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rawing8.xml" ContentType="application/vnd.ms-office.drawingml.diagramDrawing+xml"/>
  <Override PartName="/ppt/diagrams/drawing24.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6.xml" ContentType="application/vnd.ms-office.drawingml.diagramDrawing+xml"/>
  <Override PartName="/ppt/diagrams/drawing22.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23.xml" ContentType="application/vnd.ms-office.drawingml.diagramDrawing+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9" r:id="rId4"/>
    <p:sldId id="258" r:id="rId5"/>
    <p:sldId id="260" r:id="rId6"/>
    <p:sldId id="262" r:id="rId7"/>
    <p:sldId id="321" r:id="rId8"/>
    <p:sldId id="322" r:id="rId9"/>
    <p:sldId id="266" r:id="rId10"/>
    <p:sldId id="267" r:id="rId11"/>
    <p:sldId id="268" r:id="rId12"/>
    <p:sldId id="269" r:id="rId13"/>
    <p:sldId id="341" r:id="rId14"/>
    <p:sldId id="270" r:id="rId15"/>
    <p:sldId id="342" r:id="rId16"/>
    <p:sldId id="271" r:id="rId17"/>
    <p:sldId id="352" r:id="rId18"/>
    <p:sldId id="331" r:id="rId19"/>
    <p:sldId id="272" r:id="rId20"/>
    <p:sldId id="273" r:id="rId21"/>
    <p:sldId id="274" r:id="rId22"/>
    <p:sldId id="340" r:id="rId23"/>
    <p:sldId id="347" r:id="rId24"/>
    <p:sldId id="348" r:id="rId25"/>
    <p:sldId id="276" r:id="rId26"/>
    <p:sldId id="277" r:id="rId27"/>
    <p:sldId id="349" r:id="rId28"/>
    <p:sldId id="278" r:id="rId29"/>
    <p:sldId id="279" r:id="rId30"/>
    <p:sldId id="350" r:id="rId31"/>
    <p:sldId id="280" r:id="rId32"/>
    <p:sldId id="332" r:id="rId33"/>
    <p:sldId id="281" r:id="rId34"/>
    <p:sldId id="333" r:id="rId35"/>
    <p:sldId id="295" r:id="rId36"/>
    <p:sldId id="296" r:id="rId37"/>
    <p:sldId id="297" r:id="rId38"/>
    <p:sldId id="299" r:id="rId39"/>
    <p:sldId id="300" r:id="rId40"/>
    <p:sldId id="301" r:id="rId41"/>
    <p:sldId id="345" r:id="rId42"/>
    <p:sldId id="351" r:id="rId43"/>
    <p:sldId id="302" r:id="rId44"/>
    <p:sldId id="336" r:id="rId45"/>
    <p:sldId id="304" r:id="rId46"/>
    <p:sldId id="346" r:id="rId47"/>
    <p:sldId id="309" r:id="rId48"/>
    <p:sldId id="310" r:id="rId49"/>
    <p:sldId id="311" r:id="rId50"/>
    <p:sldId id="312" r:id="rId51"/>
    <p:sldId id="338" r:id="rId52"/>
    <p:sldId id="314" r:id="rId53"/>
    <p:sldId id="315" r:id="rId54"/>
    <p:sldId id="316" r:id="rId55"/>
    <p:sldId id="317" r:id="rId56"/>
    <p:sldId id="318" r:id="rId57"/>
    <p:sldId id="319" r:id="rId58"/>
    <p:sldId id="32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FF00"/>
    <a:srgbClr val="00FFFF"/>
    <a:srgbClr val="990099"/>
    <a:srgbClr val="FF66CC"/>
    <a:srgbClr val="FFCCCC"/>
    <a:srgbClr val="00FF00"/>
    <a:srgbClr val="660066"/>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049" autoAdjust="0"/>
  </p:normalViewPr>
  <p:slideViewPr>
    <p:cSldViewPr>
      <p:cViewPr>
        <p:scale>
          <a:sx n="80" d="100"/>
          <a:sy n="80" d="100"/>
        </p:scale>
        <p:origin x="-1680"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rawing23.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3.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3707A-3A13-40C6-B14E-9C75FDDF85F3}" type="doc">
      <dgm:prSet loTypeId="urn:microsoft.com/office/officeart/2005/8/layout/vProcess5" loCatId="process" qsTypeId="urn:microsoft.com/office/officeart/2005/8/quickstyle/3d7" qsCatId="3D" csTypeId="urn:microsoft.com/office/officeart/2005/8/colors/colorful2" csCatId="colorful" phldr="1"/>
      <dgm:spPr/>
      <dgm:t>
        <a:bodyPr/>
        <a:lstStyle/>
        <a:p>
          <a:endParaRPr lang="en-US"/>
        </a:p>
      </dgm:t>
    </dgm:pt>
    <dgm:pt modelId="{6498630A-14DE-4E19-847F-7AA5787AA820}">
      <dgm:prSet custT="1"/>
      <dgm:spPr/>
      <dgm:t>
        <a:bodyPr/>
        <a:lstStyle/>
        <a:p>
          <a:pPr algn="ctr" rtl="0"/>
          <a:r>
            <a:rPr lang="en-US" sz="3200" b="0" i="0" baseline="0" dirty="0" err="1" smtClean="0"/>
            <a:t>memperbanyakkan</a:t>
          </a:r>
          <a:r>
            <a:rPr lang="en-US" sz="3200" b="0" i="0" baseline="0" dirty="0" smtClean="0"/>
            <a:t> </a:t>
          </a:r>
          <a:r>
            <a:rPr lang="en-US" sz="3200" b="0" i="0" baseline="0" dirty="0" err="1" smtClean="0"/>
            <a:t>kesyukuran</a:t>
          </a:r>
          <a:r>
            <a:rPr lang="en-US" sz="3200" b="0" i="0" baseline="0" dirty="0" smtClean="0"/>
            <a:t> </a:t>
          </a:r>
          <a:r>
            <a:rPr lang="en-US" sz="3200" b="0" i="0" baseline="0" dirty="0" err="1" smtClean="0"/>
            <a:t>dan</a:t>
          </a:r>
          <a:r>
            <a:rPr lang="en-US" sz="3200" b="0" i="0" baseline="0" dirty="0" smtClean="0"/>
            <a:t> </a:t>
          </a:r>
          <a:r>
            <a:rPr lang="en-US" sz="3200" b="0" i="0" baseline="0" dirty="0" err="1" smtClean="0"/>
            <a:t>mempertingkatkan</a:t>
          </a:r>
          <a:r>
            <a:rPr lang="en-US" sz="3200" b="0" i="0" baseline="0" dirty="0" smtClean="0"/>
            <a:t> </a:t>
          </a:r>
          <a:r>
            <a:rPr lang="en-US" sz="3200" b="0" i="0" baseline="0" dirty="0" err="1" smtClean="0"/>
            <a:t>ketaqwaan</a:t>
          </a:r>
          <a:r>
            <a:rPr lang="en-US" sz="3200" b="0" i="0" baseline="0" dirty="0" smtClean="0"/>
            <a:t> </a:t>
          </a:r>
          <a:r>
            <a:rPr lang="en-US" sz="3200" b="0" i="0" baseline="0" dirty="0" err="1" smtClean="0"/>
            <a:t>kepada</a:t>
          </a:r>
          <a:r>
            <a:rPr lang="en-US" sz="3200" b="0" i="0" baseline="0" dirty="0" smtClean="0"/>
            <a:t> Allah SWT</a:t>
          </a:r>
          <a:endParaRPr lang="en-US" sz="3200" b="0" i="0" baseline="0" dirty="0"/>
        </a:p>
      </dgm:t>
    </dgm:pt>
    <dgm:pt modelId="{8BECDD46-23F5-420B-882D-4241B7224251}" type="parTrans" cxnId="{813DF87F-0A48-4036-B525-CFC50B859E48}">
      <dgm:prSet/>
      <dgm:spPr/>
      <dgm:t>
        <a:bodyPr/>
        <a:lstStyle/>
        <a:p>
          <a:pPr algn="ctr"/>
          <a:endParaRPr lang="en-US"/>
        </a:p>
      </dgm:t>
    </dgm:pt>
    <dgm:pt modelId="{65CE5EEC-DD14-4CEF-9B2E-424C47A9DF02}" type="sibTrans" cxnId="{813DF87F-0A48-4036-B525-CFC50B859E48}">
      <dgm:prSet/>
      <dgm:spPr/>
      <dgm:t>
        <a:bodyPr/>
        <a:lstStyle/>
        <a:p>
          <a:pPr algn="ctr"/>
          <a:endParaRPr lang="en-US"/>
        </a:p>
      </dgm:t>
    </dgm:pt>
    <dgm:pt modelId="{EFC16D66-27C9-4BA4-84A8-E633A0F40AFF}">
      <dgm:prSet/>
      <dgm:spPr/>
      <dgm:t>
        <a:bodyPr/>
        <a:lstStyle/>
        <a:p>
          <a:pPr algn="ctr" rtl="0"/>
          <a:r>
            <a:rPr lang="en-US" b="0" i="0" baseline="0" dirty="0" err="1" smtClean="0"/>
            <a:t>melaksanakan</a:t>
          </a:r>
          <a:r>
            <a:rPr lang="en-US" b="0" i="0" baseline="0" dirty="0" smtClean="0"/>
            <a:t> </a:t>
          </a:r>
          <a:r>
            <a:rPr lang="en-US" b="0" i="0" baseline="0" dirty="0" err="1" smtClean="0"/>
            <a:t>segala</a:t>
          </a:r>
          <a:r>
            <a:rPr lang="en-US" b="0" i="0" baseline="0" dirty="0" smtClean="0"/>
            <a:t> </a:t>
          </a:r>
          <a:r>
            <a:rPr lang="en-US" b="0" i="0" baseline="0" dirty="0" err="1" smtClean="0"/>
            <a:t>perintah</a:t>
          </a:r>
          <a:r>
            <a:rPr lang="en-US" b="0" i="0" baseline="0" dirty="0" smtClean="0"/>
            <a:t> Allah </a:t>
          </a:r>
          <a:r>
            <a:rPr lang="en-US" b="0" i="0" baseline="0" dirty="0" err="1" smtClean="0"/>
            <a:t>dan</a:t>
          </a:r>
          <a:r>
            <a:rPr lang="en-US" b="0" i="0" baseline="0" dirty="0" smtClean="0"/>
            <a:t> </a:t>
          </a:r>
          <a:r>
            <a:rPr lang="en-US" b="0" i="0" baseline="0" dirty="0" err="1" smtClean="0"/>
            <a:t>meninggalkan</a:t>
          </a:r>
          <a:r>
            <a:rPr lang="en-US" b="0" i="0" baseline="0" dirty="0" smtClean="0"/>
            <a:t> </a:t>
          </a:r>
          <a:r>
            <a:rPr lang="en-US" b="0" i="0" baseline="0" dirty="0" err="1" smtClean="0"/>
            <a:t>segala</a:t>
          </a:r>
          <a:r>
            <a:rPr lang="en-US" b="0" i="0" baseline="0" dirty="0" smtClean="0"/>
            <a:t> </a:t>
          </a:r>
          <a:r>
            <a:rPr lang="en-US" b="0" i="0" baseline="0" dirty="0" err="1" smtClean="0"/>
            <a:t>larangan-Nya</a:t>
          </a:r>
          <a:r>
            <a:rPr lang="en-US" b="0" i="0" baseline="0" dirty="0" smtClean="0"/>
            <a:t>. </a:t>
          </a:r>
          <a:endParaRPr lang="en-US" b="0" i="0" baseline="0" dirty="0"/>
        </a:p>
      </dgm:t>
    </dgm:pt>
    <dgm:pt modelId="{5BCF92A7-89DF-47E9-9B03-8EEA197C2E93}" type="parTrans" cxnId="{537DC4DF-0A9F-4E11-A60B-2A5859D76E69}">
      <dgm:prSet/>
      <dgm:spPr/>
      <dgm:t>
        <a:bodyPr/>
        <a:lstStyle/>
        <a:p>
          <a:pPr algn="ctr"/>
          <a:endParaRPr lang="en-US"/>
        </a:p>
      </dgm:t>
    </dgm:pt>
    <dgm:pt modelId="{73A6A1A1-1268-4B7A-B26A-B3FB44CF8B4F}" type="sibTrans" cxnId="{537DC4DF-0A9F-4E11-A60B-2A5859D76E69}">
      <dgm:prSet/>
      <dgm:spPr/>
      <dgm:t>
        <a:bodyPr/>
        <a:lstStyle/>
        <a:p>
          <a:pPr algn="ctr"/>
          <a:endParaRPr lang="en-US"/>
        </a:p>
      </dgm:t>
    </dgm:pt>
    <dgm:pt modelId="{64DD7CEC-6744-4637-8E30-29CB9EBDE601}">
      <dgm:prSet/>
      <dgm:spPr/>
      <dgm:t>
        <a:bodyPr/>
        <a:lstStyle/>
        <a:p>
          <a:pPr algn="ctr" rtl="0"/>
          <a:r>
            <a:rPr lang="en-US" b="0" i="0" baseline="0" dirty="0" err="1" smtClean="0"/>
            <a:t>berjaya</a:t>
          </a:r>
          <a:r>
            <a:rPr lang="en-US" b="0" i="0" baseline="0" dirty="0" smtClean="0"/>
            <a:t> </a:t>
          </a:r>
          <a:r>
            <a:rPr lang="en-US" b="0" i="0" baseline="0" dirty="0" err="1" smtClean="0"/>
            <a:t>di</a:t>
          </a:r>
          <a:r>
            <a:rPr lang="en-US" b="0" i="0" baseline="0" dirty="0" smtClean="0"/>
            <a:t> </a:t>
          </a:r>
          <a:r>
            <a:rPr lang="en-US" b="0" i="0" baseline="0" dirty="0" err="1" smtClean="0"/>
            <a:t>dunia</a:t>
          </a:r>
          <a:r>
            <a:rPr lang="en-US" b="0" i="0" baseline="0" dirty="0" smtClean="0"/>
            <a:t> </a:t>
          </a:r>
          <a:r>
            <a:rPr lang="en-US" b="0" i="0" baseline="0" dirty="0" err="1" smtClean="0"/>
            <a:t>dan</a:t>
          </a:r>
          <a:r>
            <a:rPr lang="en-US" b="0" i="0" baseline="0" dirty="0" smtClean="0"/>
            <a:t> </a:t>
          </a:r>
          <a:r>
            <a:rPr lang="en-US" b="0" i="0" baseline="0" dirty="0" err="1" smtClean="0"/>
            <a:t>di</a:t>
          </a:r>
          <a:r>
            <a:rPr lang="en-US" b="0" i="0" baseline="0" dirty="0" smtClean="0"/>
            <a:t> </a:t>
          </a:r>
          <a:r>
            <a:rPr lang="en-US" b="0" i="0" baseline="0" dirty="0" err="1" smtClean="0"/>
            <a:t>akhirat</a:t>
          </a:r>
          <a:r>
            <a:rPr lang="en-US" b="0" i="0" baseline="0" dirty="0" smtClean="0"/>
            <a:t>. </a:t>
          </a:r>
          <a:endParaRPr lang="en-US" b="0" i="0" baseline="0" dirty="0"/>
        </a:p>
      </dgm:t>
    </dgm:pt>
    <dgm:pt modelId="{4F5A0A15-C2A7-48EC-B214-C87DF75D8D83}" type="parTrans" cxnId="{4929D3EE-71F9-4CE9-8E00-EFA7DB727133}">
      <dgm:prSet/>
      <dgm:spPr/>
      <dgm:t>
        <a:bodyPr/>
        <a:lstStyle/>
        <a:p>
          <a:pPr algn="ctr"/>
          <a:endParaRPr lang="en-US"/>
        </a:p>
      </dgm:t>
    </dgm:pt>
    <dgm:pt modelId="{2D7BBC54-317F-4A6D-9A22-674EE4991BF0}" type="sibTrans" cxnId="{4929D3EE-71F9-4CE9-8E00-EFA7DB727133}">
      <dgm:prSet/>
      <dgm:spPr/>
      <dgm:t>
        <a:bodyPr/>
        <a:lstStyle/>
        <a:p>
          <a:pPr algn="ctr"/>
          <a:endParaRPr lang="en-US"/>
        </a:p>
      </dgm:t>
    </dgm:pt>
    <dgm:pt modelId="{79C7A49D-5CA9-4B2F-96F4-E648BA4A187D}" type="pres">
      <dgm:prSet presAssocID="{8953707A-3A13-40C6-B14E-9C75FDDF85F3}" presName="outerComposite" presStyleCnt="0">
        <dgm:presLayoutVars>
          <dgm:chMax val="5"/>
          <dgm:dir/>
          <dgm:resizeHandles val="exact"/>
        </dgm:presLayoutVars>
      </dgm:prSet>
      <dgm:spPr/>
    </dgm:pt>
    <dgm:pt modelId="{2D8E2306-1F9B-4A9C-8D15-D64D91FC75A7}" type="pres">
      <dgm:prSet presAssocID="{8953707A-3A13-40C6-B14E-9C75FDDF85F3}" presName="dummyMaxCanvas" presStyleCnt="0">
        <dgm:presLayoutVars/>
      </dgm:prSet>
      <dgm:spPr/>
    </dgm:pt>
    <dgm:pt modelId="{37F7E02D-D7DA-4878-B1C7-E392001C4F12}" type="pres">
      <dgm:prSet presAssocID="{8953707A-3A13-40C6-B14E-9C75FDDF85F3}" presName="ThreeNodes_1" presStyleLbl="node1" presStyleIdx="0" presStyleCnt="3">
        <dgm:presLayoutVars>
          <dgm:bulletEnabled val="1"/>
        </dgm:presLayoutVars>
      </dgm:prSet>
      <dgm:spPr/>
      <dgm:t>
        <a:bodyPr/>
        <a:lstStyle/>
        <a:p>
          <a:endParaRPr lang="en-US"/>
        </a:p>
      </dgm:t>
    </dgm:pt>
    <dgm:pt modelId="{F458F1FA-0A0F-40E3-834F-274D759BACB2}" type="pres">
      <dgm:prSet presAssocID="{8953707A-3A13-40C6-B14E-9C75FDDF85F3}" presName="ThreeNodes_2" presStyleLbl="node1" presStyleIdx="1" presStyleCnt="3">
        <dgm:presLayoutVars>
          <dgm:bulletEnabled val="1"/>
        </dgm:presLayoutVars>
      </dgm:prSet>
      <dgm:spPr/>
      <dgm:t>
        <a:bodyPr/>
        <a:lstStyle/>
        <a:p>
          <a:endParaRPr lang="en-US"/>
        </a:p>
      </dgm:t>
    </dgm:pt>
    <dgm:pt modelId="{A61D217D-219A-4F16-A862-166F303C24C4}" type="pres">
      <dgm:prSet presAssocID="{8953707A-3A13-40C6-B14E-9C75FDDF85F3}" presName="ThreeNodes_3" presStyleLbl="node1" presStyleIdx="2" presStyleCnt="3">
        <dgm:presLayoutVars>
          <dgm:bulletEnabled val="1"/>
        </dgm:presLayoutVars>
      </dgm:prSet>
      <dgm:spPr/>
      <dgm:t>
        <a:bodyPr/>
        <a:lstStyle/>
        <a:p>
          <a:endParaRPr lang="en-US"/>
        </a:p>
      </dgm:t>
    </dgm:pt>
    <dgm:pt modelId="{0F9F8A9E-63A0-45AC-96CC-13B2365926A6}" type="pres">
      <dgm:prSet presAssocID="{8953707A-3A13-40C6-B14E-9C75FDDF85F3}" presName="ThreeConn_1-2" presStyleLbl="fgAccFollowNode1" presStyleIdx="0" presStyleCnt="2">
        <dgm:presLayoutVars>
          <dgm:bulletEnabled val="1"/>
        </dgm:presLayoutVars>
      </dgm:prSet>
      <dgm:spPr/>
    </dgm:pt>
    <dgm:pt modelId="{32BD6722-7A45-4642-AF68-658C5D8C8B16}" type="pres">
      <dgm:prSet presAssocID="{8953707A-3A13-40C6-B14E-9C75FDDF85F3}" presName="ThreeConn_2-3" presStyleLbl="fgAccFollowNode1" presStyleIdx="1" presStyleCnt="2">
        <dgm:presLayoutVars>
          <dgm:bulletEnabled val="1"/>
        </dgm:presLayoutVars>
      </dgm:prSet>
      <dgm:spPr/>
    </dgm:pt>
    <dgm:pt modelId="{CCE31001-D581-41AA-B7E6-A4973E5AF6B0}" type="pres">
      <dgm:prSet presAssocID="{8953707A-3A13-40C6-B14E-9C75FDDF85F3}" presName="ThreeNodes_1_text" presStyleLbl="node1" presStyleIdx="2" presStyleCnt="3">
        <dgm:presLayoutVars>
          <dgm:bulletEnabled val="1"/>
        </dgm:presLayoutVars>
      </dgm:prSet>
      <dgm:spPr/>
      <dgm:t>
        <a:bodyPr/>
        <a:lstStyle/>
        <a:p>
          <a:endParaRPr lang="en-US"/>
        </a:p>
      </dgm:t>
    </dgm:pt>
    <dgm:pt modelId="{2936403C-E135-443E-9F8C-CBFE8BAB8D5B}" type="pres">
      <dgm:prSet presAssocID="{8953707A-3A13-40C6-B14E-9C75FDDF85F3}" presName="ThreeNodes_2_text" presStyleLbl="node1" presStyleIdx="2" presStyleCnt="3">
        <dgm:presLayoutVars>
          <dgm:bulletEnabled val="1"/>
        </dgm:presLayoutVars>
      </dgm:prSet>
      <dgm:spPr/>
      <dgm:t>
        <a:bodyPr/>
        <a:lstStyle/>
        <a:p>
          <a:endParaRPr lang="en-US"/>
        </a:p>
      </dgm:t>
    </dgm:pt>
    <dgm:pt modelId="{CB35B84B-E4DF-4F30-8D28-7F0A80AF62C0}" type="pres">
      <dgm:prSet presAssocID="{8953707A-3A13-40C6-B14E-9C75FDDF85F3}" presName="ThreeNodes_3_text" presStyleLbl="node1" presStyleIdx="2" presStyleCnt="3">
        <dgm:presLayoutVars>
          <dgm:bulletEnabled val="1"/>
        </dgm:presLayoutVars>
      </dgm:prSet>
      <dgm:spPr/>
      <dgm:t>
        <a:bodyPr/>
        <a:lstStyle/>
        <a:p>
          <a:endParaRPr lang="en-US"/>
        </a:p>
      </dgm:t>
    </dgm:pt>
  </dgm:ptLst>
  <dgm:cxnLst>
    <dgm:cxn modelId="{813DF87F-0A48-4036-B525-CFC50B859E48}" srcId="{8953707A-3A13-40C6-B14E-9C75FDDF85F3}" destId="{6498630A-14DE-4E19-847F-7AA5787AA820}" srcOrd="0" destOrd="0" parTransId="{8BECDD46-23F5-420B-882D-4241B7224251}" sibTransId="{65CE5EEC-DD14-4CEF-9B2E-424C47A9DF02}"/>
    <dgm:cxn modelId="{7E600FFA-690C-4413-95DF-B48F7ACAA83A}" type="presOf" srcId="{65CE5EEC-DD14-4CEF-9B2E-424C47A9DF02}" destId="{0F9F8A9E-63A0-45AC-96CC-13B2365926A6}" srcOrd="0" destOrd="0" presId="urn:microsoft.com/office/officeart/2005/8/layout/vProcess5"/>
    <dgm:cxn modelId="{F1C0F4F2-4AC2-449C-A5BE-DB698C0E692D}" type="presOf" srcId="{6498630A-14DE-4E19-847F-7AA5787AA820}" destId="{37F7E02D-D7DA-4878-B1C7-E392001C4F12}" srcOrd="0" destOrd="0" presId="urn:microsoft.com/office/officeart/2005/8/layout/vProcess5"/>
    <dgm:cxn modelId="{C89D3CF1-7336-4DD0-9933-1C4BCE8E4B02}" type="presOf" srcId="{EFC16D66-27C9-4BA4-84A8-E633A0F40AFF}" destId="{F458F1FA-0A0F-40E3-834F-274D759BACB2}" srcOrd="0" destOrd="0" presId="urn:microsoft.com/office/officeart/2005/8/layout/vProcess5"/>
    <dgm:cxn modelId="{4443EF36-8765-4D5D-8EB3-082CA25C5AED}" type="presOf" srcId="{6498630A-14DE-4E19-847F-7AA5787AA820}" destId="{CCE31001-D581-41AA-B7E6-A4973E5AF6B0}" srcOrd="1" destOrd="0" presId="urn:microsoft.com/office/officeart/2005/8/layout/vProcess5"/>
    <dgm:cxn modelId="{537DC4DF-0A9F-4E11-A60B-2A5859D76E69}" srcId="{8953707A-3A13-40C6-B14E-9C75FDDF85F3}" destId="{EFC16D66-27C9-4BA4-84A8-E633A0F40AFF}" srcOrd="1" destOrd="0" parTransId="{5BCF92A7-89DF-47E9-9B03-8EEA197C2E93}" sibTransId="{73A6A1A1-1268-4B7A-B26A-B3FB44CF8B4F}"/>
    <dgm:cxn modelId="{4929D3EE-71F9-4CE9-8E00-EFA7DB727133}" srcId="{8953707A-3A13-40C6-B14E-9C75FDDF85F3}" destId="{64DD7CEC-6744-4637-8E30-29CB9EBDE601}" srcOrd="2" destOrd="0" parTransId="{4F5A0A15-C2A7-48EC-B214-C87DF75D8D83}" sibTransId="{2D7BBC54-317F-4A6D-9A22-674EE4991BF0}"/>
    <dgm:cxn modelId="{8F365F7B-1F69-46A5-9C4F-E32B21FC1893}" type="presOf" srcId="{73A6A1A1-1268-4B7A-B26A-B3FB44CF8B4F}" destId="{32BD6722-7A45-4642-AF68-658C5D8C8B16}" srcOrd="0" destOrd="0" presId="urn:microsoft.com/office/officeart/2005/8/layout/vProcess5"/>
    <dgm:cxn modelId="{EF991667-B0C6-43A4-8ACB-BA6F6F849821}" type="presOf" srcId="{64DD7CEC-6744-4637-8E30-29CB9EBDE601}" destId="{CB35B84B-E4DF-4F30-8D28-7F0A80AF62C0}" srcOrd="1" destOrd="0" presId="urn:microsoft.com/office/officeart/2005/8/layout/vProcess5"/>
    <dgm:cxn modelId="{60AEA848-904D-4F46-9D3F-6FB843AFA4A5}" type="presOf" srcId="{64DD7CEC-6744-4637-8E30-29CB9EBDE601}" destId="{A61D217D-219A-4F16-A862-166F303C24C4}" srcOrd="0" destOrd="0" presId="urn:microsoft.com/office/officeart/2005/8/layout/vProcess5"/>
    <dgm:cxn modelId="{F8E00E62-5E30-4B23-8776-6AE236F350E0}" type="presOf" srcId="{8953707A-3A13-40C6-B14E-9C75FDDF85F3}" destId="{79C7A49D-5CA9-4B2F-96F4-E648BA4A187D}" srcOrd="0" destOrd="0" presId="urn:microsoft.com/office/officeart/2005/8/layout/vProcess5"/>
    <dgm:cxn modelId="{6E075A07-7475-4FCB-8286-840FBD4BD2B9}" type="presOf" srcId="{EFC16D66-27C9-4BA4-84A8-E633A0F40AFF}" destId="{2936403C-E135-443E-9F8C-CBFE8BAB8D5B}" srcOrd="1" destOrd="0" presId="urn:microsoft.com/office/officeart/2005/8/layout/vProcess5"/>
    <dgm:cxn modelId="{DD11409B-149F-4419-BC53-A6C5ACFAEEE9}" type="presParOf" srcId="{79C7A49D-5CA9-4B2F-96F4-E648BA4A187D}" destId="{2D8E2306-1F9B-4A9C-8D15-D64D91FC75A7}" srcOrd="0" destOrd="0" presId="urn:microsoft.com/office/officeart/2005/8/layout/vProcess5"/>
    <dgm:cxn modelId="{F46C8FF9-3F9C-4515-920B-B2B1A36D5EA0}" type="presParOf" srcId="{79C7A49D-5CA9-4B2F-96F4-E648BA4A187D}" destId="{37F7E02D-D7DA-4878-B1C7-E392001C4F12}" srcOrd="1" destOrd="0" presId="urn:microsoft.com/office/officeart/2005/8/layout/vProcess5"/>
    <dgm:cxn modelId="{A3C1E499-439B-4EBA-834F-CA0DF09986BF}" type="presParOf" srcId="{79C7A49D-5CA9-4B2F-96F4-E648BA4A187D}" destId="{F458F1FA-0A0F-40E3-834F-274D759BACB2}" srcOrd="2" destOrd="0" presId="urn:microsoft.com/office/officeart/2005/8/layout/vProcess5"/>
    <dgm:cxn modelId="{1F2E9DE3-22E6-4226-937C-88F67681D211}" type="presParOf" srcId="{79C7A49D-5CA9-4B2F-96F4-E648BA4A187D}" destId="{A61D217D-219A-4F16-A862-166F303C24C4}" srcOrd="3" destOrd="0" presId="urn:microsoft.com/office/officeart/2005/8/layout/vProcess5"/>
    <dgm:cxn modelId="{AC2E7FAC-5439-4AD6-9246-3D142F99D59D}" type="presParOf" srcId="{79C7A49D-5CA9-4B2F-96F4-E648BA4A187D}" destId="{0F9F8A9E-63A0-45AC-96CC-13B2365926A6}" srcOrd="4" destOrd="0" presId="urn:microsoft.com/office/officeart/2005/8/layout/vProcess5"/>
    <dgm:cxn modelId="{DC8BB1B8-998A-4A87-B789-FE910444D082}" type="presParOf" srcId="{79C7A49D-5CA9-4B2F-96F4-E648BA4A187D}" destId="{32BD6722-7A45-4642-AF68-658C5D8C8B16}" srcOrd="5" destOrd="0" presId="urn:microsoft.com/office/officeart/2005/8/layout/vProcess5"/>
    <dgm:cxn modelId="{CAF4EF45-F175-4584-928D-F18220648C12}" type="presParOf" srcId="{79C7A49D-5CA9-4B2F-96F4-E648BA4A187D}" destId="{CCE31001-D581-41AA-B7E6-A4973E5AF6B0}" srcOrd="6" destOrd="0" presId="urn:microsoft.com/office/officeart/2005/8/layout/vProcess5"/>
    <dgm:cxn modelId="{036CA1D3-812A-42A7-A2F1-A41E6D42D904}" type="presParOf" srcId="{79C7A49D-5CA9-4B2F-96F4-E648BA4A187D}" destId="{2936403C-E135-443E-9F8C-CBFE8BAB8D5B}" srcOrd="7" destOrd="0" presId="urn:microsoft.com/office/officeart/2005/8/layout/vProcess5"/>
    <dgm:cxn modelId="{DC7059DD-EF15-4985-B19E-672F178D9DC6}" type="presParOf" srcId="{79C7A49D-5CA9-4B2F-96F4-E648BA4A187D}" destId="{CB35B84B-E4DF-4F30-8D28-7F0A80AF62C0}" srcOrd="8" destOrd="0" presId="urn:microsoft.com/office/officeart/2005/8/layout/vProcess5"/>
  </dgm:cxnLst>
  <dgm:bg/>
  <dgm:whole/>
</dgm:dataModel>
</file>

<file path=ppt/diagrams/data10.xml><?xml version="1.0" encoding="utf-8"?>
<dgm:dataModel xmlns:dgm="http://schemas.openxmlformats.org/drawingml/2006/diagram" xmlns:a="http://schemas.openxmlformats.org/drawingml/2006/main">
  <dgm:ptLst>
    <dgm:pt modelId="{72064EAF-0752-4241-B2A5-CCDBD2BE650F}" type="doc">
      <dgm:prSet loTypeId="urn:microsoft.com/office/officeart/2005/8/layout/bProcess4" loCatId="process" qsTypeId="urn:microsoft.com/office/officeart/2005/8/quickstyle/3d5" qsCatId="3D" csTypeId="urn:microsoft.com/office/officeart/2005/8/colors/colorful1" csCatId="colorful"/>
      <dgm:spPr/>
      <dgm:t>
        <a:bodyPr/>
        <a:lstStyle/>
        <a:p>
          <a:endParaRPr lang="en-US"/>
        </a:p>
      </dgm:t>
    </dgm:pt>
    <dgm:pt modelId="{2E93735D-DD0B-4209-96A2-F70537B962C7}">
      <dgm:prSet custT="1"/>
      <dgm:spPr/>
      <dgm:t>
        <a:bodyPr/>
        <a:lstStyle/>
        <a:p>
          <a:pPr rtl="0"/>
          <a:r>
            <a:rPr lang="en-US" sz="2400" b="0" i="0" baseline="0" dirty="0" err="1" smtClean="0">
              <a:solidFill>
                <a:srgbClr val="0000FF"/>
              </a:solidFill>
              <a:latin typeface="Bernard MT Condensed" pitchFamily="18" charset="0"/>
            </a:rPr>
            <a:t>Bersyukur</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kepada</a:t>
          </a:r>
          <a:r>
            <a:rPr lang="en-US" sz="2400" b="0" i="0" baseline="0" dirty="0" smtClean="0">
              <a:solidFill>
                <a:srgbClr val="0000FF"/>
              </a:solidFill>
              <a:latin typeface="Bernard MT Condensed" pitchFamily="18" charset="0"/>
            </a:rPr>
            <a:t> Allah SWT </a:t>
          </a:r>
          <a:r>
            <a:rPr lang="en-US" sz="2400" b="0" i="0" baseline="0" dirty="0" err="1" smtClean="0">
              <a:solidFill>
                <a:srgbClr val="0000FF"/>
              </a:solidFill>
              <a:latin typeface="Bernard MT Condensed" pitchFamily="18" charset="0"/>
            </a:rPr>
            <a:t>kerana</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memberi</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keistimewaan</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besar</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pada</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hari</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ini</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selain</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menghayati</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sambutan</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Idul</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Adha</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bagi</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kita</a:t>
          </a:r>
          <a:r>
            <a:rPr lang="en-US" sz="2400" b="0" i="0" baseline="0" dirty="0" smtClean="0">
              <a:solidFill>
                <a:srgbClr val="0000FF"/>
              </a:solidFill>
              <a:latin typeface="Bernard MT Condensed" pitchFamily="18" charset="0"/>
            </a:rPr>
            <a:t> yang </a:t>
          </a:r>
          <a:r>
            <a:rPr lang="en-US" sz="2400" b="0" i="0" baseline="0" dirty="0" err="1" smtClean="0">
              <a:solidFill>
                <a:srgbClr val="0000FF"/>
              </a:solidFill>
              <a:latin typeface="Bernard MT Condensed" pitchFamily="18" charset="0"/>
            </a:rPr>
            <a:t>berada</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di</a:t>
          </a:r>
          <a:r>
            <a:rPr lang="en-US" sz="2400" b="0" i="0" baseline="0" dirty="0" smtClean="0">
              <a:solidFill>
                <a:srgbClr val="0000FF"/>
              </a:solidFill>
              <a:latin typeface="Bernard MT Condensed" pitchFamily="18" charset="0"/>
            </a:rPr>
            <a:t> </a:t>
          </a:r>
          <a:r>
            <a:rPr lang="en-US" sz="2400" b="0" i="0" baseline="0" dirty="0" err="1" smtClean="0">
              <a:solidFill>
                <a:srgbClr val="0000FF"/>
              </a:solidFill>
              <a:latin typeface="Bernard MT Condensed" pitchFamily="18" charset="0"/>
            </a:rPr>
            <a:t>tanah</a:t>
          </a:r>
          <a:r>
            <a:rPr lang="en-US" sz="2400" b="0" i="0" baseline="0" dirty="0" smtClean="0">
              <a:solidFill>
                <a:srgbClr val="0000FF"/>
              </a:solidFill>
              <a:latin typeface="Bernard MT Condensed" pitchFamily="18" charset="0"/>
            </a:rPr>
            <a:t> air </a:t>
          </a:r>
          <a:r>
            <a:rPr lang="en-US" sz="2400" b="0" i="0" baseline="0" dirty="0" err="1" smtClean="0">
              <a:solidFill>
                <a:srgbClr val="0000FF"/>
              </a:solidFill>
              <a:latin typeface="Bernard MT Condensed" pitchFamily="18" charset="0"/>
            </a:rPr>
            <a:t>ini</a:t>
          </a:r>
          <a:r>
            <a:rPr lang="en-US" sz="2400" b="0" i="0" baseline="0" dirty="0" smtClean="0">
              <a:solidFill>
                <a:srgbClr val="0000FF"/>
              </a:solidFill>
              <a:latin typeface="Bernard MT Condensed" pitchFamily="18" charset="0"/>
            </a:rPr>
            <a:t>. </a:t>
          </a:r>
          <a:endParaRPr lang="en-US" sz="2400" b="0" i="0" baseline="0" dirty="0">
            <a:solidFill>
              <a:srgbClr val="0000FF"/>
            </a:solidFill>
            <a:latin typeface="Bernard MT Condensed" pitchFamily="18" charset="0"/>
          </a:endParaRPr>
        </a:p>
      </dgm:t>
    </dgm:pt>
    <dgm:pt modelId="{DAE4D198-5D69-41B5-BBC1-74EA8DD51AE2}" type="parTrans" cxnId="{52165B14-9138-4928-81B1-A1E53D4935ED}">
      <dgm:prSet/>
      <dgm:spPr/>
      <dgm:t>
        <a:bodyPr/>
        <a:lstStyle/>
        <a:p>
          <a:endParaRPr lang="en-US" sz="2400">
            <a:latin typeface="Bernard MT Condensed" pitchFamily="18" charset="0"/>
          </a:endParaRPr>
        </a:p>
      </dgm:t>
    </dgm:pt>
    <dgm:pt modelId="{3E455C2B-AF07-4485-B721-FB790DA48532}" type="sibTrans" cxnId="{52165B14-9138-4928-81B1-A1E53D4935ED}">
      <dgm:prSet/>
      <dgm:spPr/>
      <dgm:t>
        <a:bodyPr/>
        <a:lstStyle/>
        <a:p>
          <a:endParaRPr lang="en-US" sz="2400">
            <a:latin typeface="Bernard MT Condensed" pitchFamily="18" charset="0"/>
          </a:endParaRPr>
        </a:p>
      </dgm:t>
    </dgm:pt>
    <dgm:pt modelId="{3C2F3DF2-DC6A-417B-B8EF-59AA6495DFA9}">
      <dgm:prSet custT="1"/>
      <dgm:spPr/>
      <dgm:t>
        <a:bodyPr/>
        <a:lstStyle/>
        <a:p>
          <a:pPr rtl="0"/>
          <a:r>
            <a:rPr lang="en-US" sz="2400" b="0" i="0" baseline="0" dirty="0" err="1" smtClean="0">
              <a:solidFill>
                <a:srgbClr val="0070C0"/>
              </a:solidFill>
              <a:latin typeface="Bernard MT Condensed" pitchFamily="18" charset="0"/>
            </a:rPr>
            <a:t>Hari</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ini</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adalah</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hari</a:t>
          </a:r>
          <a:r>
            <a:rPr lang="en-US" sz="2400" b="0" i="0" baseline="0" dirty="0" smtClean="0">
              <a:solidFill>
                <a:srgbClr val="0070C0"/>
              </a:solidFill>
              <a:latin typeface="Bernard MT Condensed" pitchFamily="18" charset="0"/>
            </a:rPr>
            <a:t> yang </a:t>
          </a:r>
          <a:r>
            <a:rPr lang="en-US" sz="2400" b="0" i="0" baseline="0" dirty="0" err="1" smtClean="0">
              <a:solidFill>
                <a:srgbClr val="0070C0"/>
              </a:solidFill>
              <a:latin typeface="Bernard MT Condensed" pitchFamily="18" charset="0"/>
            </a:rPr>
            <a:t>sangat</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indah</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kerana</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sebahagian</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saudara-saudara</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kita</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dapat</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menyempurnakan</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pelaksanaan</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ibadat</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Haji</a:t>
          </a:r>
          <a:r>
            <a:rPr lang="en-US" sz="2400" b="0" i="0" baseline="0" dirty="0" smtClean="0">
              <a:solidFill>
                <a:srgbClr val="0070C0"/>
              </a:solidFill>
              <a:latin typeface="Bernard MT Condensed" pitchFamily="18" charset="0"/>
            </a:rPr>
            <a:t> </a:t>
          </a:r>
          <a:r>
            <a:rPr lang="en-US" sz="2400" b="0" i="0" baseline="0" dirty="0" err="1" smtClean="0">
              <a:solidFill>
                <a:srgbClr val="0070C0"/>
              </a:solidFill>
              <a:latin typeface="Bernard MT Condensed" pitchFamily="18" charset="0"/>
            </a:rPr>
            <a:t>di</a:t>
          </a:r>
          <a:r>
            <a:rPr lang="en-US" sz="2400" b="0" i="0" baseline="0" dirty="0" smtClean="0">
              <a:solidFill>
                <a:srgbClr val="0070C0"/>
              </a:solidFill>
              <a:latin typeface="Bernard MT Condensed" pitchFamily="18" charset="0"/>
            </a:rPr>
            <a:t> Tanah </a:t>
          </a:r>
          <a:r>
            <a:rPr lang="en-US" sz="2400" b="0" i="0" baseline="0" dirty="0" err="1" smtClean="0">
              <a:solidFill>
                <a:srgbClr val="0070C0"/>
              </a:solidFill>
              <a:latin typeface="Bernard MT Condensed" pitchFamily="18" charset="0"/>
            </a:rPr>
            <a:t>Suci</a:t>
          </a:r>
          <a:r>
            <a:rPr lang="en-US" sz="2400" b="0" i="0" baseline="0" dirty="0" smtClean="0">
              <a:solidFill>
                <a:srgbClr val="0070C0"/>
              </a:solidFill>
              <a:latin typeface="Bernard MT Condensed" pitchFamily="18" charset="0"/>
            </a:rPr>
            <a:t>. </a:t>
          </a:r>
          <a:endParaRPr lang="en-US" sz="2400" b="0" i="0" baseline="0" dirty="0">
            <a:solidFill>
              <a:srgbClr val="0070C0"/>
            </a:solidFill>
            <a:latin typeface="Bernard MT Condensed" pitchFamily="18" charset="0"/>
          </a:endParaRPr>
        </a:p>
      </dgm:t>
    </dgm:pt>
    <dgm:pt modelId="{2CAADC65-6AFB-4C9A-B478-8773C208247D}" type="parTrans" cxnId="{1CAD0B30-1D18-424D-9291-3A6A04D1234B}">
      <dgm:prSet/>
      <dgm:spPr/>
      <dgm:t>
        <a:bodyPr/>
        <a:lstStyle/>
        <a:p>
          <a:endParaRPr lang="en-US" sz="2400">
            <a:latin typeface="Bernard MT Condensed" pitchFamily="18" charset="0"/>
          </a:endParaRPr>
        </a:p>
      </dgm:t>
    </dgm:pt>
    <dgm:pt modelId="{F38989B2-2D3B-4C62-9796-BB45D50C9CB4}" type="sibTrans" cxnId="{1CAD0B30-1D18-424D-9291-3A6A04D1234B}">
      <dgm:prSet/>
      <dgm:spPr/>
      <dgm:t>
        <a:bodyPr/>
        <a:lstStyle/>
        <a:p>
          <a:endParaRPr lang="en-US" sz="2400">
            <a:latin typeface="Bernard MT Condensed" pitchFamily="18" charset="0"/>
          </a:endParaRPr>
        </a:p>
      </dgm:t>
    </dgm:pt>
    <dgm:pt modelId="{5D59BF2D-A8B0-4DA0-9C2B-67D4365C4001}">
      <dgm:prSet custT="1"/>
      <dgm:spPr/>
      <dgm:t>
        <a:bodyPr/>
        <a:lstStyle/>
        <a:p>
          <a:pPr rtl="0"/>
          <a:r>
            <a:rPr lang="en-US" sz="2400" b="0" i="0" baseline="0" dirty="0" err="1" smtClean="0">
              <a:solidFill>
                <a:srgbClr val="00FF00"/>
              </a:solidFill>
              <a:latin typeface="Bernard MT Condensed" pitchFamily="18" charset="0"/>
            </a:rPr>
            <a:t>Semoga</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segala</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pengorbanan</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dan</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kepayahan</a:t>
          </a:r>
          <a:r>
            <a:rPr lang="en-US" sz="2400" b="0" i="0" baseline="0" dirty="0" smtClean="0">
              <a:solidFill>
                <a:srgbClr val="00FF00"/>
              </a:solidFill>
              <a:latin typeface="Bernard MT Condensed" pitchFamily="18" charset="0"/>
            </a:rPr>
            <a:t> yang </a:t>
          </a:r>
          <a:r>
            <a:rPr lang="en-US" sz="2400" b="0" i="0" baseline="0" dirty="0" err="1" smtClean="0">
              <a:solidFill>
                <a:srgbClr val="00FF00"/>
              </a:solidFill>
              <a:latin typeface="Bernard MT Condensed" pitchFamily="18" charset="0"/>
            </a:rPr>
            <a:t>mereka</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lalui</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sepanjang</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menunaikan</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ibadat</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haji</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diberikan</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ganjaran</a:t>
          </a:r>
          <a:r>
            <a:rPr lang="en-US" sz="2400" b="0" i="0" baseline="0" dirty="0" smtClean="0">
              <a:solidFill>
                <a:srgbClr val="00FF00"/>
              </a:solidFill>
              <a:latin typeface="Bernard MT Condensed" pitchFamily="18" charset="0"/>
            </a:rPr>
            <a:t> yang </a:t>
          </a:r>
          <a:r>
            <a:rPr lang="en-US" sz="2400" b="0" i="0" baseline="0" dirty="0" err="1" smtClean="0">
              <a:solidFill>
                <a:srgbClr val="00FF00"/>
              </a:solidFill>
              <a:latin typeface="Bernard MT Condensed" pitchFamily="18" charset="0"/>
            </a:rPr>
            <a:t>setimpal</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oleh</a:t>
          </a:r>
          <a:r>
            <a:rPr lang="en-US" sz="2400" b="0" i="0" baseline="0" dirty="0" smtClean="0">
              <a:solidFill>
                <a:srgbClr val="00FF00"/>
              </a:solidFill>
              <a:latin typeface="Bernard MT Condensed" pitchFamily="18" charset="0"/>
            </a:rPr>
            <a:t> Allah SWT </a:t>
          </a:r>
          <a:r>
            <a:rPr lang="en-US" sz="2400" b="0" i="0" baseline="0" dirty="0" err="1" smtClean="0">
              <a:solidFill>
                <a:srgbClr val="00FF00"/>
              </a:solidFill>
              <a:latin typeface="Bernard MT Condensed" pitchFamily="18" charset="0"/>
            </a:rPr>
            <a:t>dengan</a:t>
          </a:r>
          <a:r>
            <a:rPr lang="en-US" sz="2400" b="0" i="0" baseline="0" dirty="0" smtClean="0">
              <a:solidFill>
                <a:srgbClr val="00FF00"/>
              </a:solidFill>
              <a:latin typeface="Bernard MT Condensed" pitchFamily="18" charset="0"/>
            </a:rPr>
            <a:t> </a:t>
          </a:r>
          <a:r>
            <a:rPr lang="en-US" sz="2400" b="0" i="0" baseline="0" dirty="0" err="1" smtClean="0">
              <a:solidFill>
                <a:srgbClr val="00FF00"/>
              </a:solidFill>
              <a:latin typeface="Bernard MT Condensed" pitchFamily="18" charset="0"/>
            </a:rPr>
            <a:t>dikurniakan</a:t>
          </a:r>
          <a:r>
            <a:rPr lang="en-US" sz="2400" b="0" i="0" baseline="0" dirty="0" smtClean="0">
              <a:solidFill>
                <a:srgbClr val="00FF00"/>
              </a:solidFill>
              <a:latin typeface="Bernard MT Condensed" pitchFamily="18" charset="0"/>
            </a:rPr>
            <a:t> </a:t>
          </a:r>
          <a:r>
            <a:rPr lang="en-US" sz="2400" b="0" i="0" baseline="0" dirty="0" smtClean="0">
              <a:solidFill>
                <a:srgbClr val="00FFFF"/>
              </a:solidFill>
              <a:latin typeface="Bernard MT Condensed" pitchFamily="18" charset="0"/>
            </a:rPr>
            <a:t>“</a:t>
          </a:r>
          <a:r>
            <a:rPr lang="en-US" sz="2400" b="0" i="0" baseline="0" dirty="0" err="1" smtClean="0">
              <a:solidFill>
                <a:srgbClr val="00FFFF"/>
              </a:solidFill>
              <a:latin typeface="Bernard MT Condensed" pitchFamily="18" charset="0"/>
            </a:rPr>
            <a:t>Haji</a:t>
          </a:r>
          <a:r>
            <a:rPr lang="en-US" sz="2400" b="0" i="0" baseline="0" dirty="0" smtClean="0">
              <a:solidFill>
                <a:srgbClr val="00FFFF"/>
              </a:solidFill>
              <a:latin typeface="Bernard MT Condensed" pitchFamily="18" charset="0"/>
            </a:rPr>
            <a:t> </a:t>
          </a:r>
          <a:r>
            <a:rPr lang="en-US" sz="2400" b="0" i="0" baseline="0" dirty="0" err="1" smtClean="0">
              <a:solidFill>
                <a:srgbClr val="00FFFF"/>
              </a:solidFill>
              <a:latin typeface="Bernard MT Condensed" pitchFamily="18" charset="0"/>
            </a:rPr>
            <a:t>Mabrur</a:t>
          </a:r>
          <a:r>
            <a:rPr lang="en-US" sz="2400" b="0" i="0" baseline="0" dirty="0" smtClean="0">
              <a:solidFill>
                <a:srgbClr val="00FFFF"/>
              </a:solidFill>
              <a:latin typeface="Bernard MT Condensed" pitchFamily="18" charset="0"/>
            </a:rPr>
            <a:t>”. </a:t>
          </a:r>
          <a:endParaRPr lang="en-US" sz="2400" b="0" i="0" baseline="0" dirty="0">
            <a:solidFill>
              <a:srgbClr val="00FFFF"/>
            </a:solidFill>
            <a:latin typeface="Bernard MT Condensed" pitchFamily="18" charset="0"/>
          </a:endParaRPr>
        </a:p>
      </dgm:t>
    </dgm:pt>
    <dgm:pt modelId="{8B3FE589-3A40-4E25-80EA-9947A2F09FF6}" type="parTrans" cxnId="{DBB30341-5236-40C1-88C1-099026E52BC7}">
      <dgm:prSet/>
      <dgm:spPr/>
      <dgm:t>
        <a:bodyPr/>
        <a:lstStyle/>
        <a:p>
          <a:endParaRPr lang="en-US" sz="2400">
            <a:latin typeface="Bernard MT Condensed" pitchFamily="18" charset="0"/>
          </a:endParaRPr>
        </a:p>
      </dgm:t>
    </dgm:pt>
    <dgm:pt modelId="{2D7A4154-C3B8-4860-B5F4-CE8997FD6F96}" type="sibTrans" cxnId="{DBB30341-5236-40C1-88C1-099026E52BC7}">
      <dgm:prSet/>
      <dgm:spPr/>
      <dgm:t>
        <a:bodyPr/>
        <a:lstStyle/>
        <a:p>
          <a:endParaRPr lang="en-US" sz="2400">
            <a:latin typeface="Bernard MT Condensed" pitchFamily="18" charset="0"/>
          </a:endParaRPr>
        </a:p>
      </dgm:t>
    </dgm:pt>
    <dgm:pt modelId="{4C2B11D1-ECC6-42BA-B14F-0AAC14D0655F}" type="pres">
      <dgm:prSet presAssocID="{72064EAF-0752-4241-B2A5-CCDBD2BE650F}" presName="Name0" presStyleCnt="0">
        <dgm:presLayoutVars>
          <dgm:dir/>
          <dgm:resizeHandles/>
        </dgm:presLayoutVars>
      </dgm:prSet>
      <dgm:spPr/>
    </dgm:pt>
    <dgm:pt modelId="{788A4735-A56C-44E8-A511-ADE717BE556D}" type="pres">
      <dgm:prSet presAssocID="{2E93735D-DD0B-4209-96A2-F70537B962C7}" presName="compNode" presStyleCnt="0"/>
      <dgm:spPr/>
    </dgm:pt>
    <dgm:pt modelId="{E1EDAD07-9709-4F44-9C56-501D72E3FFED}" type="pres">
      <dgm:prSet presAssocID="{2E93735D-DD0B-4209-96A2-F70537B962C7}" presName="dummyConnPt" presStyleCnt="0"/>
      <dgm:spPr/>
    </dgm:pt>
    <dgm:pt modelId="{21BCB828-07F0-4EBC-B6FB-784D6C909D2D}" type="pres">
      <dgm:prSet presAssocID="{2E93735D-DD0B-4209-96A2-F70537B962C7}" presName="node" presStyleLbl="node1" presStyleIdx="0" presStyleCnt="3">
        <dgm:presLayoutVars>
          <dgm:bulletEnabled val="1"/>
        </dgm:presLayoutVars>
      </dgm:prSet>
      <dgm:spPr/>
    </dgm:pt>
    <dgm:pt modelId="{601B5F44-B872-4159-B7DE-9C48131E3AFA}" type="pres">
      <dgm:prSet presAssocID="{3E455C2B-AF07-4485-B721-FB790DA48532}" presName="sibTrans" presStyleLbl="bgSibTrans2D1" presStyleIdx="0" presStyleCnt="2"/>
      <dgm:spPr/>
    </dgm:pt>
    <dgm:pt modelId="{B7E11DBC-4DA3-4177-9A0E-7D82C6AF4238}" type="pres">
      <dgm:prSet presAssocID="{3C2F3DF2-DC6A-417B-B8EF-59AA6495DFA9}" presName="compNode" presStyleCnt="0"/>
      <dgm:spPr/>
    </dgm:pt>
    <dgm:pt modelId="{64AA4532-B193-447B-906F-9E173D517A9C}" type="pres">
      <dgm:prSet presAssocID="{3C2F3DF2-DC6A-417B-B8EF-59AA6495DFA9}" presName="dummyConnPt" presStyleCnt="0"/>
      <dgm:spPr/>
    </dgm:pt>
    <dgm:pt modelId="{7815439C-190A-4853-9689-E9C801A41081}" type="pres">
      <dgm:prSet presAssocID="{3C2F3DF2-DC6A-417B-B8EF-59AA6495DFA9}" presName="node" presStyleLbl="node1" presStyleIdx="1" presStyleCnt="3">
        <dgm:presLayoutVars>
          <dgm:bulletEnabled val="1"/>
        </dgm:presLayoutVars>
      </dgm:prSet>
      <dgm:spPr/>
    </dgm:pt>
    <dgm:pt modelId="{6077C4C3-A0E2-4152-B03C-8FDA0120B9C4}" type="pres">
      <dgm:prSet presAssocID="{F38989B2-2D3B-4C62-9796-BB45D50C9CB4}" presName="sibTrans" presStyleLbl="bgSibTrans2D1" presStyleIdx="1" presStyleCnt="2"/>
      <dgm:spPr/>
    </dgm:pt>
    <dgm:pt modelId="{1EC36C0F-A9D3-4352-944A-D2CAEA77AEF9}" type="pres">
      <dgm:prSet presAssocID="{5D59BF2D-A8B0-4DA0-9C2B-67D4365C4001}" presName="compNode" presStyleCnt="0"/>
      <dgm:spPr/>
    </dgm:pt>
    <dgm:pt modelId="{8C4BDDBF-A3C9-4B00-9595-DAC7E1A91F0B}" type="pres">
      <dgm:prSet presAssocID="{5D59BF2D-A8B0-4DA0-9C2B-67D4365C4001}" presName="dummyConnPt" presStyleCnt="0"/>
      <dgm:spPr/>
    </dgm:pt>
    <dgm:pt modelId="{A4877D86-BB12-47BB-B02E-919BA60FABD6}" type="pres">
      <dgm:prSet presAssocID="{5D59BF2D-A8B0-4DA0-9C2B-67D4365C4001}" presName="node" presStyleLbl="node1" presStyleIdx="2" presStyleCnt="3">
        <dgm:presLayoutVars>
          <dgm:bulletEnabled val="1"/>
        </dgm:presLayoutVars>
      </dgm:prSet>
      <dgm:spPr/>
    </dgm:pt>
  </dgm:ptLst>
  <dgm:cxnLst>
    <dgm:cxn modelId="{59D1DCFE-B450-4C52-8063-6103650EA383}" type="presOf" srcId="{2E93735D-DD0B-4209-96A2-F70537B962C7}" destId="{21BCB828-07F0-4EBC-B6FB-784D6C909D2D}" srcOrd="0" destOrd="0" presId="urn:microsoft.com/office/officeart/2005/8/layout/bProcess4"/>
    <dgm:cxn modelId="{1CAD0B30-1D18-424D-9291-3A6A04D1234B}" srcId="{72064EAF-0752-4241-B2A5-CCDBD2BE650F}" destId="{3C2F3DF2-DC6A-417B-B8EF-59AA6495DFA9}" srcOrd="1" destOrd="0" parTransId="{2CAADC65-6AFB-4C9A-B478-8773C208247D}" sibTransId="{F38989B2-2D3B-4C62-9796-BB45D50C9CB4}"/>
    <dgm:cxn modelId="{DBB30341-5236-40C1-88C1-099026E52BC7}" srcId="{72064EAF-0752-4241-B2A5-CCDBD2BE650F}" destId="{5D59BF2D-A8B0-4DA0-9C2B-67D4365C4001}" srcOrd="2" destOrd="0" parTransId="{8B3FE589-3A40-4E25-80EA-9947A2F09FF6}" sibTransId="{2D7A4154-C3B8-4860-B5F4-CE8997FD6F96}"/>
    <dgm:cxn modelId="{4874F483-048C-4DDD-A1F7-2EEF13255593}" type="presOf" srcId="{72064EAF-0752-4241-B2A5-CCDBD2BE650F}" destId="{4C2B11D1-ECC6-42BA-B14F-0AAC14D0655F}" srcOrd="0" destOrd="0" presId="urn:microsoft.com/office/officeart/2005/8/layout/bProcess4"/>
    <dgm:cxn modelId="{951532B3-A67B-488B-8C4F-3D6EE87AD784}" type="presOf" srcId="{3C2F3DF2-DC6A-417B-B8EF-59AA6495DFA9}" destId="{7815439C-190A-4853-9689-E9C801A41081}" srcOrd="0" destOrd="0" presId="urn:microsoft.com/office/officeart/2005/8/layout/bProcess4"/>
    <dgm:cxn modelId="{225E4F50-3DB7-4BC4-97E6-A6E53D411832}" type="presOf" srcId="{3E455C2B-AF07-4485-B721-FB790DA48532}" destId="{601B5F44-B872-4159-B7DE-9C48131E3AFA}" srcOrd="0" destOrd="0" presId="urn:microsoft.com/office/officeart/2005/8/layout/bProcess4"/>
    <dgm:cxn modelId="{E35F4A1B-2898-4123-806C-5256D5D71353}" type="presOf" srcId="{F38989B2-2D3B-4C62-9796-BB45D50C9CB4}" destId="{6077C4C3-A0E2-4152-B03C-8FDA0120B9C4}" srcOrd="0" destOrd="0" presId="urn:microsoft.com/office/officeart/2005/8/layout/bProcess4"/>
    <dgm:cxn modelId="{52165B14-9138-4928-81B1-A1E53D4935ED}" srcId="{72064EAF-0752-4241-B2A5-CCDBD2BE650F}" destId="{2E93735D-DD0B-4209-96A2-F70537B962C7}" srcOrd="0" destOrd="0" parTransId="{DAE4D198-5D69-41B5-BBC1-74EA8DD51AE2}" sibTransId="{3E455C2B-AF07-4485-B721-FB790DA48532}"/>
    <dgm:cxn modelId="{70233DB0-AEAD-453E-A344-95142C6FC694}" type="presOf" srcId="{5D59BF2D-A8B0-4DA0-9C2B-67D4365C4001}" destId="{A4877D86-BB12-47BB-B02E-919BA60FABD6}" srcOrd="0" destOrd="0" presId="urn:microsoft.com/office/officeart/2005/8/layout/bProcess4"/>
    <dgm:cxn modelId="{6A64A21C-7F31-47D6-A19D-41219EE8B56F}" type="presParOf" srcId="{4C2B11D1-ECC6-42BA-B14F-0AAC14D0655F}" destId="{788A4735-A56C-44E8-A511-ADE717BE556D}" srcOrd="0" destOrd="0" presId="urn:microsoft.com/office/officeart/2005/8/layout/bProcess4"/>
    <dgm:cxn modelId="{A4BED802-1713-4875-948E-229B4F8036CA}" type="presParOf" srcId="{788A4735-A56C-44E8-A511-ADE717BE556D}" destId="{E1EDAD07-9709-4F44-9C56-501D72E3FFED}" srcOrd="0" destOrd="0" presId="urn:microsoft.com/office/officeart/2005/8/layout/bProcess4"/>
    <dgm:cxn modelId="{92486F65-A234-4B47-8808-4E876640FE32}" type="presParOf" srcId="{788A4735-A56C-44E8-A511-ADE717BE556D}" destId="{21BCB828-07F0-4EBC-B6FB-784D6C909D2D}" srcOrd="1" destOrd="0" presId="urn:microsoft.com/office/officeart/2005/8/layout/bProcess4"/>
    <dgm:cxn modelId="{0D17EF88-5D4B-457B-AB58-C4061E872525}" type="presParOf" srcId="{4C2B11D1-ECC6-42BA-B14F-0AAC14D0655F}" destId="{601B5F44-B872-4159-B7DE-9C48131E3AFA}" srcOrd="1" destOrd="0" presId="urn:microsoft.com/office/officeart/2005/8/layout/bProcess4"/>
    <dgm:cxn modelId="{70D58DD2-2222-413A-85BE-0CDF69D0AE11}" type="presParOf" srcId="{4C2B11D1-ECC6-42BA-B14F-0AAC14D0655F}" destId="{B7E11DBC-4DA3-4177-9A0E-7D82C6AF4238}" srcOrd="2" destOrd="0" presId="urn:microsoft.com/office/officeart/2005/8/layout/bProcess4"/>
    <dgm:cxn modelId="{BE46E5B1-661E-4ACE-85A2-412CBE2A3BAC}" type="presParOf" srcId="{B7E11DBC-4DA3-4177-9A0E-7D82C6AF4238}" destId="{64AA4532-B193-447B-906F-9E173D517A9C}" srcOrd="0" destOrd="0" presId="urn:microsoft.com/office/officeart/2005/8/layout/bProcess4"/>
    <dgm:cxn modelId="{E8674E66-224C-426C-B2E5-80050FF09E57}" type="presParOf" srcId="{B7E11DBC-4DA3-4177-9A0E-7D82C6AF4238}" destId="{7815439C-190A-4853-9689-E9C801A41081}" srcOrd="1" destOrd="0" presId="urn:microsoft.com/office/officeart/2005/8/layout/bProcess4"/>
    <dgm:cxn modelId="{9B41B505-2746-450C-8511-ED00965135E0}" type="presParOf" srcId="{4C2B11D1-ECC6-42BA-B14F-0AAC14D0655F}" destId="{6077C4C3-A0E2-4152-B03C-8FDA0120B9C4}" srcOrd="3" destOrd="0" presId="urn:microsoft.com/office/officeart/2005/8/layout/bProcess4"/>
    <dgm:cxn modelId="{15980FDC-41B8-472B-9CA7-467886018AF0}" type="presParOf" srcId="{4C2B11D1-ECC6-42BA-B14F-0AAC14D0655F}" destId="{1EC36C0F-A9D3-4352-944A-D2CAEA77AEF9}" srcOrd="4" destOrd="0" presId="urn:microsoft.com/office/officeart/2005/8/layout/bProcess4"/>
    <dgm:cxn modelId="{C39673CE-2D61-4546-9D50-A29D011BE178}" type="presParOf" srcId="{1EC36C0F-A9D3-4352-944A-D2CAEA77AEF9}" destId="{8C4BDDBF-A3C9-4B00-9595-DAC7E1A91F0B}" srcOrd="0" destOrd="0" presId="urn:microsoft.com/office/officeart/2005/8/layout/bProcess4"/>
    <dgm:cxn modelId="{DFF9537F-6E7F-4DA2-BE4C-357E9D87D4B5}" type="presParOf" srcId="{1EC36C0F-A9D3-4352-944A-D2CAEA77AEF9}" destId="{A4877D86-BB12-47BB-B02E-919BA60FABD6}" srcOrd="1" destOrd="0" presId="urn:microsoft.com/office/officeart/2005/8/layout/bProcess4"/>
  </dgm:cxnLst>
  <dgm:bg/>
  <dgm:whole/>
</dgm:dataModel>
</file>

<file path=ppt/diagrams/data11.xml><?xml version="1.0" encoding="utf-8"?>
<dgm:dataModel xmlns:dgm="http://schemas.openxmlformats.org/drawingml/2006/diagram" xmlns:a="http://schemas.openxmlformats.org/drawingml/2006/main">
  <dgm:ptLst>
    <dgm:pt modelId="{BDD994DD-013C-4AFF-92C5-20E9CEBC3595}" type="doc">
      <dgm:prSet loTypeId="urn:microsoft.com/office/officeart/2005/8/layout/vProcess5" loCatId="process" qsTypeId="urn:microsoft.com/office/officeart/2005/8/quickstyle/3d6" qsCatId="3D" csTypeId="urn:microsoft.com/office/officeart/2005/8/colors/colorful4" csCatId="colorful" phldr="1"/>
      <dgm:spPr/>
      <dgm:t>
        <a:bodyPr/>
        <a:lstStyle/>
        <a:p>
          <a:endParaRPr lang="en-US"/>
        </a:p>
      </dgm:t>
    </dgm:pt>
    <dgm:pt modelId="{49366B5E-4F9C-47B9-9D9E-C5403E72D8D5}">
      <dgm:prSet custT="1"/>
      <dgm:spPr/>
      <dgm:t>
        <a:bodyPr/>
        <a:lstStyle/>
        <a:p>
          <a:pPr algn="ctr" rtl="0"/>
          <a:r>
            <a:rPr lang="en-US" sz="2400" dirty="0" err="1" smtClean="0">
              <a:solidFill>
                <a:srgbClr val="FFFF00"/>
              </a:solidFill>
              <a:latin typeface="Haettenschweiler" pitchFamily="34" charset="0"/>
            </a:rPr>
            <a:t>kita</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berdoa</a:t>
          </a:r>
          <a:r>
            <a:rPr lang="en-US" sz="2400" dirty="0" smtClean="0">
              <a:solidFill>
                <a:srgbClr val="FFFF00"/>
              </a:solidFill>
              <a:latin typeface="Haettenschweiler" pitchFamily="34" charset="0"/>
            </a:rPr>
            <a:t> agar </a:t>
          </a:r>
          <a:r>
            <a:rPr lang="en-US" sz="2400" dirty="0" err="1" smtClean="0">
              <a:solidFill>
                <a:srgbClr val="FFFF00"/>
              </a:solidFill>
              <a:latin typeface="Haettenschweiler" pitchFamily="34" charset="0"/>
            </a:rPr>
            <a:t>para</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jemaah</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haji</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khususnya</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ahli</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keluarga</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kita</a:t>
          </a:r>
          <a:r>
            <a:rPr lang="en-US" sz="2400" dirty="0" smtClean="0">
              <a:solidFill>
                <a:srgbClr val="FFFF00"/>
              </a:solidFill>
              <a:latin typeface="Haettenschweiler" pitchFamily="34" charset="0"/>
            </a:rPr>
            <a:t> yang </a:t>
          </a:r>
          <a:r>
            <a:rPr lang="en-US" sz="2400" dirty="0" err="1" smtClean="0">
              <a:solidFill>
                <a:srgbClr val="FFFF00"/>
              </a:solidFill>
              <a:latin typeface="Haettenschweiler" pitchFamily="34" charset="0"/>
            </a:rPr>
            <a:t>sedang</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mengerjakan</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ibadah</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haji</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di</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tanah</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suci</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diberikan</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kesihatan</a:t>
          </a:r>
          <a:r>
            <a:rPr lang="en-US" sz="2400" dirty="0" smtClean="0">
              <a:solidFill>
                <a:srgbClr val="FFFF00"/>
              </a:solidFill>
              <a:latin typeface="Haettenschweiler" pitchFamily="34" charset="0"/>
            </a:rPr>
            <a:t> yang </a:t>
          </a:r>
          <a:r>
            <a:rPr lang="en-US" sz="2400" dirty="0" err="1" smtClean="0">
              <a:solidFill>
                <a:srgbClr val="FFFF00"/>
              </a:solidFill>
              <a:latin typeface="Haettenschweiler" pitchFamily="34" charset="0"/>
            </a:rPr>
            <a:t>baik</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dilapangkan</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fikiran</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dipermudah</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segala</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urusan</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ibadah</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mereka</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di</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sana</a:t>
          </a:r>
          <a:r>
            <a:rPr lang="en-US" sz="2400" dirty="0" smtClean="0">
              <a:solidFill>
                <a:srgbClr val="FFFF00"/>
              </a:solidFill>
              <a:latin typeface="Haettenschweiler" pitchFamily="34" charset="0"/>
            </a:rPr>
            <a:t>.</a:t>
          </a:r>
          <a:endParaRPr lang="en-US" sz="2400" dirty="0">
            <a:solidFill>
              <a:srgbClr val="FFFF00"/>
            </a:solidFill>
            <a:latin typeface="Haettenschweiler" pitchFamily="34" charset="0"/>
          </a:endParaRPr>
        </a:p>
      </dgm:t>
    </dgm:pt>
    <dgm:pt modelId="{A6F99E7B-5F75-47D1-88E7-EBED371A34E6}" type="parTrans" cxnId="{BFF455F4-A5EC-4F6A-8A64-7DA845A1F19A}">
      <dgm:prSet/>
      <dgm:spPr/>
      <dgm:t>
        <a:bodyPr/>
        <a:lstStyle/>
        <a:p>
          <a:pPr algn="ctr"/>
          <a:endParaRPr lang="en-US" sz="2400">
            <a:latin typeface="Haettenschweiler" pitchFamily="34" charset="0"/>
          </a:endParaRPr>
        </a:p>
      </dgm:t>
    </dgm:pt>
    <dgm:pt modelId="{BDBD6A28-CDEB-4ADD-A8B8-715A65576EFE}" type="sibTrans" cxnId="{BFF455F4-A5EC-4F6A-8A64-7DA845A1F19A}">
      <dgm:prSet custT="1"/>
      <dgm:spPr/>
      <dgm:t>
        <a:bodyPr/>
        <a:lstStyle/>
        <a:p>
          <a:pPr algn="ctr"/>
          <a:endParaRPr lang="en-US" sz="2400">
            <a:latin typeface="Haettenschweiler" pitchFamily="34" charset="0"/>
          </a:endParaRPr>
        </a:p>
      </dgm:t>
    </dgm:pt>
    <dgm:pt modelId="{80104981-4008-485D-84C7-5107496CEFD4}">
      <dgm:prSet custT="1"/>
      <dgm:spPr/>
      <dgm:t>
        <a:bodyPr/>
        <a:lstStyle/>
        <a:p>
          <a:pPr algn="ctr" rtl="0"/>
          <a:r>
            <a:rPr lang="en-US" sz="2400" dirty="0" smtClean="0">
              <a:solidFill>
                <a:srgbClr val="00FF00"/>
              </a:solidFill>
              <a:latin typeface="Haettenschweiler" pitchFamily="34" charset="0"/>
            </a:rPr>
            <a:t>Kita </a:t>
          </a:r>
          <a:r>
            <a:rPr lang="en-US" sz="2400" dirty="0" err="1" smtClean="0">
              <a:solidFill>
                <a:srgbClr val="00FF00"/>
              </a:solidFill>
              <a:latin typeface="Haettenschweiler" pitchFamily="34" charset="0"/>
            </a:rPr>
            <a:t>juga</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mendoakan</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kepada</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mangsa</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jemaah</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haji</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dan</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keluarga</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mangsa</a:t>
          </a:r>
          <a:r>
            <a:rPr lang="en-US" sz="2400" dirty="0" smtClean="0">
              <a:solidFill>
                <a:srgbClr val="00FF00"/>
              </a:solidFill>
              <a:latin typeface="Haettenschweiler" pitchFamily="34" charset="0"/>
            </a:rPr>
            <a:t> yang </a:t>
          </a:r>
          <a:r>
            <a:rPr lang="en-US" sz="2400" dirty="0" err="1" smtClean="0">
              <a:solidFill>
                <a:srgbClr val="00FF00"/>
              </a:solidFill>
              <a:latin typeface="Haettenschweiler" pitchFamily="34" charset="0"/>
            </a:rPr>
            <a:t>terlibat</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dalam</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musibah</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tragedi</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runtuhan</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kren</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di</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Masjidil</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Haram</a:t>
          </a:r>
          <a:r>
            <a:rPr lang="en-US" sz="2400" dirty="0" smtClean="0">
              <a:solidFill>
                <a:srgbClr val="00FF00"/>
              </a:solidFill>
              <a:latin typeface="Haettenschweiler" pitchFamily="34" charset="0"/>
            </a:rPr>
            <a:t> agar </a:t>
          </a:r>
          <a:r>
            <a:rPr lang="en-US" sz="2400" dirty="0" err="1" smtClean="0">
              <a:solidFill>
                <a:srgbClr val="00FF00"/>
              </a:solidFill>
              <a:latin typeface="Haettenschweiler" pitchFamily="34" charset="0"/>
            </a:rPr>
            <a:t>mereka</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tabah</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dan</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redha</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dengan</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musibah</a:t>
          </a:r>
          <a:r>
            <a:rPr lang="en-US" sz="2400" dirty="0" smtClean="0">
              <a:solidFill>
                <a:srgbClr val="00FF00"/>
              </a:solidFill>
              <a:latin typeface="Haettenschweiler" pitchFamily="34" charset="0"/>
            </a:rPr>
            <a:t> </a:t>
          </a:r>
          <a:r>
            <a:rPr lang="en-US" sz="2400" dirty="0" err="1" smtClean="0">
              <a:solidFill>
                <a:srgbClr val="00FF00"/>
              </a:solidFill>
              <a:latin typeface="Haettenschweiler" pitchFamily="34" charset="0"/>
            </a:rPr>
            <a:t>tersebut</a:t>
          </a:r>
          <a:r>
            <a:rPr lang="en-US" sz="2400" dirty="0" smtClean="0">
              <a:solidFill>
                <a:srgbClr val="00FF00"/>
              </a:solidFill>
              <a:latin typeface="Haettenschweiler" pitchFamily="34" charset="0"/>
            </a:rPr>
            <a:t>. </a:t>
          </a:r>
          <a:endParaRPr lang="en-US" sz="2400" dirty="0">
            <a:solidFill>
              <a:srgbClr val="00FF00"/>
            </a:solidFill>
            <a:latin typeface="Haettenschweiler" pitchFamily="34" charset="0"/>
          </a:endParaRPr>
        </a:p>
      </dgm:t>
    </dgm:pt>
    <dgm:pt modelId="{BDCB712A-8A2C-4058-A40F-4CA06A6037E4}" type="parTrans" cxnId="{CB3DF621-B067-4A5D-AAD3-BD9393FC2221}">
      <dgm:prSet/>
      <dgm:spPr/>
      <dgm:t>
        <a:bodyPr/>
        <a:lstStyle/>
        <a:p>
          <a:pPr algn="ctr"/>
          <a:endParaRPr lang="en-US" sz="2400">
            <a:latin typeface="Haettenschweiler" pitchFamily="34" charset="0"/>
          </a:endParaRPr>
        </a:p>
      </dgm:t>
    </dgm:pt>
    <dgm:pt modelId="{C7E4A95C-8BCB-47A2-A198-B893F931AE8C}" type="sibTrans" cxnId="{CB3DF621-B067-4A5D-AAD3-BD9393FC2221}">
      <dgm:prSet custT="1"/>
      <dgm:spPr/>
      <dgm:t>
        <a:bodyPr/>
        <a:lstStyle/>
        <a:p>
          <a:pPr algn="ctr"/>
          <a:endParaRPr lang="en-US" sz="2400">
            <a:latin typeface="Haettenschweiler" pitchFamily="34" charset="0"/>
          </a:endParaRPr>
        </a:p>
      </dgm:t>
    </dgm:pt>
    <dgm:pt modelId="{E4D7D7B0-BEA2-4FAF-90F5-880BBA444754}">
      <dgm:prSet custT="1"/>
      <dgm:spPr/>
      <dgm:t>
        <a:bodyPr/>
        <a:lstStyle/>
        <a:p>
          <a:pPr algn="ctr" rtl="0"/>
          <a:r>
            <a:rPr lang="en-US" sz="2400" dirty="0" err="1" smtClean="0">
              <a:solidFill>
                <a:srgbClr val="00FFFF"/>
              </a:solidFill>
              <a:latin typeface="Haettenschweiler" pitchFamily="34" charset="0"/>
            </a:rPr>
            <a:t>Seluruh</a:t>
          </a:r>
          <a:r>
            <a:rPr lang="en-US" sz="2400" dirty="0" smtClean="0">
              <a:solidFill>
                <a:srgbClr val="00FFFF"/>
              </a:solidFill>
              <a:latin typeface="Haettenschweiler" pitchFamily="34" charset="0"/>
            </a:rPr>
            <a:t> </a:t>
          </a:r>
          <a:r>
            <a:rPr lang="en-US" sz="2400" dirty="0" err="1" smtClean="0">
              <a:solidFill>
                <a:srgbClr val="00FFFF"/>
              </a:solidFill>
              <a:latin typeface="Haettenschweiler" pitchFamily="34" charset="0"/>
            </a:rPr>
            <a:t>rakyat</a:t>
          </a:r>
          <a:r>
            <a:rPr lang="en-US" sz="2400" dirty="0" smtClean="0">
              <a:solidFill>
                <a:srgbClr val="00FFFF"/>
              </a:solidFill>
              <a:latin typeface="Haettenschweiler" pitchFamily="34" charset="0"/>
            </a:rPr>
            <a:t> Malaysia </a:t>
          </a:r>
          <a:r>
            <a:rPr lang="en-US" sz="2400" dirty="0" err="1" smtClean="0">
              <a:solidFill>
                <a:srgbClr val="00FFFF"/>
              </a:solidFill>
              <a:latin typeface="Haettenschweiler" pitchFamily="34" charset="0"/>
            </a:rPr>
            <a:t>turut</a:t>
          </a:r>
          <a:r>
            <a:rPr lang="en-US" sz="2400" dirty="0" smtClean="0">
              <a:solidFill>
                <a:srgbClr val="00FFFF"/>
              </a:solidFill>
              <a:latin typeface="Haettenschweiler" pitchFamily="34" charset="0"/>
            </a:rPr>
            <a:t> </a:t>
          </a:r>
          <a:r>
            <a:rPr lang="en-US" sz="2400" dirty="0" err="1" smtClean="0">
              <a:solidFill>
                <a:srgbClr val="00FFFF"/>
              </a:solidFill>
              <a:latin typeface="Haettenschweiler" pitchFamily="34" charset="0"/>
            </a:rPr>
            <a:t>berdukacita</a:t>
          </a:r>
          <a:r>
            <a:rPr lang="en-US" sz="2400" dirty="0" smtClean="0">
              <a:solidFill>
                <a:srgbClr val="00FFFF"/>
              </a:solidFill>
              <a:latin typeface="Haettenschweiler" pitchFamily="34" charset="0"/>
            </a:rPr>
            <a:t> </a:t>
          </a:r>
          <a:r>
            <a:rPr lang="en-US" sz="2400" dirty="0" err="1" smtClean="0">
              <a:solidFill>
                <a:srgbClr val="00FFFF"/>
              </a:solidFill>
              <a:latin typeface="Haettenschweiler" pitchFamily="34" charset="0"/>
            </a:rPr>
            <a:t>dan</a:t>
          </a:r>
          <a:r>
            <a:rPr lang="en-US" sz="2400" dirty="0" smtClean="0">
              <a:solidFill>
                <a:srgbClr val="00FFFF"/>
              </a:solidFill>
              <a:latin typeface="Haettenschweiler" pitchFamily="34" charset="0"/>
            </a:rPr>
            <a:t> </a:t>
          </a:r>
          <a:r>
            <a:rPr lang="en-US" sz="2400" dirty="0" err="1" smtClean="0">
              <a:solidFill>
                <a:srgbClr val="00FFFF"/>
              </a:solidFill>
              <a:latin typeface="Haettenschweiler" pitchFamily="34" charset="0"/>
            </a:rPr>
            <a:t>bersimpati</a:t>
          </a:r>
          <a:endParaRPr lang="en-US" sz="2400" dirty="0">
            <a:solidFill>
              <a:srgbClr val="00FFFF"/>
            </a:solidFill>
            <a:latin typeface="Haettenschweiler" pitchFamily="34" charset="0"/>
          </a:endParaRPr>
        </a:p>
      </dgm:t>
    </dgm:pt>
    <dgm:pt modelId="{136E9907-7927-4D7A-985C-16097B80A6CF}" type="parTrans" cxnId="{FE7CE189-1BED-4133-8C09-3B94D08304E6}">
      <dgm:prSet/>
      <dgm:spPr/>
      <dgm:t>
        <a:bodyPr/>
        <a:lstStyle/>
        <a:p>
          <a:pPr algn="ctr"/>
          <a:endParaRPr lang="en-US" sz="2400">
            <a:latin typeface="Haettenschweiler" pitchFamily="34" charset="0"/>
          </a:endParaRPr>
        </a:p>
      </dgm:t>
    </dgm:pt>
    <dgm:pt modelId="{B6D9F460-AAF5-41D0-851C-6E592080B5F5}" type="sibTrans" cxnId="{FE7CE189-1BED-4133-8C09-3B94D08304E6}">
      <dgm:prSet custT="1"/>
      <dgm:spPr/>
      <dgm:t>
        <a:bodyPr/>
        <a:lstStyle/>
        <a:p>
          <a:pPr algn="ctr"/>
          <a:endParaRPr lang="en-US" sz="2400">
            <a:latin typeface="Haettenschweiler" pitchFamily="34" charset="0"/>
          </a:endParaRPr>
        </a:p>
      </dgm:t>
    </dgm:pt>
    <dgm:pt modelId="{8CF542D7-61C3-43C8-B0D6-AD789FA3451E}">
      <dgm:prSet custT="1"/>
      <dgm:spPr/>
      <dgm:t>
        <a:bodyPr/>
        <a:lstStyle/>
        <a:p>
          <a:pPr algn="ctr" rtl="0"/>
          <a:r>
            <a:rPr lang="en-US" sz="2400" dirty="0" err="1" smtClean="0">
              <a:solidFill>
                <a:srgbClr val="0000FF"/>
              </a:solidFill>
              <a:latin typeface="Haettenschweiler" pitchFamily="34" charset="0"/>
            </a:rPr>
            <a:t>kita</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doakan</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semoga</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roh</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mereka</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ditempatkan</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di</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kalangan</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orang-orang</a:t>
          </a:r>
          <a:r>
            <a:rPr lang="en-US" sz="2400" dirty="0" smtClean="0">
              <a:solidFill>
                <a:srgbClr val="0000FF"/>
              </a:solidFill>
              <a:latin typeface="Haettenschweiler" pitchFamily="34" charset="0"/>
            </a:rPr>
            <a:t> yang </a:t>
          </a:r>
          <a:r>
            <a:rPr lang="en-US" sz="2400" dirty="0" err="1" smtClean="0">
              <a:solidFill>
                <a:srgbClr val="0000FF"/>
              </a:solidFill>
              <a:latin typeface="Haettenschweiler" pitchFamily="34" charset="0"/>
            </a:rPr>
            <a:t>beriman</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dan</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dijanjikan</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syurga</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oleh</a:t>
          </a:r>
          <a:r>
            <a:rPr lang="en-US" sz="2400" dirty="0" smtClean="0">
              <a:solidFill>
                <a:srgbClr val="0000FF"/>
              </a:solidFill>
              <a:latin typeface="Haettenschweiler" pitchFamily="34" charset="0"/>
            </a:rPr>
            <a:t> Allah SWT. </a:t>
          </a:r>
          <a:endParaRPr lang="en-US" sz="2400" dirty="0">
            <a:solidFill>
              <a:srgbClr val="0000FF"/>
            </a:solidFill>
            <a:latin typeface="Haettenschweiler" pitchFamily="34" charset="0"/>
          </a:endParaRPr>
        </a:p>
      </dgm:t>
    </dgm:pt>
    <dgm:pt modelId="{C43E8632-3A59-451C-9857-83D9AC77135D}" type="parTrans" cxnId="{4547281D-C475-428B-90DC-BC656A85AA32}">
      <dgm:prSet/>
      <dgm:spPr/>
      <dgm:t>
        <a:bodyPr/>
        <a:lstStyle/>
        <a:p>
          <a:pPr algn="ctr"/>
          <a:endParaRPr lang="en-US" sz="2400">
            <a:latin typeface="Haettenschweiler" pitchFamily="34" charset="0"/>
          </a:endParaRPr>
        </a:p>
      </dgm:t>
    </dgm:pt>
    <dgm:pt modelId="{CC58A91E-60DD-422A-A515-A03E1D83BEC3}" type="sibTrans" cxnId="{4547281D-C475-428B-90DC-BC656A85AA32}">
      <dgm:prSet/>
      <dgm:spPr/>
      <dgm:t>
        <a:bodyPr/>
        <a:lstStyle/>
        <a:p>
          <a:pPr algn="ctr"/>
          <a:endParaRPr lang="en-US" sz="2400">
            <a:latin typeface="Haettenschweiler" pitchFamily="34" charset="0"/>
          </a:endParaRPr>
        </a:p>
      </dgm:t>
    </dgm:pt>
    <dgm:pt modelId="{14E1DD0C-B409-4309-AB7A-76A4B94FCF4E}" type="pres">
      <dgm:prSet presAssocID="{BDD994DD-013C-4AFF-92C5-20E9CEBC3595}" presName="outerComposite" presStyleCnt="0">
        <dgm:presLayoutVars>
          <dgm:chMax val="5"/>
          <dgm:dir/>
          <dgm:resizeHandles val="exact"/>
        </dgm:presLayoutVars>
      </dgm:prSet>
      <dgm:spPr/>
    </dgm:pt>
    <dgm:pt modelId="{EF63D708-00C1-4BFA-A4AB-9862A6A386F8}" type="pres">
      <dgm:prSet presAssocID="{BDD994DD-013C-4AFF-92C5-20E9CEBC3595}" presName="dummyMaxCanvas" presStyleCnt="0">
        <dgm:presLayoutVars/>
      </dgm:prSet>
      <dgm:spPr/>
    </dgm:pt>
    <dgm:pt modelId="{5A72069D-BE41-4715-A10E-09E07D42F358}" type="pres">
      <dgm:prSet presAssocID="{BDD994DD-013C-4AFF-92C5-20E9CEBC3595}" presName="FourNodes_1" presStyleLbl="node1" presStyleIdx="0" presStyleCnt="4">
        <dgm:presLayoutVars>
          <dgm:bulletEnabled val="1"/>
        </dgm:presLayoutVars>
      </dgm:prSet>
      <dgm:spPr/>
    </dgm:pt>
    <dgm:pt modelId="{06B9513E-C5B6-4B96-9B5D-79108515FC96}" type="pres">
      <dgm:prSet presAssocID="{BDD994DD-013C-4AFF-92C5-20E9CEBC3595}" presName="FourNodes_2" presStyleLbl="node1" presStyleIdx="1" presStyleCnt="4">
        <dgm:presLayoutVars>
          <dgm:bulletEnabled val="1"/>
        </dgm:presLayoutVars>
      </dgm:prSet>
      <dgm:spPr/>
    </dgm:pt>
    <dgm:pt modelId="{A5BD79F6-9460-4E4C-8769-8EB4496D18A5}" type="pres">
      <dgm:prSet presAssocID="{BDD994DD-013C-4AFF-92C5-20E9CEBC3595}" presName="FourNodes_3" presStyleLbl="node1" presStyleIdx="2" presStyleCnt="4">
        <dgm:presLayoutVars>
          <dgm:bulletEnabled val="1"/>
        </dgm:presLayoutVars>
      </dgm:prSet>
      <dgm:spPr/>
      <dgm:t>
        <a:bodyPr/>
        <a:lstStyle/>
        <a:p>
          <a:endParaRPr lang="en-US"/>
        </a:p>
      </dgm:t>
    </dgm:pt>
    <dgm:pt modelId="{8BEFE10D-BB0C-4C1B-A3F9-B92FEEA189AB}" type="pres">
      <dgm:prSet presAssocID="{BDD994DD-013C-4AFF-92C5-20E9CEBC3595}" presName="FourNodes_4" presStyleLbl="node1" presStyleIdx="3" presStyleCnt="4">
        <dgm:presLayoutVars>
          <dgm:bulletEnabled val="1"/>
        </dgm:presLayoutVars>
      </dgm:prSet>
      <dgm:spPr/>
      <dgm:t>
        <a:bodyPr/>
        <a:lstStyle/>
        <a:p>
          <a:endParaRPr lang="en-US"/>
        </a:p>
      </dgm:t>
    </dgm:pt>
    <dgm:pt modelId="{ACE80CEA-95DA-46F7-9B78-9D7D038BDE37}" type="pres">
      <dgm:prSet presAssocID="{BDD994DD-013C-4AFF-92C5-20E9CEBC3595}" presName="FourConn_1-2" presStyleLbl="fgAccFollowNode1" presStyleIdx="0" presStyleCnt="3">
        <dgm:presLayoutVars>
          <dgm:bulletEnabled val="1"/>
        </dgm:presLayoutVars>
      </dgm:prSet>
      <dgm:spPr/>
    </dgm:pt>
    <dgm:pt modelId="{D922A66F-1DB4-4A29-8C1A-7703DFE79EEC}" type="pres">
      <dgm:prSet presAssocID="{BDD994DD-013C-4AFF-92C5-20E9CEBC3595}" presName="FourConn_2-3" presStyleLbl="fgAccFollowNode1" presStyleIdx="1" presStyleCnt="3">
        <dgm:presLayoutVars>
          <dgm:bulletEnabled val="1"/>
        </dgm:presLayoutVars>
      </dgm:prSet>
      <dgm:spPr/>
    </dgm:pt>
    <dgm:pt modelId="{90A84551-4ED3-4E31-9657-986DE5E14A2D}" type="pres">
      <dgm:prSet presAssocID="{BDD994DD-013C-4AFF-92C5-20E9CEBC3595}" presName="FourConn_3-4" presStyleLbl="fgAccFollowNode1" presStyleIdx="2" presStyleCnt="3">
        <dgm:presLayoutVars>
          <dgm:bulletEnabled val="1"/>
        </dgm:presLayoutVars>
      </dgm:prSet>
      <dgm:spPr/>
    </dgm:pt>
    <dgm:pt modelId="{FE6DA065-B6EE-48F3-9428-B046FDA80C07}" type="pres">
      <dgm:prSet presAssocID="{BDD994DD-013C-4AFF-92C5-20E9CEBC3595}" presName="FourNodes_1_text" presStyleLbl="node1" presStyleIdx="3" presStyleCnt="4">
        <dgm:presLayoutVars>
          <dgm:bulletEnabled val="1"/>
        </dgm:presLayoutVars>
      </dgm:prSet>
      <dgm:spPr/>
    </dgm:pt>
    <dgm:pt modelId="{554BFA2D-577B-474D-8771-0133CF4B9187}" type="pres">
      <dgm:prSet presAssocID="{BDD994DD-013C-4AFF-92C5-20E9CEBC3595}" presName="FourNodes_2_text" presStyleLbl="node1" presStyleIdx="3" presStyleCnt="4">
        <dgm:presLayoutVars>
          <dgm:bulletEnabled val="1"/>
        </dgm:presLayoutVars>
      </dgm:prSet>
      <dgm:spPr/>
    </dgm:pt>
    <dgm:pt modelId="{45BDB54C-2727-4930-B9D2-7C62347EE31A}" type="pres">
      <dgm:prSet presAssocID="{BDD994DD-013C-4AFF-92C5-20E9CEBC3595}" presName="FourNodes_3_text" presStyleLbl="node1" presStyleIdx="3" presStyleCnt="4">
        <dgm:presLayoutVars>
          <dgm:bulletEnabled val="1"/>
        </dgm:presLayoutVars>
      </dgm:prSet>
      <dgm:spPr/>
      <dgm:t>
        <a:bodyPr/>
        <a:lstStyle/>
        <a:p>
          <a:endParaRPr lang="en-US"/>
        </a:p>
      </dgm:t>
    </dgm:pt>
    <dgm:pt modelId="{2E0ECDAE-4EAB-450A-90F3-17C693EAC215}" type="pres">
      <dgm:prSet presAssocID="{BDD994DD-013C-4AFF-92C5-20E9CEBC3595}" presName="FourNodes_4_text" presStyleLbl="node1" presStyleIdx="3" presStyleCnt="4">
        <dgm:presLayoutVars>
          <dgm:bulletEnabled val="1"/>
        </dgm:presLayoutVars>
      </dgm:prSet>
      <dgm:spPr/>
      <dgm:t>
        <a:bodyPr/>
        <a:lstStyle/>
        <a:p>
          <a:endParaRPr lang="en-US"/>
        </a:p>
      </dgm:t>
    </dgm:pt>
  </dgm:ptLst>
  <dgm:cxnLst>
    <dgm:cxn modelId="{C14C57FF-6181-42C3-8F5E-EEFFD270850F}" type="presOf" srcId="{49366B5E-4F9C-47B9-9D9E-C5403E72D8D5}" destId="{5A72069D-BE41-4715-A10E-09E07D42F358}" srcOrd="0" destOrd="0" presId="urn:microsoft.com/office/officeart/2005/8/layout/vProcess5"/>
    <dgm:cxn modelId="{098B939B-98A8-40A5-8B0F-865245B1BF6A}" type="presOf" srcId="{49366B5E-4F9C-47B9-9D9E-C5403E72D8D5}" destId="{FE6DA065-B6EE-48F3-9428-B046FDA80C07}" srcOrd="1" destOrd="0" presId="urn:microsoft.com/office/officeart/2005/8/layout/vProcess5"/>
    <dgm:cxn modelId="{BFF455F4-A5EC-4F6A-8A64-7DA845A1F19A}" srcId="{BDD994DD-013C-4AFF-92C5-20E9CEBC3595}" destId="{49366B5E-4F9C-47B9-9D9E-C5403E72D8D5}" srcOrd="0" destOrd="0" parTransId="{A6F99E7B-5F75-47D1-88E7-EBED371A34E6}" sibTransId="{BDBD6A28-CDEB-4ADD-A8B8-715A65576EFE}"/>
    <dgm:cxn modelId="{4263415E-9DBD-4CD3-A9DF-DE076A0FE9AD}" type="presOf" srcId="{BDBD6A28-CDEB-4ADD-A8B8-715A65576EFE}" destId="{ACE80CEA-95DA-46F7-9B78-9D7D038BDE37}" srcOrd="0" destOrd="0" presId="urn:microsoft.com/office/officeart/2005/8/layout/vProcess5"/>
    <dgm:cxn modelId="{2B758458-CCEC-41D3-99E2-DD2169002712}" type="presOf" srcId="{BDD994DD-013C-4AFF-92C5-20E9CEBC3595}" destId="{14E1DD0C-B409-4309-AB7A-76A4B94FCF4E}" srcOrd="0" destOrd="0" presId="urn:microsoft.com/office/officeart/2005/8/layout/vProcess5"/>
    <dgm:cxn modelId="{4547281D-C475-428B-90DC-BC656A85AA32}" srcId="{BDD994DD-013C-4AFF-92C5-20E9CEBC3595}" destId="{8CF542D7-61C3-43C8-B0D6-AD789FA3451E}" srcOrd="3" destOrd="0" parTransId="{C43E8632-3A59-451C-9857-83D9AC77135D}" sibTransId="{CC58A91E-60DD-422A-A515-A03E1D83BEC3}"/>
    <dgm:cxn modelId="{6BF75827-BF60-48C5-9ADE-35A0BFF41687}" type="presOf" srcId="{80104981-4008-485D-84C7-5107496CEFD4}" destId="{554BFA2D-577B-474D-8771-0133CF4B9187}" srcOrd="1" destOrd="0" presId="urn:microsoft.com/office/officeart/2005/8/layout/vProcess5"/>
    <dgm:cxn modelId="{F7CB86B5-928D-4937-94D4-CF24155EB639}" type="presOf" srcId="{C7E4A95C-8BCB-47A2-A198-B893F931AE8C}" destId="{D922A66F-1DB4-4A29-8C1A-7703DFE79EEC}" srcOrd="0" destOrd="0" presId="urn:microsoft.com/office/officeart/2005/8/layout/vProcess5"/>
    <dgm:cxn modelId="{096464A0-49C4-4324-8142-846AAEB74934}" type="presOf" srcId="{B6D9F460-AAF5-41D0-851C-6E592080B5F5}" destId="{90A84551-4ED3-4E31-9657-986DE5E14A2D}" srcOrd="0" destOrd="0" presId="urn:microsoft.com/office/officeart/2005/8/layout/vProcess5"/>
    <dgm:cxn modelId="{E4A0ADB1-0218-40E4-87DC-6CFD4719D3C3}" type="presOf" srcId="{8CF542D7-61C3-43C8-B0D6-AD789FA3451E}" destId="{8BEFE10D-BB0C-4C1B-A3F9-B92FEEA189AB}" srcOrd="0" destOrd="0" presId="urn:microsoft.com/office/officeart/2005/8/layout/vProcess5"/>
    <dgm:cxn modelId="{070F11D9-48B8-45E6-8FB7-AD2D7A5CF8FD}" type="presOf" srcId="{80104981-4008-485D-84C7-5107496CEFD4}" destId="{06B9513E-C5B6-4B96-9B5D-79108515FC96}" srcOrd="0" destOrd="0" presId="urn:microsoft.com/office/officeart/2005/8/layout/vProcess5"/>
    <dgm:cxn modelId="{1126D41E-F38C-48D8-AB61-5412861F2A9B}" type="presOf" srcId="{8CF542D7-61C3-43C8-B0D6-AD789FA3451E}" destId="{2E0ECDAE-4EAB-450A-90F3-17C693EAC215}" srcOrd="1" destOrd="0" presId="urn:microsoft.com/office/officeart/2005/8/layout/vProcess5"/>
    <dgm:cxn modelId="{FE7CE189-1BED-4133-8C09-3B94D08304E6}" srcId="{BDD994DD-013C-4AFF-92C5-20E9CEBC3595}" destId="{E4D7D7B0-BEA2-4FAF-90F5-880BBA444754}" srcOrd="2" destOrd="0" parTransId="{136E9907-7927-4D7A-985C-16097B80A6CF}" sibTransId="{B6D9F460-AAF5-41D0-851C-6E592080B5F5}"/>
    <dgm:cxn modelId="{CB3DF621-B067-4A5D-AAD3-BD9393FC2221}" srcId="{BDD994DD-013C-4AFF-92C5-20E9CEBC3595}" destId="{80104981-4008-485D-84C7-5107496CEFD4}" srcOrd="1" destOrd="0" parTransId="{BDCB712A-8A2C-4058-A40F-4CA06A6037E4}" sibTransId="{C7E4A95C-8BCB-47A2-A198-B893F931AE8C}"/>
    <dgm:cxn modelId="{3BBDD831-2E3C-458E-A718-7750B05AEEEB}" type="presOf" srcId="{E4D7D7B0-BEA2-4FAF-90F5-880BBA444754}" destId="{A5BD79F6-9460-4E4C-8769-8EB4496D18A5}" srcOrd="0" destOrd="0" presId="urn:microsoft.com/office/officeart/2005/8/layout/vProcess5"/>
    <dgm:cxn modelId="{B02B7B11-3013-4DC1-BBEC-4E9BA95E8EE0}" type="presOf" srcId="{E4D7D7B0-BEA2-4FAF-90F5-880BBA444754}" destId="{45BDB54C-2727-4930-B9D2-7C62347EE31A}" srcOrd="1" destOrd="0" presId="urn:microsoft.com/office/officeart/2005/8/layout/vProcess5"/>
    <dgm:cxn modelId="{B039F8C1-A4DB-4734-8482-783C44D83825}" type="presParOf" srcId="{14E1DD0C-B409-4309-AB7A-76A4B94FCF4E}" destId="{EF63D708-00C1-4BFA-A4AB-9862A6A386F8}" srcOrd="0" destOrd="0" presId="urn:microsoft.com/office/officeart/2005/8/layout/vProcess5"/>
    <dgm:cxn modelId="{F631E835-05F7-498C-B10C-F9AAC9692BD7}" type="presParOf" srcId="{14E1DD0C-B409-4309-AB7A-76A4B94FCF4E}" destId="{5A72069D-BE41-4715-A10E-09E07D42F358}" srcOrd="1" destOrd="0" presId="urn:microsoft.com/office/officeart/2005/8/layout/vProcess5"/>
    <dgm:cxn modelId="{18748CDB-B855-4239-A61D-5E2B962BB84F}" type="presParOf" srcId="{14E1DD0C-B409-4309-AB7A-76A4B94FCF4E}" destId="{06B9513E-C5B6-4B96-9B5D-79108515FC96}" srcOrd="2" destOrd="0" presId="urn:microsoft.com/office/officeart/2005/8/layout/vProcess5"/>
    <dgm:cxn modelId="{EE9A9F2B-B5FF-488E-8A69-D61A91BB17B4}" type="presParOf" srcId="{14E1DD0C-B409-4309-AB7A-76A4B94FCF4E}" destId="{A5BD79F6-9460-4E4C-8769-8EB4496D18A5}" srcOrd="3" destOrd="0" presId="urn:microsoft.com/office/officeart/2005/8/layout/vProcess5"/>
    <dgm:cxn modelId="{1B743C5D-507F-48E7-B2B0-0708B43D6725}" type="presParOf" srcId="{14E1DD0C-B409-4309-AB7A-76A4B94FCF4E}" destId="{8BEFE10D-BB0C-4C1B-A3F9-B92FEEA189AB}" srcOrd="4" destOrd="0" presId="urn:microsoft.com/office/officeart/2005/8/layout/vProcess5"/>
    <dgm:cxn modelId="{98EC4B58-163D-4F6C-AFA8-4A3A5933B644}" type="presParOf" srcId="{14E1DD0C-B409-4309-AB7A-76A4B94FCF4E}" destId="{ACE80CEA-95DA-46F7-9B78-9D7D038BDE37}" srcOrd="5" destOrd="0" presId="urn:microsoft.com/office/officeart/2005/8/layout/vProcess5"/>
    <dgm:cxn modelId="{33CA5714-53A8-4CE1-86B4-3053186BFDDE}" type="presParOf" srcId="{14E1DD0C-B409-4309-AB7A-76A4B94FCF4E}" destId="{D922A66F-1DB4-4A29-8C1A-7703DFE79EEC}" srcOrd="6" destOrd="0" presId="urn:microsoft.com/office/officeart/2005/8/layout/vProcess5"/>
    <dgm:cxn modelId="{D5376FD4-3E1A-4F5D-B6FB-68901FA1980D}" type="presParOf" srcId="{14E1DD0C-B409-4309-AB7A-76A4B94FCF4E}" destId="{90A84551-4ED3-4E31-9657-986DE5E14A2D}" srcOrd="7" destOrd="0" presId="urn:microsoft.com/office/officeart/2005/8/layout/vProcess5"/>
    <dgm:cxn modelId="{F9D01E48-E7F4-4CA6-97E1-1B3C6361D415}" type="presParOf" srcId="{14E1DD0C-B409-4309-AB7A-76A4B94FCF4E}" destId="{FE6DA065-B6EE-48F3-9428-B046FDA80C07}" srcOrd="8" destOrd="0" presId="urn:microsoft.com/office/officeart/2005/8/layout/vProcess5"/>
    <dgm:cxn modelId="{3D56DAF2-1252-4FE2-B1DF-6FBE7A18FDDF}" type="presParOf" srcId="{14E1DD0C-B409-4309-AB7A-76A4B94FCF4E}" destId="{554BFA2D-577B-474D-8771-0133CF4B9187}" srcOrd="9" destOrd="0" presId="urn:microsoft.com/office/officeart/2005/8/layout/vProcess5"/>
    <dgm:cxn modelId="{2163562D-7C95-4A9E-A04B-8019144908C4}" type="presParOf" srcId="{14E1DD0C-B409-4309-AB7A-76A4B94FCF4E}" destId="{45BDB54C-2727-4930-B9D2-7C62347EE31A}" srcOrd="10" destOrd="0" presId="urn:microsoft.com/office/officeart/2005/8/layout/vProcess5"/>
    <dgm:cxn modelId="{E3CE404B-369F-4FA8-B720-73A88F9459C3}" type="presParOf" srcId="{14E1DD0C-B409-4309-AB7A-76A4B94FCF4E}" destId="{2E0ECDAE-4EAB-450A-90F3-17C693EAC215}" srcOrd="11" destOrd="0" presId="urn:microsoft.com/office/officeart/2005/8/layout/vProcess5"/>
  </dgm:cxnLst>
  <dgm:bg/>
  <dgm:whole/>
</dgm:dataModel>
</file>

<file path=ppt/diagrams/data12.xml><?xml version="1.0" encoding="utf-8"?>
<dgm:dataModel xmlns:dgm="http://schemas.openxmlformats.org/drawingml/2006/diagram" xmlns:a="http://schemas.openxmlformats.org/drawingml/2006/main">
  <dgm:ptLst>
    <dgm:pt modelId="{B9AC9FD7-2905-49DF-802A-3AC92B035CCA}" type="doc">
      <dgm:prSet loTypeId="urn:microsoft.com/office/officeart/2005/8/layout/hList6" loCatId="list" qsTypeId="urn:microsoft.com/office/officeart/2005/8/quickstyle/3d7" qsCatId="3D" csTypeId="urn:microsoft.com/office/officeart/2005/8/colors/colorful2" csCatId="colorful"/>
      <dgm:spPr/>
      <dgm:t>
        <a:bodyPr/>
        <a:lstStyle/>
        <a:p>
          <a:endParaRPr lang="en-US"/>
        </a:p>
      </dgm:t>
    </dgm:pt>
    <dgm:pt modelId="{7FE367A6-9EA6-4E3A-A202-666FBA9B763D}">
      <dgm:prSet custT="1"/>
      <dgm:spPr/>
      <dgm:t>
        <a:bodyPr/>
        <a:lstStyle/>
        <a:p>
          <a:pPr rtl="0"/>
          <a:r>
            <a:rPr lang="en-US" sz="2400" b="0" i="0" baseline="0" dirty="0" err="1" smtClean="0">
              <a:latin typeface="Bernard MT Condensed" pitchFamily="18" charset="0"/>
            </a:rPr>
            <a:t>Sesungguhnya</a:t>
          </a:r>
          <a:r>
            <a:rPr lang="en-US" sz="2400" b="0" i="0" baseline="0" dirty="0" smtClean="0">
              <a:latin typeface="Bernard MT Condensed" pitchFamily="18" charset="0"/>
            </a:rPr>
            <a:t> </a:t>
          </a:r>
          <a:r>
            <a:rPr lang="en-US" sz="2400" b="0" i="0" baseline="0" dirty="0" err="1" smtClean="0">
              <a:latin typeface="Bernard MT Condensed" pitchFamily="18" charset="0"/>
            </a:rPr>
            <a:t>ibadah</a:t>
          </a:r>
          <a:r>
            <a:rPr lang="en-US" sz="2400" b="0" i="0" baseline="0" dirty="0" smtClean="0">
              <a:latin typeface="Bernard MT Condensed" pitchFamily="18" charset="0"/>
            </a:rPr>
            <a:t> </a:t>
          </a:r>
          <a:r>
            <a:rPr lang="en-US" sz="2400" b="0" i="0" baseline="0" dirty="0" err="1" smtClean="0">
              <a:latin typeface="Bernard MT Condensed" pitchFamily="18" charset="0"/>
            </a:rPr>
            <a:t>haji</a:t>
          </a:r>
          <a:r>
            <a:rPr lang="en-US" sz="2400" b="0" i="0" baseline="0" dirty="0" smtClean="0">
              <a:latin typeface="Bernard MT Condensed" pitchFamily="18" charset="0"/>
            </a:rPr>
            <a:t> </a:t>
          </a:r>
          <a:r>
            <a:rPr lang="en-US" sz="2400" b="0" i="0" baseline="0" dirty="0" err="1" smtClean="0">
              <a:latin typeface="Bernard MT Condensed" pitchFamily="18" charset="0"/>
            </a:rPr>
            <a:t>melatih</a:t>
          </a:r>
          <a:r>
            <a:rPr lang="en-US" sz="2400" b="0" i="0" baseline="0" dirty="0" smtClean="0">
              <a:latin typeface="Bernard MT Condensed" pitchFamily="18" charset="0"/>
            </a:rPr>
            <a:t> </a:t>
          </a:r>
          <a:r>
            <a:rPr lang="en-US" sz="2400" b="0" i="0" baseline="0" dirty="0" err="1" smtClean="0">
              <a:latin typeface="Bernard MT Condensed" pitchFamily="18" charset="0"/>
            </a:rPr>
            <a:t>manusia</a:t>
          </a:r>
          <a:r>
            <a:rPr lang="en-US" sz="2400" b="0" i="0" baseline="0" dirty="0" smtClean="0">
              <a:latin typeface="Bernard MT Condensed" pitchFamily="18" charset="0"/>
            </a:rPr>
            <a:t> </a:t>
          </a:r>
          <a:r>
            <a:rPr lang="en-US" sz="2400" b="0" i="0" baseline="0" dirty="0" err="1" smtClean="0">
              <a:latin typeface="Bernard MT Condensed" pitchFamily="18" charset="0"/>
            </a:rPr>
            <a:t>untuk</a:t>
          </a:r>
          <a:r>
            <a:rPr lang="en-US" sz="2400" b="0" i="0" baseline="0" dirty="0" smtClean="0">
              <a:latin typeface="Bernard MT Condensed" pitchFamily="18" charset="0"/>
            </a:rPr>
            <a:t> </a:t>
          </a:r>
          <a:r>
            <a:rPr lang="en-US" sz="2400" b="0" i="0" baseline="0" dirty="0" err="1" smtClean="0">
              <a:latin typeface="Bernard MT Condensed" pitchFamily="18" charset="0"/>
            </a:rPr>
            <a:t>sanggup</a:t>
          </a:r>
          <a:r>
            <a:rPr lang="en-US" sz="2400" b="0" i="0" baseline="0" dirty="0" smtClean="0">
              <a:latin typeface="Bernard MT Condensed" pitchFamily="18" charset="0"/>
            </a:rPr>
            <a:t> </a:t>
          </a:r>
          <a:r>
            <a:rPr lang="en-US" sz="2400" b="0" i="0" baseline="0" dirty="0" err="1" smtClean="0">
              <a:latin typeface="Bernard MT Condensed" pitchFamily="18" charset="0"/>
            </a:rPr>
            <a:t>berkorban</a:t>
          </a:r>
          <a:r>
            <a:rPr lang="en-US" sz="2400" b="0" i="0" baseline="0" dirty="0" smtClean="0">
              <a:latin typeface="Bernard MT Condensed" pitchFamily="18" charset="0"/>
            </a:rPr>
            <a:t> </a:t>
          </a:r>
          <a:r>
            <a:rPr lang="en-US" sz="2400" b="0" i="0" baseline="0" dirty="0" err="1" smtClean="0">
              <a:latin typeface="Bernard MT Condensed" pitchFamily="18" charset="0"/>
            </a:rPr>
            <a:t>apa</a:t>
          </a:r>
          <a:r>
            <a:rPr lang="en-US" sz="2400" b="0" i="0" baseline="0" dirty="0" smtClean="0">
              <a:latin typeface="Bernard MT Condensed" pitchFamily="18" charset="0"/>
            </a:rPr>
            <a:t> </a:t>
          </a:r>
          <a:r>
            <a:rPr lang="en-US" sz="2400" b="0" i="0" baseline="0" dirty="0" err="1" smtClean="0">
              <a:latin typeface="Bernard MT Condensed" pitchFamily="18" charset="0"/>
            </a:rPr>
            <a:t>sahaja</a:t>
          </a:r>
          <a:r>
            <a:rPr lang="en-US" sz="2400" b="0" i="0" baseline="0" dirty="0" smtClean="0">
              <a:latin typeface="Bernard MT Condensed" pitchFamily="18" charset="0"/>
            </a:rPr>
            <a:t> </a:t>
          </a:r>
          <a:r>
            <a:rPr lang="en-US" sz="2400" b="0" i="0" baseline="0" dirty="0" err="1" smtClean="0">
              <a:latin typeface="Bernard MT Condensed" pitchFamily="18" charset="0"/>
            </a:rPr>
            <a:t>semata-mata</a:t>
          </a:r>
          <a:r>
            <a:rPr lang="en-US" sz="2400" b="0" i="0" baseline="0" dirty="0" smtClean="0">
              <a:latin typeface="Bernard MT Condensed" pitchFamily="18" charset="0"/>
            </a:rPr>
            <a:t> </a:t>
          </a:r>
          <a:r>
            <a:rPr lang="en-US" sz="2400" b="0" i="0" baseline="0" dirty="0" err="1" smtClean="0">
              <a:latin typeface="Bernard MT Condensed" pitchFamily="18" charset="0"/>
            </a:rPr>
            <a:t>kerana</a:t>
          </a:r>
          <a:r>
            <a:rPr lang="en-US" sz="2400" b="0" i="0" baseline="0" dirty="0" smtClean="0">
              <a:latin typeface="Bernard MT Condensed" pitchFamily="18" charset="0"/>
            </a:rPr>
            <a:t> </a:t>
          </a:r>
          <a:r>
            <a:rPr lang="en-US" sz="2400" b="0" i="0" baseline="0" dirty="0" err="1" smtClean="0">
              <a:latin typeface="Bernard MT Condensed" pitchFamily="18" charset="0"/>
            </a:rPr>
            <a:t>ketaqwaan</a:t>
          </a:r>
          <a:r>
            <a:rPr lang="en-US" sz="2400" b="0" i="0" baseline="0" dirty="0" smtClean="0">
              <a:latin typeface="Bernard MT Condensed" pitchFamily="18" charset="0"/>
            </a:rPr>
            <a:t> Allah SWT. </a:t>
          </a:r>
          <a:endParaRPr lang="en-US" sz="2400" b="0" i="0" baseline="0" dirty="0">
            <a:latin typeface="Bernard MT Condensed" pitchFamily="18" charset="0"/>
          </a:endParaRPr>
        </a:p>
      </dgm:t>
    </dgm:pt>
    <dgm:pt modelId="{06DF606D-7984-44D4-A8B8-43304B116399}" type="parTrans" cxnId="{52D0490A-E940-407C-8113-9A13F4F85224}">
      <dgm:prSet/>
      <dgm:spPr/>
      <dgm:t>
        <a:bodyPr/>
        <a:lstStyle/>
        <a:p>
          <a:endParaRPr lang="en-US" sz="2400">
            <a:latin typeface="Bernard MT Condensed" pitchFamily="18" charset="0"/>
          </a:endParaRPr>
        </a:p>
      </dgm:t>
    </dgm:pt>
    <dgm:pt modelId="{090DE767-EEEB-40A6-B0C9-A4927E267ECF}" type="sibTrans" cxnId="{52D0490A-E940-407C-8113-9A13F4F85224}">
      <dgm:prSet/>
      <dgm:spPr/>
      <dgm:t>
        <a:bodyPr/>
        <a:lstStyle/>
        <a:p>
          <a:endParaRPr lang="en-US" sz="2400">
            <a:latin typeface="Bernard MT Condensed" pitchFamily="18" charset="0"/>
          </a:endParaRPr>
        </a:p>
      </dgm:t>
    </dgm:pt>
    <dgm:pt modelId="{4095D8B3-7A1C-4EDB-BE84-F4EEFBE0A59C}">
      <dgm:prSet custT="1"/>
      <dgm:spPr/>
      <dgm:t>
        <a:bodyPr/>
        <a:lstStyle/>
        <a:p>
          <a:pPr rtl="0"/>
          <a:r>
            <a:rPr lang="en-US" sz="2400" b="0" i="0" baseline="0" dirty="0" err="1" smtClean="0">
              <a:latin typeface="Bernard MT Condensed" pitchFamily="18" charset="0"/>
            </a:rPr>
            <a:t>Ia</a:t>
          </a:r>
          <a:r>
            <a:rPr lang="en-US" sz="2400" b="0" i="0" baseline="0" dirty="0" smtClean="0">
              <a:latin typeface="Bernard MT Condensed" pitchFamily="18" charset="0"/>
            </a:rPr>
            <a:t> </a:t>
          </a:r>
          <a:r>
            <a:rPr lang="en-US" sz="2400" b="0" i="0" baseline="0" dirty="0" err="1" smtClean="0">
              <a:latin typeface="Bernard MT Condensed" pitchFamily="18" charset="0"/>
            </a:rPr>
            <a:t>juga</a:t>
          </a:r>
          <a:r>
            <a:rPr lang="en-US" sz="2400" b="0" i="0" baseline="0" dirty="0" smtClean="0">
              <a:latin typeface="Bernard MT Condensed" pitchFamily="18" charset="0"/>
            </a:rPr>
            <a:t> </a:t>
          </a:r>
          <a:r>
            <a:rPr lang="en-US" sz="2400" b="0" i="0" baseline="0" dirty="0" err="1" smtClean="0">
              <a:latin typeface="Bernard MT Condensed" pitchFamily="18" charset="0"/>
            </a:rPr>
            <a:t>melatih</a:t>
          </a:r>
          <a:r>
            <a:rPr lang="en-US" sz="2400" b="0" i="0" baseline="0" dirty="0" smtClean="0">
              <a:latin typeface="Bernard MT Condensed" pitchFamily="18" charset="0"/>
            </a:rPr>
            <a:t> </a:t>
          </a:r>
          <a:r>
            <a:rPr lang="en-US" sz="2400" b="0" i="0" baseline="0" dirty="0" err="1" smtClean="0">
              <a:latin typeface="Bernard MT Condensed" pitchFamily="18" charset="0"/>
            </a:rPr>
            <a:t>diri</a:t>
          </a:r>
          <a:r>
            <a:rPr lang="en-US" sz="2400" b="0" i="0" baseline="0" dirty="0" smtClean="0">
              <a:latin typeface="Bernard MT Condensed" pitchFamily="18" charset="0"/>
            </a:rPr>
            <a:t> </a:t>
          </a:r>
          <a:r>
            <a:rPr lang="en-US" sz="2400" b="0" i="0" baseline="0" dirty="0" err="1" smtClean="0">
              <a:latin typeface="Bernard MT Condensed" pitchFamily="18" charset="0"/>
            </a:rPr>
            <a:t>untuk</a:t>
          </a:r>
          <a:r>
            <a:rPr lang="en-US" sz="2400" b="0" i="0" baseline="0" dirty="0" smtClean="0">
              <a:latin typeface="Bernard MT Condensed" pitchFamily="18" charset="0"/>
            </a:rPr>
            <a:t> </a:t>
          </a:r>
          <a:r>
            <a:rPr lang="en-US" sz="2400" b="0" i="0" baseline="0" dirty="0" err="1" smtClean="0">
              <a:latin typeface="Bernard MT Condensed" pitchFamily="18" charset="0"/>
            </a:rPr>
            <a:t>bersabar</a:t>
          </a:r>
          <a:r>
            <a:rPr lang="en-US" sz="2400" b="0" i="0" baseline="0" dirty="0" smtClean="0">
              <a:latin typeface="Bernard MT Condensed" pitchFamily="18" charset="0"/>
            </a:rPr>
            <a:t> </a:t>
          </a:r>
          <a:r>
            <a:rPr lang="en-US" sz="2400" b="0" i="0" baseline="0" dirty="0" err="1" smtClean="0">
              <a:latin typeface="Bernard MT Condensed" pitchFamily="18" charset="0"/>
            </a:rPr>
            <a:t>menghadapi</a:t>
          </a:r>
          <a:r>
            <a:rPr lang="en-US" sz="2400" b="0" i="0" baseline="0" dirty="0" smtClean="0">
              <a:latin typeface="Bernard MT Condensed" pitchFamily="18" charset="0"/>
            </a:rPr>
            <a:t> </a:t>
          </a:r>
          <a:r>
            <a:rPr lang="en-US" sz="2400" b="0" i="0" baseline="0" dirty="0" err="1" smtClean="0">
              <a:latin typeface="Bernard MT Condensed" pitchFamily="18" charset="0"/>
            </a:rPr>
            <a:t>ujian</a:t>
          </a:r>
          <a:r>
            <a:rPr lang="en-US" sz="2400" b="0" i="0" baseline="0" dirty="0" smtClean="0">
              <a:latin typeface="Bernard MT Condensed" pitchFamily="18" charset="0"/>
            </a:rPr>
            <a:t> </a:t>
          </a:r>
          <a:r>
            <a:rPr lang="en-US" sz="2400" b="0" i="0" baseline="0" dirty="0" err="1" smtClean="0">
              <a:latin typeface="Bernard MT Condensed" pitchFamily="18" charset="0"/>
            </a:rPr>
            <a:t>dan</a:t>
          </a:r>
          <a:r>
            <a:rPr lang="en-US" sz="2400" b="0" i="0" baseline="0" dirty="0" smtClean="0">
              <a:latin typeface="Bernard MT Condensed" pitchFamily="18" charset="0"/>
            </a:rPr>
            <a:t> </a:t>
          </a:r>
          <a:r>
            <a:rPr lang="en-US" sz="2400" b="0" i="0" baseline="0" dirty="0" err="1" smtClean="0">
              <a:latin typeface="Bernard MT Condensed" pitchFamily="18" charset="0"/>
            </a:rPr>
            <a:t>dugaan</a:t>
          </a:r>
          <a:r>
            <a:rPr lang="en-US" sz="2400" b="0" i="0" baseline="0" dirty="0" smtClean="0">
              <a:latin typeface="Bernard MT Condensed" pitchFamily="18" charset="0"/>
            </a:rPr>
            <a:t>, </a:t>
          </a:r>
          <a:r>
            <a:rPr lang="en-US" sz="2400" b="0" i="0" baseline="0" dirty="0" err="1" smtClean="0">
              <a:latin typeface="Bernard MT Condensed" pitchFamily="18" charset="0"/>
            </a:rPr>
            <a:t>di</a:t>
          </a:r>
          <a:r>
            <a:rPr lang="en-US" sz="2400" b="0" i="0" baseline="0" dirty="0" smtClean="0">
              <a:latin typeface="Bernard MT Condensed" pitchFamily="18" charset="0"/>
            </a:rPr>
            <a:t> </a:t>
          </a:r>
          <a:r>
            <a:rPr lang="en-US" sz="2400" b="0" i="0" baseline="0" dirty="0" err="1" smtClean="0">
              <a:latin typeface="Bernard MT Condensed" pitchFamily="18" charset="0"/>
            </a:rPr>
            <a:t>samping</a:t>
          </a:r>
          <a:r>
            <a:rPr lang="en-US" sz="2400" b="0" i="0" baseline="0" dirty="0" smtClean="0">
              <a:latin typeface="Bernard MT Condensed" pitchFamily="18" charset="0"/>
            </a:rPr>
            <a:t> </a:t>
          </a:r>
          <a:r>
            <a:rPr lang="en-US" sz="2400" b="0" i="0" baseline="0" dirty="0" err="1" smtClean="0">
              <a:latin typeface="Bernard MT Condensed" pitchFamily="18" charset="0"/>
            </a:rPr>
            <a:t>memperkukuhkan</a:t>
          </a:r>
          <a:r>
            <a:rPr lang="en-US" sz="2400" b="0" i="0" baseline="0" dirty="0" smtClean="0">
              <a:latin typeface="Bernard MT Condensed" pitchFamily="18" charset="0"/>
            </a:rPr>
            <a:t> </a:t>
          </a:r>
          <a:r>
            <a:rPr lang="en-US" sz="2400" b="0" i="0" baseline="0" dirty="0" err="1" smtClean="0">
              <a:latin typeface="Bernard MT Condensed" pitchFamily="18" charset="0"/>
            </a:rPr>
            <a:t>ketahanan</a:t>
          </a:r>
          <a:r>
            <a:rPr lang="en-US" sz="2400" b="0" i="0" baseline="0" dirty="0" smtClean="0">
              <a:latin typeface="Bernard MT Condensed" pitchFamily="18" charset="0"/>
            </a:rPr>
            <a:t> </a:t>
          </a:r>
          <a:r>
            <a:rPr lang="en-US" sz="2400" b="0" i="0" baseline="0" dirty="0" err="1" smtClean="0">
              <a:latin typeface="Bernard MT Condensed" pitchFamily="18" charset="0"/>
            </a:rPr>
            <a:t>jiwa</a:t>
          </a:r>
          <a:r>
            <a:rPr lang="en-US" sz="2400" b="0" i="0" baseline="0" dirty="0" smtClean="0">
              <a:latin typeface="Bernard MT Condensed" pitchFamily="18" charset="0"/>
            </a:rPr>
            <a:t> </a:t>
          </a:r>
          <a:r>
            <a:rPr lang="en-US" sz="2400" b="0" i="0" baseline="0" dirty="0" err="1" smtClean="0">
              <a:latin typeface="Bernard MT Condensed" pitchFamily="18" charset="0"/>
            </a:rPr>
            <a:t>demi</a:t>
          </a:r>
          <a:r>
            <a:rPr lang="en-US" sz="2400" b="0" i="0" baseline="0" dirty="0" smtClean="0">
              <a:latin typeface="Bernard MT Condensed" pitchFamily="18" charset="0"/>
            </a:rPr>
            <a:t> </a:t>
          </a:r>
          <a:r>
            <a:rPr lang="en-US" sz="2400" b="0" i="0" baseline="0" dirty="0" err="1" smtClean="0">
              <a:latin typeface="Bernard MT Condensed" pitchFamily="18" charset="0"/>
            </a:rPr>
            <a:t>mengukuhkan</a:t>
          </a:r>
          <a:r>
            <a:rPr lang="en-US" sz="2400" b="0" i="0" baseline="0" dirty="0" smtClean="0">
              <a:latin typeface="Bernard MT Condensed" pitchFamily="18" charset="0"/>
            </a:rPr>
            <a:t> </a:t>
          </a:r>
          <a:r>
            <a:rPr lang="en-US" sz="2400" b="0" i="0" baseline="0" dirty="0" err="1" smtClean="0">
              <a:latin typeface="Bernard MT Condensed" pitchFamily="18" charset="0"/>
            </a:rPr>
            <a:t>persaudaraan</a:t>
          </a:r>
          <a:r>
            <a:rPr lang="en-US" sz="2400" b="0" i="0" baseline="0" dirty="0" smtClean="0">
              <a:latin typeface="Bernard MT Condensed" pitchFamily="18" charset="0"/>
            </a:rPr>
            <a:t> Islam </a:t>
          </a:r>
          <a:r>
            <a:rPr lang="en-US" sz="2400" b="0" i="0" baseline="0" dirty="0" err="1" smtClean="0">
              <a:latin typeface="Bernard MT Condensed" pitchFamily="18" charset="0"/>
            </a:rPr>
            <a:t>sejagat</a:t>
          </a:r>
          <a:r>
            <a:rPr lang="en-US" sz="2400" b="0" i="0" baseline="0" dirty="0" smtClean="0">
              <a:latin typeface="Bernard MT Condensed" pitchFamily="18" charset="0"/>
            </a:rPr>
            <a:t>. </a:t>
          </a:r>
          <a:endParaRPr lang="en-US" sz="2400" b="0" i="0" baseline="0" dirty="0">
            <a:latin typeface="Bernard MT Condensed" pitchFamily="18" charset="0"/>
          </a:endParaRPr>
        </a:p>
      </dgm:t>
    </dgm:pt>
    <dgm:pt modelId="{9EB8FCAF-8D73-47B1-98ED-11FB2A8B9785}" type="parTrans" cxnId="{1D798E26-2A84-4F11-89BD-9E326BA98270}">
      <dgm:prSet/>
      <dgm:spPr/>
      <dgm:t>
        <a:bodyPr/>
        <a:lstStyle/>
        <a:p>
          <a:endParaRPr lang="en-US" sz="2400">
            <a:latin typeface="Bernard MT Condensed" pitchFamily="18" charset="0"/>
          </a:endParaRPr>
        </a:p>
      </dgm:t>
    </dgm:pt>
    <dgm:pt modelId="{4801C134-F808-452E-BF65-6EB6C074C070}" type="sibTrans" cxnId="{1D798E26-2A84-4F11-89BD-9E326BA98270}">
      <dgm:prSet/>
      <dgm:spPr/>
      <dgm:t>
        <a:bodyPr/>
        <a:lstStyle/>
        <a:p>
          <a:endParaRPr lang="en-US" sz="2400">
            <a:latin typeface="Bernard MT Condensed" pitchFamily="18" charset="0"/>
          </a:endParaRPr>
        </a:p>
      </dgm:t>
    </dgm:pt>
    <dgm:pt modelId="{94C9C71E-9EF9-4A78-A24C-B6A3901CEC4B}">
      <dgm:prSet custT="1"/>
      <dgm:spPr/>
      <dgm:t>
        <a:bodyPr/>
        <a:lstStyle/>
        <a:p>
          <a:pPr rtl="0"/>
          <a:r>
            <a:rPr lang="en-US" sz="2400" b="0" i="0" baseline="0" dirty="0" err="1" smtClean="0">
              <a:latin typeface="Bernard MT Condensed" pitchFamily="18" charset="0"/>
            </a:rPr>
            <a:t>Ketahuilah</a:t>
          </a:r>
          <a:r>
            <a:rPr lang="en-US" sz="2400" b="0" i="0" baseline="0" dirty="0" smtClean="0">
              <a:latin typeface="Bernard MT Condensed" pitchFamily="18" charset="0"/>
            </a:rPr>
            <a:t> </a:t>
          </a:r>
          <a:r>
            <a:rPr lang="en-US" sz="2400" b="0" i="0" baseline="0" dirty="0" err="1" smtClean="0">
              <a:latin typeface="Bernard MT Condensed" pitchFamily="18" charset="0"/>
            </a:rPr>
            <a:t>bahawa</a:t>
          </a:r>
          <a:r>
            <a:rPr lang="en-US" sz="2400" b="0" i="0" baseline="0" dirty="0" smtClean="0">
              <a:latin typeface="Bernard MT Condensed" pitchFamily="18" charset="0"/>
            </a:rPr>
            <a:t> </a:t>
          </a:r>
          <a:r>
            <a:rPr lang="en-US" sz="2400" b="0" i="0" baseline="0" dirty="0" err="1" smtClean="0">
              <a:latin typeface="Bernard MT Condensed" pitchFamily="18" charset="0"/>
            </a:rPr>
            <a:t>ganjaran</a:t>
          </a:r>
          <a:r>
            <a:rPr lang="en-US" sz="2400" b="0" i="0" baseline="0" dirty="0" smtClean="0">
              <a:latin typeface="Bernard MT Condensed" pitchFamily="18" charset="0"/>
            </a:rPr>
            <a:t> yang </a:t>
          </a:r>
          <a:r>
            <a:rPr lang="en-US" sz="2400" b="0" i="0" baseline="0" dirty="0" err="1" smtClean="0">
              <a:latin typeface="Bernard MT Condensed" pitchFamily="18" charset="0"/>
            </a:rPr>
            <a:t>besar</a:t>
          </a:r>
          <a:r>
            <a:rPr lang="en-US" sz="2400" b="0" i="0" baseline="0" dirty="0" smtClean="0">
              <a:latin typeface="Bernard MT Condensed" pitchFamily="18" charset="0"/>
            </a:rPr>
            <a:t> </a:t>
          </a:r>
          <a:r>
            <a:rPr lang="en-US" sz="2400" b="0" i="0" baseline="0" dirty="0" err="1" smtClean="0">
              <a:latin typeface="Bernard MT Condensed" pitchFamily="18" charset="0"/>
            </a:rPr>
            <a:t>telah</a:t>
          </a:r>
          <a:r>
            <a:rPr lang="en-US" sz="2400" b="0" i="0" baseline="0" dirty="0" smtClean="0">
              <a:latin typeface="Bernard MT Condensed" pitchFamily="18" charset="0"/>
            </a:rPr>
            <a:t> </a:t>
          </a:r>
          <a:r>
            <a:rPr lang="en-US" sz="2400" b="0" i="0" baseline="0" dirty="0" err="1" smtClean="0">
              <a:latin typeface="Bernard MT Condensed" pitchFamily="18" charset="0"/>
            </a:rPr>
            <a:t>disediakan</a:t>
          </a:r>
          <a:r>
            <a:rPr lang="en-US" sz="2400" b="0" i="0" baseline="0" dirty="0" smtClean="0">
              <a:latin typeface="Bernard MT Condensed" pitchFamily="18" charset="0"/>
            </a:rPr>
            <a:t> </a:t>
          </a:r>
          <a:r>
            <a:rPr lang="en-US" sz="2400" b="0" i="0" baseline="0" dirty="0" err="1" smtClean="0">
              <a:latin typeface="Bernard MT Condensed" pitchFamily="18" charset="0"/>
            </a:rPr>
            <a:t>bagi</a:t>
          </a:r>
          <a:r>
            <a:rPr lang="en-US" sz="2400" b="0" i="0" baseline="0" dirty="0" smtClean="0">
              <a:latin typeface="Bernard MT Condensed" pitchFamily="18" charset="0"/>
            </a:rPr>
            <a:t> </a:t>
          </a:r>
          <a:r>
            <a:rPr lang="en-US" sz="2400" b="0" i="0" baseline="0" dirty="0" err="1" smtClean="0">
              <a:latin typeface="Bernard MT Condensed" pitchFamily="18" charset="0"/>
            </a:rPr>
            <a:t>orang</a:t>
          </a:r>
          <a:r>
            <a:rPr lang="en-US" sz="2400" b="0" i="0" baseline="0" dirty="0" smtClean="0">
              <a:latin typeface="Bernard MT Condensed" pitchFamily="18" charset="0"/>
            </a:rPr>
            <a:t> yang </a:t>
          </a:r>
          <a:r>
            <a:rPr lang="en-US" sz="2400" b="0" i="0" baseline="0" dirty="0" err="1" smtClean="0">
              <a:latin typeface="Bernard MT Condensed" pitchFamily="18" charset="0"/>
            </a:rPr>
            <a:t>bersungguh-sungguh</a:t>
          </a:r>
          <a:r>
            <a:rPr lang="en-US" sz="2400" b="0" i="0" baseline="0" dirty="0" smtClean="0">
              <a:latin typeface="Bernard MT Condensed" pitchFamily="18" charset="0"/>
            </a:rPr>
            <a:t> </a:t>
          </a:r>
          <a:r>
            <a:rPr lang="en-US" sz="2400" b="0" i="0" baseline="0" dirty="0" err="1" smtClean="0">
              <a:latin typeface="Bernard MT Condensed" pitchFamily="18" charset="0"/>
            </a:rPr>
            <a:t>mengerjakan</a:t>
          </a:r>
          <a:r>
            <a:rPr lang="en-US" sz="2400" b="0" i="0" baseline="0" dirty="0" smtClean="0">
              <a:latin typeface="Bernard MT Condensed" pitchFamily="18" charset="0"/>
            </a:rPr>
            <a:t> </a:t>
          </a:r>
          <a:r>
            <a:rPr lang="en-US" sz="2400" b="0" i="0" baseline="0" dirty="0" err="1" smtClean="0">
              <a:latin typeface="Bernard MT Condensed" pitchFamily="18" charset="0"/>
            </a:rPr>
            <a:t>ibadah</a:t>
          </a:r>
          <a:r>
            <a:rPr lang="en-US" sz="2400" b="0" i="0" baseline="0" dirty="0" smtClean="0">
              <a:latin typeface="Bernard MT Condensed" pitchFamily="18" charset="0"/>
            </a:rPr>
            <a:t> </a:t>
          </a:r>
          <a:r>
            <a:rPr lang="en-US" sz="2400" b="0" i="0" baseline="0" dirty="0" err="1" smtClean="0">
              <a:latin typeface="Bernard MT Condensed" pitchFamily="18" charset="0"/>
            </a:rPr>
            <a:t>haji</a:t>
          </a:r>
          <a:r>
            <a:rPr lang="en-US" sz="2400" b="0" i="0" baseline="0" dirty="0" smtClean="0">
              <a:latin typeface="Bernard MT Condensed" pitchFamily="18" charset="0"/>
            </a:rPr>
            <a:t> </a:t>
          </a:r>
          <a:r>
            <a:rPr lang="en-US" sz="2400" b="0" i="0" baseline="0" dirty="0" err="1" smtClean="0">
              <a:latin typeface="Bernard MT Condensed" pitchFamily="18" charset="0"/>
            </a:rPr>
            <a:t>dan</a:t>
          </a:r>
          <a:r>
            <a:rPr lang="en-US" sz="2400" b="0" i="0" baseline="0" dirty="0" smtClean="0">
              <a:latin typeface="Bernard MT Condensed" pitchFamily="18" charset="0"/>
            </a:rPr>
            <a:t> </a:t>
          </a:r>
          <a:r>
            <a:rPr lang="en-US" sz="2400" b="0" i="0" baseline="0" dirty="0" err="1" smtClean="0">
              <a:latin typeface="Bernard MT Condensed" pitchFamily="18" charset="0"/>
            </a:rPr>
            <a:t>umrah</a:t>
          </a:r>
          <a:r>
            <a:rPr lang="en-US" sz="2400" b="0" i="0" baseline="0" dirty="0" smtClean="0">
              <a:latin typeface="Bernard MT Condensed" pitchFamily="18" charset="0"/>
            </a:rPr>
            <a:t>. </a:t>
          </a:r>
          <a:endParaRPr lang="en-US" sz="2400" b="0" i="0" baseline="0" dirty="0">
            <a:latin typeface="Bernard MT Condensed" pitchFamily="18" charset="0"/>
          </a:endParaRPr>
        </a:p>
      </dgm:t>
    </dgm:pt>
    <dgm:pt modelId="{1C894583-565C-4CDD-B6BC-6BF056BE2A84}" type="parTrans" cxnId="{7E121587-3D72-4ADB-B86D-530D5A5FEBF9}">
      <dgm:prSet/>
      <dgm:spPr/>
      <dgm:t>
        <a:bodyPr/>
        <a:lstStyle/>
        <a:p>
          <a:endParaRPr lang="en-US" sz="2400">
            <a:latin typeface="Bernard MT Condensed" pitchFamily="18" charset="0"/>
          </a:endParaRPr>
        </a:p>
      </dgm:t>
    </dgm:pt>
    <dgm:pt modelId="{CBA99FD7-7989-4A4A-A23D-85A4B3F16545}" type="sibTrans" cxnId="{7E121587-3D72-4ADB-B86D-530D5A5FEBF9}">
      <dgm:prSet/>
      <dgm:spPr/>
      <dgm:t>
        <a:bodyPr/>
        <a:lstStyle/>
        <a:p>
          <a:endParaRPr lang="en-US" sz="2400">
            <a:latin typeface="Bernard MT Condensed" pitchFamily="18" charset="0"/>
          </a:endParaRPr>
        </a:p>
      </dgm:t>
    </dgm:pt>
    <dgm:pt modelId="{392C9429-4DBD-459E-BD81-FF54E46AD672}" type="pres">
      <dgm:prSet presAssocID="{B9AC9FD7-2905-49DF-802A-3AC92B035CCA}" presName="Name0" presStyleCnt="0">
        <dgm:presLayoutVars>
          <dgm:dir/>
          <dgm:resizeHandles val="exact"/>
        </dgm:presLayoutVars>
      </dgm:prSet>
      <dgm:spPr/>
    </dgm:pt>
    <dgm:pt modelId="{D7DAB14D-9BA1-4EF4-9DBF-80DE2E30D98E}" type="pres">
      <dgm:prSet presAssocID="{7FE367A6-9EA6-4E3A-A202-666FBA9B763D}" presName="node" presStyleLbl="node1" presStyleIdx="0" presStyleCnt="3">
        <dgm:presLayoutVars>
          <dgm:bulletEnabled val="1"/>
        </dgm:presLayoutVars>
      </dgm:prSet>
      <dgm:spPr/>
    </dgm:pt>
    <dgm:pt modelId="{BB81A551-D926-4403-9202-E733D64DC233}" type="pres">
      <dgm:prSet presAssocID="{090DE767-EEEB-40A6-B0C9-A4927E267ECF}" presName="sibTrans" presStyleCnt="0"/>
      <dgm:spPr/>
    </dgm:pt>
    <dgm:pt modelId="{EFE99FB8-F53F-4C1B-B08D-5C25EB7C5DBC}" type="pres">
      <dgm:prSet presAssocID="{4095D8B3-7A1C-4EDB-BE84-F4EEFBE0A59C}" presName="node" presStyleLbl="node1" presStyleIdx="1" presStyleCnt="3">
        <dgm:presLayoutVars>
          <dgm:bulletEnabled val="1"/>
        </dgm:presLayoutVars>
      </dgm:prSet>
      <dgm:spPr/>
    </dgm:pt>
    <dgm:pt modelId="{C42B9BB5-E22A-4A6F-92AE-A315CE77492D}" type="pres">
      <dgm:prSet presAssocID="{4801C134-F808-452E-BF65-6EB6C074C070}" presName="sibTrans" presStyleCnt="0"/>
      <dgm:spPr/>
    </dgm:pt>
    <dgm:pt modelId="{385CE959-9D6F-44D1-8E5A-BD9511FB6E01}" type="pres">
      <dgm:prSet presAssocID="{94C9C71E-9EF9-4A78-A24C-B6A3901CEC4B}" presName="node" presStyleLbl="node1" presStyleIdx="2" presStyleCnt="3">
        <dgm:presLayoutVars>
          <dgm:bulletEnabled val="1"/>
        </dgm:presLayoutVars>
      </dgm:prSet>
      <dgm:spPr/>
    </dgm:pt>
  </dgm:ptLst>
  <dgm:cxnLst>
    <dgm:cxn modelId="{F693B0E0-9C33-4BFE-9251-1357A7B80B6A}" type="presOf" srcId="{7FE367A6-9EA6-4E3A-A202-666FBA9B763D}" destId="{D7DAB14D-9BA1-4EF4-9DBF-80DE2E30D98E}" srcOrd="0" destOrd="0" presId="urn:microsoft.com/office/officeart/2005/8/layout/hList6"/>
    <dgm:cxn modelId="{039B6FDA-1964-4F96-8AA9-3D689CDBA912}" type="presOf" srcId="{B9AC9FD7-2905-49DF-802A-3AC92B035CCA}" destId="{392C9429-4DBD-459E-BD81-FF54E46AD672}" srcOrd="0" destOrd="0" presId="urn:microsoft.com/office/officeart/2005/8/layout/hList6"/>
    <dgm:cxn modelId="{1D798E26-2A84-4F11-89BD-9E326BA98270}" srcId="{B9AC9FD7-2905-49DF-802A-3AC92B035CCA}" destId="{4095D8B3-7A1C-4EDB-BE84-F4EEFBE0A59C}" srcOrd="1" destOrd="0" parTransId="{9EB8FCAF-8D73-47B1-98ED-11FB2A8B9785}" sibTransId="{4801C134-F808-452E-BF65-6EB6C074C070}"/>
    <dgm:cxn modelId="{7E121587-3D72-4ADB-B86D-530D5A5FEBF9}" srcId="{B9AC9FD7-2905-49DF-802A-3AC92B035CCA}" destId="{94C9C71E-9EF9-4A78-A24C-B6A3901CEC4B}" srcOrd="2" destOrd="0" parTransId="{1C894583-565C-4CDD-B6BC-6BF056BE2A84}" sibTransId="{CBA99FD7-7989-4A4A-A23D-85A4B3F16545}"/>
    <dgm:cxn modelId="{52D0490A-E940-407C-8113-9A13F4F85224}" srcId="{B9AC9FD7-2905-49DF-802A-3AC92B035CCA}" destId="{7FE367A6-9EA6-4E3A-A202-666FBA9B763D}" srcOrd="0" destOrd="0" parTransId="{06DF606D-7984-44D4-A8B8-43304B116399}" sibTransId="{090DE767-EEEB-40A6-B0C9-A4927E267ECF}"/>
    <dgm:cxn modelId="{B5FC92AE-01DB-48A4-AA73-2AC7B6CCFC10}" type="presOf" srcId="{4095D8B3-7A1C-4EDB-BE84-F4EEFBE0A59C}" destId="{EFE99FB8-F53F-4C1B-B08D-5C25EB7C5DBC}" srcOrd="0" destOrd="0" presId="urn:microsoft.com/office/officeart/2005/8/layout/hList6"/>
    <dgm:cxn modelId="{C8734BD4-F42A-468A-B7CF-9D372524ED81}" type="presOf" srcId="{94C9C71E-9EF9-4A78-A24C-B6A3901CEC4B}" destId="{385CE959-9D6F-44D1-8E5A-BD9511FB6E01}" srcOrd="0" destOrd="0" presId="urn:microsoft.com/office/officeart/2005/8/layout/hList6"/>
    <dgm:cxn modelId="{0C671735-AFD1-4BAA-9135-A5D0F0E6F8BE}" type="presParOf" srcId="{392C9429-4DBD-459E-BD81-FF54E46AD672}" destId="{D7DAB14D-9BA1-4EF4-9DBF-80DE2E30D98E}" srcOrd="0" destOrd="0" presId="urn:microsoft.com/office/officeart/2005/8/layout/hList6"/>
    <dgm:cxn modelId="{66888DED-4462-401E-9D77-38494475D5D3}" type="presParOf" srcId="{392C9429-4DBD-459E-BD81-FF54E46AD672}" destId="{BB81A551-D926-4403-9202-E733D64DC233}" srcOrd="1" destOrd="0" presId="urn:microsoft.com/office/officeart/2005/8/layout/hList6"/>
    <dgm:cxn modelId="{6A8755EA-2641-4DA3-8300-54BD4DF5B0C2}" type="presParOf" srcId="{392C9429-4DBD-459E-BD81-FF54E46AD672}" destId="{EFE99FB8-F53F-4C1B-B08D-5C25EB7C5DBC}" srcOrd="2" destOrd="0" presId="urn:microsoft.com/office/officeart/2005/8/layout/hList6"/>
    <dgm:cxn modelId="{C918F69B-B3DB-4DCA-A332-CFE6FD2A5634}" type="presParOf" srcId="{392C9429-4DBD-459E-BD81-FF54E46AD672}" destId="{C42B9BB5-E22A-4A6F-92AE-A315CE77492D}" srcOrd="3" destOrd="0" presId="urn:microsoft.com/office/officeart/2005/8/layout/hList6"/>
    <dgm:cxn modelId="{D2904808-C89C-462F-8CA5-BF82F5335F49}" type="presParOf" srcId="{392C9429-4DBD-459E-BD81-FF54E46AD672}" destId="{385CE959-9D6F-44D1-8E5A-BD9511FB6E01}" srcOrd="4" destOrd="0" presId="urn:microsoft.com/office/officeart/2005/8/layout/hList6"/>
  </dgm:cxnLst>
  <dgm:bg/>
  <dgm:whole/>
</dgm:dataModel>
</file>

<file path=ppt/diagrams/data13.xml><?xml version="1.0" encoding="utf-8"?>
<dgm:dataModel xmlns:dgm="http://schemas.openxmlformats.org/drawingml/2006/diagram" xmlns:a="http://schemas.openxmlformats.org/drawingml/2006/main">
  <dgm:ptLst>
    <dgm:pt modelId="{79C741CF-0B6E-4152-B5AE-4ABFF40362BC}" type="doc">
      <dgm:prSet loTypeId="urn:microsoft.com/office/officeart/2005/8/layout/vList4" loCatId="list" qsTypeId="urn:microsoft.com/office/officeart/2005/8/quickstyle/3d7" qsCatId="3D" csTypeId="urn:microsoft.com/office/officeart/2005/8/colors/colorful4" csCatId="colorful" phldr="1"/>
      <dgm:spPr/>
      <dgm:t>
        <a:bodyPr/>
        <a:lstStyle/>
        <a:p>
          <a:endParaRPr lang="en-US"/>
        </a:p>
      </dgm:t>
    </dgm:pt>
    <dgm:pt modelId="{835327E8-A725-47E1-973E-6488E40C720C}">
      <dgm:prSet/>
      <dgm:spPr/>
      <dgm:t>
        <a:bodyPr/>
        <a:lstStyle/>
        <a:p>
          <a:pPr rtl="0"/>
          <a:r>
            <a:rPr lang="en-US" b="1" i="0" baseline="0" dirty="0" err="1" smtClean="0"/>
            <a:t>Pertama</a:t>
          </a:r>
          <a:r>
            <a:rPr lang="en-US" b="1" i="0" baseline="0" dirty="0" smtClean="0"/>
            <a:t> : </a:t>
          </a:r>
          <a:r>
            <a:rPr lang="en-US" b="0" i="0" baseline="0" dirty="0" err="1" smtClean="0"/>
            <a:t>Umat</a:t>
          </a:r>
          <a:r>
            <a:rPr lang="en-US" b="0" i="0" baseline="0" dirty="0" smtClean="0"/>
            <a:t> Islam </a:t>
          </a:r>
          <a:r>
            <a:rPr lang="en-US" b="0" i="0" baseline="0" dirty="0" err="1" smtClean="0"/>
            <a:t>diseru</a:t>
          </a:r>
          <a:r>
            <a:rPr lang="en-US" b="0" i="0" baseline="0" dirty="0" smtClean="0"/>
            <a:t> </a:t>
          </a:r>
          <a:r>
            <a:rPr lang="en-US" b="0" i="0" baseline="0" dirty="0" err="1" smtClean="0"/>
            <a:t>supaya</a:t>
          </a:r>
          <a:r>
            <a:rPr lang="en-US" b="0" i="0" baseline="0" dirty="0" smtClean="0"/>
            <a:t> </a:t>
          </a:r>
          <a:r>
            <a:rPr lang="en-US" b="0" i="0" baseline="0" dirty="0" err="1" smtClean="0"/>
            <a:t>sanggup</a:t>
          </a:r>
          <a:r>
            <a:rPr lang="en-US" b="0" i="0" baseline="0" dirty="0" smtClean="0"/>
            <a:t> </a:t>
          </a:r>
          <a:r>
            <a:rPr lang="en-US" b="0" i="0" baseline="0" dirty="0" err="1" smtClean="0"/>
            <a:t>berkorban</a:t>
          </a:r>
          <a:r>
            <a:rPr lang="en-US" b="0" i="0" baseline="0" dirty="0" smtClean="0"/>
            <a:t> </a:t>
          </a:r>
          <a:r>
            <a:rPr lang="en-US" b="0" i="0" baseline="0" dirty="0" err="1" smtClean="0"/>
            <a:t>apa</a:t>
          </a:r>
          <a:r>
            <a:rPr lang="en-US" b="0" i="0" baseline="0" dirty="0" smtClean="0"/>
            <a:t> </a:t>
          </a:r>
          <a:r>
            <a:rPr lang="en-US" b="0" i="0" baseline="0" dirty="0" err="1" smtClean="0"/>
            <a:t>sahaja</a:t>
          </a:r>
          <a:r>
            <a:rPr lang="en-US" b="0" i="0" baseline="0" dirty="0" smtClean="0"/>
            <a:t> </a:t>
          </a:r>
          <a:r>
            <a:rPr lang="en-US" b="0" i="0" baseline="0" dirty="0" err="1" smtClean="0"/>
            <a:t>termasuk</a:t>
          </a:r>
          <a:r>
            <a:rPr lang="en-US" b="0" i="0" baseline="0" dirty="0" smtClean="0"/>
            <a:t> </a:t>
          </a:r>
          <a:r>
            <a:rPr lang="en-US" b="0" i="0" baseline="0" dirty="0" err="1" smtClean="0"/>
            <a:t>harta</a:t>
          </a:r>
          <a:r>
            <a:rPr lang="en-US" b="0" i="0" baseline="0" dirty="0" smtClean="0"/>
            <a:t> </a:t>
          </a:r>
          <a:r>
            <a:rPr lang="en-US" b="0" i="0" baseline="0" dirty="0" err="1" smtClean="0"/>
            <a:t>benda</a:t>
          </a:r>
          <a:r>
            <a:rPr lang="en-US" b="0" i="0" baseline="0" dirty="0" smtClean="0"/>
            <a:t>, </a:t>
          </a:r>
          <a:r>
            <a:rPr lang="en-US" b="0" i="0" baseline="0" dirty="0" err="1" smtClean="0"/>
            <a:t>pengorbanan</a:t>
          </a:r>
          <a:r>
            <a:rPr lang="en-US" b="0" i="0" baseline="0" dirty="0" smtClean="0"/>
            <a:t> </a:t>
          </a:r>
          <a:r>
            <a:rPr lang="en-US" b="0" i="0" baseline="0" dirty="0" err="1" smtClean="0"/>
            <a:t>kepentingan</a:t>
          </a:r>
          <a:r>
            <a:rPr lang="en-US" b="0" i="0" baseline="0" dirty="0" smtClean="0"/>
            <a:t> </a:t>
          </a:r>
          <a:r>
            <a:rPr lang="en-US" b="0" i="0" baseline="0" dirty="0" err="1" smtClean="0"/>
            <a:t>peribadi</a:t>
          </a:r>
          <a:r>
            <a:rPr lang="en-US" b="0" i="0" baseline="0" dirty="0" smtClean="0"/>
            <a:t>, </a:t>
          </a:r>
          <a:r>
            <a:rPr lang="en-US" b="0" i="0" baseline="0" dirty="0" err="1" smtClean="0"/>
            <a:t>malah</a:t>
          </a:r>
          <a:r>
            <a:rPr lang="en-US" b="0" i="0" baseline="0" dirty="0" smtClean="0"/>
            <a:t> </a:t>
          </a:r>
          <a:r>
            <a:rPr lang="en-US" b="0" i="0" baseline="0" dirty="0" err="1" smtClean="0"/>
            <a:t>jiwa</a:t>
          </a:r>
          <a:r>
            <a:rPr lang="en-US" b="0" i="0" baseline="0" dirty="0" smtClean="0"/>
            <a:t> </a:t>
          </a:r>
          <a:r>
            <a:rPr lang="en-US" b="0" i="0" baseline="0" dirty="0" err="1" smtClean="0"/>
            <a:t>demi</a:t>
          </a:r>
          <a:r>
            <a:rPr lang="en-US" b="0" i="0" baseline="0" dirty="0" smtClean="0"/>
            <a:t> </a:t>
          </a:r>
          <a:r>
            <a:rPr lang="en-US" b="0" i="0" baseline="0" dirty="0" err="1" smtClean="0"/>
            <a:t>menegakkan</a:t>
          </a:r>
          <a:r>
            <a:rPr lang="en-US" b="0" i="0" baseline="0" dirty="0" smtClean="0"/>
            <a:t> </a:t>
          </a:r>
          <a:r>
            <a:rPr lang="en-US" b="0" i="0" baseline="0" dirty="0" err="1" smtClean="0"/>
            <a:t>syiar</a:t>
          </a:r>
          <a:r>
            <a:rPr lang="en-US" b="0" i="0" baseline="0" dirty="0" smtClean="0"/>
            <a:t> Islam </a:t>
          </a:r>
          <a:r>
            <a:rPr lang="en-US" b="0" i="0" baseline="0" dirty="0" err="1" smtClean="0"/>
            <a:t>dan</a:t>
          </a:r>
          <a:r>
            <a:rPr lang="en-US" b="0" i="0" baseline="0" dirty="0" smtClean="0"/>
            <a:t> </a:t>
          </a:r>
          <a:r>
            <a:rPr lang="en-US" b="0" i="0" baseline="0" dirty="0" err="1" smtClean="0"/>
            <a:t>mengabdikan</a:t>
          </a:r>
          <a:r>
            <a:rPr lang="en-US" b="0" i="0" baseline="0" dirty="0" smtClean="0"/>
            <a:t> </a:t>
          </a:r>
          <a:r>
            <a:rPr lang="en-US" b="0" i="0" baseline="0" dirty="0" err="1" smtClean="0"/>
            <a:t>diri</a:t>
          </a:r>
          <a:r>
            <a:rPr lang="en-US" b="0" i="0" baseline="0" dirty="0" smtClean="0"/>
            <a:t> </a:t>
          </a:r>
          <a:r>
            <a:rPr lang="en-US" b="0" i="0" baseline="0" dirty="0" err="1" smtClean="0"/>
            <a:t>kepada</a:t>
          </a:r>
          <a:r>
            <a:rPr lang="en-US" b="0" i="0" baseline="0" dirty="0" smtClean="0"/>
            <a:t> Allah SWT.</a:t>
          </a:r>
          <a:endParaRPr lang="en-US" b="0" i="0" baseline="0" dirty="0"/>
        </a:p>
      </dgm:t>
    </dgm:pt>
    <dgm:pt modelId="{67D4C1EC-8650-4296-90A1-E3F890EB0A54}" type="parTrans" cxnId="{02EE7319-DD85-441A-909E-5322F92E1406}">
      <dgm:prSet/>
      <dgm:spPr/>
      <dgm:t>
        <a:bodyPr/>
        <a:lstStyle/>
        <a:p>
          <a:endParaRPr lang="en-US"/>
        </a:p>
      </dgm:t>
    </dgm:pt>
    <dgm:pt modelId="{C2FD576C-B5B6-4FFD-9906-3C32AD5D6C40}" type="sibTrans" cxnId="{02EE7319-DD85-441A-909E-5322F92E1406}">
      <dgm:prSet/>
      <dgm:spPr/>
      <dgm:t>
        <a:bodyPr/>
        <a:lstStyle/>
        <a:p>
          <a:endParaRPr lang="en-US"/>
        </a:p>
      </dgm:t>
    </dgm:pt>
    <dgm:pt modelId="{72E7DEBC-95DA-4397-BDD2-19815E694BCB}">
      <dgm:prSet/>
      <dgm:spPr/>
      <dgm:t>
        <a:bodyPr/>
        <a:lstStyle/>
        <a:p>
          <a:pPr rtl="0"/>
          <a:r>
            <a:rPr lang="en-US" b="1" i="0" baseline="0" dirty="0" err="1" smtClean="0"/>
            <a:t>Kedua</a:t>
          </a:r>
          <a:r>
            <a:rPr lang="en-US" b="1" i="0" baseline="0" dirty="0" smtClean="0"/>
            <a:t> :</a:t>
          </a:r>
          <a:r>
            <a:rPr lang="en-US" b="0" i="0" baseline="0" dirty="0" smtClean="0"/>
            <a:t> </a:t>
          </a:r>
          <a:r>
            <a:rPr lang="en-US" b="0" i="0" baseline="0" dirty="0" err="1" smtClean="0"/>
            <a:t>Tahap</a:t>
          </a:r>
          <a:r>
            <a:rPr lang="en-US" b="0" i="0" baseline="0" dirty="0" smtClean="0"/>
            <a:t> </a:t>
          </a:r>
          <a:r>
            <a:rPr lang="en-US" b="0" i="0" baseline="0" dirty="0" err="1" smtClean="0"/>
            <a:t>keimanan</a:t>
          </a:r>
          <a:r>
            <a:rPr lang="en-US" b="0" i="0" baseline="0" dirty="0" smtClean="0"/>
            <a:t> </a:t>
          </a:r>
          <a:r>
            <a:rPr lang="en-US" b="0" i="0" baseline="0" dirty="0" err="1" smtClean="0"/>
            <a:t>dan</a:t>
          </a:r>
          <a:r>
            <a:rPr lang="en-US" b="0" i="0" baseline="0" dirty="0" smtClean="0"/>
            <a:t> </a:t>
          </a:r>
          <a:r>
            <a:rPr lang="en-US" b="0" i="0" baseline="0" dirty="0" err="1" smtClean="0"/>
            <a:t>pengabdian</a:t>
          </a:r>
          <a:r>
            <a:rPr lang="en-US" b="0" i="0" baseline="0" dirty="0" smtClean="0"/>
            <a:t> </a:t>
          </a:r>
          <a:r>
            <a:rPr lang="en-US" b="0" i="0" baseline="0" dirty="0" err="1" smtClean="0"/>
            <a:t>kita</a:t>
          </a:r>
          <a:r>
            <a:rPr lang="en-US" b="0" i="0" baseline="0" dirty="0" smtClean="0"/>
            <a:t> </a:t>
          </a:r>
          <a:r>
            <a:rPr lang="en-US" b="0" i="0" baseline="0" dirty="0" err="1" smtClean="0"/>
            <a:t>kepada</a:t>
          </a:r>
          <a:r>
            <a:rPr lang="en-US" b="0" i="0" baseline="0" dirty="0" smtClean="0"/>
            <a:t> Allah SWT </a:t>
          </a:r>
          <a:r>
            <a:rPr lang="en-US" b="0" i="0" baseline="0" dirty="0" err="1" smtClean="0"/>
            <a:t>dapat</a:t>
          </a:r>
          <a:r>
            <a:rPr lang="en-US" b="0" i="0" baseline="0" dirty="0" smtClean="0"/>
            <a:t> </a:t>
          </a:r>
          <a:r>
            <a:rPr lang="en-US" b="0" i="0" baseline="0" dirty="0" err="1" smtClean="0"/>
            <a:t>diukur</a:t>
          </a:r>
          <a:r>
            <a:rPr lang="en-US" b="0" i="0" baseline="0" dirty="0" smtClean="0"/>
            <a:t> </a:t>
          </a:r>
          <a:r>
            <a:rPr lang="en-US" b="0" i="0" baseline="0" dirty="0" err="1" smtClean="0"/>
            <a:t>dengan</a:t>
          </a:r>
          <a:r>
            <a:rPr lang="en-US" b="0" i="0" baseline="0" dirty="0" smtClean="0"/>
            <a:t> </a:t>
          </a:r>
          <a:r>
            <a:rPr lang="en-US" b="0" i="0" baseline="0" dirty="0" err="1" smtClean="0"/>
            <a:t>sejauh</a:t>
          </a:r>
          <a:r>
            <a:rPr lang="en-US" b="0" i="0" baseline="0" dirty="0" smtClean="0"/>
            <a:t> </a:t>
          </a:r>
          <a:r>
            <a:rPr lang="en-US" b="0" i="0" baseline="0" dirty="0" err="1" smtClean="0"/>
            <a:t>mana</a:t>
          </a:r>
          <a:r>
            <a:rPr lang="en-US" b="0" i="0" baseline="0" dirty="0" smtClean="0"/>
            <a:t> </a:t>
          </a:r>
          <a:r>
            <a:rPr lang="en-US" b="0" i="0" baseline="0" dirty="0" err="1" smtClean="0"/>
            <a:t>kesediaan</a:t>
          </a:r>
          <a:r>
            <a:rPr lang="en-US" b="0" i="0" baseline="0" dirty="0" smtClean="0"/>
            <a:t> </a:t>
          </a:r>
          <a:r>
            <a:rPr lang="en-US" b="0" i="0" baseline="0" dirty="0" err="1" smtClean="0"/>
            <a:t>kita</a:t>
          </a:r>
          <a:r>
            <a:rPr lang="en-US" b="0" i="0" baseline="0" dirty="0" smtClean="0"/>
            <a:t> </a:t>
          </a:r>
          <a:r>
            <a:rPr lang="en-US" b="0" i="0" baseline="0" dirty="0" err="1" smtClean="0"/>
            <a:t>untuk</a:t>
          </a:r>
          <a:r>
            <a:rPr lang="en-US" b="0" i="0" baseline="0" dirty="0" smtClean="0"/>
            <a:t> </a:t>
          </a:r>
          <a:r>
            <a:rPr lang="en-US" b="0" i="0" baseline="0" dirty="0" err="1" smtClean="0"/>
            <a:t>berkorban</a:t>
          </a:r>
          <a:r>
            <a:rPr lang="en-US" b="0" i="0" baseline="0" dirty="0" smtClean="0"/>
            <a:t> </a:t>
          </a:r>
          <a:r>
            <a:rPr lang="en-US" b="0" i="0" baseline="0" dirty="0" err="1" smtClean="0"/>
            <a:t>demi</a:t>
          </a:r>
          <a:r>
            <a:rPr lang="en-US" b="0" i="0" baseline="0" dirty="0" smtClean="0"/>
            <a:t> </a:t>
          </a:r>
          <a:r>
            <a:rPr lang="en-US" b="0" i="0" baseline="0" dirty="0" err="1" smtClean="0"/>
            <a:t>mentaati</a:t>
          </a:r>
          <a:r>
            <a:rPr lang="en-US" b="0" i="0" baseline="0" dirty="0" smtClean="0"/>
            <a:t> </a:t>
          </a:r>
          <a:r>
            <a:rPr lang="en-US" b="0" i="0" baseline="0" dirty="0" err="1" smtClean="0"/>
            <a:t>perintah-Nya</a:t>
          </a:r>
          <a:r>
            <a:rPr lang="en-US" b="0" i="0" baseline="0" dirty="0" smtClean="0"/>
            <a:t>.</a:t>
          </a:r>
          <a:endParaRPr lang="en-US" b="0" i="0" baseline="0" dirty="0"/>
        </a:p>
      </dgm:t>
    </dgm:pt>
    <dgm:pt modelId="{143C168C-6B29-4BB5-A880-E390A8F82FE9}" type="parTrans" cxnId="{784E7199-F298-438E-9512-B00D4C11DE28}">
      <dgm:prSet/>
      <dgm:spPr/>
      <dgm:t>
        <a:bodyPr/>
        <a:lstStyle/>
        <a:p>
          <a:endParaRPr lang="en-US"/>
        </a:p>
      </dgm:t>
    </dgm:pt>
    <dgm:pt modelId="{7F1972DE-7448-4DBB-9E80-91B5B3B38D97}" type="sibTrans" cxnId="{784E7199-F298-438E-9512-B00D4C11DE28}">
      <dgm:prSet/>
      <dgm:spPr/>
      <dgm:t>
        <a:bodyPr/>
        <a:lstStyle/>
        <a:p>
          <a:endParaRPr lang="en-US"/>
        </a:p>
      </dgm:t>
    </dgm:pt>
    <dgm:pt modelId="{739173F1-2B1B-408E-AB37-BCD7858BD9AE}">
      <dgm:prSet/>
      <dgm:spPr/>
      <dgm:t>
        <a:bodyPr/>
        <a:lstStyle/>
        <a:p>
          <a:pPr rtl="0"/>
          <a:r>
            <a:rPr lang="en-US" b="1" i="0" baseline="0" dirty="0" err="1" smtClean="0"/>
            <a:t>Ketiga</a:t>
          </a:r>
          <a:r>
            <a:rPr lang="en-US" b="1" i="0" baseline="0" dirty="0" smtClean="0"/>
            <a:t> : </a:t>
          </a:r>
          <a:r>
            <a:rPr lang="en-US" b="0" i="0" baseline="0" dirty="0" err="1" smtClean="0"/>
            <a:t>Segerakan</a:t>
          </a:r>
          <a:r>
            <a:rPr lang="en-US" b="0" i="0" baseline="0" dirty="0" smtClean="0"/>
            <a:t> </a:t>
          </a:r>
          <a:r>
            <a:rPr lang="en-US" b="0" i="0" baseline="0" dirty="0" err="1" smtClean="0"/>
            <a:t>menyempurnakan</a:t>
          </a:r>
          <a:r>
            <a:rPr lang="en-US" b="0" i="0" baseline="0" dirty="0" smtClean="0"/>
            <a:t> </a:t>
          </a:r>
          <a:r>
            <a:rPr lang="en-US" b="0" i="0" baseline="0" dirty="0" err="1" smtClean="0"/>
            <a:t>ibadah</a:t>
          </a:r>
          <a:r>
            <a:rPr lang="en-US" b="0" i="0" baseline="0" dirty="0" smtClean="0"/>
            <a:t> </a:t>
          </a:r>
          <a:r>
            <a:rPr lang="en-US" b="0" i="0" baseline="0" dirty="0" err="1" smtClean="0"/>
            <a:t>haji</a:t>
          </a:r>
          <a:r>
            <a:rPr lang="en-US" b="0" i="0" baseline="0" dirty="0" smtClean="0"/>
            <a:t> </a:t>
          </a:r>
          <a:r>
            <a:rPr lang="en-US" b="0" i="0" baseline="0" dirty="0" err="1" smtClean="0"/>
            <a:t>apabila</a:t>
          </a:r>
          <a:r>
            <a:rPr lang="en-US" b="0" i="0" baseline="0" dirty="0" smtClean="0"/>
            <a:t> </a:t>
          </a:r>
          <a:r>
            <a:rPr lang="en-US" b="0" i="0" baseline="0" dirty="0" err="1" smtClean="0"/>
            <a:t>berkemampuan</a:t>
          </a:r>
          <a:r>
            <a:rPr lang="en-US" b="0" i="0" baseline="0" dirty="0" smtClean="0"/>
            <a:t> </a:t>
          </a:r>
          <a:r>
            <a:rPr lang="en-US" b="0" i="0" baseline="0" dirty="0" err="1" smtClean="0"/>
            <a:t>dan</a:t>
          </a:r>
          <a:r>
            <a:rPr lang="en-US" b="0" i="0" baseline="0" dirty="0" smtClean="0"/>
            <a:t> </a:t>
          </a:r>
          <a:r>
            <a:rPr lang="en-US" b="0" i="0" baseline="0" dirty="0" err="1" smtClean="0"/>
            <a:t>janganlah</a:t>
          </a:r>
          <a:r>
            <a:rPr lang="en-US" b="0" i="0" baseline="0" dirty="0" smtClean="0"/>
            <a:t> </a:t>
          </a:r>
          <a:r>
            <a:rPr lang="en-US" b="0" i="0" baseline="0" dirty="0" err="1" smtClean="0"/>
            <a:t>bertangguh-tangguh</a:t>
          </a:r>
          <a:r>
            <a:rPr lang="en-US" b="0" i="0" baseline="0" dirty="0" smtClean="0"/>
            <a:t>.</a:t>
          </a:r>
          <a:endParaRPr lang="en-US" b="0" i="0" baseline="0" dirty="0"/>
        </a:p>
      </dgm:t>
    </dgm:pt>
    <dgm:pt modelId="{307DBC65-53D0-4BFC-9D2C-E7909372AF56}" type="parTrans" cxnId="{8E2AB54B-5CC9-4692-B682-FAAB938444FA}">
      <dgm:prSet/>
      <dgm:spPr/>
      <dgm:t>
        <a:bodyPr/>
        <a:lstStyle/>
        <a:p>
          <a:endParaRPr lang="en-US"/>
        </a:p>
      </dgm:t>
    </dgm:pt>
    <dgm:pt modelId="{646880BC-82A4-477D-B185-011DBF1D3C86}" type="sibTrans" cxnId="{8E2AB54B-5CC9-4692-B682-FAAB938444FA}">
      <dgm:prSet/>
      <dgm:spPr/>
      <dgm:t>
        <a:bodyPr/>
        <a:lstStyle/>
        <a:p>
          <a:endParaRPr lang="en-US"/>
        </a:p>
      </dgm:t>
    </dgm:pt>
    <dgm:pt modelId="{5050883C-CB42-4AB9-8B54-8774DAE1AC26}">
      <dgm:prSet/>
      <dgm:spPr/>
      <dgm:t>
        <a:bodyPr/>
        <a:lstStyle/>
        <a:p>
          <a:pPr rtl="0"/>
          <a:r>
            <a:rPr lang="en-US" b="1" i="0" baseline="0" dirty="0" err="1" smtClean="0"/>
            <a:t>Keempat</a:t>
          </a:r>
          <a:r>
            <a:rPr lang="en-US" b="1" i="0" baseline="0" dirty="0" smtClean="0"/>
            <a:t> : </a:t>
          </a:r>
          <a:r>
            <a:rPr lang="en-US" b="0" i="0" baseline="0" dirty="0" err="1" smtClean="0"/>
            <a:t>Ikatan</a:t>
          </a:r>
          <a:r>
            <a:rPr lang="en-US" b="0" i="0" baseline="0" dirty="0" smtClean="0"/>
            <a:t> </a:t>
          </a:r>
          <a:r>
            <a:rPr lang="en-US" b="0" i="0" baseline="0" dirty="0" err="1" smtClean="0"/>
            <a:t>ukhwah</a:t>
          </a:r>
          <a:r>
            <a:rPr lang="en-US" b="0" i="0" baseline="0" dirty="0" smtClean="0"/>
            <a:t> </a:t>
          </a:r>
          <a:r>
            <a:rPr lang="en-US" b="0" i="0" baseline="0" dirty="0" err="1" smtClean="0"/>
            <a:t>dan</a:t>
          </a:r>
          <a:r>
            <a:rPr lang="en-US" b="0" i="0" baseline="0" dirty="0" smtClean="0"/>
            <a:t> </a:t>
          </a:r>
          <a:r>
            <a:rPr lang="en-US" b="0" i="0" baseline="0" dirty="0" err="1" smtClean="0"/>
            <a:t>perpaduan</a:t>
          </a:r>
          <a:r>
            <a:rPr lang="en-US" b="0" i="0" baseline="0" dirty="0" smtClean="0"/>
            <a:t> </a:t>
          </a:r>
          <a:r>
            <a:rPr lang="en-US" b="0" i="0" baseline="0" dirty="0" err="1" smtClean="0"/>
            <a:t>dapat</a:t>
          </a:r>
          <a:r>
            <a:rPr lang="en-US" b="0" i="0" baseline="0" dirty="0" smtClean="0"/>
            <a:t> </a:t>
          </a:r>
          <a:r>
            <a:rPr lang="en-US" b="0" i="0" baseline="0" dirty="0" err="1" smtClean="0"/>
            <a:t>dibangunkan</a:t>
          </a:r>
          <a:r>
            <a:rPr lang="en-US" b="0" i="0" baseline="0" dirty="0" smtClean="0"/>
            <a:t> </a:t>
          </a:r>
          <a:r>
            <a:rPr lang="en-US" b="0" i="0" baseline="0" dirty="0" err="1" smtClean="0"/>
            <a:t>tanpa</a:t>
          </a:r>
          <a:r>
            <a:rPr lang="en-US" b="0" i="0" baseline="0" dirty="0" smtClean="0"/>
            <a:t> </a:t>
          </a:r>
          <a:r>
            <a:rPr lang="en-US" b="0" i="0" baseline="0" dirty="0" err="1" smtClean="0"/>
            <a:t>mengira</a:t>
          </a:r>
          <a:r>
            <a:rPr lang="en-US" b="0" i="0" baseline="0" dirty="0" smtClean="0"/>
            <a:t> </a:t>
          </a:r>
          <a:r>
            <a:rPr lang="en-US" b="0" i="0" baseline="0" dirty="0" err="1" smtClean="0"/>
            <a:t>pangkat</a:t>
          </a:r>
          <a:r>
            <a:rPr lang="en-US" b="0" i="0" baseline="0" dirty="0" smtClean="0"/>
            <a:t>, </a:t>
          </a:r>
          <a:r>
            <a:rPr lang="en-US" b="0" i="0" baseline="0" dirty="0" err="1" smtClean="0"/>
            <a:t>harta</a:t>
          </a:r>
          <a:r>
            <a:rPr lang="en-US" b="0" i="0" baseline="0" dirty="0" smtClean="0"/>
            <a:t>, </a:t>
          </a:r>
          <a:r>
            <a:rPr lang="en-US" b="0" i="0" baseline="0" dirty="0" err="1" smtClean="0"/>
            <a:t>warna</a:t>
          </a:r>
          <a:r>
            <a:rPr lang="en-US" b="0" i="0" baseline="0" dirty="0" smtClean="0"/>
            <a:t> </a:t>
          </a:r>
          <a:r>
            <a:rPr lang="en-US" b="0" i="0" baseline="0" dirty="0" err="1" smtClean="0"/>
            <a:t>kulit</a:t>
          </a:r>
          <a:r>
            <a:rPr lang="en-US" b="0" i="0" baseline="0" dirty="0" smtClean="0"/>
            <a:t>, </a:t>
          </a:r>
          <a:r>
            <a:rPr lang="en-US" b="0" i="0" baseline="0" dirty="0" err="1" smtClean="0"/>
            <a:t>bangsa</a:t>
          </a:r>
          <a:r>
            <a:rPr lang="en-US" b="0" i="0" baseline="0" dirty="0" smtClean="0"/>
            <a:t> </a:t>
          </a:r>
          <a:r>
            <a:rPr lang="en-US" b="0" i="0" baseline="0" dirty="0" err="1" smtClean="0"/>
            <a:t>mahupun</a:t>
          </a:r>
          <a:r>
            <a:rPr lang="en-US" b="0" i="0" baseline="0" dirty="0" smtClean="0"/>
            <a:t> </a:t>
          </a:r>
          <a:r>
            <a:rPr lang="en-US" b="0" i="0" baseline="0" dirty="0" err="1" smtClean="0"/>
            <a:t>fahaman</a:t>
          </a:r>
          <a:r>
            <a:rPr lang="en-US" b="0" i="0" baseline="0" dirty="0" smtClean="0"/>
            <a:t> </a:t>
          </a:r>
          <a:r>
            <a:rPr lang="en-US" b="0" i="0" baseline="0" dirty="0" err="1" smtClean="0"/>
            <a:t>politik</a:t>
          </a:r>
          <a:r>
            <a:rPr lang="en-US" b="0" i="0" baseline="0" dirty="0" smtClean="0"/>
            <a:t> </a:t>
          </a:r>
          <a:r>
            <a:rPr lang="en-US" b="0" i="0" baseline="0" dirty="0" err="1" smtClean="0"/>
            <a:t>semasa</a:t>
          </a:r>
          <a:r>
            <a:rPr lang="en-US" b="0" i="0" baseline="0" dirty="0" smtClean="0"/>
            <a:t> </a:t>
          </a:r>
          <a:r>
            <a:rPr lang="en-US" b="0" i="0" baseline="0" dirty="0" err="1" smtClean="0"/>
            <a:t>mengerjakan</a:t>
          </a:r>
          <a:r>
            <a:rPr lang="en-US" b="0" i="0" baseline="0" dirty="0" smtClean="0"/>
            <a:t> </a:t>
          </a:r>
          <a:r>
            <a:rPr lang="en-US" b="0" i="0" baseline="0" dirty="0" err="1" smtClean="0"/>
            <a:t>ibadah</a:t>
          </a:r>
          <a:r>
            <a:rPr lang="en-US" b="0" i="0" baseline="0" dirty="0" smtClean="0"/>
            <a:t> </a:t>
          </a:r>
          <a:r>
            <a:rPr lang="en-US" b="0" i="0" baseline="0" dirty="0" err="1" smtClean="0"/>
            <a:t>haji</a:t>
          </a:r>
          <a:r>
            <a:rPr lang="en-US" b="0" i="0" baseline="0" dirty="0" smtClean="0"/>
            <a:t>. </a:t>
          </a:r>
          <a:endParaRPr lang="en-US" b="0" i="0" baseline="0" dirty="0"/>
        </a:p>
      </dgm:t>
    </dgm:pt>
    <dgm:pt modelId="{79D31104-2B30-44C2-99A7-FEDE203B4AE9}" type="parTrans" cxnId="{F084FC01-A3C7-47F2-95A5-3404AC80A504}">
      <dgm:prSet/>
      <dgm:spPr/>
      <dgm:t>
        <a:bodyPr/>
        <a:lstStyle/>
        <a:p>
          <a:endParaRPr lang="en-US"/>
        </a:p>
      </dgm:t>
    </dgm:pt>
    <dgm:pt modelId="{F675A73D-8D59-4DE9-A2BA-7C0494591A82}" type="sibTrans" cxnId="{F084FC01-A3C7-47F2-95A5-3404AC80A504}">
      <dgm:prSet/>
      <dgm:spPr/>
      <dgm:t>
        <a:bodyPr/>
        <a:lstStyle/>
        <a:p>
          <a:endParaRPr lang="en-US"/>
        </a:p>
      </dgm:t>
    </dgm:pt>
    <dgm:pt modelId="{30A3CFB1-0223-4EB4-B96C-D436D7853BA8}">
      <dgm:prSet/>
      <dgm:spPr/>
      <dgm:t>
        <a:bodyPr/>
        <a:lstStyle/>
        <a:p>
          <a:pPr rtl="0"/>
          <a:r>
            <a:rPr lang="en-US" b="1" i="0" baseline="0" dirty="0" err="1" smtClean="0"/>
            <a:t>Kelima</a:t>
          </a:r>
          <a:r>
            <a:rPr lang="en-US" b="1" i="0" baseline="0" dirty="0" smtClean="0"/>
            <a:t> : </a:t>
          </a:r>
          <a:r>
            <a:rPr lang="en-US" b="0" i="0" baseline="0" dirty="0" err="1" smtClean="0"/>
            <a:t>Ibadah</a:t>
          </a:r>
          <a:r>
            <a:rPr lang="en-US" b="0" i="0" baseline="0" dirty="0" smtClean="0"/>
            <a:t> </a:t>
          </a:r>
          <a:r>
            <a:rPr lang="en-US" b="0" i="0" baseline="0" dirty="0" err="1" smtClean="0"/>
            <a:t>haji</a:t>
          </a:r>
          <a:r>
            <a:rPr lang="en-US" b="0" i="0" baseline="0" dirty="0" smtClean="0"/>
            <a:t> yang </a:t>
          </a:r>
          <a:r>
            <a:rPr lang="en-US" b="0" i="0" baseline="0" dirty="0" err="1" smtClean="0"/>
            <a:t>disyariatkan</a:t>
          </a:r>
          <a:r>
            <a:rPr lang="en-US" b="0" i="0" baseline="0" dirty="0" smtClean="0"/>
            <a:t> </a:t>
          </a:r>
          <a:r>
            <a:rPr lang="en-US" b="0" i="0" baseline="0" dirty="0" err="1" smtClean="0"/>
            <a:t>bukti</a:t>
          </a:r>
          <a:r>
            <a:rPr lang="en-US" b="0" i="0" baseline="0" dirty="0" smtClean="0"/>
            <a:t> </a:t>
          </a:r>
          <a:r>
            <a:rPr lang="en-US" b="0" i="0" baseline="0" dirty="0" err="1" smtClean="0"/>
            <a:t>keutuhan</a:t>
          </a:r>
          <a:r>
            <a:rPr lang="en-US" b="0" i="0" baseline="0" dirty="0" smtClean="0"/>
            <a:t> </a:t>
          </a:r>
          <a:r>
            <a:rPr lang="en-US" b="0" i="0" baseline="0" dirty="0" err="1" smtClean="0"/>
            <a:t>akidah</a:t>
          </a:r>
          <a:r>
            <a:rPr lang="en-US" b="0" i="0" baseline="0" dirty="0" smtClean="0"/>
            <a:t> </a:t>
          </a:r>
          <a:r>
            <a:rPr lang="en-US" b="0" i="0" baseline="0" dirty="0" err="1" smtClean="0"/>
            <a:t>umat</a:t>
          </a:r>
          <a:r>
            <a:rPr lang="en-US" b="0" i="0" baseline="0" dirty="0" smtClean="0"/>
            <a:t> Islam </a:t>
          </a:r>
          <a:r>
            <a:rPr lang="en-US" b="0" i="0" baseline="0" dirty="0" err="1" smtClean="0"/>
            <a:t>dari</a:t>
          </a:r>
          <a:r>
            <a:rPr lang="en-US" b="0" i="0" baseline="0" dirty="0" smtClean="0"/>
            <a:t> </a:t>
          </a:r>
          <a:r>
            <a:rPr lang="en-US" b="0" i="0" baseline="0" dirty="0" err="1" smtClean="0"/>
            <a:t>serata</a:t>
          </a:r>
          <a:r>
            <a:rPr lang="en-US" b="0" i="0" baseline="0" dirty="0" smtClean="0"/>
            <a:t> </a:t>
          </a:r>
          <a:r>
            <a:rPr lang="en-US" b="0" i="0" baseline="0" dirty="0" err="1" smtClean="0"/>
            <a:t>dunia</a:t>
          </a:r>
          <a:r>
            <a:rPr lang="en-US" b="0" i="0" baseline="0" dirty="0" smtClean="0"/>
            <a:t> </a:t>
          </a:r>
          <a:r>
            <a:rPr lang="en-US" b="0" i="0" baseline="0" dirty="0" err="1" smtClean="0"/>
            <a:t>menghadap</a:t>
          </a:r>
          <a:r>
            <a:rPr lang="en-US" b="0" i="0" baseline="0" dirty="0" smtClean="0"/>
            <a:t> Allah SWT.</a:t>
          </a:r>
          <a:endParaRPr lang="en-US" b="0" i="0" baseline="0" dirty="0"/>
        </a:p>
      </dgm:t>
    </dgm:pt>
    <dgm:pt modelId="{530EA211-5F06-49B1-B39E-BA68D73CB577}" type="parTrans" cxnId="{F746D413-3C22-454D-AC61-14C0B289A7E2}">
      <dgm:prSet/>
      <dgm:spPr/>
      <dgm:t>
        <a:bodyPr/>
        <a:lstStyle/>
        <a:p>
          <a:endParaRPr lang="en-US"/>
        </a:p>
      </dgm:t>
    </dgm:pt>
    <dgm:pt modelId="{4A930A34-C58F-4747-9048-B2AAF963D43C}" type="sibTrans" cxnId="{F746D413-3C22-454D-AC61-14C0B289A7E2}">
      <dgm:prSet/>
      <dgm:spPr/>
      <dgm:t>
        <a:bodyPr/>
        <a:lstStyle/>
        <a:p>
          <a:endParaRPr lang="en-US"/>
        </a:p>
      </dgm:t>
    </dgm:pt>
    <dgm:pt modelId="{FF72A989-092B-493B-B092-71EE08185F21}" type="pres">
      <dgm:prSet presAssocID="{79C741CF-0B6E-4152-B5AE-4ABFF40362BC}" presName="linear" presStyleCnt="0">
        <dgm:presLayoutVars>
          <dgm:dir/>
          <dgm:resizeHandles val="exact"/>
        </dgm:presLayoutVars>
      </dgm:prSet>
      <dgm:spPr/>
    </dgm:pt>
    <dgm:pt modelId="{28C4C3FF-01A7-4D3B-942D-E95FEF0DA3CE}" type="pres">
      <dgm:prSet presAssocID="{835327E8-A725-47E1-973E-6488E40C720C}" presName="comp" presStyleCnt="0"/>
      <dgm:spPr/>
    </dgm:pt>
    <dgm:pt modelId="{A5159BA8-66CD-43F7-AEF1-B1A72D76C1C7}" type="pres">
      <dgm:prSet presAssocID="{835327E8-A725-47E1-973E-6488E40C720C}" presName="box" presStyleLbl="node1" presStyleIdx="0" presStyleCnt="5"/>
      <dgm:spPr/>
    </dgm:pt>
    <dgm:pt modelId="{177F2BC6-72C7-4023-BD08-0DF35E5D622F}" type="pres">
      <dgm:prSet presAssocID="{835327E8-A725-47E1-973E-6488E40C720C}" presName="img" presStyleLbl="fgImgPlace1" presStyleIdx="0" presStyleCnt="5"/>
      <dgm:spPr/>
    </dgm:pt>
    <dgm:pt modelId="{BF037242-9E71-42E8-9E7A-5944CA8F724C}" type="pres">
      <dgm:prSet presAssocID="{835327E8-A725-47E1-973E-6488E40C720C}" presName="text" presStyleLbl="node1" presStyleIdx="0" presStyleCnt="5">
        <dgm:presLayoutVars>
          <dgm:bulletEnabled val="1"/>
        </dgm:presLayoutVars>
      </dgm:prSet>
      <dgm:spPr/>
    </dgm:pt>
    <dgm:pt modelId="{28FE3D8F-F543-445F-B167-48F2082AF819}" type="pres">
      <dgm:prSet presAssocID="{C2FD576C-B5B6-4FFD-9906-3C32AD5D6C40}" presName="spacer" presStyleCnt="0"/>
      <dgm:spPr/>
    </dgm:pt>
    <dgm:pt modelId="{B5290AA9-D3D7-41B8-94CD-1E2E40775CCE}" type="pres">
      <dgm:prSet presAssocID="{72E7DEBC-95DA-4397-BDD2-19815E694BCB}" presName="comp" presStyleCnt="0"/>
      <dgm:spPr/>
    </dgm:pt>
    <dgm:pt modelId="{4A44E6ED-AEBB-42D8-954D-04D94379292B}" type="pres">
      <dgm:prSet presAssocID="{72E7DEBC-95DA-4397-BDD2-19815E694BCB}" presName="box" presStyleLbl="node1" presStyleIdx="1" presStyleCnt="5"/>
      <dgm:spPr/>
    </dgm:pt>
    <dgm:pt modelId="{4F9275A2-3A82-47A2-97C4-D8EE633EC68A}" type="pres">
      <dgm:prSet presAssocID="{72E7DEBC-95DA-4397-BDD2-19815E694BCB}" presName="img" presStyleLbl="fgImgPlace1" presStyleIdx="1" presStyleCnt="5"/>
      <dgm:spPr/>
    </dgm:pt>
    <dgm:pt modelId="{C4617089-46C7-41E3-9D1C-948A9E63E99D}" type="pres">
      <dgm:prSet presAssocID="{72E7DEBC-95DA-4397-BDD2-19815E694BCB}" presName="text" presStyleLbl="node1" presStyleIdx="1" presStyleCnt="5">
        <dgm:presLayoutVars>
          <dgm:bulletEnabled val="1"/>
        </dgm:presLayoutVars>
      </dgm:prSet>
      <dgm:spPr/>
    </dgm:pt>
    <dgm:pt modelId="{69D68CCB-4753-474A-A415-9FB7A2E7E9B9}" type="pres">
      <dgm:prSet presAssocID="{7F1972DE-7448-4DBB-9E80-91B5B3B38D97}" presName="spacer" presStyleCnt="0"/>
      <dgm:spPr/>
    </dgm:pt>
    <dgm:pt modelId="{E2004375-3064-4F7D-B2E5-BEA3168C114B}" type="pres">
      <dgm:prSet presAssocID="{739173F1-2B1B-408E-AB37-BCD7858BD9AE}" presName="comp" presStyleCnt="0"/>
      <dgm:spPr/>
    </dgm:pt>
    <dgm:pt modelId="{E2E7A379-3A5C-4FB1-B545-2FD4002BC6DE}" type="pres">
      <dgm:prSet presAssocID="{739173F1-2B1B-408E-AB37-BCD7858BD9AE}" presName="box" presStyleLbl="node1" presStyleIdx="2" presStyleCnt="5"/>
      <dgm:spPr/>
    </dgm:pt>
    <dgm:pt modelId="{0634F8DD-6877-4DDE-A6A9-83809C1F5FD0}" type="pres">
      <dgm:prSet presAssocID="{739173F1-2B1B-408E-AB37-BCD7858BD9AE}" presName="img" presStyleLbl="fgImgPlace1" presStyleIdx="2" presStyleCnt="5"/>
      <dgm:spPr/>
    </dgm:pt>
    <dgm:pt modelId="{51F6FB05-FDDD-4E02-BEBB-A0AC86DFB1DF}" type="pres">
      <dgm:prSet presAssocID="{739173F1-2B1B-408E-AB37-BCD7858BD9AE}" presName="text" presStyleLbl="node1" presStyleIdx="2" presStyleCnt="5">
        <dgm:presLayoutVars>
          <dgm:bulletEnabled val="1"/>
        </dgm:presLayoutVars>
      </dgm:prSet>
      <dgm:spPr/>
    </dgm:pt>
    <dgm:pt modelId="{BD367B76-BA49-4F49-823D-90DCE885C7F3}" type="pres">
      <dgm:prSet presAssocID="{646880BC-82A4-477D-B185-011DBF1D3C86}" presName="spacer" presStyleCnt="0"/>
      <dgm:spPr/>
    </dgm:pt>
    <dgm:pt modelId="{35C077C9-824C-4562-AE6B-FCF807C5A3D6}" type="pres">
      <dgm:prSet presAssocID="{5050883C-CB42-4AB9-8B54-8774DAE1AC26}" presName="comp" presStyleCnt="0"/>
      <dgm:spPr/>
    </dgm:pt>
    <dgm:pt modelId="{04B9A93F-5325-4BF2-B935-86D5346C416E}" type="pres">
      <dgm:prSet presAssocID="{5050883C-CB42-4AB9-8B54-8774DAE1AC26}" presName="box" presStyleLbl="node1" presStyleIdx="3" presStyleCnt="5"/>
      <dgm:spPr/>
      <dgm:t>
        <a:bodyPr/>
        <a:lstStyle/>
        <a:p>
          <a:endParaRPr lang="en-US"/>
        </a:p>
      </dgm:t>
    </dgm:pt>
    <dgm:pt modelId="{74EC04AC-D632-47AF-A16D-559AA7A13158}" type="pres">
      <dgm:prSet presAssocID="{5050883C-CB42-4AB9-8B54-8774DAE1AC26}" presName="img" presStyleLbl="fgImgPlace1" presStyleIdx="3" presStyleCnt="5"/>
      <dgm:spPr/>
    </dgm:pt>
    <dgm:pt modelId="{D94D5947-9F3F-4B99-A242-47DCB8C1EC40}" type="pres">
      <dgm:prSet presAssocID="{5050883C-CB42-4AB9-8B54-8774DAE1AC26}" presName="text" presStyleLbl="node1" presStyleIdx="3" presStyleCnt="5">
        <dgm:presLayoutVars>
          <dgm:bulletEnabled val="1"/>
        </dgm:presLayoutVars>
      </dgm:prSet>
      <dgm:spPr/>
      <dgm:t>
        <a:bodyPr/>
        <a:lstStyle/>
        <a:p>
          <a:endParaRPr lang="en-US"/>
        </a:p>
      </dgm:t>
    </dgm:pt>
    <dgm:pt modelId="{CE57AE31-D741-4B3C-A4BD-207981D8B407}" type="pres">
      <dgm:prSet presAssocID="{F675A73D-8D59-4DE9-A2BA-7C0494591A82}" presName="spacer" presStyleCnt="0"/>
      <dgm:spPr/>
    </dgm:pt>
    <dgm:pt modelId="{42221409-FFD7-4E78-B941-C2BDF3D307E3}" type="pres">
      <dgm:prSet presAssocID="{30A3CFB1-0223-4EB4-B96C-D436D7853BA8}" presName="comp" presStyleCnt="0"/>
      <dgm:spPr/>
    </dgm:pt>
    <dgm:pt modelId="{103FD718-CF3E-4EC0-88F2-FEB8C3FA3179}" type="pres">
      <dgm:prSet presAssocID="{30A3CFB1-0223-4EB4-B96C-D436D7853BA8}" presName="box" presStyleLbl="node1" presStyleIdx="4" presStyleCnt="5"/>
      <dgm:spPr/>
      <dgm:t>
        <a:bodyPr/>
        <a:lstStyle/>
        <a:p>
          <a:endParaRPr lang="en-US"/>
        </a:p>
      </dgm:t>
    </dgm:pt>
    <dgm:pt modelId="{97F58398-C088-4696-8D36-36D675490492}" type="pres">
      <dgm:prSet presAssocID="{30A3CFB1-0223-4EB4-B96C-D436D7853BA8}" presName="img" presStyleLbl="fgImgPlace1" presStyleIdx="4" presStyleCnt="5"/>
      <dgm:spPr/>
    </dgm:pt>
    <dgm:pt modelId="{3907BCAA-D3A4-4E79-BE3B-71DCEAF09997}" type="pres">
      <dgm:prSet presAssocID="{30A3CFB1-0223-4EB4-B96C-D436D7853BA8}" presName="text" presStyleLbl="node1" presStyleIdx="4" presStyleCnt="5">
        <dgm:presLayoutVars>
          <dgm:bulletEnabled val="1"/>
        </dgm:presLayoutVars>
      </dgm:prSet>
      <dgm:spPr/>
      <dgm:t>
        <a:bodyPr/>
        <a:lstStyle/>
        <a:p>
          <a:endParaRPr lang="en-US"/>
        </a:p>
      </dgm:t>
    </dgm:pt>
  </dgm:ptLst>
  <dgm:cxnLst>
    <dgm:cxn modelId="{F084FC01-A3C7-47F2-95A5-3404AC80A504}" srcId="{79C741CF-0B6E-4152-B5AE-4ABFF40362BC}" destId="{5050883C-CB42-4AB9-8B54-8774DAE1AC26}" srcOrd="3" destOrd="0" parTransId="{79D31104-2B30-44C2-99A7-FEDE203B4AE9}" sibTransId="{F675A73D-8D59-4DE9-A2BA-7C0494591A82}"/>
    <dgm:cxn modelId="{F0717D62-110C-4F9D-B868-F057DB97956D}" type="presOf" srcId="{739173F1-2B1B-408E-AB37-BCD7858BD9AE}" destId="{51F6FB05-FDDD-4E02-BEBB-A0AC86DFB1DF}" srcOrd="1" destOrd="0" presId="urn:microsoft.com/office/officeart/2005/8/layout/vList4"/>
    <dgm:cxn modelId="{C2FCF369-1D87-48F7-A729-ACEA57883182}" type="presOf" srcId="{835327E8-A725-47E1-973E-6488E40C720C}" destId="{A5159BA8-66CD-43F7-AEF1-B1A72D76C1C7}" srcOrd="0" destOrd="0" presId="urn:microsoft.com/office/officeart/2005/8/layout/vList4"/>
    <dgm:cxn modelId="{F746D413-3C22-454D-AC61-14C0B289A7E2}" srcId="{79C741CF-0B6E-4152-B5AE-4ABFF40362BC}" destId="{30A3CFB1-0223-4EB4-B96C-D436D7853BA8}" srcOrd="4" destOrd="0" parTransId="{530EA211-5F06-49B1-B39E-BA68D73CB577}" sibTransId="{4A930A34-C58F-4747-9048-B2AAF963D43C}"/>
    <dgm:cxn modelId="{784E7199-F298-438E-9512-B00D4C11DE28}" srcId="{79C741CF-0B6E-4152-B5AE-4ABFF40362BC}" destId="{72E7DEBC-95DA-4397-BDD2-19815E694BCB}" srcOrd="1" destOrd="0" parTransId="{143C168C-6B29-4BB5-A880-E390A8F82FE9}" sibTransId="{7F1972DE-7448-4DBB-9E80-91B5B3B38D97}"/>
    <dgm:cxn modelId="{23AD5DFA-6E03-4E17-9012-68944FE0D487}" type="presOf" srcId="{739173F1-2B1B-408E-AB37-BCD7858BD9AE}" destId="{E2E7A379-3A5C-4FB1-B545-2FD4002BC6DE}" srcOrd="0" destOrd="0" presId="urn:microsoft.com/office/officeart/2005/8/layout/vList4"/>
    <dgm:cxn modelId="{A7E04460-7F3A-45D8-A3C0-9A2C9DD04C35}" type="presOf" srcId="{30A3CFB1-0223-4EB4-B96C-D436D7853BA8}" destId="{3907BCAA-D3A4-4E79-BE3B-71DCEAF09997}" srcOrd="1" destOrd="0" presId="urn:microsoft.com/office/officeart/2005/8/layout/vList4"/>
    <dgm:cxn modelId="{5B1F9F69-7667-4B6E-8FF9-F85A240745D9}" type="presOf" srcId="{835327E8-A725-47E1-973E-6488E40C720C}" destId="{BF037242-9E71-42E8-9E7A-5944CA8F724C}" srcOrd="1" destOrd="0" presId="urn:microsoft.com/office/officeart/2005/8/layout/vList4"/>
    <dgm:cxn modelId="{24A725A7-6718-4E7E-9663-66FBF2BE8D24}" type="presOf" srcId="{72E7DEBC-95DA-4397-BDD2-19815E694BCB}" destId="{C4617089-46C7-41E3-9D1C-948A9E63E99D}" srcOrd="1" destOrd="0" presId="urn:microsoft.com/office/officeart/2005/8/layout/vList4"/>
    <dgm:cxn modelId="{90E39E37-A40B-4FA8-9950-3EEEFEB1DE87}" type="presOf" srcId="{5050883C-CB42-4AB9-8B54-8774DAE1AC26}" destId="{D94D5947-9F3F-4B99-A242-47DCB8C1EC40}" srcOrd="1" destOrd="0" presId="urn:microsoft.com/office/officeart/2005/8/layout/vList4"/>
    <dgm:cxn modelId="{8E2AB54B-5CC9-4692-B682-FAAB938444FA}" srcId="{79C741CF-0B6E-4152-B5AE-4ABFF40362BC}" destId="{739173F1-2B1B-408E-AB37-BCD7858BD9AE}" srcOrd="2" destOrd="0" parTransId="{307DBC65-53D0-4BFC-9D2C-E7909372AF56}" sibTransId="{646880BC-82A4-477D-B185-011DBF1D3C86}"/>
    <dgm:cxn modelId="{9D86A168-3735-4BD6-9B6D-60FFF0E55615}" type="presOf" srcId="{72E7DEBC-95DA-4397-BDD2-19815E694BCB}" destId="{4A44E6ED-AEBB-42D8-954D-04D94379292B}" srcOrd="0" destOrd="0" presId="urn:microsoft.com/office/officeart/2005/8/layout/vList4"/>
    <dgm:cxn modelId="{02EE7319-DD85-441A-909E-5322F92E1406}" srcId="{79C741CF-0B6E-4152-B5AE-4ABFF40362BC}" destId="{835327E8-A725-47E1-973E-6488E40C720C}" srcOrd="0" destOrd="0" parTransId="{67D4C1EC-8650-4296-90A1-E3F890EB0A54}" sibTransId="{C2FD576C-B5B6-4FFD-9906-3C32AD5D6C40}"/>
    <dgm:cxn modelId="{740380FD-EEC9-46B3-BAC7-9143837E9AD4}" type="presOf" srcId="{5050883C-CB42-4AB9-8B54-8774DAE1AC26}" destId="{04B9A93F-5325-4BF2-B935-86D5346C416E}" srcOrd="0" destOrd="0" presId="urn:microsoft.com/office/officeart/2005/8/layout/vList4"/>
    <dgm:cxn modelId="{2DFD5AB4-D027-4DD4-A77F-5D9911819A2E}" type="presOf" srcId="{79C741CF-0B6E-4152-B5AE-4ABFF40362BC}" destId="{FF72A989-092B-493B-B092-71EE08185F21}" srcOrd="0" destOrd="0" presId="urn:microsoft.com/office/officeart/2005/8/layout/vList4"/>
    <dgm:cxn modelId="{3E971E82-A71D-4EB6-9BF0-71CDB60BF4F6}" type="presOf" srcId="{30A3CFB1-0223-4EB4-B96C-D436D7853BA8}" destId="{103FD718-CF3E-4EC0-88F2-FEB8C3FA3179}" srcOrd="0" destOrd="0" presId="urn:microsoft.com/office/officeart/2005/8/layout/vList4"/>
    <dgm:cxn modelId="{F283ADF1-48E4-424B-8110-D3E41D7A97E3}" type="presParOf" srcId="{FF72A989-092B-493B-B092-71EE08185F21}" destId="{28C4C3FF-01A7-4D3B-942D-E95FEF0DA3CE}" srcOrd="0" destOrd="0" presId="urn:microsoft.com/office/officeart/2005/8/layout/vList4"/>
    <dgm:cxn modelId="{F169BD96-A853-4F92-9A12-C20513E09623}" type="presParOf" srcId="{28C4C3FF-01A7-4D3B-942D-E95FEF0DA3CE}" destId="{A5159BA8-66CD-43F7-AEF1-B1A72D76C1C7}" srcOrd="0" destOrd="0" presId="urn:microsoft.com/office/officeart/2005/8/layout/vList4"/>
    <dgm:cxn modelId="{D3DF4D54-D213-41C2-B8C8-3212A3C88D55}" type="presParOf" srcId="{28C4C3FF-01A7-4D3B-942D-E95FEF0DA3CE}" destId="{177F2BC6-72C7-4023-BD08-0DF35E5D622F}" srcOrd="1" destOrd="0" presId="urn:microsoft.com/office/officeart/2005/8/layout/vList4"/>
    <dgm:cxn modelId="{FE5CB139-3265-4F8C-934C-5C87087A3899}" type="presParOf" srcId="{28C4C3FF-01A7-4D3B-942D-E95FEF0DA3CE}" destId="{BF037242-9E71-42E8-9E7A-5944CA8F724C}" srcOrd="2" destOrd="0" presId="urn:microsoft.com/office/officeart/2005/8/layout/vList4"/>
    <dgm:cxn modelId="{61B42EAC-0439-47DA-80EB-3CC9C5E35D4B}" type="presParOf" srcId="{FF72A989-092B-493B-B092-71EE08185F21}" destId="{28FE3D8F-F543-445F-B167-48F2082AF819}" srcOrd="1" destOrd="0" presId="urn:microsoft.com/office/officeart/2005/8/layout/vList4"/>
    <dgm:cxn modelId="{68EA0A2F-14AE-4924-B442-BC008BAFA575}" type="presParOf" srcId="{FF72A989-092B-493B-B092-71EE08185F21}" destId="{B5290AA9-D3D7-41B8-94CD-1E2E40775CCE}" srcOrd="2" destOrd="0" presId="urn:microsoft.com/office/officeart/2005/8/layout/vList4"/>
    <dgm:cxn modelId="{19EBBAA0-23B2-4B27-B69D-046188C7C2ED}" type="presParOf" srcId="{B5290AA9-D3D7-41B8-94CD-1E2E40775CCE}" destId="{4A44E6ED-AEBB-42D8-954D-04D94379292B}" srcOrd="0" destOrd="0" presId="urn:microsoft.com/office/officeart/2005/8/layout/vList4"/>
    <dgm:cxn modelId="{2E9B47A2-70F8-4E2B-AC34-462DA4286804}" type="presParOf" srcId="{B5290AA9-D3D7-41B8-94CD-1E2E40775CCE}" destId="{4F9275A2-3A82-47A2-97C4-D8EE633EC68A}" srcOrd="1" destOrd="0" presId="urn:microsoft.com/office/officeart/2005/8/layout/vList4"/>
    <dgm:cxn modelId="{6044893D-AB38-468C-9D0A-D2782E811581}" type="presParOf" srcId="{B5290AA9-D3D7-41B8-94CD-1E2E40775CCE}" destId="{C4617089-46C7-41E3-9D1C-948A9E63E99D}" srcOrd="2" destOrd="0" presId="urn:microsoft.com/office/officeart/2005/8/layout/vList4"/>
    <dgm:cxn modelId="{6D7AEBDE-9D1C-445D-AB15-23AE8EB79AAD}" type="presParOf" srcId="{FF72A989-092B-493B-B092-71EE08185F21}" destId="{69D68CCB-4753-474A-A415-9FB7A2E7E9B9}" srcOrd="3" destOrd="0" presId="urn:microsoft.com/office/officeart/2005/8/layout/vList4"/>
    <dgm:cxn modelId="{9C13EBCC-9AA7-449B-85A4-041EDFF0033B}" type="presParOf" srcId="{FF72A989-092B-493B-B092-71EE08185F21}" destId="{E2004375-3064-4F7D-B2E5-BEA3168C114B}" srcOrd="4" destOrd="0" presId="urn:microsoft.com/office/officeart/2005/8/layout/vList4"/>
    <dgm:cxn modelId="{A5AEE7EB-7CD7-4CEA-A587-F586A79E76DE}" type="presParOf" srcId="{E2004375-3064-4F7D-B2E5-BEA3168C114B}" destId="{E2E7A379-3A5C-4FB1-B545-2FD4002BC6DE}" srcOrd="0" destOrd="0" presId="urn:microsoft.com/office/officeart/2005/8/layout/vList4"/>
    <dgm:cxn modelId="{A15EA3B5-7347-4622-A39B-88AE6579B62A}" type="presParOf" srcId="{E2004375-3064-4F7D-B2E5-BEA3168C114B}" destId="{0634F8DD-6877-4DDE-A6A9-83809C1F5FD0}" srcOrd="1" destOrd="0" presId="urn:microsoft.com/office/officeart/2005/8/layout/vList4"/>
    <dgm:cxn modelId="{0B9548EB-2334-4CB3-B4F8-C5A86CFC462F}" type="presParOf" srcId="{E2004375-3064-4F7D-B2E5-BEA3168C114B}" destId="{51F6FB05-FDDD-4E02-BEBB-A0AC86DFB1DF}" srcOrd="2" destOrd="0" presId="urn:microsoft.com/office/officeart/2005/8/layout/vList4"/>
    <dgm:cxn modelId="{A4ECE06F-09AD-4C0F-8D48-E1E65B9EE029}" type="presParOf" srcId="{FF72A989-092B-493B-B092-71EE08185F21}" destId="{BD367B76-BA49-4F49-823D-90DCE885C7F3}" srcOrd="5" destOrd="0" presId="urn:microsoft.com/office/officeart/2005/8/layout/vList4"/>
    <dgm:cxn modelId="{86B01269-EC5C-494B-870D-F65F83FD6321}" type="presParOf" srcId="{FF72A989-092B-493B-B092-71EE08185F21}" destId="{35C077C9-824C-4562-AE6B-FCF807C5A3D6}" srcOrd="6" destOrd="0" presId="urn:microsoft.com/office/officeart/2005/8/layout/vList4"/>
    <dgm:cxn modelId="{8B2F8903-907C-418A-8F82-A4995D728A1E}" type="presParOf" srcId="{35C077C9-824C-4562-AE6B-FCF807C5A3D6}" destId="{04B9A93F-5325-4BF2-B935-86D5346C416E}" srcOrd="0" destOrd="0" presId="urn:microsoft.com/office/officeart/2005/8/layout/vList4"/>
    <dgm:cxn modelId="{217F870D-1BA8-45B0-BF86-FD5E6E03414B}" type="presParOf" srcId="{35C077C9-824C-4562-AE6B-FCF807C5A3D6}" destId="{74EC04AC-D632-47AF-A16D-559AA7A13158}" srcOrd="1" destOrd="0" presId="urn:microsoft.com/office/officeart/2005/8/layout/vList4"/>
    <dgm:cxn modelId="{38BC13E6-96F9-4E78-8080-474DE6817A62}" type="presParOf" srcId="{35C077C9-824C-4562-AE6B-FCF807C5A3D6}" destId="{D94D5947-9F3F-4B99-A242-47DCB8C1EC40}" srcOrd="2" destOrd="0" presId="urn:microsoft.com/office/officeart/2005/8/layout/vList4"/>
    <dgm:cxn modelId="{EEE9ED2D-179C-48E4-A1DC-052BDD0866DD}" type="presParOf" srcId="{FF72A989-092B-493B-B092-71EE08185F21}" destId="{CE57AE31-D741-4B3C-A4BD-207981D8B407}" srcOrd="7" destOrd="0" presId="urn:microsoft.com/office/officeart/2005/8/layout/vList4"/>
    <dgm:cxn modelId="{3763A8AC-F8E7-4996-9B16-B7AE2385603D}" type="presParOf" srcId="{FF72A989-092B-493B-B092-71EE08185F21}" destId="{42221409-FFD7-4E78-B941-C2BDF3D307E3}" srcOrd="8" destOrd="0" presId="urn:microsoft.com/office/officeart/2005/8/layout/vList4"/>
    <dgm:cxn modelId="{9AEFA30F-DCC4-4AA7-A388-3F06FA822513}" type="presParOf" srcId="{42221409-FFD7-4E78-B941-C2BDF3D307E3}" destId="{103FD718-CF3E-4EC0-88F2-FEB8C3FA3179}" srcOrd="0" destOrd="0" presId="urn:microsoft.com/office/officeart/2005/8/layout/vList4"/>
    <dgm:cxn modelId="{7CB4934A-EEAF-407A-8974-C7B94908500D}" type="presParOf" srcId="{42221409-FFD7-4E78-B941-C2BDF3D307E3}" destId="{97F58398-C088-4696-8D36-36D675490492}" srcOrd="1" destOrd="0" presId="urn:microsoft.com/office/officeart/2005/8/layout/vList4"/>
    <dgm:cxn modelId="{3F5F42EF-EC82-44CD-AC4E-4D21ED4CA9A6}" type="presParOf" srcId="{42221409-FFD7-4E78-B941-C2BDF3D307E3}" destId="{3907BCAA-D3A4-4E79-BE3B-71DCEAF09997}" srcOrd="2" destOrd="0" presId="urn:microsoft.com/office/officeart/2005/8/layout/vList4"/>
  </dgm:cxnLst>
  <dgm:bg/>
  <dgm:whole/>
</dgm:dataModel>
</file>

<file path=ppt/diagrams/data14.xml><?xml version="1.0" encoding="utf-8"?>
<dgm:dataModel xmlns:dgm="http://schemas.openxmlformats.org/drawingml/2006/diagram" xmlns:a="http://schemas.openxmlformats.org/drawingml/2006/main">
  <dgm:ptLst>
    <dgm:pt modelId="{AD0137FB-842E-4214-91FD-09CE0FAD5268}" type="doc">
      <dgm:prSet loTypeId="urn:microsoft.com/office/officeart/2005/8/layout/hierarchy4" loCatId="list" qsTypeId="urn:microsoft.com/office/officeart/2005/8/quickstyle/3d7" qsCatId="3D" csTypeId="urn:microsoft.com/office/officeart/2005/8/colors/accent1_2" csCatId="accent1" phldr="1"/>
      <dgm:spPr/>
      <dgm:t>
        <a:bodyPr/>
        <a:lstStyle/>
        <a:p>
          <a:endParaRPr lang="en-US"/>
        </a:p>
      </dgm:t>
    </dgm:pt>
    <dgm:pt modelId="{BDEA9D08-F72F-4C0A-BF59-27F899B0DEDC}">
      <dgm:prSet/>
      <dgm:spPr>
        <a:solidFill>
          <a:srgbClr val="FF66CC"/>
        </a:solidFill>
      </dgm:spPr>
      <dgm:t>
        <a:bodyPr/>
        <a:lstStyle/>
        <a:p>
          <a:pPr rtl="0"/>
          <a:r>
            <a:rPr lang="en-US" b="0" i="0" baseline="0" dirty="0" err="1" smtClean="0">
              <a:latin typeface="Bernard MT Condensed" pitchFamily="18" charset="0"/>
            </a:rPr>
            <a:t>melafazkan</a:t>
          </a:r>
          <a:r>
            <a:rPr lang="en-US" b="0" i="0" baseline="0" dirty="0" smtClean="0">
              <a:latin typeface="Bernard MT Condensed" pitchFamily="18" charset="0"/>
            </a:rPr>
            <a:t> rasa </a:t>
          </a:r>
          <a:r>
            <a:rPr lang="en-US" b="0" i="0" baseline="0" dirty="0" err="1" smtClean="0">
              <a:latin typeface="Bernard MT Condensed" pitchFamily="18" charset="0"/>
            </a:rPr>
            <a:t>syukur</a:t>
          </a:r>
          <a:r>
            <a:rPr lang="en-US" b="0" i="0" baseline="0" dirty="0" smtClean="0">
              <a:latin typeface="Bernard MT Condensed" pitchFamily="18" charset="0"/>
            </a:rPr>
            <a:t> </a:t>
          </a:r>
          <a:r>
            <a:rPr lang="en-US" b="0" i="0" baseline="0" dirty="0" err="1" smtClean="0">
              <a:latin typeface="Bernard MT Condensed" pitchFamily="18" charset="0"/>
            </a:rPr>
            <a:t>di</a:t>
          </a:r>
          <a:r>
            <a:rPr lang="en-US" b="0" i="0" baseline="0" dirty="0" smtClean="0">
              <a:latin typeface="Bernard MT Condensed" pitchFamily="18" charset="0"/>
            </a:rPr>
            <a:t> </a:t>
          </a:r>
          <a:r>
            <a:rPr lang="en-US" b="0" i="0" baseline="0" dirty="0" err="1" smtClean="0">
              <a:latin typeface="Bernard MT Condensed" pitchFamily="18" charset="0"/>
            </a:rPr>
            <a:t>atas</a:t>
          </a:r>
          <a:r>
            <a:rPr lang="en-US" b="0" i="0" baseline="0" dirty="0" smtClean="0">
              <a:latin typeface="Bernard MT Condensed" pitchFamily="18" charset="0"/>
            </a:rPr>
            <a:t> </a:t>
          </a:r>
          <a:r>
            <a:rPr lang="en-US" b="0" i="0" baseline="0" dirty="0" err="1" smtClean="0">
              <a:latin typeface="Bernard MT Condensed" pitchFamily="18" charset="0"/>
            </a:rPr>
            <a:t>nikmat</a:t>
          </a:r>
          <a:r>
            <a:rPr lang="en-US" b="0" i="0" baseline="0" dirty="0" smtClean="0">
              <a:latin typeface="Bernard MT Condensed" pitchFamily="18" charset="0"/>
            </a:rPr>
            <a:t> yang </a:t>
          </a:r>
          <a:r>
            <a:rPr lang="en-US" b="0" i="0" baseline="0" dirty="0" err="1" smtClean="0">
              <a:latin typeface="Bernard MT Condensed" pitchFamily="18" charset="0"/>
            </a:rPr>
            <a:t>dikurniakan</a:t>
          </a:r>
          <a:r>
            <a:rPr lang="en-US" b="0" i="0" baseline="0" dirty="0" smtClean="0">
              <a:latin typeface="Bernard MT Condensed" pitchFamily="18" charset="0"/>
            </a:rPr>
            <a:t> </a:t>
          </a:r>
          <a:r>
            <a:rPr lang="en-US" b="0" i="0" baseline="0" dirty="0" err="1" smtClean="0">
              <a:latin typeface="Bernard MT Condensed" pitchFamily="18" charset="0"/>
            </a:rPr>
            <a:t>oleh</a:t>
          </a:r>
          <a:r>
            <a:rPr lang="en-US" b="0" i="0" baseline="0" dirty="0" smtClean="0">
              <a:latin typeface="Bernard MT Condensed" pitchFamily="18" charset="0"/>
            </a:rPr>
            <a:t> Allah SWT. </a:t>
          </a:r>
          <a:r>
            <a:rPr lang="en-US" b="0" i="0" baseline="0" dirty="0" err="1" smtClean="0">
              <a:latin typeface="Bernard MT Condensed" pitchFamily="18" charset="0"/>
            </a:rPr>
            <a:t>Sesungguhnya</a:t>
          </a:r>
          <a:r>
            <a:rPr lang="en-US" b="0" i="0" baseline="0" dirty="0" smtClean="0">
              <a:latin typeface="Bernard MT Condensed" pitchFamily="18" charset="0"/>
            </a:rPr>
            <a:t> </a:t>
          </a:r>
          <a:r>
            <a:rPr lang="en-US" b="0" i="0" baseline="0" dirty="0" err="1" smtClean="0">
              <a:latin typeface="Bernard MT Condensed" pitchFamily="18" charset="0"/>
            </a:rPr>
            <a:t>di</a:t>
          </a:r>
          <a:r>
            <a:rPr lang="en-US" b="0" i="0" baseline="0" dirty="0" smtClean="0">
              <a:latin typeface="Bernard MT Condensed" pitchFamily="18" charset="0"/>
            </a:rPr>
            <a:t> </a:t>
          </a:r>
          <a:r>
            <a:rPr lang="en-US" b="0" i="0" baseline="0" dirty="0" err="1" smtClean="0">
              <a:latin typeface="Bernard MT Condensed" pitchFamily="18" charset="0"/>
            </a:rPr>
            <a:t>sekeliling</a:t>
          </a:r>
          <a:r>
            <a:rPr lang="en-US" b="0" i="0" baseline="0" dirty="0" smtClean="0">
              <a:latin typeface="Bernard MT Condensed" pitchFamily="18" charset="0"/>
            </a:rPr>
            <a:t> </a:t>
          </a:r>
          <a:r>
            <a:rPr lang="en-US" b="0" i="0" baseline="0" dirty="0" err="1" smtClean="0">
              <a:latin typeface="Bernard MT Condensed" pitchFamily="18" charset="0"/>
            </a:rPr>
            <a:t>kita</a:t>
          </a:r>
          <a:r>
            <a:rPr lang="en-US" b="0" i="0" baseline="0" dirty="0" smtClean="0">
              <a:latin typeface="Bernard MT Condensed" pitchFamily="18" charset="0"/>
            </a:rPr>
            <a:t> </a:t>
          </a:r>
          <a:r>
            <a:rPr lang="en-US" b="0" i="0" baseline="0" dirty="0" err="1" smtClean="0">
              <a:latin typeface="Bernard MT Condensed" pitchFamily="18" charset="0"/>
            </a:rPr>
            <a:t>masih</a:t>
          </a:r>
          <a:r>
            <a:rPr lang="en-US" b="0" i="0" baseline="0" dirty="0" smtClean="0">
              <a:latin typeface="Bernard MT Condensed" pitchFamily="18" charset="0"/>
            </a:rPr>
            <a:t> </a:t>
          </a:r>
          <a:r>
            <a:rPr lang="en-US" b="0" i="0" baseline="0" dirty="0" err="1" smtClean="0">
              <a:latin typeface="Bernard MT Condensed" pitchFamily="18" charset="0"/>
            </a:rPr>
            <a:t>terdapat</a:t>
          </a:r>
          <a:r>
            <a:rPr lang="en-US" b="0" i="0" baseline="0" dirty="0" smtClean="0">
              <a:latin typeface="Bernard MT Condensed" pitchFamily="18" charset="0"/>
            </a:rPr>
            <a:t> </a:t>
          </a:r>
          <a:r>
            <a:rPr lang="en-US" b="0" i="0" baseline="0" dirty="0" err="1" smtClean="0">
              <a:latin typeface="Bernard MT Condensed" pitchFamily="18" charset="0"/>
            </a:rPr>
            <a:t>golongan</a:t>
          </a:r>
          <a:r>
            <a:rPr lang="en-US" b="0" i="0" baseline="0" dirty="0" smtClean="0">
              <a:latin typeface="Bernard MT Condensed" pitchFamily="18" charset="0"/>
            </a:rPr>
            <a:t> yang </a:t>
          </a:r>
          <a:r>
            <a:rPr lang="en-US" b="0" i="0" baseline="0" dirty="0" err="1" smtClean="0">
              <a:latin typeface="Bernard MT Condensed" pitchFamily="18" charset="0"/>
            </a:rPr>
            <a:t>kurang</a:t>
          </a:r>
          <a:r>
            <a:rPr lang="en-US" b="0" i="0" baseline="0" dirty="0" smtClean="0">
              <a:latin typeface="Bernard MT Condensed" pitchFamily="18" charset="0"/>
            </a:rPr>
            <a:t> </a:t>
          </a:r>
          <a:r>
            <a:rPr lang="en-US" b="0" i="0" baseline="0" dirty="0" err="1" smtClean="0">
              <a:latin typeface="Bernard MT Condensed" pitchFamily="18" charset="0"/>
            </a:rPr>
            <a:t>bernasib</a:t>
          </a:r>
          <a:r>
            <a:rPr lang="en-US" b="0" i="0" baseline="0" dirty="0" smtClean="0">
              <a:latin typeface="Bernard MT Condensed" pitchFamily="18" charset="0"/>
            </a:rPr>
            <a:t> </a:t>
          </a:r>
          <a:r>
            <a:rPr lang="en-US" b="0" i="0" baseline="0" dirty="0" err="1" smtClean="0">
              <a:latin typeface="Bernard MT Condensed" pitchFamily="18" charset="0"/>
            </a:rPr>
            <a:t>baik</a:t>
          </a:r>
          <a:r>
            <a:rPr lang="en-US" b="0" i="0" baseline="0" dirty="0" smtClean="0">
              <a:latin typeface="Bernard MT Condensed" pitchFamily="18" charset="0"/>
            </a:rPr>
            <a:t> </a:t>
          </a:r>
          <a:r>
            <a:rPr lang="en-US" b="0" i="0" baseline="0" dirty="0" err="1" smtClean="0">
              <a:latin typeface="Bernard MT Condensed" pitchFamily="18" charset="0"/>
            </a:rPr>
            <a:t>dan</a:t>
          </a:r>
          <a:r>
            <a:rPr lang="en-US" b="0" i="0" baseline="0" dirty="0" smtClean="0">
              <a:latin typeface="Bernard MT Condensed" pitchFamily="18" charset="0"/>
            </a:rPr>
            <a:t> </a:t>
          </a:r>
          <a:r>
            <a:rPr lang="en-US" b="0" i="0" baseline="0" dirty="0" err="1" smtClean="0">
              <a:latin typeface="Bernard MT Condensed" pitchFamily="18" charset="0"/>
            </a:rPr>
            <a:t>memerlukan</a:t>
          </a:r>
          <a:r>
            <a:rPr lang="en-US" b="0" i="0" baseline="0" dirty="0" smtClean="0">
              <a:latin typeface="Bernard MT Condensed" pitchFamily="18" charset="0"/>
            </a:rPr>
            <a:t> </a:t>
          </a:r>
          <a:r>
            <a:rPr lang="en-US" b="0" i="0" baseline="0" dirty="0" err="1" smtClean="0">
              <a:latin typeface="Bernard MT Condensed" pitchFamily="18" charset="0"/>
            </a:rPr>
            <a:t>bantuan</a:t>
          </a:r>
          <a:r>
            <a:rPr lang="en-US" b="0" i="0" baseline="0" dirty="0" smtClean="0">
              <a:latin typeface="Bernard MT Condensed" pitchFamily="18" charset="0"/>
            </a:rPr>
            <a:t> </a:t>
          </a:r>
          <a:r>
            <a:rPr lang="en-US" b="0" i="0" baseline="0" dirty="0" err="1" smtClean="0">
              <a:latin typeface="Bernard MT Condensed" pitchFamily="18" charset="0"/>
            </a:rPr>
            <a:t>daripada</a:t>
          </a:r>
          <a:r>
            <a:rPr lang="en-US" b="0" i="0" baseline="0" dirty="0" smtClean="0">
              <a:latin typeface="Bernard MT Condensed" pitchFamily="18" charset="0"/>
            </a:rPr>
            <a:t> </a:t>
          </a:r>
          <a:r>
            <a:rPr lang="en-US" b="0" i="0" baseline="0" dirty="0" err="1" smtClean="0">
              <a:latin typeface="Bernard MT Condensed" pitchFamily="18" charset="0"/>
            </a:rPr>
            <a:t>kita</a:t>
          </a:r>
          <a:r>
            <a:rPr lang="en-US" b="0" i="0" baseline="0" dirty="0" smtClean="0">
              <a:latin typeface="Bernard MT Condensed" pitchFamily="18" charset="0"/>
            </a:rPr>
            <a:t>. </a:t>
          </a:r>
          <a:endParaRPr lang="en-US" b="0" i="0" baseline="0" dirty="0">
            <a:latin typeface="Bernard MT Condensed" pitchFamily="18" charset="0"/>
          </a:endParaRPr>
        </a:p>
      </dgm:t>
    </dgm:pt>
    <dgm:pt modelId="{1A859144-09B8-4B5A-B50E-61ED7CD4B723}" type="parTrans" cxnId="{19F4E26E-E63D-4AC1-A63C-FC411C2A6DD1}">
      <dgm:prSet/>
      <dgm:spPr/>
      <dgm:t>
        <a:bodyPr/>
        <a:lstStyle/>
        <a:p>
          <a:endParaRPr lang="en-US">
            <a:latin typeface="Bernard MT Condensed" pitchFamily="18" charset="0"/>
          </a:endParaRPr>
        </a:p>
      </dgm:t>
    </dgm:pt>
    <dgm:pt modelId="{1D3E00A6-8E17-43F0-866A-E31F11205175}" type="sibTrans" cxnId="{19F4E26E-E63D-4AC1-A63C-FC411C2A6DD1}">
      <dgm:prSet/>
      <dgm:spPr/>
      <dgm:t>
        <a:bodyPr/>
        <a:lstStyle/>
        <a:p>
          <a:endParaRPr lang="en-US">
            <a:latin typeface="Bernard MT Condensed" pitchFamily="18" charset="0"/>
          </a:endParaRPr>
        </a:p>
      </dgm:t>
    </dgm:pt>
    <dgm:pt modelId="{00B5EB88-C74E-40ED-93A2-C812FF3AED58}">
      <dgm:prSet/>
      <dgm:spPr>
        <a:solidFill>
          <a:srgbClr val="00B050"/>
        </a:solidFill>
      </dgm:spPr>
      <dgm:t>
        <a:bodyPr/>
        <a:lstStyle/>
        <a:p>
          <a:pPr rtl="0"/>
          <a:r>
            <a:rPr lang="en-US" b="0" i="0" baseline="0" dirty="0" err="1" smtClean="0">
              <a:latin typeface="Bernard MT Condensed" pitchFamily="18" charset="0"/>
            </a:rPr>
            <a:t>Selepas</a:t>
          </a:r>
          <a:r>
            <a:rPr lang="en-US" b="0" i="0" baseline="0" dirty="0" smtClean="0">
              <a:latin typeface="Bernard MT Condensed" pitchFamily="18" charset="0"/>
            </a:rPr>
            <a:t> </a:t>
          </a:r>
          <a:r>
            <a:rPr lang="en-US" b="0" i="0" baseline="0" dirty="0" err="1" smtClean="0">
              <a:latin typeface="Bernard MT Condensed" pitchFamily="18" charset="0"/>
            </a:rPr>
            <a:t>ini</a:t>
          </a:r>
          <a:r>
            <a:rPr lang="en-US" b="0" i="0" baseline="0" dirty="0" smtClean="0">
              <a:latin typeface="Bernard MT Condensed" pitchFamily="18" charset="0"/>
            </a:rPr>
            <a:t> </a:t>
          </a:r>
          <a:r>
            <a:rPr lang="en-US" b="0" i="0" baseline="0" dirty="0" err="1" smtClean="0">
              <a:latin typeface="Bernard MT Condensed" pitchFamily="18" charset="0"/>
            </a:rPr>
            <a:t>umat</a:t>
          </a:r>
          <a:r>
            <a:rPr lang="en-US" b="0" i="0" baseline="0" dirty="0" smtClean="0">
              <a:latin typeface="Bernard MT Condensed" pitchFamily="18" charset="0"/>
            </a:rPr>
            <a:t> Islam </a:t>
          </a:r>
          <a:r>
            <a:rPr lang="en-US" b="0" i="0" baseline="0" dirty="0" err="1" smtClean="0">
              <a:latin typeface="Bernard MT Condensed" pitchFamily="18" charset="0"/>
            </a:rPr>
            <a:t>akan</a:t>
          </a:r>
          <a:r>
            <a:rPr lang="en-US" b="0" i="0" baseline="0" dirty="0" smtClean="0">
              <a:latin typeface="Bernard MT Condensed" pitchFamily="18" charset="0"/>
            </a:rPr>
            <a:t> </a:t>
          </a:r>
          <a:r>
            <a:rPr lang="en-US" b="0" i="0" baseline="0" dirty="0" err="1" smtClean="0">
              <a:latin typeface="Bernard MT Condensed" pitchFamily="18" charset="0"/>
            </a:rPr>
            <a:t>melakukan</a:t>
          </a:r>
          <a:r>
            <a:rPr lang="en-US" b="0" i="0" baseline="0" dirty="0" smtClean="0">
              <a:latin typeface="Bernard MT Condensed" pitchFamily="18" charset="0"/>
            </a:rPr>
            <a:t> </a:t>
          </a:r>
          <a:r>
            <a:rPr lang="en-US" b="0" i="0" baseline="0" dirty="0" err="1" smtClean="0">
              <a:latin typeface="Bernard MT Condensed" pitchFamily="18" charset="0"/>
            </a:rPr>
            <a:t>ibadah</a:t>
          </a:r>
          <a:r>
            <a:rPr lang="en-US" b="0" i="0" baseline="0" dirty="0" smtClean="0">
              <a:latin typeface="Bernard MT Condensed" pitchFamily="18" charset="0"/>
            </a:rPr>
            <a:t> </a:t>
          </a:r>
          <a:r>
            <a:rPr lang="en-US" b="0" i="0" baseline="0" dirty="0" err="1" smtClean="0">
              <a:latin typeface="Bernard MT Condensed" pitchFamily="18" charset="0"/>
            </a:rPr>
            <a:t>korban</a:t>
          </a:r>
          <a:r>
            <a:rPr lang="en-US" b="0" i="0" baseline="0" dirty="0" smtClean="0">
              <a:latin typeface="Bernard MT Condensed" pitchFamily="18" charset="0"/>
            </a:rPr>
            <a:t> </a:t>
          </a:r>
          <a:r>
            <a:rPr lang="en-US" b="0" i="0" baseline="0" dirty="0" err="1" smtClean="0">
              <a:latin typeface="Bernard MT Condensed" pitchFamily="18" charset="0"/>
            </a:rPr>
            <a:t>bagi</a:t>
          </a:r>
          <a:r>
            <a:rPr lang="en-US" b="0" i="0" baseline="0" dirty="0" smtClean="0">
              <a:latin typeface="Bernard MT Condensed" pitchFamily="18" charset="0"/>
            </a:rPr>
            <a:t> </a:t>
          </a:r>
          <a:r>
            <a:rPr lang="en-US" b="0" i="0" baseline="0" dirty="0" err="1" smtClean="0">
              <a:latin typeface="Bernard MT Condensed" pitchFamily="18" charset="0"/>
            </a:rPr>
            <a:t>meninggikan</a:t>
          </a:r>
          <a:r>
            <a:rPr lang="en-US" b="0" i="0" baseline="0" dirty="0" smtClean="0">
              <a:latin typeface="Bernard MT Condensed" pitchFamily="18" charset="0"/>
            </a:rPr>
            <a:t> </a:t>
          </a:r>
          <a:r>
            <a:rPr lang="en-US" b="0" i="0" baseline="0" dirty="0" err="1" smtClean="0">
              <a:latin typeface="Bernard MT Condensed" pitchFamily="18" charset="0"/>
            </a:rPr>
            <a:t>syiar</a:t>
          </a:r>
          <a:r>
            <a:rPr lang="en-US" b="0" i="0" baseline="0" dirty="0" smtClean="0">
              <a:latin typeface="Bernard MT Condensed" pitchFamily="18" charset="0"/>
            </a:rPr>
            <a:t> Islam. </a:t>
          </a:r>
          <a:r>
            <a:rPr lang="en-US" b="0" i="0" baseline="0" dirty="0" err="1" smtClean="0">
              <a:latin typeface="Bernard MT Condensed" pitchFamily="18" charset="0"/>
            </a:rPr>
            <a:t>Binatang</a:t>
          </a:r>
          <a:r>
            <a:rPr lang="en-US" b="0" i="0" baseline="0" dirty="0" smtClean="0">
              <a:latin typeface="Bernard MT Condensed" pitchFamily="18" charset="0"/>
            </a:rPr>
            <a:t> yang </a:t>
          </a:r>
          <a:r>
            <a:rPr lang="en-US" b="0" i="0" baseline="0" dirty="0" err="1" smtClean="0">
              <a:latin typeface="Bernard MT Condensed" pitchFamily="18" charset="0"/>
            </a:rPr>
            <a:t>hendak</a:t>
          </a:r>
          <a:r>
            <a:rPr lang="en-US" b="0" i="0" baseline="0" dirty="0" smtClean="0">
              <a:latin typeface="Bernard MT Condensed" pitchFamily="18" charset="0"/>
            </a:rPr>
            <a:t> </a:t>
          </a:r>
          <a:r>
            <a:rPr lang="en-US" b="0" i="0" baseline="0" dirty="0" err="1" smtClean="0">
              <a:latin typeface="Bernard MT Condensed" pitchFamily="18" charset="0"/>
            </a:rPr>
            <a:t>dikorbankan</a:t>
          </a:r>
          <a:r>
            <a:rPr lang="en-US" b="0" i="0" baseline="0" dirty="0" smtClean="0">
              <a:latin typeface="Bernard MT Condensed" pitchFamily="18" charset="0"/>
            </a:rPr>
            <a:t> </a:t>
          </a:r>
          <a:r>
            <a:rPr lang="en-US" b="0" i="0" baseline="0" dirty="0" err="1" smtClean="0">
              <a:latin typeface="Bernard MT Condensed" pitchFamily="18" charset="0"/>
            </a:rPr>
            <a:t>mestilah</a:t>
          </a:r>
          <a:r>
            <a:rPr lang="en-US" b="0" i="0" baseline="0" dirty="0" smtClean="0">
              <a:latin typeface="Bernard MT Condensed" pitchFamily="18" charset="0"/>
            </a:rPr>
            <a:t> </a:t>
          </a:r>
          <a:r>
            <a:rPr lang="en-US" b="0" i="0" baseline="0" dirty="0" err="1" smtClean="0">
              <a:latin typeface="Bernard MT Condensed" pitchFamily="18" charset="0"/>
            </a:rPr>
            <a:t>mematuhi</a:t>
          </a:r>
          <a:r>
            <a:rPr lang="en-US" b="0" i="0" baseline="0" dirty="0" smtClean="0">
              <a:latin typeface="Bernard MT Condensed" pitchFamily="18" charset="0"/>
            </a:rPr>
            <a:t> </a:t>
          </a:r>
          <a:r>
            <a:rPr lang="en-US" b="0" i="0" baseline="0" dirty="0" err="1" smtClean="0">
              <a:latin typeface="Bernard MT Condensed" pitchFamily="18" charset="0"/>
            </a:rPr>
            <a:t>syarat-syarat</a:t>
          </a:r>
          <a:r>
            <a:rPr lang="en-US" b="0" i="0" baseline="0" dirty="0" smtClean="0">
              <a:latin typeface="Bernard MT Condensed" pitchFamily="18" charset="0"/>
            </a:rPr>
            <a:t> </a:t>
          </a:r>
          <a:r>
            <a:rPr lang="en-US" b="0" i="0" baseline="0" dirty="0" err="1" smtClean="0">
              <a:latin typeface="Bernard MT Condensed" pitchFamily="18" charset="0"/>
            </a:rPr>
            <a:t>tertentu</a:t>
          </a:r>
          <a:r>
            <a:rPr lang="en-US" b="0" i="0" baseline="0" dirty="0" smtClean="0">
              <a:latin typeface="Bernard MT Condensed" pitchFamily="18" charset="0"/>
            </a:rPr>
            <a:t> yang </a:t>
          </a:r>
          <a:r>
            <a:rPr lang="en-US" b="0" i="0" baseline="0" dirty="0" err="1" smtClean="0">
              <a:latin typeface="Bernard MT Condensed" pitchFamily="18" charset="0"/>
            </a:rPr>
            <a:t>telah</a:t>
          </a:r>
          <a:r>
            <a:rPr lang="en-US" b="0" i="0" baseline="0" dirty="0" smtClean="0">
              <a:latin typeface="Bernard MT Condensed" pitchFamily="18" charset="0"/>
            </a:rPr>
            <a:t> </a:t>
          </a:r>
          <a:r>
            <a:rPr lang="en-US" b="0" i="0" baseline="0" dirty="0" err="1" smtClean="0">
              <a:latin typeface="Bernard MT Condensed" pitchFamily="18" charset="0"/>
            </a:rPr>
            <a:t>ditetapkan</a:t>
          </a:r>
          <a:r>
            <a:rPr lang="en-US" b="0" i="0" baseline="0" dirty="0" smtClean="0">
              <a:latin typeface="Bernard MT Condensed" pitchFamily="18" charset="0"/>
            </a:rPr>
            <a:t> </a:t>
          </a:r>
          <a:r>
            <a:rPr lang="en-US" b="0" i="0" baseline="0" dirty="0" err="1" smtClean="0">
              <a:latin typeface="Bernard MT Condensed" pitchFamily="18" charset="0"/>
            </a:rPr>
            <a:t>oleh</a:t>
          </a:r>
          <a:r>
            <a:rPr lang="en-US" b="0" i="0" baseline="0" dirty="0" smtClean="0">
              <a:latin typeface="Bernard MT Condensed" pitchFamily="18" charset="0"/>
            </a:rPr>
            <a:t> agama Islam. </a:t>
          </a:r>
          <a:endParaRPr lang="en-US" b="0" i="0" baseline="0" dirty="0">
            <a:latin typeface="Bernard MT Condensed" pitchFamily="18" charset="0"/>
          </a:endParaRPr>
        </a:p>
      </dgm:t>
    </dgm:pt>
    <dgm:pt modelId="{D2BDF044-BC3D-47A7-9002-34AE174977B7}" type="parTrans" cxnId="{B82C8C17-3DEF-4980-9D28-CF41CFCD6247}">
      <dgm:prSet/>
      <dgm:spPr/>
      <dgm:t>
        <a:bodyPr/>
        <a:lstStyle/>
        <a:p>
          <a:endParaRPr lang="en-US">
            <a:latin typeface="Bernard MT Condensed" pitchFamily="18" charset="0"/>
          </a:endParaRPr>
        </a:p>
      </dgm:t>
    </dgm:pt>
    <dgm:pt modelId="{B80C8DA0-AA7A-4C28-962C-041A53917856}" type="sibTrans" cxnId="{B82C8C17-3DEF-4980-9D28-CF41CFCD6247}">
      <dgm:prSet/>
      <dgm:spPr/>
      <dgm:t>
        <a:bodyPr/>
        <a:lstStyle/>
        <a:p>
          <a:endParaRPr lang="en-US">
            <a:latin typeface="Bernard MT Condensed" pitchFamily="18" charset="0"/>
          </a:endParaRPr>
        </a:p>
      </dgm:t>
    </dgm:pt>
    <dgm:pt modelId="{4C16684C-B1F0-46E3-A221-E6F478362E44}">
      <dgm:prSet/>
      <dgm:spPr>
        <a:solidFill>
          <a:srgbClr val="00FFFF"/>
        </a:solidFill>
      </dgm:spPr>
      <dgm:t>
        <a:bodyPr/>
        <a:lstStyle/>
        <a:p>
          <a:pPr rtl="0"/>
          <a:r>
            <a:rPr lang="en-US" b="0" i="0" baseline="0" dirty="0" err="1" smtClean="0">
              <a:latin typeface="Bernard MT Condensed" pitchFamily="18" charset="0"/>
            </a:rPr>
            <a:t>menunjukkan</a:t>
          </a:r>
          <a:r>
            <a:rPr lang="en-US" b="0" i="0" baseline="0" dirty="0" smtClean="0">
              <a:latin typeface="Bernard MT Condensed" pitchFamily="18" charset="0"/>
            </a:rPr>
            <a:t> </a:t>
          </a:r>
          <a:r>
            <a:rPr lang="en-US" b="0" i="0" baseline="0" dirty="0" err="1" smtClean="0">
              <a:latin typeface="Bernard MT Condensed" pitchFamily="18" charset="0"/>
            </a:rPr>
            <a:t>bahawa</a:t>
          </a:r>
          <a:r>
            <a:rPr lang="en-US" b="0" i="0" baseline="0" dirty="0" smtClean="0">
              <a:latin typeface="Bernard MT Condensed" pitchFamily="18" charset="0"/>
            </a:rPr>
            <a:t> Allah SWT </a:t>
          </a:r>
          <a:r>
            <a:rPr lang="en-US" b="0" i="0" baseline="0" dirty="0" err="1" smtClean="0">
              <a:latin typeface="Bernard MT Condensed" pitchFamily="18" charset="0"/>
            </a:rPr>
            <a:t>tidak</a:t>
          </a:r>
          <a:r>
            <a:rPr lang="en-US" b="0" i="0" baseline="0" dirty="0" smtClean="0">
              <a:latin typeface="Bernard MT Condensed" pitchFamily="18" charset="0"/>
            </a:rPr>
            <a:t> </a:t>
          </a:r>
          <a:r>
            <a:rPr lang="en-US" b="0" i="0" baseline="0" dirty="0" err="1" smtClean="0">
              <a:latin typeface="Bernard MT Condensed" pitchFamily="18" charset="0"/>
            </a:rPr>
            <a:t>menerima</a:t>
          </a:r>
          <a:r>
            <a:rPr lang="en-US" b="0" i="0" baseline="0" dirty="0" smtClean="0">
              <a:latin typeface="Bernard MT Condensed" pitchFamily="18" charset="0"/>
            </a:rPr>
            <a:t> </a:t>
          </a:r>
          <a:r>
            <a:rPr lang="en-US" b="0" i="0" baseline="0" dirty="0" err="1" smtClean="0">
              <a:latin typeface="Bernard MT Condensed" pitchFamily="18" charset="0"/>
            </a:rPr>
            <a:t>ibadah</a:t>
          </a:r>
          <a:r>
            <a:rPr lang="en-US" b="0" i="0" baseline="0" dirty="0" smtClean="0">
              <a:latin typeface="Bernard MT Condensed" pitchFamily="18" charset="0"/>
            </a:rPr>
            <a:t> yang </a:t>
          </a:r>
          <a:r>
            <a:rPr lang="en-US" b="0" i="0" baseline="0" dirty="0" err="1" smtClean="0">
              <a:latin typeface="Bernard MT Condensed" pitchFamily="18" charset="0"/>
            </a:rPr>
            <a:t>dilakukan</a:t>
          </a:r>
          <a:r>
            <a:rPr lang="en-US" b="0" i="0" baseline="0" dirty="0" smtClean="0">
              <a:latin typeface="Bernard MT Condensed" pitchFamily="18" charset="0"/>
            </a:rPr>
            <a:t> </a:t>
          </a:r>
          <a:r>
            <a:rPr lang="en-US" b="0" i="0" baseline="0" dirty="0" err="1" smtClean="0">
              <a:latin typeface="Bernard MT Condensed" pitchFamily="18" charset="0"/>
            </a:rPr>
            <a:t>sambil</a:t>
          </a:r>
          <a:r>
            <a:rPr lang="en-US" b="0" i="0" baseline="0" dirty="0" smtClean="0">
              <a:latin typeface="Bernard MT Condensed" pitchFamily="18" charset="0"/>
            </a:rPr>
            <a:t> </a:t>
          </a:r>
          <a:r>
            <a:rPr lang="en-US" b="0" i="0" baseline="0" dirty="0" err="1" smtClean="0">
              <a:latin typeface="Bernard MT Condensed" pitchFamily="18" charset="0"/>
            </a:rPr>
            <a:t>lewa</a:t>
          </a:r>
          <a:r>
            <a:rPr lang="en-US" b="0" i="0" baseline="0" dirty="0" smtClean="0">
              <a:latin typeface="Bernard MT Condensed" pitchFamily="18" charset="0"/>
            </a:rPr>
            <a:t>, </a:t>
          </a:r>
          <a:r>
            <a:rPr lang="en-US" b="0" i="0" baseline="0" dirty="0" err="1" smtClean="0">
              <a:latin typeface="Bernard MT Condensed" pitchFamily="18" charset="0"/>
            </a:rPr>
            <a:t>tidak</a:t>
          </a:r>
          <a:r>
            <a:rPr lang="en-US" b="0" i="0" baseline="0" dirty="0" smtClean="0">
              <a:latin typeface="Bernard MT Condensed" pitchFamily="18" charset="0"/>
            </a:rPr>
            <a:t> </a:t>
          </a:r>
          <a:r>
            <a:rPr lang="en-US" b="0" i="0" baseline="0" dirty="0" err="1" smtClean="0">
              <a:latin typeface="Bernard MT Condensed" pitchFamily="18" charset="0"/>
            </a:rPr>
            <a:t>mematuhi</a:t>
          </a:r>
          <a:r>
            <a:rPr lang="en-US" b="0" i="0" baseline="0" dirty="0" smtClean="0">
              <a:latin typeface="Bernard MT Condensed" pitchFamily="18" charset="0"/>
            </a:rPr>
            <a:t> </a:t>
          </a:r>
          <a:r>
            <a:rPr lang="en-US" b="0" i="0" baseline="0" dirty="0" err="1" smtClean="0">
              <a:latin typeface="Bernard MT Condensed" pitchFamily="18" charset="0"/>
            </a:rPr>
            <a:t>peraturan</a:t>
          </a:r>
          <a:r>
            <a:rPr lang="en-US" b="0" i="0" baseline="0" dirty="0" smtClean="0">
              <a:latin typeface="Bernard MT Condensed" pitchFamily="18" charset="0"/>
            </a:rPr>
            <a:t> yang </a:t>
          </a:r>
          <a:r>
            <a:rPr lang="en-US" b="0" i="0" baseline="0" dirty="0" err="1" smtClean="0">
              <a:latin typeface="Bernard MT Condensed" pitchFamily="18" charset="0"/>
            </a:rPr>
            <a:t>ditetapkan</a:t>
          </a:r>
          <a:r>
            <a:rPr lang="en-US" b="0" i="0" baseline="0" dirty="0" smtClean="0">
              <a:latin typeface="Bernard MT Condensed" pitchFamily="18" charset="0"/>
            </a:rPr>
            <a:t> </a:t>
          </a:r>
          <a:r>
            <a:rPr lang="en-US" b="0" i="0" baseline="0" dirty="0" err="1" smtClean="0">
              <a:latin typeface="Bernard MT Condensed" pitchFamily="18" charset="0"/>
            </a:rPr>
            <a:t>serta</a:t>
          </a:r>
          <a:r>
            <a:rPr lang="en-US" b="0" i="0" baseline="0" dirty="0" smtClean="0">
              <a:latin typeface="Bernard MT Condensed" pitchFamily="18" charset="0"/>
            </a:rPr>
            <a:t> </a:t>
          </a:r>
          <a:r>
            <a:rPr lang="en-US" b="0" i="0" baseline="0" dirty="0" err="1" smtClean="0">
              <a:latin typeface="Bernard MT Condensed" pitchFamily="18" charset="0"/>
            </a:rPr>
            <a:t>mengabaikan</a:t>
          </a:r>
          <a:r>
            <a:rPr lang="en-US" b="0" i="0" baseline="0" dirty="0" smtClean="0">
              <a:latin typeface="Bernard MT Condensed" pitchFamily="18" charset="0"/>
            </a:rPr>
            <a:t> </a:t>
          </a:r>
          <a:r>
            <a:rPr lang="en-US" b="0" i="0" baseline="0" dirty="0" err="1" smtClean="0">
              <a:latin typeface="Bernard MT Condensed" pitchFamily="18" charset="0"/>
            </a:rPr>
            <a:t>soal</a:t>
          </a:r>
          <a:r>
            <a:rPr lang="en-US" b="0" i="0" baseline="0" dirty="0" smtClean="0">
              <a:latin typeface="Bernard MT Condensed" pitchFamily="18" charset="0"/>
            </a:rPr>
            <a:t> </a:t>
          </a:r>
          <a:r>
            <a:rPr lang="en-US" b="0" i="0" baseline="0" dirty="0" err="1" smtClean="0">
              <a:latin typeface="Bernard MT Condensed" pitchFamily="18" charset="0"/>
            </a:rPr>
            <a:t>kesempurnaan</a:t>
          </a:r>
          <a:r>
            <a:rPr lang="en-US" b="0" i="0" baseline="0" dirty="0" smtClean="0">
              <a:latin typeface="Bernard MT Condensed" pitchFamily="18" charset="0"/>
            </a:rPr>
            <a:t> </a:t>
          </a:r>
          <a:r>
            <a:rPr lang="en-US" b="0" i="0" baseline="0" dirty="0" err="1" smtClean="0">
              <a:latin typeface="Bernard MT Condensed" pitchFamily="18" charset="0"/>
            </a:rPr>
            <a:t>ibadat</a:t>
          </a:r>
          <a:r>
            <a:rPr lang="en-US" b="0" i="0" baseline="0" dirty="0" smtClean="0">
              <a:latin typeface="Bernard MT Condensed" pitchFamily="18" charset="0"/>
            </a:rPr>
            <a:t> yang </a:t>
          </a:r>
          <a:r>
            <a:rPr lang="en-US" b="0" i="0" baseline="0" dirty="0" err="1" smtClean="0">
              <a:latin typeface="Bernard MT Condensed" pitchFamily="18" charset="0"/>
            </a:rPr>
            <a:t>hendak</a:t>
          </a:r>
          <a:r>
            <a:rPr lang="en-US" b="0" i="0" baseline="0" dirty="0" smtClean="0">
              <a:latin typeface="Bernard MT Condensed" pitchFamily="18" charset="0"/>
            </a:rPr>
            <a:t> </a:t>
          </a:r>
          <a:r>
            <a:rPr lang="en-US" b="0" i="0" baseline="0" dirty="0" err="1" smtClean="0">
              <a:latin typeface="Bernard MT Condensed" pitchFamily="18" charset="0"/>
            </a:rPr>
            <a:t>dilaksanakan</a:t>
          </a:r>
          <a:r>
            <a:rPr lang="en-US" b="0" i="0" baseline="0" dirty="0" smtClean="0">
              <a:latin typeface="Bernard MT Condensed" pitchFamily="18" charset="0"/>
            </a:rPr>
            <a:t>. </a:t>
          </a:r>
          <a:endParaRPr lang="en-US" b="0" i="0" baseline="0" dirty="0">
            <a:latin typeface="Bernard MT Condensed" pitchFamily="18" charset="0"/>
          </a:endParaRPr>
        </a:p>
      </dgm:t>
    </dgm:pt>
    <dgm:pt modelId="{77B3AC56-51FD-44B1-B049-4FFF6178F517}" type="parTrans" cxnId="{74895F00-9316-4118-98D9-8D0CCBD3BA32}">
      <dgm:prSet/>
      <dgm:spPr/>
      <dgm:t>
        <a:bodyPr/>
        <a:lstStyle/>
        <a:p>
          <a:endParaRPr lang="en-US">
            <a:latin typeface="Bernard MT Condensed" pitchFamily="18" charset="0"/>
          </a:endParaRPr>
        </a:p>
      </dgm:t>
    </dgm:pt>
    <dgm:pt modelId="{DDADA884-2A20-4F14-BAF6-DC80C08DD3CA}" type="sibTrans" cxnId="{74895F00-9316-4118-98D9-8D0CCBD3BA32}">
      <dgm:prSet/>
      <dgm:spPr/>
      <dgm:t>
        <a:bodyPr/>
        <a:lstStyle/>
        <a:p>
          <a:endParaRPr lang="en-US">
            <a:latin typeface="Bernard MT Condensed" pitchFamily="18" charset="0"/>
          </a:endParaRPr>
        </a:p>
      </dgm:t>
    </dgm:pt>
    <dgm:pt modelId="{411D233F-37A7-45D8-858F-720FB050F634}">
      <dgm:prSet/>
      <dgm:spPr>
        <a:solidFill>
          <a:srgbClr val="FFC000"/>
        </a:solidFill>
      </dgm:spPr>
      <dgm:t>
        <a:bodyPr/>
        <a:lstStyle/>
        <a:p>
          <a:pPr rtl="0"/>
          <a:r>
            <a:rPr lang="en-US" b="0" i="0" baseline="0" dirty="0" err="1" smtClean="0">
              <a:latin typeface="Bernard MT Condensed" pitchFamily="18" charset="0"/>
            </a:rPr>
            <a:t>Oleh</a:t>
          </a:r>
          <a:r>
            <a:rPr lang="en-US" b="0" i="0" baseline="0" dirty="0" smtClean="0">
              <a:latin typeface="Bernard MT Condensed" pitchFamily="18" charset="0"/>
            </a:rPr>
            <a:t> </a:t>
          </a:r>
          <a:r>
            <a:rPr lang="en-US" b="0" i="0" baseline="0" dirty="0" err="1" smtClean="0">
              <a:latin typeface="Bernard MT Condensed" pitchFamily="18" charset="0"/>
            </a:rPr>
            <a:t>itu</a:t>
          </a:r>
          <a:r>
            <a:rPr lang="en-US" b="0" i="0" baseline="0" dirty="0" smtClean="0">
              <a:latin typeface="Bernard MT Condensed" pitchFamily="18" charset="0"/>
            </a:rPr>
            <a:t> </a:t>
          </a:r>
          <a:r>
            <a:rPr lang="en-US" b="0" i="0" baseline="0" dirty="0" err="1" smtClean="0">
              <a:latin typeface="Bernard MT Condensed" pitchFamily="18" charset="0"/>
            </a:rPr>
            <a:t>ketelitian</a:t>
          </a:r>
          <a:r>
            <a:rPr lang="en-US" b="0" i="0" baseline="0" dirty="0" smtClean="0">
              <a:latin typeface="Bernard MT Condensed" pitchFamily="18" charset="0"/>
            </a:rPr>
            <a:t> </a:t>
          </a:r>
          <a:r>
            <a:rPr lang="en-US" b="0" i="0" baseline="0" dirty="0" err="1" smtClean="0">
              <a:latin typeface="Bernard MT Condensed" pitchFamily="18" charset="0"/>
            </a:rPr>
            <a:t>dan</a:t>
          </a:r>
          <a:r>
            <a:rPr lang="en-US" b="0" i="0" baseline="0" dirty="0" smtClean="0">
              <a:latin typeface="Bernard MT Condensed" pitchFamily="18" charset="0"/>
            </a:rPr>
            <a:t> </a:t>
          </a:r>
          <a:r>
            <a:rPr lang="en-US" b="0" i="0" baseline="0" dirty="0" err="1" smtClean="0">
              <a:latin typeface="Bernard MT Condensed" pitchFamily="18" charset="0"/>
            </a:rPr>
            <a:t>kesungguhan</a:t>
          </a:r>
          <a:r>
            <a:rPr lang="en-US" b="0" i="0" baseline="0" dirty="0" smtClean="0">
              <a:latin typeface="Bernard MT Condensed" pitchFamily="18" charset="0"/>
            </a:rPr>
            <a:t> </a:t>
          </a:r>
          <a:r>
            <a:rPr lang="en-US" b="0" i="0" baseline="0" dirty="0" err="1" smtClean="0">
              <a:latin typeface="Bernard MT Condensed" pitchFamily="18" charset="0"/>
            </a:rPr>
            <a:t>dalam</a:t>
          </a:r>
          <a:r>
            <a:rPr lang="en-US" b="0" i="0" baseline="0" dirty="0" smtClean="0">
              <a:latin typeface="Bernard MT Condensed" pitchFamily="18" charset="0"/>
            </a:rPr>
            <a:t> </a:t>
          </a:r>
          <a:r>
            <a:rPr lang="en-US" b="0" i="0" baseline="0" dirty="0" err="1" smtClean="0">
              <a:latin typeface="Bernard MT Condensed" pitchFamily="18" charset="0"/>
            </a:rPr>
            <a:t>melakukan</a:t>
          </a:r>
          <a:r>
            <a:rPr lang="en-US" b="0" i="0" baseline="0" dirty="0" smtClean="0">
              <a:latin typeface="Bernard MT Condensed" pitchFamily="18" charset="0"/>
            </a:rPr>
            <a:t> </a:t>
          </a:r>
          <a:r>
            <a:rPr lang="en-US" b="0" i="0" baseline="0" dirty="0" err="1" smtClean="0">
              <a:latin typeface="Bernard MT Condensed" pitchFamily="18" charset="0"/>
            </a:rPr>
            <a:t>apa</a:t>
          </a:r>
          <a:r>
            <a:rPr lang="en-US" b="0" i="0" baseline="0" dirty="0" smtClean="0">
              <a:latin typeface="Bernard MT Condensed" pitchFamily="18" charset="0"/>
            </a:rPr>
            <a:t> </a:t>
          </a:r>
          <a:r>
            <a:rPr lang="en-US" b="0" i="0" baseline="0" dirty="0" err="1" smtClean="0">
              <a:latin typeface="Bernard MT Condensed" pitchFamily="18" charset="0"/>
            </a:rPr>
            <a:t>jua</a:t>
          </a:r>
          <a:r>
            <a:rPr lang="en-US" b="0" i="0" baseline="0" dirty="0" smtClean="0">
              <a:latin typeface="Bernard MT Condensed" pitchFamily="18" charset="0"/>
            </a:rPr>
            <a:t> </a:t>
          </a:r>
          <a:r>
            <a:rPr lang="en-US" b="0" i="0" baseline="0" dirty="0" err="1" smtClean="0">
              <a:latin typeface="Bernard MT Condensed" pitchFamily="18" charset="0"/>
            </a:rPr>
            <a:t>kerja</a:t>
          </a:r>
          <a:r>
            <a:rPr lang="en-US" b="0" i="0" baseline="0" dirty="0" smtClean="0">
              <a:latin typeface="Bernard MT Condensed" pitchFamily="18" charset="0"/>
            </a:rPr>
            <a:t> </a:t>
          </a:r>
          <a:r>
            <a:rPr lang="en-US" b="0" i="0" baseline="0" dirty="0" err="1" smtClean="0">
              <a:latin typeface="Bernard MT Condensed" pitchFamily="18" charset="0"/>
            </a:rPr>
            <a:t>mestilah</a:t>
          </a:r>
          <a:r>
            <a:rPr lang="en-US" b="0" i="0" baseline="0" dirty="0" smtClean="0">
              <a:latin typeface="Bernard MT Condensed" pitchFamily="18" charset="0"/>
            </a:rPr>
            <a:t> </a:t>
          </a:r>
          <a:r>
            <a:rPr lang="en-US" b="0" i="0" baseline="0" dirty="0" err="1" smtClean="0">
              <a:latin typeface="Bernard MT Condensed" pitchFamily="18" charset="0"/>
            </a:rPr>
            <a:t>diberi</a:t>
          </a:r>
          <a:r>
            <a:rPr lang="en-US" b="0" i="0" baseline="0" dirty="0" smtClean="0">
              <a:latin typeface="Bernard MT Condensed" pitchFamily="18" charset="0"/>
            </a:rPr>
            <a:t> </a:t>
          </a:r>
          <a:r>
            <a:rPr lang="en-US" b="0" i="0" baseline="0" dirty="0" err="1" smtClean="0">
              <a:latin typeface="Bernard MT Condensed" pitchFamily="18" charset="0"/>
            </a:rPr>
            <a:t>perhatian</a:t>
          </a:r>
          <a:r>
            <a:rPr lang="en-US" b="0" i="0" baseline="0" dirty="0" smtClean="0">
              <a:latin typeface="Bernard MT Condensed" pitchFamily="18" charset="0"/>
            </a:rPr>
            <a:t> </a:t>
          </a:r>
          <a:r>
            <a:rPr lang="en-US" b="0" i="0" baseline="0" dirty="0" err="1" smtClean="0">
              <a:latin typeface="Bernard MT Condensed" pitchFamily="18" charset="0"/>
            </a:rPr>
            <a:t>oleh</a:t>
          </a:r>
          <a:r>
            <a:rPr lang="en-US" b="0" i="0" baseline="0" dirty="0" smtClean="0">
              <a:latin typeface="Bernard MT Condensed" pitchFamily="18" charset="0"/>
            </a:rPr>
            <a:t> </a:t>
          </a:r>
          <a:r>
            <a:rPr lang="en-US" b="0" i="0" baseline="0" dirty="0" err="1" smtClean="0">
              <a:latin typeface="Bernard MT Condensed" pitchFamily="18" charset="0"/>
            </a:rPr>
            <a:t>semua</a:t>
          </a:r>
          <a:r>
            <a:rPr lang="en-US" b="0" i="0" baseline="0" dirty="0" smtClean="0">
              <a:latin typeface="Bernard MT Condensed" pitchFamily="18" charset="0"/>
            </a:rPr>
            <a:t> </a:t>
          </a:r>
          <a:r>
            <a:rPr lang="en-US" b="0" i="0" baseline="0" dirty="0" err="1" smtClean="0">
              <a:latin typeface="Bernard MT Condensed" pitchFamily="18" charset="0"/>
            </a:rPr>
            <a:t>umat</a:t>
          </a:r>
          <a:r>
            <a:rPr lang="en-US" b="0" i="0" baseline="0" dirty="0" smtClean="0">
              <a:latin typeface="Bernard MT Condensed" pitchFamily="18" charset="0"/>
            </a:rPr>
            <a:t> Islam. </a:t>
          </a:r>
          <a:endParaRPr lang="en-US" b="0" i="0" baseline="0" dirty="0">
            <a:latin typeface="Bernard MT Condensed" pitchFamily="18" charset="0"/>
          </a:endParaRPr>
        </a:p>
      </dgm:t>
    </dgm:pt>
    <dgm:pt modelId="{EBF295EE-6155-4DE6-AF11-1BD9D3D5E55B}" type="parTrans" cxnId="{4858E518-F6E4-4836-882F-AB88FB861E10}">
      <dgm:prSet/>
      <dgm:spPr/>
      <dgm:t>
        <a:bodyPr/>
        <a:lstStyle/>
        <a:p>
          <a:endParaRPr lang="en-US">
            <a:latin typeface="Bernard MT Condensed" pitchFamily="18" charset="0"/>
          </a:endParaRPr>
        </a:p>
      </dgm:t>
    </dgm:pt>
    <dgm:pt modelId="{5620C245-ECBA-47AB-8556-4F1658F2704B}" type="sibTrans" cxnId="{4858E518-F6E4-4836-882F-AB88FB861E10}">
      <dgm:prSet/>
      <dgm:spPr/>
      <dgm:t>
        <a:bodyPr/>
        <a:lstStyle/>
        <a:p>
          <a:endParaRPr lang="en-US">
            <a:latin typeface="Bernard MT Condensed" pitchFamily="18" charset="0"/>
          </a:endParaRPr>
        </a:p>
      </dgm:t>
    </dgm:pt>
    <dgm:pt modelId="{D17E8E34-3C9C-4C84-9D47-383372EBCF69}" type="pres">
      <dgm:prSet presAssocID="{AD0137FB-842E-4214-91FD-09CE0FAD5268}" presName="Name0" presStyleCnt="0">
        <dgm:presLayoutVars>
          <dgm:chPref val="1"/>
          <dgm:dir/>
          <dgm:animOne val="branch"/>
          <dgm:animLvl val="lvl"/>
          <dgm:resizeHandles/>
        </dgm:presLayoutVars>
      </dgm:prSet>
      <dgm:spPr/>
    </dgm:pt>
    <dgm:pt modelId="{3A81C10C-590A-4CA9-8BCA-2E5709C0E408}" type="pres">
      <dgm:prSet presAssocID="{BDEA9D08-F72F-4C0A-BF59-27F899B0DEDC}" presName="vertOne" presStyleCnt="0"/>
      <dgm:spPr/>
    </dgm:pt>
    <dgm:pt modelId="{3566F000-6906-4FE4-A769-75F643031AB5}" type="pres">
      <dgm:prSet presAssocID="{BDEA9D08-F72F-4C0A-BF59-27F899B0DEDC}" presName="txOne" presStyleLbl="node0" presStyleIdx="0" presStyleCnt="4">
        <dgm:presLayoutVars>
          <dgm:chPref val="3"/>
        </dgm:presLayoutVars>
      </dgm:prSet>
      <dgm:spPr/>
    </dgm:pt>
    <dgm:pt modelId="{F65FDDE9-18F4-403D-89D8-F351291AFC18}" type="pres">
      <dgm:prSet presAssocID="{BDEA9D08-F72F-4C0A-BF59-27F899B0DEDC}" presName="horzOne" presStyleCnt="0"/>
      <dgm:spPr/>
    </dgm:pt>
    <dgm:pt modelId="{46A066B0-0B34-4857-8608-58CC59C1C729}" type="pres">
      <dgm:prSet presAssocID="{1D3E00A6-8E17-43F0-866A-E31F11205175}" presName="sibSpaceOne" presStyleCnt="0"/>
      <dgm:spPr/>
    </dgm:pt>
    <dgm:pt modelId="{F4BDC249-9385-4399-B65D-F5FE98481A4E}" type="pres">
      <dgm:prSet presAssocID="{00B5EB88-C74E-40ED-93A2-C812FF3AED58}" presName="vertOne" presStyleCnt="0"/>
      <dgm:spPr/>
    </dgm:pt>
    <dgm:pt modelId="{57F9BE09-7225-48D4-89BD-E79B4E940587}" type="pres">
      <dgm:prSet presAssocID="{00B5EB88-C74E-40ED-93A2-C812FF3AED58}" presName="txOne" presStyleLbl="node0" presStyleIdx="1" presStyleCnt="4">
        <dgm:presLayoutVars>
          <dgm:chPref val="3"/>
        </dgm:presLayoutVars>
      </dgm:prSet>
      <dgm:spPr/>
    </dgm:pt>
    <dgm:pt modelId="{54EE204A-4F75-4F40-A1C8-04456AED8580}" type="pres">
      <dgm:prSet presAssocID="{00B5EB88-C74E-40ED-93A2-C812FF3AED58}" presName="horzOne" presStyleCnt="0"/>
      <dgm:spPr/>
    </dgm:pt>
    <dgm:pt modelId="{87AD4D22-70EB-40EE-9107-CB45FC980463}" type="pres">
      <dgm:prSet presAssocID="{B80C8DA0-AA7A-4C28-962C-041A53917856}" presName="sibSpaceOne" presStyleCnt="0"/>
      <dgm:spPr/>
    </dgm:pt>
    <dgm:pt modelId="{2BCDB220-C7E8-422C-9D59-6005AF4C222C}" type="pres">
      <dgm:prSet presAssocID="{4C16684C-B1F0-46E3-A221-E6F478362E44}" presName="vertOne" presStyleCnt="0"/>
      <dgm:spPr/>
    </dgm:pt>
    <dgm:pt modelId="{4B8D5F3A-C378-4EFF-BB76-BBCA9116F7BF}" type="pres">
      <dgm:prSet presAssocID="{4C16684C-B1F0-46E3-A221-E6F478362E44}" presName="txOne" presStyleLbl="node0" presStyleIdx="2" presStyleCnt="4">
        <dgm:presLayoutVars>
          <dgm:chPref val="3"/>
        </dgm:presLayoutVars>
      </dgm:prSet>
      <dgm:spPr/>
      <dgm:t>
        <a:bodyPr/>
        <a:lstStyle/>
        <a:p>
          <a:endParaRPr lang="en-US"/>
        </a:p>
      </dgm:t>
    </dgm:pt>
    <dgm:pt modelId="{1999DBB5-464B-4694-974F-587257564D10}" type="pres">
      <dgm:prSet presAssocID="{4C16684C-B1F0-46E3-A221-E6F478362E44}" presName="horzOne" presStyleCnt="0"/>
      <dgm:spPr/>
    </dgm:pt>
    <dgm:pt modelId="{D58CD2D3-0965-4E6A-B14F-4176F7D7034F}" type="pres">
      <dgm:prSet presAssocID="{DDADA884-2A20-4F14-BAF6-DC80C08DD3CA}" presName="sibSpaceOne" presStyleCnt="0"/>
      <dgm:spPr/>
    </dgm:pt>
    <dgm:pt modelId="{614818F5-644A-4AF7-BFA3-6ECE0BECB1EA}" type="pres">
      <dgm:prSet presAssocID="{411D233F-37A7-45D8-858F-720FB050F634}" presName="vertOne" presStyleCnt="0"/>
      <dgm:spPr/>
    </dgm:pt>
    <dgm:pt modelId="{03394032-708B-430B-87EA-673794AD82B3}" type="pres">
      <dgm:prSet presAssocID="{411D233F-37A7-45D8-858F-720FB050F634}" presName="txOne" presStyleLbl="node0" presStyleIdx="3" presStyleCnt="4">
        <dgm:presLayoutVars>
          <dgm:chPref val="3"/>
        </dgm:presLayoutVars>
      </dgm:prSet>
      <dgm:spPr/>
    </dgm:pt>
    <dgm:pt modelId="{E2214FEA-BF6E-4308-BB51-B25B766D5EB7}" type="pres">
      <dgm:prSet presAssocID="{411D233F-37A7-45D8-858F-720FB050F634}" presName="horzOne" presStyleCnt="0"/>
      <dgm:spPr/>
    </dgm:pt>
  </dgm:ptLst>
  <dgm:cxnLst>
    <dgm:cxn modelId="{4858E518-F6E4-4836-882F-AB88FB861E10}" srcId="{AD0137FB-842E-4214-91FD-09CE0FAD5268}" destId="{411D233F-37A7-45D8-858F-720FB050F634}" srcOrd="3" destOrd="0" parTransId="{EBF295EE-6155-4DE6-AF11-1BD9D3D5E55B}" sibTransId="{5620C245-ECBA-47AB-8556-4F1658F2704B}"/>
    <dgm:cxn modelId="{1E703C72-FD45-4FB8-9E25-C485B35B8734}" type="presOf" srcId="{AD0137FB-842E-4214-91FD-09CE0FAD5268}" destId="{D17E8E34-3C9C-4C84-9D47-383372EBCF69}" srcOrd="0" destOrd="0" presId="urn:microsoft.com/office/officeart/2005/8/layout/hierarchy4"/>
    <dgm:cxn modelId="{315211D0-54E4-47B8-A761-617CF6F69357}" type="presOf" srcId="{4C16684C-B1F0-46E3-A221-E6F478362E44}" destId="{4B8D5F3A-C378-4EFF-BB76-BBCA9116F7BF}" srcOrd="0" destOrd="0" presId="urn:microsoft.com/office/officeart/2005/8/layout/hierarchy4"/>
    <dgm:cxn modelId="{A1FD335B-E05C-4EE7-81BD-A1163AEA0AAC}" type="presOf" srcId="{BDEA9D08-F72F-4C0A-BF59-27F899B0DEDC}" destId="{3566F000-6906-4FE4-A769-75F643031AB5}" srcOrd="0" destOrd="0" presId="urn:microsoft.com/office/officeart/2005/8/layout/hierarchy4"/>
    <dgm:cxn modelId="{74895F00-9316-4118-98D9-8D0CCBD3BA32}" srcId="{AD0137FB-842E-4214-91FD-09CE0FAD5268}" destId="{4C16684C-B1F0-46E3-A221-E6F478362E44}" srcOrd="2" destOrd="0" parTransId="{77B3AC56-51FD-44B1-B049-4FFF6178F517}" sibTransId="{DDADA884-2A20-4F14-BAF6-DC80C08DD3CA}"/>
    <dgm:cxn modelId="{19F4E26E-E63D-4AC1-A63C-FC411C2A6DD1}" srcId="{AD0137FB-842E-4214-91FD-09CE0FAD5268}" destId="{BDEA9D08-F72F-4C0A-BF59-27F899B0DEDC}" srcOrd="0" destOrd="0" parTransId="{1A859144-09B8-4B5A-B50E-61ED7CD4B723}" sibTransId="{1D3E00A6-8E17-43F0-866A-E31F11205175}"/>
    <dgm:cxn modelId="{B82C8C17-3DEF-4980-9D28-CF41CFCD6247}" srcId="{AD0137FB-842E-4214-91FD-09CE0FAD5268}" destId="{00B5EB88-C74E-40ED-93A2-C812FF3AED58}" srcOrd="1" destOrd="0" parTransId="{D2BDF044-BC3D-47A7-9002-34AE174977B7}" sibTransId="{B80C8DA0-AA7A-4C28-962C-041A53917856}"/>
    <dgm:cxn modelId="{961D0496-BF9D-469D-877D-614E8DFAF7F7}" type="presOf" srcId="{411D233F-37A7-45D8-858F-720FB050F634}" destId="{03394032-708B-430B-87EA-673794AD82B3}" srcOrd="0" destOrd="0" presId="urn:microsoft.com/office/officeart/2005/8/layout/hierarchy4"/>
    <dgm:cxn modelId="{E012AB4E-0AB1-4264-A3A4-80097FC3E40E}" type="presOf" srcId="{00B5EB88-C74E-40ED-93A2-C812FF3AED58}" destId="{57F9BE09-7225-48D4-89BD-E79B4E940587}" srcOrd="0" destOrd="0" presId="urn:microsoft.com/office/officeart/2005/8/layout/hierarchy4"/>
    <dgm:cxn modelId="{2F7A945E-926D-4F5F-8E15-9D30D699500D}" type="presParOf" srcId="{D17E8E34-3C9C-4C84-9D47-383372EBCF69}" destId="{3A81C10C-590A-4CA9-8BCA-2E5709C0E408}" srcOrd="0" destOrd="0" presId="urn:microsoft.com/office/officeart/2005/8/layout/hierarchy4"/>
    <dgm:cxn modelId="{DA0C483D-7C46-403D-B3A6-A26B74FCFEA3}" type="presParOf" srcId="{3A81C10C-590A-4CA9-8BCA-2E5709C0E408}" destId="{3566F000-6906-4FE4-A769-75F643031AB5}" srcOrd="0" destOrd="0" presId="urn:microsoft.com/office/officeart/2005/8/layout/hierarchy4"/>
    <dgm:cxn modelId="{F04CD518-F97A-4C86-854B-0B29D1C1AFB5}" type="presParOf" srcId="{3A81C10C-590A-4CA9-8BCA-2E5709C0E408}" destId="{F65FDDE9-18F4-403D-89D8-F351291AFC18}" srcOrd="1" destOrd="0" presId="urn:microsoft.com/office/officeart/2005/8/layout/hierarchy4"/>
    <dgm:cxn modelId="{8BA6A7E1-2A95-4B3C-8666-2A389C2DB3FE}" type="presParOf" srcId="{D17E8E34-3C9C-4C84-9D47-383372EBCF69}" destId="{46A066B0-0B34-4857-8608-58CC59C1C729}" srcOrd="1" destOrd="0" presId="urn:microsoft.com/office/officeart/2005/8/layout/hierarchy4"/>
    <dgm:cxn modelId="{F7255D50-64B1-4BCA-BCEB-B11927C0711E}" type="presParOf" srcId="{D17E8E34-3C9C-4C84-9D47-383372EBCF69}" destId="{F4BDC249-9385-4399-B65D-F5FE98481A4E}" srcOrd="2" destOrd="0" presId="urn:microsoft.com/office/officeart/2005/8/layout/hierarchy4"/>
    <dgm:cxn modelId="{41BB70C2-76A9-466B-91CC-CB641B49FF41}" type="presParOf" srcId="{F4BDC249-9385-4399-B65D-F5FE98481A4E}" destId="{57F9BE09-7225-48D4-89BD-E79B4E940587}" srcOrd="0" destOrd="0" presId="urn:microsoft.com/office/officeart/2005/8/layout/hierarchy4"/>
    <dgm:cxn modelId="{87914494-1246-45C3-BA57-BF318A6D0F21}" type="presParOf" srcId="{F4BDC249-9385-4399-B65D-F5FE98481A4E}" destId="{54EE204A-4F75-4F40-A1C8-04456AED8580}" srcOrd="1" destOrd="0" presId="urn:microsoft.com/office/officeart/2005/8/layout/hierarchy4"/>
    <dgm:cxn modelId="{5FB37DC3-1F2A-4B54-974F-30D633DBDB29}" type="presParOf" srcId="{D17E8E34-3C9C-4C84-9D47-383372EBCF69}" destId="{87AD4D22-70EB-40EE-9107-CB45FC980463}" srcOrd="3" destOrd="0" presId="urn:microsoft.com/office/officeart/2005/8/layout/hierarchy4"/>
    <dgm:cxn modelId="{0464EA36-02FA-4332-A68D-C1FFD9E6A8F7}" type="presParOf" srcId="{D17E8E34-3C9C-4C84-9D47-383372EBCF69}" destId="{2BCDB220-C7E8-422C-9D59-6005AF4C222C}" srcOrd="4" destOrd="0" presId="urn:microsoft.com/office/officeart/2005/8/layout/hierarchy4"/>
    <dgm:cxn modelId="{AC5ECB79-90C4-4729-8885-7C0F238D596A}" type="presParOf" srcId="{2BCDB220-C7E8-422C-9D59-6005AF4C222C}" destId="{4B8D5F3A-C378-4EFF-BB76-BBCA9116F7BF}" srcOrd="0" destOrd="0" presId="urn:microsoft.com/office/officeart/2005/8/layout/hierarchy4"/>
    <dgm:cxn modelId="{C85B61A2-2971-4522-BDB0-14A3124D6FB6}" type="presParOf" srcId="{2BCDB220-C7E8-422C-9D59-6005AF4C222C}" destId="{1999DBB5-464B-4694-974F-587257564D10}" srcOrd="1" destOrd="0" presId="urn:microsoft.com/office/officeart/2005/8/layout/hierarchy4"/>
    <dgm:cxn modelId="{15A56A1B-1E06-4C39-9F9D-3692CC058E47}" type="presParOf" srcId="{D17E8E34-3C9C-4C84-9D47-383372EBCF69}" destId="{D58CD2D3-0965-4E6A-B14F-4176F7D7034F}" srcOrd="5" destOrd="0" presId="urn:microsoft.com/office/officeart/2005/8/layout/hierarchy4"/>
    <dgm:cxn modelId="{87707474-8D0F-4252-BF9D-F5C00926553A}" type="presParOf" srcId="{D17E8E34-3C9C-4C84-9D47-383372EBCF69}" destId="{614818F5-644A-4AF7-BFA3-6ECE0BECB1EA}" srcOrd="6" destOrd="0" presId="urn:microsoft.com/office/officeart/2005/8/layout/hierarchy4"/>
    <dgm:cxn modelId="{C78CDA51-4830-4213-AE2D-03868DA74F94}" type="presParOf" srcId="{614818F5-644A-4AF7-BFA3-6ECE0BECB1EA}" destId="{03394032-708B-430B-87EA-673794AD82B3}" srcOrd="0" destOrd="0" presId="urn:microsoft.com/office/officeart/2005/8/layout/hierarchy4"/>
    <dgm:cxn modelId="{75FFE1D0-1858-47A9-A8B1-0ED6729DB854}" type="presParOf" srcId="{614818F5-644A-4AF7-BFA3-6ECE0BECB1EA}" destId="{E2214FEA-BF6E-4308-BB51-B25B766D5EB7}" srcOrd="1" destOrd="0" presId="urn:microsoft.com/office/officeart/2005/8/layout/hierarchy4"/>
  </dgm:cxnLst>
  <dgm:bg/>
  <dgm:whole/>
</dgm:dataModel>
</file>

<file path=ppt/diagrams/data15.xml><?xml version="1.0" encoding="utf-8"?>
<dgm:dataModel xmlns:dgm="http://schemas.openxmlformats.org/drawingml/2006/diagram" xmlns:a="http://schemas.openxmlformats.org/drawingml/2006/main">
  <dgm:ptLst>
    <dgm:pt modelId="{38AED7BF-BB06-44E6-A6D2-EEEA8B6D0FD9}" type="doc">
      <dgm:prSet loTypeId="urn:microsoft.com/office/officeart/2005/8/layout/vList3" loCatId="list" qsTypeId="urn:microsoft.com/office/officeart/2005/8/quickstyle/3d5" qsCatId="3D" csTypeId="urn:microsoft.com/office/officeart/2005/8/colors/colorful4" csCatId="colorful"/>
      <dgm:spPr/>
      <dgm:t>
        <a:bodyPr/>
        <a:lstStyle/>
        <a:p>
          <a:endParaRPr lang="en-US"/>
        </a:p>
      </dgm:t>
    </dgm:pt>
    <dgm:pt modelId="{2A92526F-2DD0-4C4C-9D0D-94585B62555E}">
      <dgm:prSet custT="1"/>
      <dgm:spPr/>
      <dgm:t>
        <a:bodyPr/>
        <a:lstStyle/>
        <a:p>
          <a:pPr rtl="0"/>
          <a:r>
            <a:rPr lang="en-US" sz="2400" dirty="0" err="1" smtClean="0">
              <a:solidFill>
                <a:srgbClr val="FFC000"/>
              </a:solidFill>
              <a:latin typeface="Haettenschweiler" pitchFamily="34" charset="0"/>
            </a:rPr>
            <a:t>Ingatlah</a:t>
          </a:r>
          <a:r>
            <a:rPr lang="en-US" sz="2400" dirty="0" smtClean="0">
              <a:solidFill>
                <a:srgbClr val="FFC000"/>
              </a:solidFill>
              <a:latin typeface="Haettenschweiler" pitchFamily="34" charset="0"/>
            </a:rPr>
            <a:t> </a:t>
          </a:r>
          <a:r>
            <a:rPr lang="en-US" sz="2400" dirty="0" err="1" smtClean="0">
              <a:solidFill>
                <a:srgbClr val="FFC000"/>
              </a:solidFill>
              <a:latin typeface="Haettenschweiler" pitchFamily="34" charset="0"/>
            </a:rPr>
            <a:t>bahawa</a:t>
          </a:r>
          <a:r>
            <a:rPr lang="en-US" sz="2400" dirty="0" smtClean="0">
              <a:solidFill>
                <a:srgbClr val="FFC000"/>
              </a:solidFill>
              <a:latin typeface="Haettenschweiler" pitchFamily="34" charset="0"/>
            </a:rPr>
            <a:t> </a:t>
          </a:r>
          <a:r>
            <a:rPr lang="en-US" sz="2400" dirty="0" err="1" smtClean="0">
              <a:solidFill>
                <a:srgbClr val="FFC000"/>
              </a:solidFill>
              <a:latin typeface="Haettenschweiler" pitchFamily="34" charset="0"/>
            </a:rPr>
            <a:t>setiap</a:t>
          </a:r>
          <a:r>
            <a:rPr lang="en-US" sz="2400" dirty="0" smtClean="0">
              <a:solidFill>
                <a:srgbClr val="FFC000"/>
              </a:solidFill>
              <a:latin typeface="Haettenschweiler" pitchFamily="34" charset="0"/>
            </a:rPr>
            <a:t> </a:t>
          </a:r>
          <a:r>
            <a:rPr lang="en-US" sz="2400" dirty="0" err="1" smtClean="0">
              <a:solidFill>
                <a:srgbClr val="FFC000"/>
              </a:solidFill>
              <a:latin typeface="Haettenschweiler" pitchFamily="34" charset="0"/>
            </a:rPr>
            <a:t>pengorbanan</a:t>
          </a:r>
          <a:r>
            <a:rPr lang="en-US" sz="2400" dirty="0" smtClean="0">
              <a:solidFill>
                <a:srgbClr val="FFC000"/>
              </a:solidFill>
              <a:latin typeface="Haettenschweiler" pitchFamily="34" charset="0"/>
            </a:rPr>
            <a:t> yang </a:t>
          </a:r>
          <a:r>
            <a:rPr lang="en-US" sz="2400" dirty="0" err="1" smtClean="0">
              <a:solidFill>
                <a:srgbClr val="FFC000"/>
              </a:solidFill>
              <a:latin typeface="Haettenschweiler" pitchFamily="34" charset="0"/>
            </a:rPr>
            <a:t>kita</a:t>
          </a:r>
          <a:r>
            <a:rPr lang="en-US" sz="2400" dirty="0" smtClean="0">
              <a:solidFill>
                <a:srgbClr val="FFC000"/>
              </a:solidFill>
              <a:latin typeface="Haettenschweiler" pitchFamily="34" charset="0"/>
            </a:rPr>
            <a:t> </a:t>
          </a:r>
          <a:r>
            <a:rPr lang="en-US" sz="2400" dirty="0" err="1" smtClean="0">
              <a:solidFill>
                <a:srgbClr val="FFC000"/>
              </a:solidFill>
              <a:latin typeface="Haettenschweiler" pitchFamily="34" charset="0"/>
            </a:rPr>
            <a:t>lakukan</a:t>
          </a:r>
          <a:r>
            <a:rPr lang="en-US" sz="2400" dirty="0" smtClean="0">
              <a:solidFill>
                <a:srgbClr val="FFC000"/>
              </a:solidFill>
              <a:latin typeface="Haettenschweiler" pitchFamily="34" charset="0"/>
            </a:rPr>
            <a:t> </a:t>
          </a:r>
          <a:r>
            <a:rPr lang="en-US" sz="2400" dirty="0" err="1" smtClean="0">
              <a:solidFill>
                <a:srgbClr val="FFC000"/>
              </a:solidFill>
              <a:latin typeface="Haettenschweiler" pitchFamily="34" charset="0"/>
            </a:rPr>
            <a:t>hendaklah</a:t>
          </a:r>
          <a:r>
            <a:rPr lang="en-US" sz="2400" dirty="0" smtClean="0">
              <a:solidFill>
                <a:srgbClr val="FFC000"/>
              </a:solidFill>
              <a:latin typeface="Haettenschweiler" pitchFamily="34" charset="0"/>
            </a:rPr>
            <a:t> </a:t>
          </a:r>
          <a:r>
            <a:rPr lang="en-US" sz="2400" dirty="0" err="1" smtClean="0">
              <a:solidFill>
                <a:srgbClr val="FFC000"/>
              </a:solidFill>
              <a:latin typeface="Haettenschweiler" pitchFamily="34" charset="0"/>
            </a:rPr>
            <a:t>disertakan</a:t>
          </a:r>
          <a:r>
            <a:rPr lang="en-US" sz="2400" dirty="0" smtClean="0">
              <a:solidFill>
                <a:srgbClr val="FFC000"/>
              </a:solidFill>
              <a:latin typeface="Haettenschweiler" pitchFamily="34" charset="0"/>
            </a:rPr>
            <a:t> </a:t>
          </a:r>
          <a:r>
            <a:rPr lang="en-US" sz="2400" dirty="0" err="1" smtClean="0">
              <a:solidFill>
                <a:srgbClr val="FFC000"/>
              </a:solidFill>
              <a:latin typeface="Haettenschweiler" pitchFamily="34" charset="0"/>
            </a:rPr>
            <a:t>dengan</a:t>
          </a:r>
          <a:r>
            <a:rPr lang="en-US" sz="2400" dirty="0" smtClean="0">
              <a:solidFill>
                <a:srgbClr val="FFC000"/>
              </a:solidFill>
              <a:latin typeface="Haettenschweiler" pitchFamily="34" charset="0"/>
            </a:rPr>
            <a:t> </a:t>
          </a:r>
          <a:r>
            <a:rPr lang="en-US" sz="2400" dirty="0" err="1" smtClean="0">
              <a:solidFill>
                <a:srgbClr val="FFC000"/>
              </a:solidFill>
              <a:latin typeface="Haettenschweiler" pitchFamily="34" charset="0"/>
            </a:rPr>
            <a:t>niat</a:t>
          </a:r>
          <a:r>
            <a:rPr lang="en-US" sz="2400" dirty="0" smtClean="0">
              <a:solidFill>
                <a:srgbClr val="FFC000"/>
              </a:solidFill>
              <a:latin typeface="Haettenschweiler" pitchFamily="34" charset="0"/>
            </a:rPr>
            <a:t> </a:t>
          </a:r>
          <a:r>
            <a:rPr lang="en-US" sz="2400" dirty="0" err="1" smtClean="0">
              <a:solidFill>
                <a:srgbClr val="FFC000"/>
              </a:solidFill>
              <a:latin typeface="Haettenschweiler" pitchFamily="34" charset="0"/>
            </a:rPr>
            <a:t>dan</a:t>
          </a:r>
          <a:r>
            <a:rPr lang="en-US" sz="2400" dirty="0" smtClean="0">
              <a:solidFill>
                <a:srgbClr val="FFC000"/>
              </a:solidFill>
              <a:latin typeface="Haettenschweiler" pitchFamily="34" charset="0"/>
            </a:rPr>
            <a:t> </a:t>
          </a:r>
          <a:r>
            <a:rPr lang="en-US" sz="2400" dirty="0" err="1" smtClean="0">
              <a:solidFill>
                <a:srgbClr val="FFC000"/>
              </a:solidFill>
              <a:latin typeface="Haettenschweiler" pitchFamily="34" charset="0"/>
            </a:rPr>
            <a:t>amalan</a:t>
          </a:r>
          <a:r>
            <a:rPr lang="en-US" sz="2400" dirty="0" smtClean="0">
              <a:solidFill>
                <a:srgbClr val="FFC000"/>
              </a:solidFill>
              <a:latin typeface="Haettenschweiler" pitchFamily="34" charset="0"/>
            </a:rPr>
            <a:t> yang </a:t>
          </a:r>
          <a:r>
            <a:rPr lang="en-US" sz="2400" dirty="0" err="1" smtClean="0">
              <a:solidFill>
                <a:srgbClr val="FFC000"/>
              </a:solidFill>
              <a:latin typeface="Haettenschweiler" pitchFamily="34" charset="0"/>
            </a:rPr>
            <a:t>ikhlas</a:t>
          </a:r>
          <a:r>
            <a:rPr lang="en-US" sz="2400" dirty="0" smtClean="0">
              <a:solidFill>
                <a:srgbClr val="FFC000"/>
              </a:solidFill>
              <a:latin typeface="Haettenschweiler" pitchFamily="34" charset="0"/>
            </a:rPr>
            <a:t>. </a:t>
          </a:r>
          <a:endParaRPr lang="en-US" sz="2400" dirty="0">
            <a:solidFill>
              <a:srgbClr val="FFC000"/>
            </a:solidFill>
            <a:latin typeface="Haettenschweiler" pitchFamily="34" charset="0"/>
          </a:endParaRPr>
        </a:p>
      </dgm:t>
    </dgm:pt>
    <dgm:pt modelId="{22C2F9D9-6DFF-4E05-A633-9580E2840313}" type="parTrans" cxnId="{0C610D5B-4215-41C2-A720-D7377CF35F8F}">
      <dgm:prSet/>
      <dgm:spPr/>
      <dgm:t>
        <a:bodyPr/>
        <a:lstStyle/>
        <a:p>
          <a:endParaRPr lang="en-US" sz="2400">
            <a:latin typeface="Haettenschweiler" pitchFamily="34" charset="0"/>
          </a:endParaRPr>
        </a:p>
      </dgm:t>
    </dgm:pt>
    <dgm:pt modelId="{8350FE3C-5090-427B-A987-433344C4CD9C}" type="sibTrans" cxnId="{0C610D5B-4215-41C2-A720-D7377CF35F8F}">
      <dgm:prSet/>
      <dgm:spPr/>
      <dgm:t>
        <a:bodyPr/>
        <a:lstStyle/>
        <a:p>
          <a:endParaRPr lang="en-US" sz="2400">
            <a:latin typeface="Haettenschweiler" pitchFamily="34" charset="0"/>
          </a:endParaRPr>
        </a:p>
      </dgm:t>
    </dgm:pt>
    <dgm:pt modelId="{9EEB096E-C60C-4838-A33C-90551474B02D}">
      <dgm:prSet custT="1"/>
      <dgm:spPr/>
      <dgm:t>
        <a:bodyPr/>
        <a:lstStyle/>
        <a:p>
          <a:pPr rtl="0"/>
          <a:r>
            <a:rPr lang="en-US" sz="2400" dirty="0" err="1" smtClean="0">
              <a:solidFill>
                <a:srgbClr val="FFFF00"/>
              </a:solidFill>
              <a:latin typeface="Haettenschweiler" pitchFamily="34" charset="0"/>
            </a:rPr>
            <a:t>Seandainya</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ibadat</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korban</a:t>
          </a:r>
          <a:r>
            <a:rPr lang="en-US" sz="2400" dirty="0" smtClean="0">
              <a:solidFill>
                <a:srgbClr val="FFFF00"/>
              </a:solidFill>
              <a:latin typeface="Haettenschweiler" pitchFamily="34" charset="0"/>
            </a:rPr>
            <a:t> yang </a:t>
          </a:r>
          <a:r>
            <a:rPr lang="en-US" sz="2400" dirty="0" err="1" smtClean="0">
              <a:solidFill>
                <a:srgbClr val="FFFF00"/>
              </a:solidFill>
              <a:latin typeface="Haettenschweiler" pitchFamily="34" charset="0"/>
            </a:rPr>
            <a:t>kita</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lakukan</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dicemari</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dengan</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sifat</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riak</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takabbur</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dan</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menunjuk-nunjuk</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akan</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kemampuan</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maka</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akan</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tertutuplah</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rahmat</a:t>
          </a:r>
          <a:r>
            <a:rPr lang="en-US" sz="2400" dirty="0" smtClean="0">
              <a:solidFill>
                <a:srgbClr val="FFFF00"/>
              </a:solidFill>
              <a:latin typeface="Haettenschweiler" pitchFamily="34" charset="0"/>
            </a:rPr>
            <a:t> Allah SWT </a:t>
          </a:r>
          <a:r>
            <a:rPr lang="en-US" sz="2400" dirty="0" err="1" smtClean="0">
              <a:solidFill>
                <a:srgbClr val="FFFF00"/>
              </a:solidFill>
              <a:latin typeface="Haettenschweiler" pitchFamily="34" charset="0"/>
            </a:rPr>
            <a:t>dan</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sia-sialah</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amalan</a:t>
          </a:r>
          <a:r>
            <a:rPr lang="en-US" sz="2400" dirty="0" smtClean="0">
              <a:solidFill>
                <a:srgbClr val="FFFF00"/>
              </a:solidFill>
              <a:latin typeface="Haettenschweiler" pitchFamily="34" charset="0"/>
            </a:rPr>
            <a:t> yang </a:t>
          </a:r>
          <a:r>
            <a:rPr lang="en-US" sz="2400" dirty="0" err="1" smtClean="0">
              <a:solidFill>
                <a:srgbClr val="FFFF00"/>
              </a:solidFill>
              <a:latin typeface="Haettenschweiler" pitchFamily="34" charset="0"/>
            </a:rPr>
            <a:t>kita</a:t>
          </a:r>
          <a:r>
            <a:rPr lang="en-US" sz="2400" dirty="0" smtClean="0">
              <a:solidFill>
                <a:srgbClr val="FFFF00"/>
              </a:solidFill>
              <a:latin typeface="Haettenschweiler" pitchFamily="34" charset="0"/>
            </a:rPr>
            <a:t> </a:t>
          </a:r>
          <a:r>
            <a:rPr lang="en-US" sz="2400" dirty="0" err="1" smtClean="0">
              <a:solidFill>
                <a:srgbClr val="FFFF00"/>
              </a:solidFill>
              <a:latin typeface="Haettenschweiler" pitchFamily="34" charset="0"/>
            </a:rPr>
            <a:t>lakukan</a:t>
          </a:r>
          <a:r>
            <a:rPr lang="en-US" sz="2400" dirty="0" smtClean="0">
              <a:solidFill>
                <a:srgbClr val="FFFF00"/>
              </a:solidFill>
              <a:latin typeface="Haettenschweiler" pitchFamily="34" charset="0"/>
            </a:rPr>
            <a:t>. </a:t>
          </a:r>
          <a:endParaRPr lang="en-US" sz="2400" dirty="0">
            <a:solidFill>
              <a:srgbClr val="FFFF00"/>
            </a:solidFill>
            <a:latin typeface="Haettenschweiler" pitchFamily="34" charset="0"/>
          </a:endParaRPr>
        </a:p>
      </dgm:t>
    </dgm:pt>
    <dgm:pt modelId="{3AA3D2D8-9ADD-4C6C-84D9-A9B530BC23DD}" type="parTrans" cxnId="{B6EE8B95-7467-4BB9-A0BA-8D7CB82C5FD1}">
      <dgm:prSet/>
      <dgm:spPr/>
      <dgm:t>
        <a:bodyPr/>
        <a:lstStyle/>
        <a:p>
          <a:endParaRPr lang="en-US" sz="2400">
            <a:latin typeface="Haettenschweiler" pitchFamily="34" charset="0"/>
          </a:endParaRPr>
        </a:p>
      </dgm:t>
    </dgm:pt>
    <dgm:pt modelId="{1DE1B691-1DD4-46D9-90E4-12CB9C2081E3}" type="sibTrans" cxnId="{B6EE8B95-7467-4BB9-A0BA-8D7CB82C5FD1}">
      <dgm:prSet/>
      <dgm:spPr/>
      <dgm:t>
        <a:bodyPr/>
        <a:lstStyle/>
        <a:p>
          <a:endParaRPr lang="en-US" sz="2400">
            <a:latin typeface="Haettenschweiler" pitchFamily="34" charset="0"/>
          </a:endParaRPr>
        </a:p>
      </dgm:t>
    </dgm:pt>
    <dgm:pt modelId="{0F3CFBA8-B905-409D-9B75-AA027BB147B4}">
      <dgm:prSet custT="1"/>
      <dgm:spPr/>
      <dgm:t>
        <a:bodyPr/>
        <a:lstStyle/>
        <a:p>
          <a:pPr rtl="0"/>
          <a:r>
            <a:rPr lang="en-US" sz="2400" dirty="0" err="1" smtClean="0">
              <a:solidFill>
                <a:srgbClr val="0000FF"/>
              </a:solidFill>
              <a:latin typeface="Haettenschweiler" pitchFamily="34" charset="0"/>
            </a:rPr>
            <a:t>Janganlah</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ada</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rungutan</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atau</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membandingkan</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harga</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di</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antara</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kita</a:t>
          </a:r>
          <a:r>
            <a:rPr lang="en-US" sz="2400" dirty="0" smtClean="0">
              <a:solidFill>
                <a:srgbClr val="0000FF"/>
              </a:solidFill>
              <a:latin typeface="Haettenschweiler" pitchFamily="34" charset="0"/>
            </a:rPr>
            <a:t> yang </a:t>
          </a:r>
          <a:r>
            <a:rPr lang="en-US" sz="2400" dirty="0" err="1" smtClean="0">
              <a:solidFill>
                <a:srgbClr val="0000FF"/>
              </a:solidFill>
              <a:latin typeface="Haettenschweiler" pitchFamily="34" charset="0"/>
            </a:rPr>
            <a:t>menyertai</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ibadah</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korban</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ini</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dengan</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kata-kata</a:t>
          </a:r>
          <a:r>
            <a:rPr lang="en-US" sz="2400" dirty="0" smtClean="0">
              <a:solidFill>
                <a:srgbClr val="0000FF"/>
              </a:solidFill>
              <a:latin typeface="Haettenschweiler" pitchFamily="34" charset="0"/>
            </a:rPr>
            <a:t>: “</a:t>
          </a:r>
          <a:r>
            <a:rPr lang="en-US" sz="2400" i="1" dirty="0" smtClean="0">
              <a:solidFill>
                <a:srgbClr val="0000FF"/>
              </a:solidFill>
              <a:latin typeface="Haettenschweiler" pitchFamily="34" charset="0"/>
            </a:rPr>
            <a:t>Di </a:t>
          </a:r>
          <a:r>
            <a:rPr lang="en-US" sz="2400" i="1" dirty="0" err="1" smtClean="0">
              <a:solidFill>
                <a:srgbClr val="0000FF"/>
              </a:solidFill>
              <a:latin typeface="Haettenschweiler" pitchFamily="34" charset="0"/>
            </a:rPr>
            <a:t>tempat</a:t>
          </a:r>
          <a:r>
            <a:rPr lang="en-US" sz="2400" i="1" dirty="0" smtClean="0">
              <a:solidFill>
                <a:srgbClr val="0000FF"/>
              </a:solidFill>
              <a:latin typeface="Haettenschweiler" pitchFamily="34" charset="0"/>
            </a:rPr>
            <a:t> lain </a:t>
          </a:r>
          <a:r>
            <a:rPr lang="en-US" sz="2400" i="1" dirty="0" err="1" smtClean="0">
              <a:solidFill>
                <a:srgbClr val="0000FF"/>
              </a:solidFill>
              <a:latin typeface="Haettenschweiler" pitchFamily="34" charset="0"/>
            </a:rPr>
            <a:t>satu</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bahagian</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korban</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lebih</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rendah</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harganya</a:t>
          </a:r>
          <a:r>
            <a:rPr lang="en-US" sz="2400" dirty="0" smtClean="0">
              <a:solidFill>
                <a:srgbClr val="0000FF"/>
              </a:solidFill>
              <a:latin typeface="Haettenschweiler" pitchFamily="34" charset="0"/>
            </a:rPr>
            <a:t>”. </a:t>
          </a:r>
          <a:r>
            <a:rPr lang="en-US" sz="2400" dirty="0" err="1" smtClean="0">
              <a:solidFill>
                <a:srgbClr val="0000FF"/>
              </a:solidFill>
              <a:latin typeface="Haettenschweiler" pitchFamily="34" charset="0"/>
            </a:rPr>
            <a:t>atau“</a:t>
          </a:r>
          <a:r>
            <a:rPr lang="en-US" sz="2400" i="1" dirty="0" err="1" smtClean="0">
              <a:solidFill>
                <a:srgbClr val="0000FF"/>
              </a:solidFill>
              <a:latin typeface="Haettenschweiler" pitchFamily="34" charset="0"/>
            </a:rPr>
            <a:t>Mahalnya</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harga</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satu</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bahagian</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lembu</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atau</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seekor</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kambing</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korban</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tahun</a:t>
          </a:r>
          <a:r>
            <a:rPr lang="en-US" sz="2400" i="1" dirty="0" smtClean="0">
              <a:solidFill>
                <a:srgbClr val="0000FF"/>
              </a:solidFill>
              <a:latin typeface="Haettenschweiler" pitchFamily="34" charset="0"/>
            </a:rPr>
            <a:t> </a:t>
          </a:r>
          <a:r>
            <a:rPr lang="en-US" sz="2400" i="1" dirty="0" err="1" smtClean="0">
              <a:solidFill>
                <a:srgbClr val="0000FF"/>
              </a:solidFill>
              <a:latin typeface="Haettenschweiler" pitchFamily="34" charset="0"/>
            </a:rPr>
            <a:t>ini</a:t>
          </a:r>
          <a:r>
            <a:rPr lang="en-US" sz="2400" dirty="0" smtClean="0">
              <a:solidFill>
                <a:srgbClr val="0000FF"/>
              </a:solidFill>
              <a:latin typeface="Haettenschweiler" pitchFamily="34" charset="0"/>
            </a:rPr>
            <a:t>”. </a:t>
          </a:r>
          <a:endParaRPr lang="en-US" sz="2400" dirty="0">
            <a:solidFill>
              <a:srgbClr val="0000FF"/>
            </a:solidFill>
            <a:latin typeface="Haettenschweiler" pitchFamily="34" charset="0"/>
          </a:endParaRPr>
        </a:p>
      </dgm:t>
    </dgm:pt>
    <dgm:pt modelId="{F00A30E9-E089-43CE-B998-E10D13172039}" type="parTrans" cxnId="{67800A87-7853-4EC1-A4A4-F4726B2ACCEB}">
      <dgm:prSet/>
      <dgm:spPr/>
      <dgm:t>
        <a:bodyPr/>
        <a:lstStyle/>
        <a:p>
          <a:endParaRPr lang="en-US" sz="2400">
            <a:latin typeface="Haettenschweiler" pitchFamily="34" charset="0"/>
          </a:endParaRPr>
        </a:p>
      </dgm:t>
    </dgm:pt>
    <dgm:pt modelId="{51F7689A-CDC5-4348-A111-F44549D11894}" type="sibTrans" cxnId="{67800A87-7853-4EC1-A4A4-F4726B2ACCEB}">
      <dgm:prSet/>
      <dgm:spPr/>
      <dgm:t>
        <a:bodyPr/>
        <a:lstStyle/>
        <a:p>
          <a:endParaRPr lang="en-US" sz="2400">
            <a:latin typeface="Haettenschweiler" pitchFamily="34" charset="0"/>
          </a:endParaRPr>
        </a:p>
      </dgm:t>
    </dgm:pt>
    <dgm:pt modelId="{28F4096C-AB1A-4ECB-8CEE-38A0D6A30AF9}" type="pres">
      <dgm:prSet presAssocID="{38AED7BF-BB06-44E6-A6D2-EEEA8B6D0FD9}" presName="linearFlow" presStyleCnt="0">
        <dgm:presLayoutVars>
          <dgm:dir/>
          <dgm:resizeHandles val="exact"/>
        </dgm:presLayoutVars>
      </dgm:prSet>
      <dgm:spPr/>
    </dgm:pt>
    <dgm:pt modelId="{7EDB4C58-6522-4799-88A5-5BA52B996AE4}" type="pres">
      <dgm:prSet presAssocID="{2A92526F-2DD0-4C4C-9D0D-94585B62555E}" presName="composite" presStyleCnt="0"/>
      <dgm:spPr/>
    </dgm:pt>
    <dgm:pt modelId="{3B9B98FC-A210-4BDB-B47E-3FA62F88BCA5}" type="pres">
      <dgm:prSet presAssocID="{2A92526F-2DD0-4C4C-9D0D-94585B62555E}" presName="imgShp" presStyleLbl="fgImgPlace1" presStyleIdx="0" presStyleCnt="3"/>
      <dgm:spPr/>
    </dgm:pt>
    <dgm:pt modelId="{8A1FEE48-A980-443A-AA55-6C16F36FB9B1}" type="pres">
      <dgm:prSet presAssocID="{2A92526F-2DD0-4C4C-9D0D-94585B62555E}" presName="txShp" presStyleLbl="node1" presStyleIdx="0" presStyleCnt="3">
        <dgm:presLayoutVars>
          <dgm:bulletEnabled val="1"/>
        </dgm:presLayoutVars>
      </dgm:prSet>
      <dgm:spPr/>
    </dgm:pt>
    <dgm:pt modelId="{55AB8518-F65B-4AA8-9131-56C1100E0B97}" type="pres">
      <dgm:prSet presAssocID="{8350FE3C-5090-427B-A987-433344C4CD9C}" presName="spacing" presStyleCnt="0"/>
      <dgm:spPr/>
    </dgm:pt>
    <dgm:pt modelId="{E1AD59BB-A2A4-4C3F-A708-DF8EC1F2B990}" type="pres">
      <dgm:prSet presAssocID="{9EEB096E-C60C-4838-A33C-90551474B02D}" presName="composite" presStyleCnt="0"/>
      <dgm:spPr/>
    </dgm:pt>
    <dgm:pt modelId="{B83CAFC7-5683-4AB1-AD7A-F1F7660FE437}" type="pres">
      <dgm:prSet presAssocID="{9EEB096E-C60C-4838-A33C-90551474B02D}" presName="imgShp" presStyleLbl="fgImgPlace1" presStyleIdx="1" presStyleCnt="3"/>
      <dgm:spPr/>
    </dgm:pt>
    <dgm:pt modelId="{EC0352AC-D2CC-48A1-A23F-AD06AE7AD11C}" type="pres">
      <dgm:prSet presAssocID="{9EEB096E-C60C-4838-A33C-90551474B02D}" presName="txShp" presStyleLbl="node1" presStyleIdx="1" presStyleCnt="3">
        <dgm:presLayoutVars>
          <dgm:bulletEnabled val="1"/>
        </dgm:presLayoutVars>
      </dgm:prSet>
      <dgm:spPr/>
    </dgm:pt>
    <dgm:pt modelId="{A3B908A1-A92D-4D5B-88D2-D21C1C725B1C}" type="pres">
      <dgm:prSet presAssocID="{1DE1B691-1DD4-46D9-90E4-12CB9C2081E3}" presName="spacing" presStyleCnt="0"/>
      <dgm:spPr/>
    </dgm:pt>
    <dgm:pt modelId="{D43ED171-58E7-45CD-9A28-1E7EC55C626E}" type="pres">
      <dgm:prSet presAssocID="{0F3CFBA8-B905-409D-9B75-AA027BB147B4}" presName="composite" presStyleCnt="0"/>
      <dgm:spPr/>
    </dgm:pt>
    <dgm:pt modelId="{5E11EE87-3689-4AD5-A57C-C76E1CE9EF0D}" type="pres">
      <dgm:prSet presAssocID="{0F3CFBA8-B905-409D-9B75-AA027BB147B4}" presName="imgShp" presStyleLbl="fgImgPlace1" presStyleIdx="2" presStyleCnt="3"/>
      <dgm:spPr/>
    </dgm:pt>
    <dgm:pt modelId="{B182BE6C-5EB1-4978-9604-E475654BDA52}" type="pres">
      <dgm:prSet presAssocID="{0F3CFBA8-B905-409D-9B75-AA027BB147B4}" presName="txShp" presStyleLbl="node1" presStyleIdx="2" presStyleCnt="3">
        <dgm:presLayoutVars>
          <dgm:bulletEnabled val="1"/>
        </dgm:presLayoutVars>
      </dgm:prSet>
      <dgm:spPr/>
    </dgm:pt>
  </dgm:ptLst>
  <dgm:cxnLst>
    <dgm:cxn modelId="{56B3112B-B284-4DE1-B3B1-E2C05299E64F}" type="presOf" srcId="{2A92526F-2DD0-4C4C-9D0D-94585B62555E}" destId="{8A1FEE48-A980-443A-AA55-6C16F36FB9B1}" srcOrd="0" destOrd="0" presId="urn:microsoft.com/office/officeart/2005/8/layout/vList3"/>
    <dgm:cxn modelId="{A310458F-BA45-4DE0-8FF6-CC124C255906}" type="presOf" srcId="{9EEB096E-C60C-4838-A33C-90551474B02D}" destId="{EC0352AC-D2CC-48A1-A23F-AD06AE7AD11C}" srcOrd="0" destOrd="0" presId="urn:microsoft.com/office/officeart/2005/8/layout/vList3"/>
    <dgm:cxn modelId="{0744A851-DFE1-4DC3-9304-4A904D26205F}" type="presOf" srcId="{0F3CFBA8-B905-409D-9B75-AA027BB147B4}" destId="{B182BE6C-5EB1-4978-9604-E475654BDA52}" srcOrd="0" destOrd="0" presId="urn:microsoft.com/office/officeart/2005/8/layout/vList3"/>
    <dgm:cxn modelId="{67800A87-7853-4EC1-A4A4-F4726B2ACCEB}" srcId="{38AED7BF-BB06-44E6-A6D2-EEEA8B6D0FD9}" destId="{0F3CFBA8-B905-409D-9B75-AA027BB147B4}" srcOrd="2" destOrd="0" parTransId="{F00A30E9-E089-43CE-B998-E10D13172039}" sibTransId="{51F7689A-CDC5-4348-A111-F44549D11894}"/>
    <dgm:cxn modelId="{BD81E99A-F61F-4EA7-8395-3C1806EF03A6}" type="presOf" srcId="{38AED7BF-BB06-44E6-A6D2-EEEA8B6D0FD9}" destId="{28F4096C-AB1A-4ECB-8CEE-38A0D6A30AF9}" srcOrd="0" destOrd="0" presId="urn:microsoft.com/office/officeart/2005/8/layout/vList3"/>
    <dgm:cxn modelId="{0C610D5B-4215-41C2-A720-D7377CF35F8F}" srcId="{38AED7BF-BB06-44E6-A6D2-EEEA8B6D0FD9}" destId="{2A92526F-2DD0-4C4C-9D0D-94585B62555E}" srcOrd="0" destOrd="0" parTransId="{22C2F9D9-6DFF-4E05-A633-9580E2840313}" sibTransId="{8350FE3C-5090-427B-A987-433344C4CD9C}"/>
    <dgm:cxn modelId="{B6EE8B95-7467-4BB9-A0BA-8D7CB82C5FD1}" srcId="{38AED7BF-BB06-44E6-A6D2-EEEA8B6D0FD9}" destId="{9EEB096E-C60C-4838-A33C-90551474B02D}" srcOrd="1" destOrd="0" parTransId="{3AA3D2D8-9ADD-4C6C-84D9-A9B530BC23DD}" sibTransId="{1DE1B691-1DD4-46D9-90E4-12CB9C2081E3}"/>
    <dgm:cxn modelId="{A89B1B3F-4B42-44C3-9E90-F9434999BDA8}" type="presParOf" srcId="{28F4096C-AB1A-4ECB-8CEE-38A0D6A30AF9}" destId="{7EDB4C58-6522-4799-88A5-5BA52B996AE4}" srcOrd="0" destOrd="0" presId="urn:microsoft.com/office/officeart/2005/8/layout/vList3"/>
    <dgm:cxn modelId="{03E8EED7-FAB7-4CF6-8014-BEB9EEBAC8D6}" type="presParOf" srcId="{7EDB4C58-6522-4799-88A5-5BA52B996AE4}" destId="{3B9B98FC-A210-4BDB-B47E-3FA62F88BCA5}" srcOrd="0" destOrd="0" presId="urn:microsoft.com/office/officeart/2005/8/layout/vList3"/>
    <dgm:cxn modelId="{28056E57-9DE9-4158-8075-FFAEA8C1020C}" type="presParOf" srcId="{7EDB4C58-6522-4799-88A5-5BA52B996AE4}" destId="{8A1FEE48-A980-443A-AA55-6C16F36FB9B1}" srcOrd="1" destOrd="0" presId="urn:microsoft.com/office/officeart/2005/8/layout/vList3"/>
    <dgm:cxn modelId="{D73D1AE3-6C3C-4095-BDD8-70C005BE4CF1}" type="presParOf" srcId="{28F4096C-AB1A-4ECB-8CEE-38A0D6A30AF9}" destId="{55AB8518-F65B-4AA8-9131-56C1100E0B97}" srcOrd="1" destOrd="0" presId="urn:microsoft.com/office/officeart/2005/8/layout/vList3"/>
    <dgm:cxn modelId="{99C9EF6E-390B-4F0D-B1C2-14E52187F67C}" type="presParOf" srcId="{28F4096C-AB1A-4ECB-8CEE-38A0D6A30AF9}" destId="{E1AD59BB-A2A4-4C3F-A708-DF8EC1F2B990}" srcOrd="2" destOrd="0" presId="urn:microsoft.com/office/officeart/2005/8/layout/vList3"/>
    <dgm:cxn modelId="{84D938E7-B257-4C6D-8804-CDB66AB26BA1}" type="presParOf" srcId="{E1AD59BB-A2A4-4C3F-A708-DF8EC1F2B990}" destId="{B83CAFC7-5683-4AB1-AD7A-F1F7660FE437}" srcOrd="0" destOrd="0" presId="urn:microsoft.com/office/officeart/2005/8/layout/vList3"/>
    <dgm:cxn modelId="{CDDAD28B-2E55-4C51-B328-9F8BEFE70021}" type="presParOf" srcId="{E1AD59BB-A2A4-4C3F-A708-DF8EC1F2B990}" destId="{EC0352AC-D2CC-48A1-A23F-AD06AE7AD11C}" srcOrd="1" destOrd="0" presId="urn:microsoft.com/office/officeart/2005/8/layout/vList3"/>
    <dgm:cxn modelId="{1C3F9F5E-5EE2-4818-9927-412C2A0F8BC6}" type="presParOf" srcId="{28F4096C-AB1A-4ECB-8CEE-38A0D6A30AF9}" destId="{A3B908A1-A92D-4D5B-88D2-D21C1C725B1C}" srcOrd="3" destOrd="0" presId="urn:microsoft.com/office/officeart/2005/8/layout/vList3"/>
    <dgm:cxn modelId="{EAB25048-A8B1-4ABA-AE3C-FFB5BD451F83}" type="presParOf" srcId="{28F4096C-AB1A-4ECB-8CEE-38A0D6A30AF9}" destId="{D43ED171-58E7-45CD-9A28-1E7EC55C626E}" srcOrd="4" destOrd="0" presId="urn:microsoft.com/office/officeart/2005/8/layout/vList3"/>
    <dgm:cxn modelId="{C4A7E3B2-168A-4218-A03A-E52768ACA791}" type="presParOf" srcId="{D43ED171-58E7-45CD-9A28-1E7EC55C626E}" destId="{5E11EE87-3689-4AD5-A57C-C76E1CE9EF0D}" srcOrd="0" destOrd="0" presId="urn:microsoft.com/office/officeart/2005/8/layout/vList3"/>
    <dgm:cxn modelId="{2A00B14F-7BA6-4679-ABED-BF170808ABF3}" type="presParOf" srcId="{D43ED171-58E7-45CD-9A28-1E7EC55C626E}" destId="{B182BE6C-5EB1-4978-9604-E475654BDA52}" srcOrd="1" destOrd="0" presId="urn:microsoft.com/office/officeart/2005/8/layout/vList3"/>
  </dgm:cxnLst>
  <dgm:bg/>
  <dgm:whole/>
</dgm:dataModel>
</file>

<file path=ppt/diagrams/data16.xml><?xml version="1.0" encoding="utf-8"?>
<dgm:dataModel xmlns:dgm="http://schemas.openxmlformats.org/drawingml/2006/diagram" xmlns:a="http://schemas.openxmlformats.org/drawingml/2006/main">
  <dgm:ptLst>
    <dgm:pt modelId="{5F0119D6-AF83-4BD4-A687-1F616ACB9B96}" type="doc">
      <dgm:prSet loTypeId="urn:microsoft.com/office/officeart/2005/8/layout/hierarchy4" loCatId="list" qsTypeId="urn:microsoft.com/office/officeart/2005/8/quickstyle/3d8" qsCatId="3D" csTypeId="urn:microsoft.com/office/officeart/2005/8/colors/accent1_2" csCatId="accent1" phldr="1"/>
      <dgm:spPr/>
      <dgm:t>
        <a:bodyPr/>
        <a:lstStyle/>
        <a:p>
          <a:endParaRPr lang="en-US"/>
        </a:p>
      </dgm:t>
    </dgm:pt>
    <dgm:pt modelId="{D2A5BB70-999C-4BD3-9B92-50D7C96EA0C4}">
      <dgm:prSet/>
      <dgm:spPr>
        <a:solidFill>
          <a:srgbClr val="00FFFF"/>
        </a:solidFill>
      </dgm:spPr>
      <dgm:t>
        <a:bodyPr/>
        <a:lstStyle/>
        <a:p>
          <a:pPr rtl="0"/>
          <a:r>
            <a:rPr lang="en-US" dirty="0" smtClean="0">
              <a:solidFill>
                <a:srgbClr val="FF00FF"/>
              </a:solidFill>
              <a:latin typeface="Berlin Sans FB" pitchFamily="34" charset="0"/>
            </a:rPr>
            <a:t>Di </a:t>
          </a:r>
          <a:r>
            <a:rPr lang="en-US" dirty="0" err="1" smtClean="0">
              <a:solidFill>
                <a:srgbClr val="FF00FF"/>
              </a:solidFill>
              <a:latin typeface="Berlin Sans FB" pitchFamily="34" charset="0"/>
            </a:rPr>
            <a:t>situlah</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sebenarnya</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gambaran</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nilai</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jati</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diri</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integriti</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atau</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keikhlasan</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kita</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melaksanakan</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ibadah</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korban</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atau</a:t>
          </a:r>
          <a:r>
            <a:rPr lang="en-US" dirty="0" smtClean="0">
              <a:solidFill>
                <a:srgbClr val="FF00FF"/>
              </a:solidFill>
              <a:latin typeface="Berlin Sans FB" pitchFamily="34" charset="0"/>
            </a:rPr>
            <a:t> lain-lain </a:t>
          </a:r>
          <a:r>
            <a:rPr lang="en-US" dirty="0" err="1" smtClean="0">
              <a:solidFill>
                <a:srgbClr val="FF00FF"/>
              </a:solidFill>
              <a:latin typeface="Berlin Sans FB" pitchFamily="34" charset="0"/>
            </a:rPr>
            <a:t>ibadah</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sama</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ada</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ibadah</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wajib</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atau</a:t>
          </a:r>
          <a:r>
            <a:rPr lang="en-US" dirty="0" smtClean="0">
              <a:solidFill>
                <a:srgbClr val="FF00FF"/>
              </a:solidFill>
              <a:latin typeface="Berlin Sans FB" pitchFamily="34" charset="0"/>
            </a:rPr>
            <a:t> </a:t>
          </a:r>
          <a:r>
            <a:rPr lang="en-US" dirty="0" err="1" smtClean="0">
              <a:solidFill>
                <a:srgbClr val="FF00FF"/>
              </a:solidFill>
              <a:latin typeface="Berlin Sans FB" pitchFamily="34" charset="0"/>
            </a:rPr>
            <a:t>sunat</a:t>
          </a:r>
          <a:r>
            <a:rPr lang="en-US" dirty="0" smtClean="0">
              <a:solidFill>
                <a:srgbClr val="FF00FF"/>
              </a:solidFill>
              <a:latin typeface="Berlin Sans FB" pitchFamily="34" charset="0"/>
            </a:rPr>
            <a:t>.</a:t>
          </a:r>
          <a:endParaRPr lang="en-US" dirty="0">
            <a:solidFill>
              <a:srgbClr val="FF00FF"/>
            </a:solidFill>
            <a:latin typeface="Berlin Sans FB" pitchFamily="34" charset="0"/>
          </a:endParaRPr>
        </a:p>
      </dgm:t>
    </dgm:pt>
    <dgm:pt modelId="{CB73B5A8-7596-4422-93E9-2CBB0F5BD935}" type="parTrans" cxnId="{34AFFB6D-BB8F-43BB-8FC8-EC7E9A0BF61A}">
      <dgm:prSet/>
      <dgm:spPr/>
      <dgm:t>
        <a:bodyPr/>
        <a:lstStyle/>
        <a:p>
          <a:endParaRPr lang="en-US">
            <a:latin typeface="Berlin Sans FB" pitchFamily="34" charset="0"/>
          </a:endParaRPr>
        </a:p>
      </dgm:t>
    </dgm:pt>
    <dgm:pt modelId="{1A34A64A-14E2-49A4-8BF5-D0A0C42C0FF1}" type="sibTrans" cxnId="{34AFFB6D-BB8F-43BB-8FC8-EC7E9A0BF61A}">
      <dgm:prSet/>
      <dgm:spPr/>
      <dgm:t>
        <a:bodyPr/>
        <a:lstStyle/>
        <a:p>
          <a:endParaRPr lang="en-US">
            <a:latin typeface="Berlin Sans FB" pitchFamily="34" charset="0"/>
          </a:endParaRPr>
        </a:p>
      </dgm:t>
    </dgm:pt>
    <dgm:pt modelId="{597E35EF-19C1-4A94-A6A9-99491BA48DAC}">
      <dgm:prSet/>
      <dgm:spPr>
        <a:solidFill>
          <a:srgbClr val="FF00FF"/>
        </a:solidFill>
      </dgm:spPr>
      <dgm:t>
        <a:bodyPr/>
        <a:lstStyle/>
        <a:p>
          <a:pPr rtl="0"/>
          <a:r>
            <a:rPr lang="en-US" dirty="0" err="1" smtClean="0">
              <a:solidFill>
                <a:srgbClr val="FFFF00"/>
              </a:solidFill>
              <a:latin typeface="Berlin Sans FB" pitchFamily="34" charset="0"/>
            </a:rPr>
            <a:t>daging</a:t>
          </a:r>
          <a:r>
            <a:rPr lang="en-US" dirty="0" smtClean="0">
              <a:solidFill>
                <a:srgbClr val="FFFF00"/>
              </a:solidFill>
              <a:latin typeface="Berlin Sans FB" pitchFamily="34" charset="0"/>
            </a:rPr>
            <a:t> </a:t>
          </a:r>
          <a:r>
            <a:rPr lang="en-US" dirty="0" err="1" smtClean="0">
              <a:solidFill>
                <a:srgbClr val="FFFF00"/>
              </a:solidFill>
              <a:latin typeface="Berlin Sans FB" pitchFamily="34" charset="0"/>
            </a:rPr>
            <a:t>korban</a:t>
          </a:r>
          <a:r>
            <a:rPr lang="en-US" dirty="0" smtClean="0">
              <a:solidFill>
                <a:srgbClr val="FFFF00"/>
              </a:solidFill>
              <a:latin typeface="Berlin Sans FB" pitchFamily="34" charset="0"/>
            </a:rPr>
            <a:t> </a:t>
          </a:r>
          <a:r>
            <a:rPr lang="en-US" dirty="0" err="1" smtClean="0">
              <a:solidFill>
                <a:srgbClr val="FFFF00"/>
              </a:solidFill>
              <a:latin typeface="Berlin Sans FB" pitchFamily="34" charset="0"/>
            </a:rPr>
            <a:t>sunat</a:t>
          </a:r>
          <a:r>
            <a:rPr lang="en-US" dirty="0" smtClean="0">
              <a:solidFill>
                <a:srgbClr val="FFFF00"/>
              </a:solidFill>
              <a:latin typeface="Berlin Sans FB" pitchFamily="34" charset="0"/>
            </a:rPr>
            <a:t> </a:t>
          </a:r>
          <a:r>
            <a:rPr lang="en-US" dirty="0" err="1" smtClean="0">
              <a:solidFill>
                <a:srgbClr val="FFFF00"/>
              </a:solidFill>
              <a:latin typeface="Berlin Sans FB" pitchFamily="34" charset="0"/>
            </a:rPr>
            <a:t>diagihkan</a:t>
          </a:r>
          <a:r>
            <a:rPr lang="en-US" dirty="0" smtClean="0">
              <a:solidFill>
                <a:srgbClr val="FFFF00"/>
              </a:solidFill>
              <a:latin typeface="Berlin Sans FB" pitchFamily="34" charset="0"/>
            </a:rPr>
            <a:t> </a:t>
          </a:r>
          <a:r>
            <a:rPr lang="en-US" dirty="0" err="1" smtClean="0">
              <a:solidFill>
                <a:srgbClr val="FFFF00"/>
              </a:solidFill>
              <a:latin typeface="Berlin Sans FB" pitchFamily="34" charset="0"/>
            </a:rPr>
            <a:t>kepada</a:t>
          </a:r>
          <a:r>
            <a:rPr lang="en-US" dirty="0" smtClean="0">
              <a:solidFill>
                <a:srgbClr val="FFFF00"/>
              </a:solidFill>
              <a:latin typeface="Berlin Sans FB" pitchFamily="34" charset="0"/>
            </a:rPr>
            <a:t> yang </a:t>
          </a:r>
          <a:r>
            <a:rPr lang="en-US" dirty="0" err="1" smtClean="0">
              <a:solidFill>
                <a:srgbClr val="FFFF00"/>
              </a:solidFill>
              <a:latin typeface="Berlin Sans FB" pitchFamily="34" charset="0"/>
            </a:rPr>
            <a:t>berhak</a:t>
          </a:r>
          <a:r>
            <a:rPr lang="en-US" dirty="0" smtClean="0">
              <a:solidFill>
                <a:srgbClr val="FFFF00"/>
              </a:solidFill>
              <a:latin typeface="Berlin Sans FB" pitchFamily="34" charset="0"/>
            </a:rPr>
            <a:t> </a:t>
          </a:r>
          <a:r>
            <a:rPr lang="en-US" dirty="0" err="1" smtClean="0">
              <a:solidFill>
                <a:srgbClr val="FFFF00"/>
              </a:solidFill>
              <a:latin typeface="Berlin Sans FB" pitchFamily="34" charset="0"/>
            </a:rPr>
            <a:t>menerimanya</a:t>
          </a:r>
          <a:r>
            <a:rPr lang="en-US" dirty="0" smtClean="0">
              <a:solidFill>
                <a:srgbClr val="FFFF00"/>
              </a:solidFill>
              <a:latin typeface="Berlin Sans FB" pitchFamily="34" charset="0"/>
            </a:rPr>
            <a:t> </a:t>
          </a:r>
          <a:r>
            <a:rPr lang="en-US" dirty="0" err="1" smtClean="0">
              <a:solidFill>
                <a:srgbClr val="FFFF00"/>
              </a:solidFill>
              <a:latin typeface="Berlin Sans FB" pitchFamily="34" charset="0"/>
            </a:rPr>
            <a:t>dalam</a:t>
          </a:r>
          <a:r>
            <a:rPr lang="en-US" dirty="0" smtClean="0">
              <a:solidFill>
                <a:srgbClr val="FFFF00"/>
              </a:solidFill>
              <a:latin typeface="Berlin Sans FB" pitchFamily="34" charset="0"/>
            </a:rPr>
            <a:t> </a:t>
          </a:r>
          <a:r>
            <a:rPr lang="en-US" dirty="0" err="1" smtClean="0">
              <a:solidFill>
                <a:srgbClr val="FFFF00"/>
              </a:solidFill>
              <a:latin typeface="Berlin Sans FB" pitchFamily="34" charset="0"/>
            </a:rPr>
            <a:t>bentuk</a:t>
          </a:r>
          <a:r>
            <a:rPr lang="en-US" dirty="0" smtClean="0">
              <a:solidFill>
                <a:srgbClr val="FFFF00"/>
              </a:solidFill>
              <a:latin typeface="Berlin Sans FB" pitchFamily="34" charset="0"/>
            </a:rPr>
            <a:t> </a:t>
          </a:r>
          <a:r>
            <a:rPr lang="en-US" dirty="0" err="1" smtClean="0">
              <a:solidFill>
                <a:srgbClr val="FFFF00"/>
              </a:solidFill>
              <a:latin typeface="Berlin Sans FB" pitchFamily="34" charset="0"/>
            </a:rPr>
            <a:t>daging</a:t>
          </a:r>
          <a:r>
            <a:rPr lang="en-US" dirty="0" smtClean="0">
              <a:solidFill>
                <a:srgbClr val="FFFF00"/>
              </a:solidFill>
              <a:latin typeface="Berlin Sans FB" pitchFamily="34" charset="0"/>
            </a:rPr>
            <a:t> </a:t>
          </a:r>
          <a:r>
            <a:rPr lang="en-US" dirty="0" err="1" smtClean="0">
              <a:solidFill>
                <a:srgbClr val="FFFF00"/>
              </a:solidFill>
              <a:latin typeface="Berlin Sans FB" pitchFamily="34" charset="0"/>
            </a:rPr>
            <a:t>mentah</a:t>
          </a:r>
          <a:r>
            <a:rPr lang="en-US" dirty="0" smtClean="0">
              <a:solidFill>
                <a:srgbClr val="FFFF00"/>
              </a:solidFill>
              <a:latin typeface="Berlin Sans FB" pitchFamily="34" charset="0"/>
            </a:rPr>
            <a:t>. </a:t>
          </a:r>
          <a:endParaRPr lang="en-US" dirty="0">
            <a:solidFill>
              <a:srgbClr val="FFFF00"/>
            </a:solidFill>
            <a:latin typeface="Berlin Sans FB" pitchFamily="34" charset="0"/>
          </a:endParaRPr>
        </a:p>
      </dgm:t>
    </dgm:pt>
    <dgm:pt modelId="{AEDDF349-B077-43DD-9079-A0E19DEDFA20}" type="parTrans" cxnId="{3F850EE7-AE61-4B03-98C6-3A5C7FD35B7A}">
      <dgm:prSet/>
      <dgm:spPr/>
      <dgm:t>
        <a:bodyPr/>
        <a:lstStyle/>
        <a:p>
          <a:endParaRPr lang="en-US">
            <a:latin typeface="Berlin Sans FB" pitchFamily="34" charset="0"/>
          </a:endParaRPr>
        </a:p>
      </dgm:t>
    </dgm:pt>
    <dgm:pt modelId="{68324E5F-0F44-4BC9-9DB4-3A2CCD25A476}" type="sibTrans" cxnId="{3F850EE7-AE61-4B03-98C6-3A5C7FD35B7A}">
      <dgm:prSet/>
      <dgm:spPr/>
      <dgm:t>
        <a:bodyPr/>
        <a:lstStyle/>
        <a:p>
          <a:endParaRPr lang="en-US">
            <a:latin typeface="Berlin Sans FB" pitchFamily="34" charset="0"/>
          </a:endParaRPr>
        </a:p>
      </dgm:t>
    </dgm:pt>
    <dgm:pt modelId="{C3237209-BE15-4A13-9381-21EC3D94549D}">
      <dgm:prSet/>
      <dgm:spPr>
        <a:solidFill>
          <a:srgbClr val="FFFF00"/>
        </a:solidFill>
      </dgm:spPr>
      <dgm:t>
        <a:bodyPr/>
        <a:lstStyle/>
        <a:p>
          <a:pPr rtl="0"/>
          <a:r>
            <a:rPr lang="en-US" dirty="0" err="1" smtClean="0">
              <a:solidFill>
                <a:srgbClr val="C00000"/>
              </a:solidFill>
              <a:latin typeface="Berlin Sans FB" pitchFamily="34" charset="0"/>
            </a:rPr>
            <a:t>Hukum</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sunat</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agihan</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daging</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korban</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ini</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berbeza</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dengan</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hukum</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sunat</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agihan</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daging</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aqiqah</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iaitu</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dalam</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bentuk</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daging</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masakan</a:t>
          </a:r>
          <a:r>
            <a:rPr lang="en-US" dirty="0" smtClean="0">
              <a:solidFill>
                <a:srgbClr val="C00000"/>
              </a:solidFill>
              <a:latin typeface="Berlin Sans FB" pitchFamily="34" charset="0"/>
            </a:rPr>
            <a:t>. </a:t>
          </a:r>
          <a:endParaRPr lang="en-US" dirty="0">
            <a:solidFill>
              <a:srgbClr val="C00000"/>
            </a:solidFill>
            <a:latin typeface="Berlin Sans FB" pitchFamily="34" charset="0"/>
          </a:endParaRPr>
        </a:p>
      </dgm:t>
    </dgm:pt>
    <dgm:pt modelId="{75424228-E965-4571-B4DB-3BBC4EBAC6E8}" type="parTrans" cxnId="{581CD1FD-B2C1-45E5-A23F-39ACD87574E4}">
      <dgm:prSet/>
      <dgm:spPr/>
      <dgm:t>
        <a:bodyPr/>
        <a:lstStyle/>
        <a:p>
          <a:endParaRPr lang="en-US">
            <a:latin typeface="Berlin Sans FB" pitchFamily="34" charset="0"/>
          </a:endParaRPr>
        </a:p>
      </dgm:t>
    </dgm:pt>
    <dgm:pt modelId="{5DE245FC-78DB-4DBA-8F28-3066A735B17F}" type="sibTrans" cxnId="{581CD1FD-B2C1-45E5-A23F-39ACD87574E4}">
      <dgm:prSet/>
      <dgm:spPr/>
      <dgm:t>
        <a:bodyPr/>
        <a:lstStyle/>
        <a:p>
          <a:endParaRPr lang="en-US">
            <a:latin typeface="Berlin Sans FB" pitchFamily="34" charset="0"/>
          </a:endParaRPr>
        </a:p>
      </dgm:t>
    </dgm:pt>
    <dgm:pt modelId="{AB4B8EE3-FF87-4C07-8673-6B5887DD91A5}" type="pres">
      <dgm:prSet presAssocID="{5F0119D6-AF83-4BD4-A687-1F616ACB9B96}" presName="Name0" presStyleCnt="0">
        <dgm:presLayoutVars>
          <dgm:chPref val="1"/>
          <dgm:dir/>
          <dgm:animOne val="branch"/>
          <dgm:animLvl val="lvl"/>
          <dgm:resizeHandles/>
        </dgm:presLayoutVars>
      </dgm:prSet>
      <dgm:spPr/>
    </dgm:pt>
    <dgm:pt modelId="{090FE448-FDA2-46A6-A500-D71F730ADF69}" type="pres">
      <dgm:prSet presAssocID="{D2A5BB70-999C-4BD3-9B92-50D7C96EA0C4}" presName="vertOne" presStyleCnt="0"/>
      <dgm:spPr/>
    </dgm:pt>
    <dgm:pt modelId="{44771677-9101-4C0B-AF82-8137E6764F70}" type="pres">
      <dgm:prSet presAssocID="{D2A5BB70-999C-4BD3-9B92-50D7C96EA0C4}" presName="txOne" presStyleLbl="node0" presStyleIdx="0" presStyleCnt="3">
        <dgm:presLayoutVars>
          <dgm:chPref val="3"/>
        </dgm:presLayoutVars>
      </dgm:prSet>
      <dgm:spPr/>
    </dgm:pt>
    <dgm:pt modelId="{49154CC8-5514-4C82-B5C9-5D2218FBE43B}" type="pres">
      <dgm:prSet presAssocID="{D2A5BB70-999C-4BD3-9B92-50D7C96EA0C4}" presName="horzOne" presStyleCnt="0"/>
      <dgm:spPr/>
    </dgm:pt>
    <dgm:pt modelId="{93F231D0-2A2D-4B71-AC45-F85ADC99C98C}" type="pres">
      <dgm:prSet presAssocID="{1A34A64A-14E2-49A4-8BF5-D0A0C42C0FF1}" presName="sibSpaceOne" presStyleCnt="0"/>
      <dgm:spPr/>
    </dgm:pt>
    <dgm:pt modelId="{819C7E16-CE3A-4E48-A755-2945B7C90E36}" type="pres">
      <dgm:prSet presAssocID="{597E35EF-19C1-4A94-A6A9-99491BA48DAC}" presName="vertOne" presStyleCnt="0"/>
      <dgm:spPr/>
    </dgm:pt>
    <dgm:pt modelId="{739E403C-9C02-434A-867A-2CE8F7F92559}" type="pres">
      <dgm:prSet presAssocID="{597E35EF-19C1-4A94-A6A9-99491BA48DAC}" presName="txOne" presStyleLbl="node0" presStyleIdx="1" presStyleCnt="3">
        <dgm:presLayoutVars>
          <dgm:chPref val="3"/>
        </dgm:presLayoutVars>
      </dgm:prSet>
      <dgm:spPr/>
    </dgm:pt>
    <dgm:pt modelId="{BE9A8756-358C-4DE3-BE8D-407298110A28}" type="pres">
      <dgm:prSet presAssocID="{597E35EF-19C1-4A94-A6A9-99491BA48DAC}" presName="horzOne" presStyleCnt="0"/>
      <dgm:spPr/>
    </dgm:pt>
    <dgm:pt modelId="{146FF584-A03B-4905-8823-816E085AD2C0}" type="pres">
      <dgm:prSet presAssocID="{68324E5F-0F44-4BC9-9DB4-3A2CCD25A476}" presName="sibSpaceOne" presStyleCnt="0"/>
      <dgm:spPr/>
    </dgm:pt>
    <dgm:pt modelId="{200C3746-5138-4D21-BAF4-F94E68CB0CD0}" type="pres">
      <dgm:prSet presAssocID="{C3237209-BE15-4A13-9381-21EC3D94549D}" presName="vertOne" presStyleCnt="0"/>
      <dgm:spPr/>
    </dgm:pt>
    <dgm:pt modelId="{5FDB31B4-A9F3-4CED-87BD-03E46CF9F72C}" type="pres">
      <dgm:prSet presAssocID="{C3237209-BE15-4A13-9381-21EC3D94549D}" presName="txOne" presStyleLbl="node0" presStyleIdx="2" presStyleCnt="3">
        <dgm:presLayoutVars>
          <dgm:chPref val="3"/>
        </dgm:presLayoutVars>
      </dgm:prSet>
      <dgm:spPr/>
    </dgm:pt>
    <dgm:pt modelId="{A86C4255-CB42-40A6-BEC4-C9CEA6A7331A}" type="pres">
      <dgm:prSet presAssocID="{C3237209-BE15-4A13-9381-21EC3D94549D}" presName="horzOne" presStyleCnt="0"/>
      <dgm:spPr/>
    </dgm:pt>
  </dgm:ptLst>
  <dgm:cxnLst>
    <dgm:cxn modelId="{34AFFB6D-BB8F-43BB-8FC8-EC7E9A0BF61A}" srcId="{5F0119D6-AF83-4BD4-A687-1F616ACB9B96}" destId="{D2A5BB70-999C-4BD3-9B92-50D7C96EA0C4}" srcOrd="0" destOrd="0" parTransId="{CB73B5A8-7596-4422-93E9-2CBB0F5BD935}" sibTransId="{1A34A64A-14E2-49A4-8BF5-D0A0C42C0FF1}"/>
    <dgm:cxn modelId="{DC0651B6-E6E4-417B-9ACD-9DFDDBB5E317}" type="presOf" srcId="{C3237209-BE15-4A13-9381-21EC3D94549D}" destId="{5FDB31B4-A9F3-4CED-87BD-03E46CF9F72C}" srcOrd="0" destOrd="0" presId="urn:microsoft.com/office/officeart/2005/8/layout/hierarchy4"/>
    <dgm:cxn modelId="{70D174B2-B473-4FD0-B4F2-AA516C1476C6}" type="presOf" srcId="{5F0119D6-AF83-4BD4-A687-1F616ACB9B96}" destId="{AB4B8EE3-FF87-4C07-8673-6B5887DD91A5}" srcOrd="0" destOrd="0" presId="urn:microsoft.com/office/officeart/2005/8/layout/hierarchy4"/>
    <dgm:cxn modelId="{581CD1FD-B2C1-45E5-A23F-39ACD87574E4}" srcId="{5F0119D6-AF83-4BD4-A687-1F616ACB9B96}" destId="{C3237209-BE15-4A13-9381-21EC3D94549D}" srcOrd="2" destOrd="0" parTransId="{75424228-E965-4571-B4DB-3BBC4EBAC6E8}" sibTransId="{5DE245FC-78DB-4DBA-8F28-3066A735B17F}"/>
    <dgm:cxn modelId="{22C45992-BBDF-45B6-8D0D-02B335E7985A}" type="presOf" srcId="{D2A5BB70-999C-4BD3-9B92-50D7C96EA0C4}" destId="{44771677-9101-4C0B-AF82-8137E6764F70}" srcOrd="0" destOrd="0" presId="urn:microsoft.com/office/officeart/2005/8/layout/hierarchy4"/>
    <dgm:cxn modelId="{8E25D654-E486-46DF-A2EB-282AC09EDBF6}" type="presOf" srcId="{597E35EF-19C1-4A94-A6A9-99491BA48DAC}" destId="{739E403C-9C02-434A-867A-2CE8F7F92559}" srcOrd="0" destOrd="0" presId="urn:microsoft.com/office/officeart/2005/8/layout/hierarchy4"/>
    <dgm:cxn modelId="{3F850EE7-AE61-4B03-98C6-3A5C7FD35B7A}" srcId="{5F0119D6-AF83-4BD4-A687-1F616ACB9B96}" destId="{597E35EF-19C1-4A94-A6A9-99491BA48DAC}" srcOrd="1" destOrd="0" parTransId="{AEDDF349-B077-43DD-9079-A0E19DEDFA20}" sibTransId="{68324E5F-0F44-4BC9-9DB4-3A2CCD25A476}"/>
    <dgm:cxn modelId="{0707766C-6E1A-41F4-A757-4C540010229B}" type="presParOf" srcId="{AB4B8EE3-FF87-4C07-8673-6B5887DD91A5}" destId="{090FE448-FDA2-46A6-A500-D71F730ADF69}" srcOrd="0" destOrd="0" presId="urn:microsoft.com/office/officeart/2005/8/layout/hierarchy4"/>
    <dgm:cxn modelId="{776B3B86-6502-4346-989F-71706CAA457A}" type="presParOf" srcId="{090FE448-FDA2-46A6-A500-D71F730ADF69}" destId="{44771677-9101-4C0B-AF82-8137E6764F70}" srcOrd="0" destOrd="0" presId="urn:microsoft.com/office/officeart/2005/8/layout/hierarchy4"/>
    <dgm:cxn modelId="{A3EDAF54-D23F-4207-A7CE-F900D4A035EB}" type="presParOf" srcId="{090FE448-FDA2-46A6-A500-D71F730ADF69}" destId="{49154CC8-5514-4C82-B5C9-5D2218FBE43B}" srcOrd="1" destOrd="0" presId="urn:microsoft.com/office/officeart/2005/8/layout/hierarchy4"/>
    <dgm:cxn modelId="{E1C02B49-B965-41DC-B597-AB35004D420C}" type="presParOf" srcId="{AB4B8EE3-FF87-4C07-8673-6B5887DD91A5}" destId="{93F231D0-2A2D-4B71-AC45-F85ADC99C98C}" srcOrd="1" destOrd="0" presId="urn:microsoft.com/office/officeart/2005/8/layout/hierarchy4"/>
    <dgm:cxn modelId="{050A9B8C-9C86-4774-A23B-F795E4532916}" type="presParOf" srcId="{AB4B8EE3-FF87-4C07-8673-6B5887DD91A5}" destId="{819C7E16-CE3A-4E48-A755-2945B7C90E36}" srcOrd="2" destOrd="0" presId="urn:microsoft.com/office/officeart/2005/8/layout/hierarchy4"/>
    <dgm:cxn modelId="{0BDBA623-A4CE-4D80-AC09-8B34D039E24E}" type="presParOf" srcId="{819C7E16-CE3A-4E48-A755-2945B7C90E36}" destId="{739E403C-9C02-434A-867A-2CE8F7F92559}" srcOrd="0" destOrd="0" presId="urn:microsoft.com/office/officeart/2005/8/layout/hierarchy4"/>
    <dgm:cxn modelId="{F2526A45-9F19-49C5-B18F-8BCDBA191AC0}" type="presParOf" srcId="{819C7E16-CE3A-4E48-A755-2945B7C90E36}" destId="{BE9A8756-358C-4DE3-BE8D-407298110A28}" srcOrd="1" destOrd="0" presId="urn:microsoft.com/office/officeart/2005/8/layout/hierarchy4"/>
    <dgm:cxn modelId="{42A0E71C-7F7C-4A12-BC2D-2226E3F087E2}" type="presParOf" srcId="{AB4B8EE3-FF87-4C07-8673-6B5887DD91A5}" destId="{146FF584-A03B-4905-8823-816E085AD2C0}" srcOrd="3" destOrd="0" presId="urn:microsoft.com/office/officeart/2005/8/layout/hierarchy4"/>
    <dgm:cxn modelId="{F4B4548D-D087-4C76-87A4-C25E5675BB79}" type="presParOf" srcId="{AB4B8EE3-FF87-4C07-8673-6B5887DD91A5}" destId="{200C3746-5138-4D21-BAF4-F94E68CB0CD0}" srcOrd="4" destOrd="0" presId="urn:microsoft.com/office/officeart/2005/8/layout/hierarchy4"/>
    <dgm:cxn modelId="{848E9911-64DD-4A9B-B8F6-0A43E0EB8B8E}" type="presParOf" srcId="{200C3746-5138-4D21-BAF4-F94E68CB0CD0}" destId="{5FDB31B4-A9F3-4CED-87BD-03E46CF9F72C}" srcOrd="0" destOrd="0" presId="urn:microsoft.com/office/officeart/2005/8/layout/hierarchy4"/>
    <dgm:cxn modelId="{46B4F090-268B-4013-88A8-74F1FFD8361E}" type="presParOf" srcId="{200C3746-5138-4D21-BAF4-F94E68CB0CD0}" destId="{A86C4255-CB42-40A6-BEC4-C9CEA6A7331A}" srcOrd="1" destOrd="0" presId="urn:microsoft.com/office/officeart/2005/8/layout/hierarchy4"/>
  </dgm:cxnLst>
  <dgm:bg/>
  <dgm:whole/>
</dgm:dataModel>
</file>

<file path=ppt/diagrams/data17.xml><?xml version="1.0" encoding="utf-8"?>
<dgm:dataModel xmlns:dgm="http://schemas.openxmlformats.org/drawingml/2006/diagram" xmlns:a="http://schemas.openxmlformats.org/drawingml/2006/main">
  <dgm:ptLst>
    <dgm:pt modelId="{FE01FC5D-5CFB-4FED-B905-B39810D72EA8}" type="doc">
      <dgm:prSet loTypeId="urn:microsoft.com/office/officeart/2005/8/layout/vList2" loCatId="list" qsTypeId="urn:microsoft.com/office/officeart/2005/8/quickstyle/3d7" qsCatId="3D" csTypeId="urn:microsoft.com/office/officeart/2005/8/colors/colorful5" csCatId="colorful"/>
      <dgm:spPr/>
      <dgm:t>
        <a:bodyPr/>
        <a:lstStyle/>
        <a:p>
          <a:endParaRPr lang="en-US"/>
        </a:p>
      </dgm:t>
    </dgm:pt>
    <dgm:pt modelId="{DF8DD9A2-52EC-4AD8-9DE6-03FE115215AA}">
      <dgm:prSet custT="1"/>
      <dgm:spPr/>
      <dgm:t>
        <a:bodyPr/>
        <a:lstStyle/>
        <a:p>
          <a:pPr algn="ctr" rtl="0"/>
          <a:r>
            <a:rPr lang="en-US" sz="2800" b="0" i="0" baseline="0" dirty="0" err="1" smtClean="0">
              <a:latin typeface="Haettenschweiler" pitchFamily="34" charset="0"/>
            </a:rPr>
            <a:t>pengagihan</a:t>
          </a:r>
          <a:r>
            <a:rPr lang="en-US" sz="2800" b="0" i="0" baseline="0" dirty="0" smtClean="0">
              <a:latin typeface="Haettenschweiler" pitchFamily="34" charset="0"/>
            </a:rPr>
            <a:t> </a:t>
          </a:r>
          <a:r>
            <a:rPr lang="en-US" sz="2800" b="0" i="0" baseline="0" dirty="0" err="1" smtClean="0">
              <a:latin typeface="Haettenschweiler" pitchFamily="34" charset="0"/>
            </a:rPr>
            <a:t>daging</a:t>
          </a:r>
          <a:r>
            <a:rPr lang="en-US" sz="2800" b="0" i="0" baseline="0" dirty="0" smtClean="0">
              <a:latin typeface="Haettenschweiler" pitchFamily="34" charset="0"/>
            </a:rPr>
            <a:t> </a:t>
          </a:r>
          <a:r>
            <a:rPr lang="en-US" sz="2800" b="0" i="0" baseline="0" dirty="0" err="1" smtClean="0">
              <a:latin typeface="Haettenschweiler" pitchFamily="34" charset="0"/>
            </a:rPr>
            <a:t>korban</a:t>
          </a:r>
          <a:r>
            <a:rPr lang="en-US" sz="2800" b="0" i="0" baseline="0" dirty="0" smtClean="0">
              <a:latin typeface="Haettenschweiler" pitchFamily="34" charset="0"/>
            </a:rPr>
            <a:t> </a:t>
          </a:r>
          <a:r>
            <a:rPr lang="en-US" sz="2800" b="0" i="0" baseline="0" dirty="0" err="1" smtClean="0">
              <a:latin typeface="Haettenschweiler" pitchFamily="34" charset="0"/>
            </a:rPr>
            <a:t>atau</a:t>
          </a:r>
          <a:r>
            <a:rPr lang="en-US" sz="2800" b="0" i="0" baseline="0" dirty="0" smtClean="0">
              <a:latin typeface="Haettenschweiler" pitchFamily="34" charset="0"/>
            </a:rPr>
            <a:t> </a:t>
          </a:r>
          <a:r>
            <a:rPr lang="en-US" sz="2800" b="0" i="0" baseline="0" dirty="0" err="1" smtClean="0">
              <a:latin typeface="Haettenschweiler" pitchFamily="34" charset="0"/>
            </a:rPr>
            <a:t>aqiqah</a:t>
          </a:r>
          <a:r>
            <a:rPr lang="en-US" sz="2800" b="0" i="0" baseline="0" dirty="0" smtClean="0">
              <a:latin typeface="Haettenschweiler" pitchFamily="34" charset="0"/>
            </a:rPr>
            <a:t> </a:t>
          </a:r>
          <a:r>
            <a:rPr lang="en-US" sz="2800" b="0" i="0" baseline="0" dirty="0" err="1" smtClean="0">
              <a:latin typeface="Haettenschweiler" pitchFamily="34" charset="0"/>
            </a:rPr>
            <a:t>hendaklah</a:t>
          </a:r>
          <a:r>
            <a:rPr lang="en-US" sz="2800" b="0" i="0" baseline="0" dirty="0" smtClean="0">
              <a:latin typeface="Haettenschweiler" pitchFamily="34" charset="0"/>
            </a:rPr>
            <a:t> </a:t>
          </a:r>
          <a:r>
            <a:rPr lang="en-US" sz="2800" b="0" i="0" baseline="0" dirty="0" err="1" smtClean="0">
              <a:latin typeface="Haettenschweiler" pitchFamily="34" charset="0"/>
            </a:rPr>
            <a:t>menepati</a:t>
          </a:r>
          <a:r>
            <a:rPr lang="en-US" sz="2800" b="0" i="0" baseline="0" dirty="0" smtClean="0">
              <a:latin typeface="Haettenschweiler" pitchFamily="34" charset="0"/>
            </a:rPr>
            <a:t> </a:t>
          </a:r>
          <a:r>
            <a:rPr lang="en-US" sz="2800" b="0" i="0" baseline="0" dirty="0" err="1" smtClean="0">
              <a:latin typeface="Haettenschweiler" pitchFamily="34" charset="0"/>
            </a:rPr>
            <a:t>syarat-syaratnya</a:t>
          </a:r>
          <a:r>
            <a:rPr lang="en-US" sz="2800" b="0" i="0" baseline="0" dirty="0" smtClean="0">
              <a:latin typeface="Haettenschweiler" pitchFamily="34" charset="0"/>
            </a:rPr>
            <a:t> </a:t>
          </a:r>
          <a:r>
            <a:rPr lang="en-US" sz="2800" b="0" i="0" baseline="0" dirty="0" err="1" smtClean="0">
              <a:latin typeface="Haettenschweiler" pitchFamily="34" charset="0"/>
            </a:rPr>
            <a:t>bagi</a:t>
          </a:r>
          <a:r>
            <a:rPr lang="en-US" sz="2800" b="0" i="0" baseline="0" dirty="0" smtClean="0">
              <a:latin typeface="Haettenschweiler" pitchFamily="34" charset="0"/>
            </a:rPr>
            <a:t> </a:t>
          </a:r>
          <a:r>
            <a:rPr lang="en-US" sz="2800" b="0" i="0" baseline="0" dirty="0" err="1" smtClean="0">
              <a:latin typeface="Haettenschweiler" pitchFamily="34" charset="0"/>
            </a:rPr>
            <a:t>memastikan</a:t>
          </a:r>
          <a:r>
            <a:rPr lang="en-US" sz="2800" b="0" i="0" baseline="0" dirty="0" smtClean="0">
              <a:latin typeface="Haettenschweiler" pitchFamily="34" charset="0"/>
            </a:rPr>
            <a:t> </a:t>
          </a:r>
          <a:r>
            <a:rPr lang="en-US" sz="2800" b="0" i="0" baseline="0" dirty="0" err="1" smtClean="0">
              <a:latin typeface="Haettenschweiler" pitchFamily="34" charset="0"/>
            </a:rPr>
            <a:t>kesempurnaan</a:t>
          </a:r>
          <a:r>
            <a:rPr lang="en-US" sz="2800" b="0" i="0" baseline="0" dirty="0" smtClean="0">
              <a:latin typeface="Haettenschweiler" pitchFamily="34" charset="0"/>
            </a:rPr>
            <a:t> </a:t>
          </a:r>
          <a:r>
            <a:rPr lang="en-US" sz="2800" b="0" i="0" baseline="0" dirty="0" err="1" smtClean="0">
              <a:latin typeface="Haettenschweiler" pitchFamily="34" charset="0"/>
            </a:rPr>
            <a:t>pelaksanaan</a:t>
          </a:r>
          <a:r>
            <a:rPr lang="en-US" sz="2800" b="0" i="0" baseline="0" dirty="0" smtClean="0">
              <a:latin typeface="Haettenschweiler" pitchFamily="34" charset="0"/>
            </a:rPr>
            <a:t> </a:t>
          </a:r>
          <a:r>
            <a:rPr lang="en-US" sz="2800" b="0" i="0" baseline="0" dirty="0" err="1" smtClean="0">
              <a:latin typeface="Haettenschweiler" pitchFamily="34" charset="0"/>
            </a:rPr>
            <a:t>ibadah</a:t>
          </a:r>
          <a:r>
            <a:rPr lang="en-US" sz="2800" b="0" i="0" baseline="0" dirty="0" smtClean="0">
              <a:latin typeface="Haettenschweiler" pitchFamily="34" charset="0"/>
            </a:rPr>
            <a:t> </a:t>
          </a:r>
          <a:r>
            <a:rPr lang="en-US" sz="2800" b="0" i="0" baseline="0" dirty="0" err="1" smtClean="0">
              <a:latin typeface="Haettenschweiler" pitchFamily="34" charset="0"/>
            </a:rPr>
            <a:t>tersebut</a:t>
          </a:r>
          <a:r>
            <a:rPr lang="en-US" sz="2800" b="0" i="0" baseline="0" dirty="0" smtClean="0">
              <a:latin typeface="Haettenschweiler" pitchFamily="34" charset="0"/>
            </a:rPr>
            <a:t>. </a:t>
          </a:r>
          <a:endParaRPr lang="en-US" sz="2800" b="0" i="0" baseline="0" dirty="0">
            <a:latin typeface="Haettenschweiler" pitchFamily="34" charset="0"/>
          </a:endParaRPr>
        </a:p>
      </dgm:t>
    </dgm:pt>
    <dgm:pt modelId="{3138F9D0-9CCD-4CB1-9603-0DD1DA188E70}" type="parTrans" cxnId="{93260FA2-A544-49C1-89F0-0BA4DD084A4F}">
      <dgm:prSet/>
      <dgm:spPr/>
      <dgm:t>
        <a:bodyPr/>
        <a:lstStyle/>
        <a:p>
          <a:pPr algn="ctr"/>
          <a:endParaRPr lang="en-US" sz="2800">
            <a:latin typeface="Haettenschweiler" pitchFamily="34" charset="0"/>
          </a:endParaRPr>
        </a:p>
      </dgm:t>
    </dgm:pt>
    <dgm:pt modelId="{B57DCDF1-B078-4031-98FC-F9A7070896D1}" type="sibTrans" cxnId="{93260FA2-A544-49C1-89F0-0BA4DD084A4F}">
      <dgm:prSet/>
      <dgm:spPr/>
      <dgm:t>
        <a:bodyPr/>
        <a:lstStyle/>
        <a:p>
          <a:pPr algn="ctr"/>
          <a:endParaRPr lang="en-US" sz="2800">
            <a:latin typeface="Haettenschweiler" pitchFamily="34" charset="0"/>
          </a:endParaRPr>
        </a:p>
      </dgm:t>
    </dgm:pt>
    <dgm:pt modelId="{15315BA1-9E22-444A-B806-98DE409BAA51}">
      <dgm:prSet custT="1"/>
      <dgm:spPr/>
      <dgm:t>
        <a:bodyPr/>
        <a:lstStyle/>
        <a:p>
          <a:pPr algn="ctr" rtl="0"/>
          <a:r>
            <a:rPr lang="en-US" sz="2800" b="0" i="0" baseline="0" dirty="0" err="1" smtClean="0">
              <a:latin typeface="Haettenschweiler" pitchFamily="34" charset="0"/>
            </a:rPr>
            <a:t>Satu</a:t>
          </a:r>
          <a:r>
            <a:rPr lang="en-US" sz="2800" b="0" i="0" baseline="0" dirty="0" smtClean="0">
              <a:latin typeface="Haettenschweiler" pitchFamily="34" charset="0"/>
            </a:rPr>
            <a:t> </a:t>
          </a:r>
          <a:r>
            <a:rPr lang="en-US" sz="2800" b="0" i="0" baseline="0" dirty="0" err="1" smtClean="0">
              <a:latin typeface="Haettenschweiler" pitchFamily="34" charset="0"/>
            </a:rPr>
            <a:t>bahagian</a:t>
          </a:r>
          <a:r>
            <a:rPr lang="en-US" sz="2800" b="0" i="0" baseline="0" dirty="0" smtClean="0">
              <a:latin typeface="Haettenschweiler" pitchFamily="34" charset="0"/>
            </a:rPr>
            <a:t> </a:t>
          </a:r>
          <a:r>
            <a:rPr lang="en-US" sz="2800" b="0" i="0" baseline="0" dirty="0" err="1" smtClean="0">
              <a:latin typeface="Haettenschweiler" pitchFamily="34" charset="0"/>
            </a:rPr>
            <a:t>adalah</a:t>
          </a:r>
          <a:r>
            <a:rPr lang="en-US" sz="2800" b="0" i="0" baseline="0" dirty="0" smtClean="0">
              <a:latin typeface="Haettenschweiler" pitchFamily="34" charset="0"/>
            </a:rPr>
            <a:t> </a:t>
          </a:r>
          <a:r>
            <a:rPr lang="en-US" sz="2800" b="0" i="0" baseline="0" dirty="0" err="1" smtClean="0">
              <a:latin typeface="Haettenschweiler" pitchFamily="34" charset="0"/>
            </a:rPr>
            <a:t>diperuntukkan</a:t>
          </a:r>
          <a:r>
            <a:rPr lang="en-US" sz="2800" b="0" i="0" baseline="0" dirty="0" smtClean="0">
              <a:latin typeface="Haettenschweiler" pitchFamily="34" charset="0"/>
            </a:rPr>
            <a:t> </a:t>
          </a:r>
          <a:r>
            <a:rPr lang="en-US" sz="2800" b="0" i="0" baseline="0" dirty="0" err="1" smtClean="0">
              <a:latin typeface="Haettenschweiler" pitchFamily="34" charset="0"/>
            </a:rPr>
            <a:t>untuk</a:t>
          </a:r>
          <a:r>
            <a:rPr lang="en-US" sz="2800" b="0" i="0" baseline="0" dirty="0" smtClean="0">
              <a:latin typeface="Haettenschweiler" pitchFamily="34" charset="0"/>
            </a:rPr>
            <a:t> </a:t>
          </a:r>
          <a:r>
            <a:rPr lang="en-US" sz="2800" b="0" i="0" baseline="0" dirty="0" err="1" smtClean="0">
              <a:latin typeface="Haettenschweiler" pitchFamily="34" charset="0"/>
            </a:rPr>
            <a:t>diri</a:t>
          </a:r>
          <a:r>
            <a:rPr lang="en-US" sz="2800" b="0" i="0" baseline="0" dirty="0" smtClean="0">
              <a:latin typeface="Haettenschweiler" pitchFamily="34" charset="0"/>
            </a:rPr>
            <a:t> </a:t>
          </a:r>
          <a:r>
            <a:rPr lang="en-US" sz="2800" b="0" i="0" baseline="0" dirty="0" err="1" smtClean="0">
              <a:latin typeface="Haettenschweiler" pitchFamily="34" charset="0"/>
            </a:rPr>
            <a:t>sendiri</a:t>
          </a:r>
          <a:r>
            <a:rPr lang="en-US" sz="2800" b="0" i="0" baseline="0" dirty="0" smtClean="0">
              <a:latin typeface="Haettenschweiler" pitchFamily="34" charset="0"/>
            </a:rPr>
            <a:t> </a:t>
          </a:r>
          <a:r>
            <a:rPr lang="en-US" sz="2800" b="0" i="0" baseline="0" dirty="0" err="1" smtClean="0">
              <a:latin typeface="Haettenschweiler" pitchFamily="34" charset="0"/>
            </a:rPr>
            <a:t>dan</a:t>
          </a:r>
          <a:r>
            <a:rPr lang="en-US" sz="2800" b="0" i="0" baseline="0" dirty="0" smtClean="0">
              <a:latin typeface="Haettenschweiler" pitchFamily="34" charset="0"/>
            </a:rPr>
            <a:t> </a:t>
          </a:r>
          <a:r>
            <a:rPr lang="en-US" sz="2800" b="0" i="0" baseline="0" dirty="0" err="1" smtClean="0">
              <a:latin typeface="Haettenschweiler" pitchFamily="34" charset="0"/>
            </a:rPr>
            <a:t>kaum</a:t>
          </a:r>
          <a:r>
            <a:rPr lang="en-US" sz="2800" b="0" i="0" baseline="0" dirty="0" smtClean="0">
              <a:latin typeface="Haettenschweiler" pitchFamily="34" charset="0"/>
            </a:rPr>
            <a:t> </a:t>
          </a:r>
          <a:r>
            <a:rPr lang="en-US" sz="2800" b="0" i="0" baseline="0" dirty="0" err="1" smtClean="0">
              <a:latin typeface="Haettenschweiler" pitchFamily="34" charset="0"/>
            </a:rPr>
            <a:t>keluarga</a:t>
          </a:r>
          <a:r>
            <a:rPr lang="en-US" sz="2800" b="0" i="0" baseline="0" dirty="0" smtClean="0">
              <a:latin typeface="Haettenschweiler" pitchFamily="34" charset="0"/>
            </a:rPr>
            <a:t> </a:t>
          </a:r>
          <a:r>
            <a:rPr lang="en-US" sz="2800" b="0" i="0" baseline="0" dirty="0" err="1" smtClean="0">
              <a:latin typeface="Haettenschweiler" pitchFamily="34" charset="0"/>
            </a:rPr>
            <a:t>sebagai</a:t>
          </a:r>
          <a:r>
            <a:rPr lang="en-US" sz="2800" b="0" i="0" baseline="0" dirty="0" smtClean="0">
              <a:latin typeface="Haettenschweiler" pitchFamily="34" charset="0"/>
            </a:rPr>
            <a:t> </a:t>
          </a:r>
          <a:r>
            <a:rPr lang="en-US" sz="2800" b="0" i="0" baseline="0" dirty="0" err="1" smtClean="0">
              <a:latin typeface="Haettenschweiler" pitchFamily="34" charset="0"/>
            </a:rPr>
            <a:t>melahirkan</a:t>
          </a:r>
          <a:r>
            <a:rPr lang="en-US" sz="2800" b="0" i="0" baseline="0" dirty="0" smtClean="0">
              <a:latin typeface="Haettenschweiler" pitchFamily="34" charset="0"/>
            </a:rPr>
            <a:t> rasa </a:t>
          </a:r>
          <a:r>
            <a:rPr lang="en-US" sz="2800" b="0" i="0" baseline="0" dirty="0" err="1" smtClean="0">
              <a:latin typeface="Haettenschweiler" pitchFamily="34" charset="0"/>
            </a:rPr>
            <a:t>kesyukuran</a:t>
          </a:r>
          <a:r>
            <a:rPr lang="en-US" sz="2800" b="0" i="0" baseline="0" dirty="0" smtClean="0">
              <a:latin typeface="Haettenschweiler" pitchFamily="34" charset="0"/>
            </a:rPr>
            <a:t> </a:t>
          </a:r>
          <a:r>
            <a:rPr lang="en-US" sz="2800" b="0" i="0" baseline="0" dirty="0" err="1" smtClean="0">
              <a:latin typeface="Haettenschweiler" pitchFamily="34" charset="0"/>
            </a:rPr>
            <a:t>kepada</a:t>
          </a:r>
          <a:r>
            <a:rPr lang="en-US" sz="2800" b="0" i="0" baseline="0" dirty="0" smtClean="0">
              <a:latin typeface="Haettenschweiler" pitchFamily="34" charset="0"/>
            </a:rPr>
            <a:t> Allah SWT </a:t>
          </a:r>
          <a:r>
            <a:rPr lang="en-US" sz="2800" b="0" i="0" baseline="0" dirty="0" err="1" smtClean="0">
              <a:latin typeface="Haettenschweiler" pitchFamily="34" charset="0"/>
            </a:rPr>
            <a:t>atas</a:t>
          </a:r>
          <a:r>
            <a:rPr lang="en-US" sz="2800" b="0" i="0" baseline="0" dirty="0" smtClean="0">
              <a:latin typeface="Haettenschweiler" pitchFamily="34" charset="0"/>
            </a:rPr>
            <a:t> </a:t>
          </a:r>
          <a:r>
            <a:rPr lang="en-US" sz="2800" b="0" i="0" baseline="0" dirty="0" err="1" smtClean="0">
              <a:latin typeface="Haettenschweiler" pitchFamily="34" charset="0"/>
            </a:rPr>
            <a:t>kelebihan</a:t>
          </a:r>
          <a:r>
            <a:rPr lang="en-US" sz="2800" b="0" i="0" baseline="0" dirty="0" smtClean="0">
              <a:latin typeface="Haettenschweiler" pitchFamily="34" charset="0"/>
            </a:rPr>
            <a:t> </a:t>
          </a:r>
          <a:r>
            <a:rPr lang="en-US" sz="2800" b="0" i="0" baseline="0" dirty="0" err="1" smtClean="0">
              <a:latin typeface="Haettenschweiler" pitchFamily="34" charset="0"/>
            </a:rPr>
            <a:t>nikmat</a:t>
          </a:r>
          <a:r>
            <a:rPr lang="en-US" sz="2800" b="0" i="0" baseline="0" dirty="0" smtClean="0">
              <a:latin typeface="Haettenschweiler" pitchFamily="34" charset="0"/>
            </a:rPr>
            <a:t> </a:t>
          </a:r>
          <a:r>
            <a:rPr lang="en-US" sz="2800" b="0" i="0" baseline="0" dirty="0" err="1" smtClean="0">
              <a:latin typeface="Haettenschweiler" pitchFamily="34" charset="0"/>
            </a:rPr>
            <a:t>rezeki</a:t>
          </a:r>
          <a:r>
            <a:rPr lang="en-US" sz="2800" b="0" i="0" baseline="0" dirty="0" smtClean="0">
              <a:latin typeface="Haettenschweiler" pitchFamily="34" charset="0"/>
            </a:rPr>
            <a:t> </a:t>
          </a:r>
          <a:r>
            <a:rPr lang="en-US" sz="2800" b="0" i="0" baseline="0" dirty="0" err="1" smtClean="0">
              <a:latin typeface="Haettenschweiler" pitchFamily="34" charset="0"/>
            </a:rPr>
            <a:t>sehingga</a:t>
          </a:r>
          <a:r>
            <a:rPr lang="en-US" sz="2800" b="0" i="0" baseline="0" dirty="0" smtClean="0">
              <a:latin typeface="Haettenschweiler" pitchFamily="34" charset="0"/>
            </a:rPr>
            <a:t> </a:t>
          </a:r>
          <a:r>
            <a:rPr lang="en-US" sz="2800" b="0" i="0" baseline="0" dirty="0" err="1" smtClean="0">
              <a:latin typeface="Haettenschweiler" pitchFamily="34" charset="0"/>
            </a:rPr>
            <a:t>kita</a:t>
          </a:r>
          <a:r>
            <a:rPr lang="en-US" sz="2800" b="0" i="0" baseline="0" dirty="0" smtClean="0">
              <a:latin typeface="Haettenschweiler" pitchFamily="34" charset="0"/>
            </a:rPr>
            <a:t> </a:t>
          </a:r>
          <a:r>
            <a:rPr lang="en-US" sz="2800" b="0" i="0" baseline="0" dirty="0" err="1" smtClean="0">
              <a:latin typeface="Haettenschweiler" pitchFamily="34" charset="0"/>
            </a:rPr>
            <a:t>mampu</a:t>
          </a:r>
          <a:r>
            <a:rPr lang="en-US" sz="2800" b="0" i="0" baseline="0" dirty="0" smtClean="0">
              <a:latin typeface="Haettenschweiler" pitchFamily="34" charset="0"/>
            </a:rPr>
            <a:t> </a:t>
          </a:r>
          <a:r>
            <a:rPr lang="en-US" sz="2800" b="0" i="0" baseline="0" dirty="0" err="1" smtClean="0">
              <a:latin typeface="Haettenschweiler" pitchFamily="34" charset="0"/>
            </a:rPr>
            <a:t>melaksanakan</a:t>
          </a:r>
          <a:r>
            <a:rPr lang="en-US" sz="2800" b="0" i="0" baseline="0" dirty="0" smtClean="0">
              <a:latin typeface="Haettenschweiler" pitchFamily="34" charset="0"/>
            </a:rPr>
            <a:t> </a:t>
          </a:r>
          <a:r>
            <a:rPr lang="en-US" sz="2800" b="0" i="0" baseline="0" dirty="0" err="1" smtClean="0">
              <a:latin typeface="Haettenschweiler" pitchFamily="34" charset="0"/>
            </a:rPr>
            <a:t>ibadah</a:t>
          </a:r>
          <a:r>
            <a:rPr lang="en-US" sz="2800" b="0" i="0" baseline="0" dirty="0" smtClean="0">
              <a:latin typeface="Haettenschweiler" pitchFamily="34" charset="0"/>
            </a:rPr>
            <a:t> </a:t>
          </a:r>
          <a:r>
            <a:rPr lang="en-US" sz="2800" b="0" i="0" baseline="0" dirty="0" err="1" smtClean="0">
              <a:latin typeface="Haettenschweiler" pitchFamily="34" charset="0"/>
            </a:rPr>
            <a:t>korban</a:t>
          </a:r>
          <a:r>
            <a:rPr lang="en-US" sz="2800" b="0" i="0" baseline="0" dirty="0" smtClean="0">
              <a:latin typeface="Haettenschweiler" pitchFamily="34" charset="0"/>
            </a:rPr>
            <a:t>. </a:t>
          </a:r>
          <a:endParaRPr lang="en-US" sz="2800" b="0" i="0" baseline="0" dirty="0">
            <a:latin typeface="Haettenschweiler" pitchFamily="34" charset="0"/>
          </a:endParaRPr>
        </a:p>
      </dgm:t>
    </dgm:pt>
    <dgm:pt modelId="{472CCD7F-87EA-406F-81E4-13AC6D474487}" type="parTrans" cxnId="{FCF690A8-56F0-4334-9A87-6CBA2020B541}">
      <dgm:prSet/>
      <dgm:spPr/>
      <dgm:t>
        <a:bodyPr/>
        <a:lstStyle/>
        <a:p>
          <a:pPr algn="ctr"/>
          <a:endParaRPr lang="en-US" sz="2800">
            <a:latin typeface="Haettenschweiler" pitchFamily="34" charset="0"/>
          </a:endParaRPr>
        </a:p>
      </dgm:t>
    </dgm:pt>
    <dgm:pt modelId="{89B184D8-6465-439C-875E-38866F3F7406}" type="sibTrans" cxnId="{FCF690A8-56F0-4334-9A87-6CBA2020B541}">
      <dgm:prSet/>
      <dgm:spPr/>
      <dgm:t>
        <a:bodyPr/>
        <a:lstStyle/>
        <a:p>
          <a:pPr algn="ctr"/>
          <a:endParaRPr lang="en-US" sz="2800">
            <a:latin typeface="Haettenschweiler" pitchFamily="34" charset="0"/>
          </a:endParaRPr>
        </a:p>
      </dgm:t>
    </dgm:pt>
    <dgm:pt modelId="{A62CC884-87F5-4A12-A2F3-54735D3E6C38}">
      <dgm:prSet custT="1"/>
      <dgm:spPr/>
      <dgm:t>
        <a:bodyPr/>
        <a:lstStyle/>
        <a:p>
          <a:pPr algn="ctr" rtl="0"/>
          <a:r>
            <a:rPr lang="en-US" sz="2800" b="0" i="0" baseline="0" dirty="0" err="1" smtClean="0">
              <a:latin typeface="Haettenschweiler" pitchFamily="34" charset="0"/>
            </a:rPr>
            <a:t>Pemberian</a:t>
          </a:r>
          <a:r>
            <a:rPr lang="en-US" sz="2800" b="0" i="0" baseline="0" dirty="0" smtClean="0">
              <a:latin typeface="Haettenschweiler" pitchFamily="34" charset="0"/>
            </a:rPr>
            <a:t> </a:t>
          </a:r>
          <a:r>
            <a:rPr lang="en-US" sz="2800" b="0" i="0" baseline="0" dirty="0" err="1" smtClean="0">
              <a:latin typeface="Haettenschweiler" pitchFamily="34" charset="0"/>
            </a:rPr>
            <a:t>daging</a:t>
          </a:r>
          <a:r>
            <a:rPr lang="en-US" sz="2800" b="0" i="0" baseline="0" dirty="0" smtClean="0">
              <a:latin typeface="Haettenschweiler" pitchFamily="34" charset="0"/>
            </a:rPr>
            <a:t> </a:t>
          </a:r>
          <a:r>
            <a:rPr lang="en-US" sz="2800" b="0" i="0" baseline="0" dirty="0" err="1" smtClean="0">
              <a:latin typeface="Haettenschweiler" pitchFamily="34" charset="0"/>
            </a:rPr>
            <a:t>korban</a:t>
          </a:r>
          <a:r>
            <a:rPr lang="en-US" sz="2800" b="0" i="0" baseline="0" dirty="0" smtClean="0">
              <a:latin typeface="Haettenschweiler" pitchFamily="34" charset="0"/>
            </a:rPr>
            <a:t> </a:t>
          </a:r>
          <a:r>
            <a:rPr lang="en-US" sz="2800" b="0" i="0" baseline="0" dirty="0" err="1" smtClean="0">
              <a:latin typeface="Haettenschweiler" pitchFamily="34" charset="0"/>
            </a:rPr>
            <a:t>itu</a:t>
          </a:r>
          <a:r>
            <a:rPr lang="en-US" sz="2800" b="0" i="0" baseline="0" dirty="0" smtClean="0">
              <a:latin typeface="Haettenschweiler" pitchFamily="34" charset="0"/>
            </a:rPr>
            <a:t> </a:t>
          </a:r>
          <a:r>
            <a:rPr lang="en-US" sz="2800" b="0" i="0" baseline="0" dirty="0" err="1" smtClean="0">
              <a:latin typeface="Haettenschweiler" pitchFamily="34" charset="0"/>
            </a:rPr>
            <a:t>juga</a:t>
          </a:r>
          <a:r>
            <a:rPr lang="en-US" sz="2800" b="0" i="0" baseline="0" dirty="0" smtClean="0">
              <a:latin typeface="Haettenschweiler" pitchFamily="34" charset="0"/>
            </a:rPr>
            <a:t> </a:t>
          </a:r>
          <a:r>
            <a:rPr lang="en-US" sz="2800" b="0" i="0" baseline="0" dirty="0" err="1" smtClean="0">
              <a:latin typeface="Haettenschweiler" pitchFamily="34" charset="0"/>
            </a:rPr>
            <a:t>akan</a:t>
          </a:r>
          <a:r>
            <a:rPr lang="en-US" sz="2800" b="0" i="0" baseline="0" dirty="0" smtClean="0">
              <a:latin typeface="Haettenschweiler" pitchFamily="34" charset="0"/>
            </a:rPr>
            <a:t> </a:t>
          </a:r>
          <a:r>
            <a:rPr lang="en-US" sz="2800" b="0" i="0" baseline="0" dirty="0" err="1" smtClean="0">
              <a:latin typeface="Haettenschweiler" pitchFamily="34" charset="0"/>
            </a:rPr>
            <a:t>tambah</a:t>
          </a:r>
          <a:r>
            <a:rPr lang="en-US" sz="2800" b="0" i="0" baseline="0" dirty="0" smtClean="0">
              <a:latin typeface="Haettenschweiler" pitchFamily="34" charset="0"/>
            </a:rPr>
            <a:t> </a:t>
          </a:r>
          <a:r>
            <a:rPr lang="en-US" sz="2800" b="0" i="0" baseline="0" dirty="0" err="1" smtClean="0">
              <a:latin typeface="Haettenschweiler" pitchFamily="34" charset="0"/>
            </a:rPr>
            <a:t>mengeratkan</a:t>
          </a:r>
          <a:r>
            <a:rPr lang="en-US" sz="2800" b="0" i="0" baseline="0" dirty="0" smtClean="0">
              <a:latin typeface="Haettenschweiler" pitchFamily="34" charset="0"/>
            </a:rPr>
            <a:t> </a:t>
          </a:r>
          <a:r>
            <a:rPr lang="en-US" sz="2800" b="0" i="0" baseline="0" dirty="0" err="1" smtClean="0">
              <a:latin typeface="Haettenschweiler" pitchFamily="34" charset="0"/>
            </a:rPr>
            <a:t>kasih</a:t>
          </a:r>
          <a:r>
            <a:rPr lang="en-US" sz="2800" b="0" i="0" baseline="0" dirty="0" smtClean="0">
              <a:latin typeface="Haettenschweiler" pitchFamily="34" charset="0"/>
            </a:rPr>
            <a:t> </a:t>
          </a:r>
          <a:r>
            <a:rPr lang="en-US" sz="2800" b="0" i="0" baseline="0" dirty="0" err="1" smtClean="0">
              <a:latin typeface="Haettenschweiler" pitchFamily="34" charset="0"/>
            </a:rPr>
            <a:t>sayang</a:t>
          </a:r>
          <a:r>
            <a:rPr lang="en-US" sz="2800" b="0" i="0" baseline="0" dirty="0" smtClean="0">
              <a:latin typeface="Haettenschweiler" pitchFamily="34" charset="0"/>
            </a:rPr>
            <a:t> </a:t>
          </a:r>
          <a:r>
            <a:rPr lang="en-US" sz="2800" b="0" i="0" baseline="0" dirty="0" err="1" smtClean="0">
              <a:latin typeface="Haettenschweiler" pitchFamily="34" charset="0"/>
            </a:rPr>
            <a:t>antara</a:t>
          </a:r>
          <a:r>
            <a:rPr lang="en-US" sz="2800" b="0" i="0" baseline="0" dirty="0" smtClean="0">
              <a:latin typeface="Haettenschweiler" pitchFamily="34" charset="0"/>
            </a:rPr>
            <a:t> </a:t>
          </a:r>
          <a:r>
            <a:rPr lang="en-US" sz="2800" b="0" i="0" baseline="0" dirty="0" err="1" smtClean="0">
              <a:latin typeface="Haettenschweiler" pitchFamily="34" charset="0"/>
            </a:rPr>
            <a:t>sesama</a:t>
          </a:r>
          <a:r>
            <a:rPr lang="en-US" sz="2800" b="0" i="0" baseline="0" dirty="0" smtClean="0">
              <a:latin typeface="Haettenschweiler" pitchFamily="34" charset="0"/>
            </a:rPr>
            <a:t> </a:t>
          </a:r>
          <a:r>
            <a:rPr lang="en-US" sz="2800" b="0" i="0" baseline="0" dirty="0" err="1" smtClean="0">
              <a:latin typeface="Haettenschweiler" pitchFamily="34" charset="0"/>
            </a:rPr>
            <a:t>keluarga</a:t>
          </a:r>
          <a:r>
            <a:rPr lang="en-US" sz="2800" b="0" i="0" baseline="0" dirty="0" smtClean="0">
              <a:latin typeface="Haettenschweiler" pitchFamily="34" charset="0"/>
            </a:rPr>
            <a:t>. </a:t>
          </a:r>
          <a:r>
            <a:rPr lang="en-US" sz="2800" b="0" i="0" baseline="0" dirty="0" err="1" smtClean="0">
              <a:latin typeface="Haettenschweiler" pitchFamily="34" charset="0"/>
            </a:rPr>
            <a:t>Satu</a:t>
          </a:r>
          <a:r>
            <a:rPr lang="en-US" sz="2800" b="0" i="0" baseline="0" dirty="0" smtClean="0">
              <a:latin typeface="Haettenschweiler" pitchFamily="34" charset="0"/>
            </a:rPr>
            <a:t> </a:t>
          </a:r>
          <a:r>
            <a:rPr lang="en-US" sz="2800" b="0" i="0" baseline="0" dirty="0" err="1" smtClean="0">
              <a:latin typeface="Haettenschweiler" pitchFamily="34" charset="0"/>
            </a:rPr>
            <a:t>bahagian</a:t>
          </a:r>
          <a:r>
            <a:rPr lang="en-US" sz="2800" b="0" i="0" baseline="0" dirty="0" smtClean="0">
              <a:latin typeface="Haettenschweiler" pitchFamily="34" charset="0"/>
            </a:rPr>
            <a:t> </a:t>
          </a:r>
          <a:r>
            <a:rPr lang="en-US" sz="2800" b="0" i="0" baseline="0" dirty="0" err="1" smtClean="0">
              <a:latin typeface="Haettenschweiler" pitchFamily="34" charset="0"/>
            </a:rPr>
            <a:t>lagi</a:t>
          </a:r>
          <a:r>
            <a:rPr lang="en-US" sz="2800" b="0" i="0" baseline="0" dirty="0" smtClean="0">
              <a:latin typeface="Haettenschweiler" pitchFamily="34" charset="0"/>
            </a:rPr>
            <a:t> </a:t>
          </a:r>
          <a:r>
            <a:rPr lang="en-US" sz="2800" b="0" i="0" baseline="0" dirty="0" err="1" smtClean="0">
              <a:latin typeface="Haettenschweiler" pitchFamily="34" charset="0"/>
            </a:rPr>
            <a:t>adalah</a:t>
          </a:r>
          <a:r>
            <a:rPr lang="en-US" sz="2800" b="0" i="0" baseline="0" dirty="0" smtClean="0">
              <a:latin typeface="Haettenschweiler" pitchFamily="34" charset="0"/>
            </a:rPr>
            <a:t> </a:t>
          </a:r>
          <a:r>
            <a:rPr lang="en-US" sz="2800" b="0" i="0" baseline="0" dirty="0" err="1" smtClean="0">
              <a:latin typeface="Haettenschweiler" pitchFamily="34" charset="0"/>
            </a:rPr>
            <a:t>diagihkan</a:t>
          </a:r>
          <a:r>
            <a:rPr lang="en-US" sz="2800" b="0" i="0" baseline="0" dirty="0" smtClean="0">
              <a:latin typeface="Haettenschweiler" pitchFamily="34" charset="0"/>
            </a:rPr>
            <a:t> </a:t>
          </a:r>
          <a:r>
            <a:rPr lang="en-US" sz="2800" b="0" i="0" baseline="0" dirty="0" err="1" smtClean="0">
              <a:latin typeface="Haettenschweiler" pitchFamily="34" charset="0"/>
            </a:rPr>
            <a:t>kepada</a:t>
          </a:r>
          <a:r>
            <a:rPr lang="en-US" sz="2800" b="0" i="0" baseline="0" dirty="0" smtClean="0">
              <a:latin typeface="Haettenschweiler" pitchFamily="34" charset="0"/>
            </a:rPr>
            <a:t> fakir </a:t>
          </a:r>
          <a:r>
            <a:rPr lang="en-US" sz="2800" b="0" i="0" baseline="0" dirty="0" err="1" smtClean="0">
              <a:latin typeface="Haettenschweiler" pitchFamily="34" charset="0"/>
            </a:rPr>
            <a:t>miskin</a:t>
          </a:r>
          <a:r>
            <a:rPr lang="en-US" sz="2800" b="0" i="0" baseline="0" dirty="0" smtClean="0">
              <a:latin typeface="Haettenschweiler" pitchFamily="34" charset="0"/>
            </a:rPr>
            <a:t> </a:t>
          </a:r>
          <a:r>
            <a:rPr lang="en-US" sz="2800" b="0" i="0" baseline="0" dirty="0" err="1" smtClean="0">
              <a:latin typeface="Haettenschweiler" pitchFamily="34" charset="0"/>
            </a:rPr>
            <a:t>dengan</a:t>
          </a:r>
          <a:r>
            <a:rPr lang="en-US" sz="2800" b="0" i="0" baseline="0" dirty="0" smtClean="0">
              <a:latin typeface="Haettenschweiler" pitchFamily="34" charset="0"/>
            </a:rPr>
            <a:t> </a:t>
          </a:r>
          <a:r>
            <a:rPr lang="en-US" sz="2800" b="0" i="0" baseline="0" dirty="0" err="1" smtClean="0">
              <a:latin typeface="Haettenschweiler" pitchFamily="34" charset="0"/>
            </a:rPr>
            <a:t>hasrat</a:t>
          </a:r>
          <a:r>
            <a:rPr lang="en-US" sz="2800" b="0" i="0" baseline="0" dirty="0" smtClean="0">
              <a:latin typeface="Haettenschweiler" pitchFamily="34" charset="0"/>
            </a:rPr>
            <a:t> </a:t>
          </a:r>
          <a:r>
            <a:rPr lang="en-US" sz="2800" b="0" i="0" baseline="0" dirty="0" err="1" smtClean="0">
              <a:latin typeface="Haettenschweiler" pitchFamily="34" charset="0"/>
            </a:rPr>
            <a:t>untuk</a:t>
          </a:r>
          <a:r>
            <a:rPr lang="en-US" sz="2800" b="0" i="0" baseline="0" dirty="0" smtClean="0">
              <a:latin typeface="Haettenschweiler" pitchFamily="34" charset="0"/>
            </a:rPr>
            <a:t> </a:t>
          </a:r>
          <a:r>
            <a:rPr lang="en-US" sz="2800" b="0" i="0" baseline="0" dirty="0" err="1" smtClean="0">
              <a:latin typeface="Haettenschweiler" pitchFamily="34" charset="0"/>
            </a:rPr>
            <a:t>menggembirakan</a:t>
          </a:r>
          <a:r>
            <a:rPr lang="en-US" sz="2800" b="0" i="0" baseline="0" dirty="0" smtClean="0">
              <a:latin typeface="Haettenschweiler" pitchFamily="34" charset="0"/>
            </a:rPr>
            <a:t> </a:t>
          </a:r>
          <a:r>
            <a:rPr lang="en-US" sz="2800" b="0" i="0" baseline="0" dirty="0" err="1" smtClean="0">
              <a:latin typeface="Haettenschweiler" pitchFamily="34" charset="0"/>
            </a:rPr>
            <a:t>hati</a:t>
          </a:r>
          <a:r>
            <a:rPr lang="en-US" sz="2800" b="0" i="0" baseline="0" dirty="0" smtClean="0">
              <a:latin typeface="Haettenschweiler" pitchFamily="34" charset="0"/>
            </a:rPr>
            <a:t> </a:t>
          </a:r>
          <a:r>
            <a:rPr lang="en-US" sz="2800" b="0" i="0" baseline="0" dirty="0" err="1" smtClean="0">
              <a:latin typeface="Haettenschweiler" pitchFamily="34" charset="0"/>
            </a:rPr>
            <a:t>mereka</a:t>
          </a:r>
          <a:r>
            <a:rPr lang="en-US" sz="2800" b="0" i="0" baseline="0" dirty="0" smtClean="0">
              <a:latin typeface="Haettenschweiler" pitchFamily="34" charset="0"/>
            </a:rPr>
            <a:t> yang </a:t>
          </a:r>
          <a:r>
            <a:rPr lang="en-US" sz="2800" b="0" i="0" baseline="0" dirty="0" err="1" smtClean="0">
              <a:latin typeface="Haettenschweiler" pitchFamily="34" charset="0"/>
            </a:rPr>
            <a:t>mungkin</a:t>
          </a:r>
          <a:r>
            <a:rPr lang="en-US" sz="2800" b="0" i="0" baseline="0" dirty="0" smtClean="0">
              <a:latin typeface="Haettenschweiler" pitchFamily="34" charset="0"/>
            </a:rPr>
            <a:t> </a:t>
          </a:r>
          <a:r>
            <a:rPr lang="en-US" sz="2800" b="0" i="0" baseline="0" dirty="0" err="1" smtClean="0">
              <a:latin typeface="Haettenschweiler" pitchFamily="34" charset="0"/>
            </a:rPr>
            <a:t>dapat</a:t>
          </a:r>
          <a:r>
            <a:rPr lang="en-US" sz="2800" b="0" i="0" baseline="0" dirty="0" smtClean="0">
              <a:latin typeface="Haettenschweiler" pitchFamily="34" charset="0"/>
            </a:rPr>
            <a:t> </a:t>
          </a:r>
          <a:r>
            <a:rPr lang="en-US" sz="2800" b="0" i="0" baseline="0" dirty="0" err="1" smtClean="0">
              <a:latin typeface="Haettenschweiler" pitchFamily="34" charset="0"/>
            </a:rPr>
            <a:t>menikmati</a:t>
          </a:r>
          <a:r>
            <a:rPr lang="en-US" sz="2800" b="0" i="0" baseline="0" dirty="0" smtClean="0">
              <a:latin typeface="Haettenschweiler" pitchFamily="34" charset="0"/>
            </a:rPr>
            <a:t> </a:t>
          </a:r>
          <a:r>
            <a:rPr lang="en-US" sz="2800" b="0" i="0" baseline="0" dirty="0" err="1" smtClean="0">
              <a:latin typeface="Haettenschweiler" pitchFamily="34" charset="0"/>
            </a:rPr>
            <a:t>rezeki</a:t>
          </a:r>
          <a:r>
            <a:rPr lang="en-US" sz="2800" b="0" i="0" baseline="0" dirty="0" smtClean="0">
              <a:latin typeface="Haettenschweiler" pitchFamily="34" charset="0"/>
            </a:rPr>
            <a:t> </a:t>
          </a:r>
          <a:r>
            <a:rPr lang="en-US" sz="2800" b="0" i="0" baseline="0" dirty="0" err="1" smtClean="0">
              <a:latin typeface="Haettenschweiler" pitchFamily="34" charset="0"/>
            </a:rPr>
            <a:t>daging</a:t>
          </a:r>
          <a:r>
            <a:rPr lang="en-US" sz="2800" b="0" i="0" baseline="0" dirty="0" smtClean="0">
              <a:latin typeface="Haettenschweiler" pitchFamily="34" charset="0"/>
            </a:rPr>
            <a:t> </a:t>
          </a:r>
          <a:r>
            <a:rPr lang="en-US" sz="2800" b="0" i="0" baseline="0" dirty="0" err="1" smtClean="0">
              <a:latin typeface="Haettenschweiler" pitchFamily="34" charset="0"/>
            </a:rPr>
            <a:t>korban</a:t>
          </a:r>
          <a:r>
            <a:rPr lang="en-US" sz="2800" b="0" i="0" baseline="0" dirty="0" smtClean="0">
              <a:latin typeface="Haettenschweiler" pitchFamily="34" charset="0"/>
            </a:rPr>
            <a:t> </a:t>
          </a:r>
          <a:r>
            <a:rPr lang="en-US" sz="2800" b="0" i="0" baseline="0" dirty="0" err="1" smtClean="0">
              <a:latin typeface="Haettenschweiler" pitchFamily="34" charset="0"/>
            </a:rPr>
            <a:t>ini</a:t>
          </a:r>
          <a:r>
            <a:rPr lang="en-US" sz="2800" b="0" i="0" baseline="0" dirty="0" smtClean="0">
              <a:latin typeface="Haettenschweiler" pitchFamily="34" charset="0"/>
            </a:rPr>
            <a:t> </a:t>
          </a:r>
          <a:r>
            <a:rPr lang="en-US" sz="2800" b="0" i="0" baseline="0" dirty="0" err="1" smtClean="0">
              <a:latin typeface="Haettenschweiler" pitchFamily="34" charset="0"/>
            </a:rPr>
            <a:t>hanya</a:t>
          </a:r>
          <a:r>
            <a:rPr lang="en-US" sz="2800" b="0" i="0" baseline="0" dirty="0" smtClean="0">
              <a:latin typeface="Haettenschweiler" pitchFamily="34" charset="0"/>
            </a:rPr>
            <a:t> </a:t>
          </a:r>
          <a:r>
            <a:rPr lang="en-US" sz="2800" b="0" i="0" baseline="0" dirty="0" err="1" smtClean="0">
              <a:latin typeface="Haettenschweiler" pitchFamily="34" charset="0"/>
            </a:rPr>
            <a:t>setahun</a:t>
          </a:r>
          <a:r>
            <a:rPr lang="en-US" sz="2800" b="0" i="0" baseline="0" dirty="0" smtClean="0">
              <a:latin typeface="Haettenschweiler" pitchFamily="34" charset="0"/>
            </a:rPr>
            <a:t> </a:t>
          </a:r>
          <a:r>
            <a:rPr lang="en-US" sz="2800" b="0" i="0" baseline="0" dirty="0" err="1" smtClean="0">
              <a:latin typeface="Haettenschweiler" pitchFamily="34" charset="0"/>
            </a:rPr>
            <a:t>sekali</a:t>
          </a:r>
          <a:r>
            <a:rPr lang="en-US" sz="2800" b="0" i="0" baseline="0" dirty="0" smtClean="0">
              <a:latin typeface="Haettenschweiler" pitchFamily="34" charset="0"/>
            </a:rPr>
            <a:t> </a:t>
          </a:r>
          <a:r>
            <a:rPr lang="en-US" sz="2800" b="0" i="0" baseline="0" dirty="0" err="1" smtClean="0">
              <a:latin typeface="Haettenschweiler" pitchFamily="34" charset="0"/>
            </a:rPr>
            <a:t>sahaja</a:t>
          </a:r>
          <a:r>
            <a:rPr lang="en-US" sz="2800" b="0" i="0" baseline="0" dirty="0" smtClean="0">
              <a:latin typeface="Haettenschweiler" pitchFamily="34" charset="0"/>
            </a:rPr>
            <a:t>. </a:t>
          </a:r>
          <a:endParaRPr lang="en-US" sz="2800" b="0" i="0" baseline="0" dirty="0">
            <a:latin typeface="Haettenschweiler" pitchFamily="34" charset="0"/>
          </a:endParaRPr>
        </a:p>
      </dgm:t>
    </dgm:pt>
    <dgm:pt modelId="{6B6D07A0-D24B-41C3-B6E9-FFA7D12D3263}" type="parTrans" cxnId="{24E49313-7F1B-430A-81A4-6FEE7C8BD5B8}">
      <dgm:prSet/>
      <dgm:spPr/>
      <dgm:t>
        <a:bodyPr/>
        <a:lstStyle/>
        <a:p>
          <a:pPr algn="ctr"/>
          <a:endParaRPr lang="en-US" sz="2800">
            <a:latin typeface="Haettenschweiler" pitchFamily="34" charset="0"/>
          </a:endParaRPr>
        </a:p>
      </dgm:t>
    </dgm:pt>
    <dgm:pt modelId="{C05A1A0E-A6B8-43D7-AC97-308C0FD5B96A}" type="sibTrans" cxnId="{24E49313-7F1B-430A-81A4-6FEE7C8BD5B8}">
      <dgm:prSet/>
      <dgm:spPr/>
      <dgm:t>
        <a:bodyPr/>
        <a:lstStyle/>
        <a:p>
          <a:pPr algn="ctr"/>
          <a:endParaRPr lang="en-US" sz="2800">
            <a:latin typeface="Haettenschweiler" pitchFamily="34" charset="0"/>
          </a:endParaRPr>
        </a:p>
      </dgm:t>
    </dgm:pt>
    <dgm:pt modelId="{EF97A399-76CE-4FFA-937C-E338BD958477}">
      <dgm:prSet custT="1"/>
      <dgm:spPr/>
      <dgm:t>
        <a:bodyPr/>
        <a:lstStyle/>
        <a:p>
          <a:pPr algn="ctr" rtl="0"/>
          <a:r>
            <a:rPr lang="en-US" sz="2800" b="0" i="0" baseline="0" dirty="0" err="1" smtClean="0">
              <a:latin typeface="Haettenschweiler" pitchFamily="34" charset="0"/>
            </a:rPr>
            <a:t>Manakala</a:t>
          </a:r>
          <a:r>
            <a:rPr lang="en-US" sz="2800" b="0" i="0" baseline="0" dirty="0" smtClean="0">
              <a:latin typeface="Haettenschweiler" pitchFamily="34" charset="0"/>
            </a:rPr>
            <a:t> </a:t>
          </a:r>
          <a:r>
            <a:rPr lang="en-US" sz="2800" b="0" i="0" baseline="0" dirty="0" err="1" smtClean="0">
              <a:latin typeface="Haettenschweiler" pitchFamily="34" charset="0"/>
            </a:rPr>
            <a:t>satu</a:t>
          </a:r>
          <a:r>
            <a:rPr lang="en-US" sz="2800" b="0" i="0" baseline="0" dirty="0" smtClean="0">
              <a:latin typeface="Haettenschweiler" pitchFamily="34" charset="0"/>
            </a:rPr>
            <a:t> </a:t>
          </a:r>
          <a:r>
            <a:rPr lang="en-US" sz="2800" b="0" i="0" baseline="0" dirty="0" err="1" smtClean="0">
              <a:latin typeface="Haettenschweiler" pitchFamily="34" charset="0"/>
            </a:rPr>
            <a:t>bahagian</a:t>
          </a:r>
          <a:r>
            <a:rPr lang="en-US" sz="2800" b="0" i="0" baseline="0" dirty="0" smtClean="0">
              <a:latin typeface="Haettenschweiler" pitchFamily="34" charset="0"/>
            </a:rPr>
            <a:t> </a:t>
          </a:r>
          <a:r>
            <a:rPr lang="en-US" sz="2800" b="0" i="0" baseline="0" dirty="0" err="1" smtClean="0">
              <a:latin typeface="Haettenschweiler" pitchFamily="34" charset="0"/>
            </a:rPr>
            <a:t>lagi</a:t>
          </a:r>
          <a:r>
            <a:rPr lang="en-US" sz="2800" b="0" i="0" baseline="0" dirty="0" smtClean="0">
              <a:latin typeface="Haettenschweiler" pitchFamily="34" charset="0"/>
            </a:rPr>
            <a:t> </a:t>
          </a:r>
          <a:r>
            <a:rPr lang="en-US" sz="2800" b="0" i="0" baseline="0" dirty="0" err="1" smtClean="0">
              <a:latin typeface="Haettenschweiler" pitchFamily="34" charset="0"/>
            </a:rPr>
            <a:t>adalah</a:t>
          </a:r>
          <a:r>
            <a:rPr lang="en-US" sz="2800" b="0" i="0" baseline="0" dirty="0" smtClean="0">
              <a:latin typeface="Haettenschweiler" pitchFamily="34" charset="0"/>
            </a:rPr>
            <a:t> </a:t>
          </a:r>
          <a:r>
            <a:rPr lang="en-US" sz="2800" b="0" i="0" baseline="0" dirty="0" err="1" smtClean="0">
              <a:latin typeface="Haettenschweiler" pitchFamily="34" charset="0"/>
            </a:rPr>
            <a:t>kepada</a:t>
          </a:r>
          <a:r>
            <a:rPr lang="en-US" sz="2800" b="0" i="0" baseline="0" dirty="0" smtClean="0">
              <a:latin typeface="Haettenschweiler" pitchFamily="34" charset="0"/>
            </a:rPr>
            <a:t> </a:t>
          </a:r>
          <a:r>
            <a:rPr lang="en-US" sz="2800" b="0" i="0" baseline="0" dirty="0" err="1" smtClean="0">
              <a:latin typeface="Haettenschweiler" pitchFamily="34" charset="0"/>
            </a:rPr>
            <a:t>jiran</a:t>
          </a:r>
          <a:r>
            <a:rPr lang="en-US" sz="2800" b="0" i="0" baseline="0" dirty="0" smtClean="0">
              <a:latin typeface="Haettenschweiler" pitchFamily="34" charset="0"/>
            </a:rPr>
            <a:t> </a:t>
          </a:r>
          <a:r>
            <a:rPr lang="en-US" sz="2800" b="0" i="0" baseline="0" dirty="0" err="1" smtClean="0">
              <a:latin typeface="Haettenschweiler" pitchFamily="34" charset="0"/>
            </a:rPr>
            <a:t>tetangga</a:t>
          </a:r>
          <a:r>
            <a:rPr lang="en-US" sz="2800" b="0" i="0" baseline="0" dirty="0" smtClean="0">
              <a:latin typeface="Haettenschweiler" pitchFamily="34" charset="0"/>
            </a:rPr>
            <a:t> </a:t>
          </a:r>
          <a:r>
            <a:rPr lang="en-US" sz="2800" b="0" i="0" baseline="0" dirty="0" err="1" smtClean="0">
              <a:latin typeface="Haettenschweiler" pitchFamily="34" charset="0"/>
            </a:rPr>
            <a:t>serta</a:t>
          </a:r>
          <a:r>
            <a:rPr lang="en-US" sz="2800" b="0" i="0" baseline="0" dirty="0" smtClean="0">
              <a:latin typeface="Haettenschweiler" pitchFamily="34" charset="0"/>
            </a:rPr>
            <a:t> </a:t>
          </a:r>
          <a:r>
            <a:rPr lang="en-US" sz="2800" b="0" i="0" baseline="0" dirty="0" err="1" smtClean="0">
              <a:latin typeface="Haettenschweiler" pitchFamily="34" charset="0"/>
            </a:rPr>
            <a:t>handai</a:t>
          </a:r>
          <a:r>
            <a:rPr lang="en-US" sz="2800" b="0" i="0" baseline="0" dirty="0" smtClean="0">
              <a:latin typeface="Haettenschweiler" pitchFamily="34" charset="0"/>
            </a:rPr>
            <a:t> </a:t>
          </a:r>
          <a:r>
            <a:rPr lang="en-US" sz="2800" b="0" i="0" baseline="0" dirty="0" err="1" smtClean="0">
              <a:latin typeface="Haettenschweiler" pitchFamily="34" charset="0"/>
            </a:rPr>
            <a:t>taulan</a:t>
          </a:r>
          <a:r>
            <a:rPr lang="en-US" sz="2800" b="0" i="0" baseline="0" dirty="0" smtClean="0">
              <a:latin typeface="Haettenschweiler" pitchFamily="34" charset="0"/>
            </a:rPr>
            <a:t> </a:t>
          </a:r>
          <a:r>
            <a:rPr lang="en-US" sz="2800" b="0" i="0" baseline="0" dirty="0" err="1" smtClean="0">
              <a:latin typeface="Haettenschweiler" pitchFamily="34" charset="0"/>
            </a:rPr>
            <a:t>semoga</a:t>
          </a:r>
          <a:r>
            <a:rPr lang="en-US" sz="2800" b="0" i="0" baseline="0" dirty="0" smtClean="0">
              <a:latin typeface="Haettenschweiler" pitchFamily="34" charset="0"/>
            </a:rPr>
            <a:t> </a:t>
          </a:r>
          <a:r>
            <a:rPr lang="en-US" sz="2800" b="0" i="0" baseline="0" dirty="0" err="1" smtClean="0">
              <a:latin typeface="Haettenschweiler" pitchFamily="34" charset="0"/>
            </a:rPr>
            <a:t>dapat</a:t>
          </a:r>
          <a:r>
            <a:rPr lang="en-US" sz="2800" b="0" i="0" baseline="0" dirty="0" smtClean="0">
              <a:latin typeface="Haettenschweiler" pitchFamily="34" charset="0"/>
            </a:rPr>
            <a:t> </a:t>
          </a:r>
          <a:r>
            <a:rPr lang="en-US" sz="2800" b="0" i="0" baseline="0" dirty="0" err="1" smtClean="0">
              <a:latin typeface="Haettenschweiler" pitchFamily="34" charset="0"/>
            </a:rPr>
            <a:t>mengeratkan</a:t>
          </a:r>
          <a:r>
            <a:rPr lang="en-US" sz="2800" b="0" i="0" baseline="0" dirty="0" smtClean="0">
              <a:latin typeface="Haettenschweiler" pitchFamily="34" charset="0"/>
            </a:rPr>
            <a:t> </a:t>
          </a:r>
          <a:r>
            <a:rPr lang="en-US" sz="2800" b="0" i="0" baseline="0" dirty="0" err="1" smtClean="0">
              <a:latin typeface="Haettenschweiler" pitchFamily="34" charset="0"/>
            </a:rPr>
            <a:t>lagi</a:t>
          </a:r>
          <a:r>
            <a:rPr lang="en-US" sz="2800" b="0" i="0" baseline="0" dirty="0" smtClean="0">
              <a:latin typeface="Haettenschweiler" pitchFamily="34" charset="0"/>
            </a:rPr>
            <a:t> </a:t>
          </a:r>
          <a:r>
            <a:rPr lang="en-US" sz="2800" b="0" i="0" baseline="0" dirty="0" err="1" smtClean="0">
              <a:latin typeface="Haettenschweiler" pitchFamily="34" charset="0"/>
            </a:rPr>
            <a:t>perhubungan</a:t>
          </a:r>
          <a:r>
            <a:rPr lang="en-US" sz="2800" b="0" i="0" baseline="0" dirty="0" smtClean="0">
              <a:latin typeface="Haettenschweiler" pitchFamily="34" charset="0"/>
            </a:rPr>
            <a:t> </a:t>
          </a:r>
          <a:r>
            <a:rPr lang="en-US" sz="2800" b="0" i="0" baseline="0" dirty="0" err="1" smtClean="0">
              <a:latin typeface="Haettenschweiler" pitchFamily="34" charset="0"/>
            </a:rPr>
            <a:t>dan</a:t>
          </a:r>
          <a:r>
            <a:rPr lang="en-US" sz="2800" b="0" i="0" baseline="0" dirty="0" smtClean="0">
              <a:latin typeface="Haettenschweiler" pitchFamily="34" charset="0"/>
            </a:rPr>
            <a:t> </a:t>
          </a:r>
          <a:r>
            <a:rPr lang="en-US" sz="2800" b="0" i="0" baseline="0" dirty="0" err="1" smtClean="0">
              <a:latin typeface="Haettenschweiler" pitchFamily="34" charset="0"/>
            </a:rPr>
            <a:t>tali</a:t>
          </a:r>
          <a:r>
            <a:rPr lang="en-US" sz="2800" b="0" i="0" baseline="0" dirty="0" smtClean="0">
              <a:latin typeface="Haettenschweiler" pitchFamily="34" charset="0"/>
            </a:rPr>
            <a:t> </a:t>
          </a:r>
          <a:r>
            <a:rPr lang="en-US" sz="2800" b="0" i="0" baseline="0" dirty="0" err="1" smtClean="0">
              <a:latin typeface="Haettenschweiler" pitchFamily="34" charset="0"/>
            </a:rPr>
            <a:t>silaturrahim</a:t>
          </a:r>
          <a:r>
            <a:rPr lang="en-US" sz="2800" b="0" i="0" baseline="0" dirty="0" smtClean="0">
              <a:latin typeface="Haettenschweiler" pitchFamily="34" charset="0"/>
            </a:rPr>
            <a:t>. </a:t>
          </a:r>
          <a:endParaRPr lang="en-US" sz="2800" b="0" i="0" baseline="0" dirty="0">
            <a:latin typeface="Haettenschweiler" pitchFamily="34" charset="0"/>
          </a:endParaRPr>
        </a:p>
      </dgm:t>
    </dgm:pt>
    <dgm:pt modelId="{80CE0E81-EE3E-4F39-9A54-A45EFB8E57B0}" type="parTrans" cxnId="{140FD742-3362-4C9E-812A-F4E8DA0D7537}">
      <dgm:prSet/>
      <dgm:spPr/>
      <dgm:t>
        <a:bodyPr/>
        <a:lstStyle/>
        <a:p>
          <a:pPr algn="ctr"/>
          <a:endParaRPr lang="en-US" sz="2800">
            <a:latin typeface="Haettenschweiler" pitchFamily="34" charset="0"/>
          </a:endParaRPr>
        </a:p>
      </dgm:t>
    </dgm:pt>
    <dgm:pt modelId="{D6E4F237-7214-4F65-BBE3-C35814DE715A}" type="sibTrans" cxnId="{140FD742-3362-4C9E-812A-F4E8DA0D7537}">
      <dgm:prSet/>
      <dgm:spPr/>
      <dgm:t>
        <a:bodyPr/>
        <a:lstStyle/>
        <a:p>
          <a:pPr algn="ctr"/>
          <a:endParaRPr lang="en-US" sz="2800">
            <a:latin typeface="Haettenschweiler" pitchFamily="34" charset="0"/>
          </a:endParaRPr>
        </a:p>
      </dgm:t>
    </dgm:pt>
    <dgm:pt modelId="{7439C418-7FAC-457B-BD41-01F6E13324FA}">
      <dgm:prSet custT="1"/>
      <dgm:spPr/>
      <dgm:t>
        <a:bodyPr/>
        <a:lstStyle/>
        <a:p>
          <a:pPr algn="ctr" rtl="0"/>
          <a:r>
            <a:rPr lang="en-US" sz="2800" b="0" i="0" baseline="0" dirty="0" err="1" smtClean="0">
              <a:latin typeface="Haettenschweiler" pitchFamily="34" charset="0"/>
            </a:rPr>
            <a:t>Mudah-mudahan</a:t>
          </a:r>
          <a:r>
            <a:rPr lang="en-US" sz="2800" b="0" i="0" baseline="0" dirty="0" smtClean="0">
              <a:latin typeface="Haettenschweiler" pitchFamily="34" charset="0"/>
            </a:rPr>
            <a:t> </a:t>
          </a:r>
          <a:r>
            <a:rPr lang="en-US" sz="2800" b="0" i="0" baseline="0" dirty="0" err="1" smtClean="0">
              <a:latin typeface="Haettenschweiler" pitchFamily="34" charset="0"/>
            </a:rPr>
            <a:t>dengan</a:t>
          </a:r>
          <a:r>
            <a:rPr lang="en-US" sz="2800" b="0" i="0" baseline="0" dirty="0" smtClean="0">
              <a:latin typeface="Haettenschweiler" pitchFamily="34" charset="0"/>
            </a:rPr>
            <a:t> </a:t>
          </a:r>
          <a:r>
            <a:rPr lang="en-US" sz="2800" b="0" i="0" baseline="0" dirty="0" err="1" smtClean="0">
              <a:latin typeface="Haettenschweiler" pitchFamily="34" charset="0"/>
            </a:rPr>
            <a:t>ini</a:t>
          </a:r>
          <a:r>
            <a:rPr lang="en-US" sz="2800" b="0" i="0" baseline="0" dirty="0" smtClean="0">
              <a:latin typeface="Haettenschweiler" pitchFamily="34" charset="0"/>
            </a:rPr>
            <a:t> </a:t>
          </a:r>
          <a:r>
            <a:rPr lang="en-US" sz="2800" b="0" i="0" baseline="0" dirty="0" err="1" smtClean="0">
              <a:latin typeface="Haettenschweiler" pitchFamily="34" charset="0"/>
            </a:rPr>
            <a:t>tercapailah</a:t>
          </a:r>
          <a:r>
            <a:rPr lang="en-US" sz="2800" b="0" i="0" baseline="0" dirty="0" smtClean="0">
              <a:latin typeface="Haettenschweiler" pitchFamily="34" charset="0"/>
            </a:rPr>
            <a:t> </a:t>
          </a:r>
          <a:r>
            <a:rPr lang="en-US" sz="2800" b="0" i="0" baseline="0" dirty="0" err="1" smtClean="0">
              <a:latin typeface="Haettenschweiler" pitchFamily="34" charset="0"/>
            </a:rPr>
            <a:t>hasrat</a:t>
          </a:r>
          <a:r>
            <a:rPr lang="en-US" sz="2800" b="0" i="0" baseline="0" dirty="0" smtClean="0">
              <a:latin typeface="Haettenschweiler" pitchFamily="34" charset="0"/>
            </a:rPr>
            <a:t> </a:t>
          </a:r>
          <a:r>
            <a:rPr lang="en-US" sz="2800" b="0" i="0" baseline="0" dirty="0" err="1" smtClean="0">
              <a:latin typeface="Haettenschweiler" pitchFamily="34" charset="0"/>
            </a:rPr>
            <a:t>untuk</a:t>
          </a:r>
          <a:r>
            <a:rPr lang="en-US" sz="2800" b="0" i="0" baseline="0" dirty="0" smtClean="0">
              <a:latin typeface="Haettenschweiler" pitchFamily="34" charset="0"/>
            </a:rPr>
            <a:t> </a:t>
          </a:r>
          <a:r>
            <a:rPr lang="en-US" sz="2800" b="0" i="0" baseline="0" dirty="0" err="1" smtClean="0">
              <a:latin typeface="Haettenschweiler" pitchFamily="34" charset="0"/>
            </a:rPr>
            <a:t>membantu</a:t>
          </a:r>
          <a:r>
            <a:rPr lang="en-US" sz="2800" b="0" i="0" baseline="0" dirty="0" smtClean="0">
              <a:latin typeface="Haettenschweiler" pitchFamily="34" charset="0"/>
            </a:rPr>
            <a:t> </a:t>
          </a:r>
          <a:r>
            <a:rPr lang="en-US" sz="2800" b="0" i="0" baseline="0" dirty="0" err="1" smtClean="0">
              <a:latin typeface="Haettenschweiler" pitchFamily="34" charset="0"/>
            </a:rPr>
            <a:t>meringankan</a:t>
          </a:r>
          <a:r>
            <a:rPr lang="en-US" sz="2800" b="0" i="0" baseline="0" dirty="0" smtClean="0">
              <a:latin typeface="Haettenschweiler" pitchFamily="34" charset="0"/>
            </a:rPr>
            <a:t> </a:t>
          </a:r>
          <a:r>
            <a:rPr lang="en-US" sz="2800" b="0" i="0" baseline="0" dirty="0" err="1" smtClean="0">
              <a:latin typeface="Haettenschweiler" pitchFamily="34" charset="0"/>
            </a:rPr>
            <a:t>beban</a:t>
          </a:r>
          <a:r>
            <a:rPr lang="en-US" sz="2800" b="0" i="0" baseline="0" dirty="0" smtClean="0">
              <a:latin typeface="Haettenschweiler" pitchFamily="34" charset="0"/>
            </a:rPr>
            <a:t>, </a:t>
          </a:r>
          <a:r>
            <a:rPr lang="en-US" sz="2800" b="0" i="0" baseline="0" dirty="0" err="1" smtClean="0">
              <a:latin typeface="Haettenschweiler" pitchFamily="34" charset="0"/>
            </a:rPr>
            <a:t>mempertingkatkan</a:t>
          </a:r>
          <a:r>
            <a:rPr lang="en-US" sz="2800" b="0" i="0" baseline="0" dirty="0" smtClean="0">
              <a:latin typeface="Haettenschweiler" pitchFamily="34" charset="0"/>
            </a:rPr>
            <a:t> </a:t>
          </a:r>
          <a:r>
            <a:rPr lang="en-US" sz="2800" b="0" i="0" baseline="0" dirty="0" err="1" smtClean="0">
              <a:latin typeface="Haettenschweiler" pitchFamily="34" charset="0"/>
            </a:rPr>
            <a:t>kualiti</a:t>
          </a:r>
          <a:r>
            <a:rPr lang="en-US" sz="2800" b="0" i="0" baseline="0" dirty="0" smtClean="0">
              <a:latin typeface="Haettenschweiler" pitchFamily="34" charset="0"/>
            </a:rPr>
            <a:t> </a:t>
          </a:r>
          <a:r>
            <a:rPr lang="en-US" sz="2800" b="0" i="0" baseline="0" dirty="0" err="1" smtClean="0">
              <a:latin typeface="Haettenschweiler" pitchFamily="34" charset="0"/>
            </a:rPr>
            <a:t>hidup</a:t>
          </a:r>
          <a:r>
            <a:rPr lang="en-US" sz="2800" b="0" i="0" baseline="0" dirty="0" smtClean="0">
              <a:latin typeface="Haettenschweiler" pitchFamily="34" charset="0"/>
            </a:rPr>
            <a:t> </a:t>
          </a:r>
          <a:r>
            <a:rPr lang="en-US" sz="2800" b="0" i="0" baseline="0" dirty="0" err="1" smtClean="0">
              <a:latin typeface="Haettenschweiler" pitchFamily="34" charset="0"/>
            </a:rPr>
            <a:t>dan</a:t>
          </a:r>
          <a:r>
            <a:rPr lang="en-US" sz="2800" b="0" i="0" baseline="0" dirty="0" smtClean="0">
              <a:latin typeface="Haettenschweiler" pitchFamily="34" charset="0"/>
            </a:rPr>
            <a:t> </a:t>
          </a:r>
          <a:r>
            <a:rPr lang="en-US" sz="2800" b="0" i="0" baseline="0" dirty="0" err="1" smtClean="0">
              <a:latin typeface="Haettenschweiler" pitchFamily="34" charset="0"/>
            </a:rPr>
            <a:t>mengeratkan</a:t>
          </a:r>
          <a:r>
            <a:rPr lang="en-US" sz="2800" b="0" i="0" baseline="0" dirty="0" smtClean="0">
              <a:latin typeface="Haettenschweiler" pitchFamily="34" charset="0"/>
            </a:rPr>
            <a:t> </a:t>
          </a:r>
          <a:r>
            <a:rPr lang="en-US" sz="2800" b="0" i="0" baseline="0" dirty="0" err="1" smtClean="0">
              <a:latin typeface="Haettenschweiler" pitchFamily="34" charset="0"/>
            </a:rPr>
            <a:t>silaturrahim</a:t>
          </a:r>
          <a:r>
            <a:rPr lang="en-US" sz="2800" b="0" i="0" baseline="0" dirty="0" smtClean="0">
              <a:latin typeface="Haettenschweiler" pitchFamily="34" charset="0"/>
            </a:rPr>
            <a:t> </a:t>
          </a:r>
          <a:r>
            <a:rPr lang="en-US" sz="2800" b="0" i="0" baseline="0" dirty="0" err="1" smtClean="0">
              <a:latin typeface="Haettenschweiler" pitchFamily="34" charset="0"/>
            </a:rPr>
            <a:t>di</a:t>
          </a:r>
          <a:r>
            <a:rPr lang="en-US" sz="2800" b="0" i="0" baseline="0" dirty="0" smtClean="0">
              <a:latin typeface="Haettenschweiler" pitchFamily="34" charset="0"/>
            </a:rPr>
            <a:t> </a:t>
          </a:r>
          <a:r>
            <a:rPr lang="en-US" sz="2800" b="0" i="0" baseline="0" dirty="0" err="1" smtClean="0">
              <a:latin typeface="Haettenschweiler" pitchFamily="34" charset="0"/>
            </a:rPr>
            <a:t>antara</a:t>
          </a:r>
          <a:r>
            <a:rPr lang="en-US" sz="2800" b="0" i="0" baseline="0" dirty="0" smtClean="0">
              <a:latin typeface="Haettenschweiler" pitchFamily="34" charset="0"/>
            </a:rPr>
            <a:t> </a:t>
          </a:r>
          <a:r>
            <a:rPr lang="en-US" sz="2800" b="0" i="0" baseline="0" dirty="0" err="1" smtClean="0">
              <a:latin typeface="Haettenschweiler" pitchFamily="34" charset="0"/>
            </a:rPr>
            <a:t>umat</a:t>
          </a:r>
          <a:r>
            <a:rPr lang="en-US" sz="2800" b="0" i="0" baseline="0" dirty="0" smtClean="0">
              <a:latin typeface="Haettenschweiler" pitchFamily="34" charset="0"/>
            </a:rPr>
            <a:t> Islam </a:t>
          </a:r>
          <a:r>
            <a:rPr lang="en-US" sz="2800" b="0" i="0" baseline="0" dirty="0" err="1" smtClean="0">
              <a:latin typeface="Haettenschweiler" pitchFamily="34" charset="0"/>
            </a:rPr>
            <a:t>itu</a:t>
          </a:r>
          <a:r>
            <a:rPr lang="en-US" sz="2800" b="0" i="0" baseline="0" dirty="0" smtClean="0">
              <a:latin typeface="Haettenschweiler" pitchFamily="34" charset="0"/>
            </a:rPr>
            <a:t> </a:t>
          </a:r>
          <a:r>
            <a:rPr lang="en-US" sz="2800" b="0" i="0" baseline="0" dirty="0" err="1" smtClean="0">
              <a:latin typeface="Haettenschweiler" pitchFamily="34" charset="0"/>
            </a:rPr>
            <a:t>sendiri</a:t>
          </a:r>
          <a:r>
            <a:rPr lang="en-US" sz="2800" b="0" i="0" baseline="0" dirty="0" smtClean="0">
              <a:latin typeface="Haettenschweiler" pitchFamily="34" charset="0"/>
            </a:rPr>
            <a:t>. </a:t>
          </a:r>
          <a:endParaRPr lang="en-US" sz="2800" b="0" i="0" baseline="0" dirty="0">
            <a:latin typeface="Haettenschweiler" pitchFamily="34" charset="0"/>
          </a:endParaRPr>
        </a:p>
      </dgm:t>
    </dgm:pt>
    <dgm:pt modelId="{20EE6C1C-1666-4B40-94C3-F59018C312C1}" type="parTrans" cxnId="{32C92450-3415-489E-96D0-6698FCBE558E}">
      <dgm:prSet/>
      <dgm:spPr/>
      <dgm:t>
        <a:bodyPr/>
        <a:lstStyle/>
        <a:p>
          <a:pPr algn="ctr"/>
          <a:endParaRPr lang="en-US" sz="2800">
            <a:latin typeface="Haettenschweiler" pitchFamily="34" charset="0"/>
          </a:endParaRPr>
        </a:p>
      </dgm:t>
    </dgm:pt>
    <dgm:pt modelId="{218D964F-ED43-450A-822F-765B85403C90}" type="sibTrans" cxnId="{32C92450-3415-489E-96D0-6698FCBE558E}">
      <dgm:prSet/>
      <dgm:spPr/>
      <dgm:t>
        <a:bodyPr/>
        <a:lstStyle/>
        <a:p>
          <a:pPr algn="ctr"/>
          <a:endParaRPr lang="en-US" sz="2800">
            <a:latin typeface="Haettenschweiler" pitchFamily="34" charset="0"/>
          </a:endParaRPr>
        </a:p>
      </dgm:t>
    </dgm:pt>
    <dgm:pt modelId="{397934E5-A7D9-4447-8D12-009B7A842432}" type="pres">
      <dgm:prSet presAssocID="{FE01FC5D-5CFB-4FED-B905-B39810D72EA8}" presName="linear" presStyleCnt="0">
        <dgm:presLayoutVars>
          <dgm:animLvl val="lvl"/>
          <dgm:resizeHandles val="exact"/>
        </dgm:presLayoutVars>
      </dgm:prSet>
      <dgm:spPr/>
    </dgm:pt>
    <dgm:pt modelId="{20188DFB-55C1-46A9-B435-723EEF73809B}" type="pres">
      <dgm:prSet presAssocID="{DF8DD9A2-52EC-4AD8-9DE6-03FE115215AA}" presName="parentText" presStyleLbl="node1" presStyleIdx="0" presStyleCnt="5">
        <dgm:presLayoutVars>
          <dgm:chMax val="0"/>
          <dgm:bulletEnabled val="1"/>
        </dgm:presLayoutVars>
      </dgm:prSet>
      <dgm:spPr/>
    </dgm:pt>
    <dgm:pt modelId="{639BEB88-ECEF-4196-83D3-A7AEC11EE1F7}" type="pres">
      <dgm:prSet presAssocID="{B57DCDF1-B078-4031-98FC-F9A7070896D1}" presName="spacer" presStyleCnt="0"/>
      <dgm:spPr/>
    </dgm:pt>
    <dgm:pt modelId="{35A7D81C-1C99-453F-A317-944F9A274FAE}" type="pres">
      <dgm:prSet presAssocID="{15315BA1-9E22-444A-B806-98DE409BAA51}" presName="parentText" presStyleLbl="node1" presStyleIdx="1" presStyleCnt="5">
        <dgm:presLayoutVars>
          <dgm:chMax val="0"/>
          <dgm:bulletEnabled val="1"/>
        </dgm:presLayoutVars>
      </dgm:prSet>
      <dgm:spPr/>
    </dgm:pt>
    <dgm:pt modelId="{1CDC8E35-4608-4C16-8686-9FF1EE455171}" type="pres">
      <dgm:prSet presAssocID="{89B184D8-6465-439C-875E-38866F3F7406}" presName="spacer" presStyleCnt="0"/>
      <dgm:spPr/>
    </dgm:pt>
    <dgm:pt modelId="{47945DFA-6A3D-44E7-B3DB-CC2A89805AC0}" type="pres">
      <dgm:prSet presAssocID="{A62CC884-87F5-4A12-A2F3-54735D3E6C38}" presName="parentText" presStyleLbl="node1" presStyleIdx="2" presStyleCnt="5">
        <dgm:presLayoutVars>
          <dgm:chMax val="0"/>
          <dgm:bulletEnabled val="1"/>
        </dgm:presLayoutVars>
      </dgm:prSet>
      <dgm:spPr/>
    </dgm:pt>
    <dgm:pt modelId="{5FB9FA6C-0986-4BB5-9D01-8AEB75CF6096}" type="pres">
      <dgm:prSet presAssocID="{C05A1A0E-A6B8-43D7-AC97-308C0FD5B96A}" presName="spacer" presStyleCnt="0"/>
      <dgm:spPr/>
    </dgm:pt>
    <dgm:pt modelId="{DCF9E7E3-3AF8-4078-801B-E0931B675E83}" type="pres">
      <dgm:prSet presAssocID="{EF97A399-76CE-4FFA-937C-E338BD958477}" presName="parentText" presStyleLbl="node1" presStyleIdx="3" presStyleCnt="5">
        <dgm:presLayoutVars>
          <dgm:chMax val="0"/>
          <dgm:bulletEnabled val="1"/>
        </dgm:presLayoutVars>
      </dgm:prSet>
      <dgm:spPr/>
    </dgm:pt>
    <dgm:pt modelId="{842473B1-DC07-4FC9-9823-0B3FCC0BEF8B}" type="pres">
      <dgm:prSet presAssocID="{D6E4F237-7214-4F65-BBE3-C35814DE715A}" presName="spacer" presStyleCnt="0"/>
      <dgm:spPr/>
    </dgm:pt>
    <dgm:pt modelId="{094B7E5E-BCE5-4822-88FA-34EB5827F956}" type="pres">
      <dgm:prSet presAssocID="{7439C418-7FAC-457B-BD41-01F6E13324FA}" presName="parentText" presStyleLbl="node1" presStyleIdx="4" presStyleCnt="5">
        <dgm:presLayoutVars>
          <dgm:chMax val="0"/>
          <dgm:bulletEnabled val="1"/>
        </dgm:presLayoutVars>
      </dgm:prSet>
      <dgm:spPr/>
    </dgm:pt>
  </dgm:ptLst>
  <dgm:cxnLst>
    <dgm:cxn modelId="{A6BF7C78-0B48-4429-A706-8E02C22FFE04}" type="presOf" srcId="{15315BA1-9E22-444A-B806-98DE409BAA51}" destId="{35A7D81C-1C99-453F-A317-944F9A274FAE}" srcOrd="0" destOrd="0" presId="urn:microsoft.com/office/officeart/2005/8/layout/vList2"/>
    <dgm:cxn modelId="{03DB29F0-CD69-4B57-9533-A245CB073A0F}" type="presOf" srcId="{EF97A399-76CE-4FFA-937C-E338BD958477}" destId="{DCF9E7E3-3AF8-4078-801B-E0931B675E83}" srcOrd="0" destOrd="0" presId="urn:microsoft.com/office/officeart/2005/8/layout/vList2"/>
    <dgm:cxn modelId="{FCF690A8-56F0-4334-9A87-6CBA2020B541}" srcId="{FE01FC5D-5CFB-4FED-B905-B39810D72EA8}" destId="{15315BA1-9E22-444A-B806-98DE409BAA51}" srcOrd="1" destOrd="0" parTransId="{472CCD7F-87EA-406F-81E4-13AC6D474487}" sibTransId="{89B184D8-6465-439C-875E-38866F3F7406}"/>
    <dgm:cxn modelId="{140FD742-3362-4C9E-812A-F4E8DA0D7537}" srcId="{FE01FC5D-5CFB-4FED-B905-B39810D72EA8}" destId="{EF97A399-76CE-4FFA-937C-E338BD958477}" srcOrd="3" destOrd="0" parTransId="{80CE0E81-EE3E-4F39-9A54-A45EFB8E57B0}" sibTransId="{D6E4F237-7214-4F65-BBE3-C35814DE715A}"/>
    <dgm:cxn modelId="{95BE068F-77A3-414E-B4B6-19BEC61F3D0D}" type="presOf" srcId="{DF8DD9A2-52EC-4AD8-9DE6-03FE115215AA}" destId="{20188DFB-55C1-46A9-B435-723EEF73809B}" srcOrd="0" destOrd="0" presId="urn:microsoft.com/office/officeart/2005/8/layout/vList2"/>
    <dgm:cxn modelId="{8E740B57-F5C8-44E6-9D77-15441E56A368}" type="presOf" srcId="{A62CC884-87F5-4A12-A2F3-54735D3E6C38}" destId="{47945DFA-6A3D-44E7-B3DB-CC2A89805AC0}" srcOrd="0" destOrd="0" presId="urn:microsoft.com/office/officeart/2005/8/layout/vList2"/>
    <dgm:cxn modelId="{93260FA2-A544-49C1-89F0-0BA4DD084A4F}" srcId="{FE01FC5D-5CFB-4FED-B905-B39810D72EA8}" destId="{DF8DD9A2-52EC-4AD8-9DE6-03FE115215AA}" srcOrd="0" destOrd="0" parTransId="{3138F9D0-9CCD-4CB1-9603-0DD1DA188E70}" sibTransId="{B57DCDF1-B078-4031-98FC-F9A7070896D1}"/>
    <dgm:cxn modelId="{24E49313-7F1B-430A-81A4-6FEE7C8BD5B8}" srcId="{FE01FC5D-5CFB-4FED-B905-B39810D72EA8}" destId="{A62CC884-87F5-4A12-A2F3-54735D3E6C38}" srcOrd="2" destOrd="0" parTransId="{6B6D07A0-D24B-41C3-B6E9-FFA7D12D3263}" sibTransId="{C05A1A0E-A6B8-43D7-AC97-308C0FD5B96A}"/>
    <dgm:cxn modelId="{C00EA997-3E61-4AA2-A0C9-7EFEF2DDE90F}" type="presOf" srcId="{7439C418-7FAC-457B-BD41-01F6E13324FA}" destId="{094B7E5E-BCE5-4822-88FA-34EB5827F956}" srcOrd="0" destOrd="0" presId="urn:microsoft.com/office/officeart/2005/8/layout/vList2"/>
    <dgm:cxn modelId="{32C92450-3415-489E-96D0-6698FCBE558E}" srcId="{FE01FC5D-5CFB-4FED-B905-B39810D72EA8}" destId="{7439C418-7FAC-457B-BD41-01F6E13324FA}" srcOrd="4" destOrd="0" parTransId="{20EE6C1C-1666-4B40-94C3-F59018C312C1}" sibTransId="{218D964F-ED43-450A-822F-765B85403C90}"/>
    <dgm:cxn modelId="{AED3F6C6-8E53-4303-A410-DB413B1B0F3D}" type="presOf" srcId="{FE01FC5D-5CFB-4FED-B905-B39810D72EA8}" destId="{397934E5-A7D9-4447-8D12-009B7A842432}" srcOrd="0" destOrd="0" presId="urn:microsoft.com/office/officeart/2005/8/layout/vList2"/>
    <dgm:cxn modelId="{23E81F97-5D7E-4BF9-BA9A-56E977ED2575}" type="presParOf" srcId="{397934E5-A7D9-4447-8D12-009B7A842432}" destId="{20188DFB-55C1-46A9-B435-723EEF73809B}" srcOrd="0" destOrd="0" presId="urn:microsoft.com/office/officeart/2005/8/layout/vList2"/>
    <dgm:cxn modelId="{69898A57-78E3-4496-8736-8F5D9EC5BAC6}" type="presParOf" srcId="{397934E5-A7D9-4447-8D12-009B7A842432}" destId="{639BEB88-ECEF-4196-83D3-A7AEC11EE1F7}" srcOrd="1" destOrd="0" presId="urn:microsoft.com/office/officeart/2005/8/layout/vList2"/>
    <dgm:cxn modelId="{8EEB68F9-CCEE-4F81-B82B-E84F146E4EC8}" type="presParOf" srcId="{397934E5-A7D9-4447-8D12-009B7A842432}" destId="{35A7D81C-1C99-453F-A317-944F9A274FAE}" srcOrd="2" destOrd="0" presId="urn:microsoft.com/office/officeart/2005/8/layout/vList2"/>
    <dgm:cxn modelId="{7C222510-7C9A-4068-A9D1-7BBE48B487A3}" type="presParOf" srcId="{397934E5-A7D9-4447-8D12-009B7A842432}" destId="{1CDC8E35-4608-4C16-8686-9FF1EE455171}" srcOrd="3" destOrd="0" presId="urn:microsoft.com/office/officeart/2005/8/layout/vList2"/>
    <dgm:cxn modelId="{B40AB525-83BC-44B3-8A09-340D76CB9721}" type="presParOf" srcId="{397934E5-A7D9-4447-8D12-009B7A842432}" destId="{47945DFA-6A3D-44E7-B3DB-CC2A89805AC0}" srcOrd="4" destOrd="0" presId="urn:microsoft.com/office/officeart/2005/8/layout/vList2"/>
    <dgm:cxn modelId="{7CD51E3B-D494-4619-8E55-69B5E4C2B8D1}" type="presParOf" srcId="{397934E5-A7D9-4447-8D12-009B7A842432}" destId="{5FB9FA6C-0986-4BB5-9D01-8AEB75CF6096}" srcOrd="5" destOrd="0" presId="urn:microsoft.com/office/officeart/2005/8/layout/vList2"/>
    <dgm:cxn modelId="{6EF9B893-95EC-41B0-B7B1-FBD36B54A23A}" type="presParOf" srcId="{397934E5-A7D9-4447-8D12-009B7A842432}" destId="{DCF9E7E3-3AF8-4078-801B-E0931B675E83}" srcOrd="6" destOrd="0" presId="urn:microsoft.com/office/officeart/2005/8/layout/vList2"/>
    <dgm:cxn modelId="{02CA096E-73CC-41DB-9910-004C328D987E}" type="presParOf" srcId="{397934E5-A7D9-4447-8D12-009B7A842432}" destId="{842473B1-DC07-4FC9-9823-0B3FCC0BEF8B}" srcOrd="7" destOrd="0" presId="urn:microsoft.com/office/officeart/2005/8/layout/vList2"/>
    <dgm:cxn modelId="{FF3BDF9B-F1F1-469B-8BED-A259466CC54A}" type="presParOf" srcId="{397934E5-A7D9-4447-8D12-009B7A842432}" destId="{094B7E5E-BCE5-4822-88FA-34EB5827F956}" srcOrd="8"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6E867CBE-5CB3-4CA9-A26F-4F220CE47857}" type="doc">
      <dgm:prSet loTypeId="urn:microsoft.com/office/officeart/2005/8/layout/vList2" loCatId="list" qsTypeId="urn:microsoft.com/office/officeart/2005/8/quickstyle/3d5" qsCatId="3D" csTypeId="urn:microsoft.com/office/officeart/2005/8/colors/colorful2" csCatId="colorful"/>
      <dgm:spPr/>
      <dgm:t>
        <a:bodyPr/>
        <a:lstStyle/>
        <a:p>
          <a:endParaRPr lang="en-US"/>
        </a:p>
      </dgm:t>
    </dgm:pt>
    <dgm:pt modelId="{73887462-C4A1-4468-BDF9-DDEE9F2B4C43}">
      <dgm:prSet/>
      <dgm:spPr/>
      <dgm:t>
        <a:bodyPr/>
        <a:lstStyle/>
        <a:p>
          <a:pPr algn="ctr" rtl="0"/>
          <a:r>
            <a:rPr lang="en-US" b="0" i="0" baseline="0" dirty="0" err="1" smtClean="0"/>
            <a:t>Mimbar</a:t>
          </a:r>
          <a:r>
            <a:rPr lang="en-US" b="0" i="0" baseline="0" dirty="0" smtClean="0"/>
            <a:t> </a:t>
          </a:r>
          <a:r>
            <a:rPr lang="en-US" b="0" i="0" baseline="0" dirty="0" err="1" smtClean="0"/>
            <a:t>menyambut</a:t>
          </a:r>
          <a:r>
            <a:rPr lang="en-US" b="0" i="0" baseline="0" dirty="0" smtClean="0"/>
            <a:t> </a:t>
          </a:r>
          <a:r>
            <a:rPr lang="en-US" b="0" i="0" baseline="0" dirty="0" err="1" smtClean="0"/>
            <a:t>baik</a:t>
          </a:r>
          <a:r>
            <a:rPr lang="en-US" b="0" i="0" baseline="0" dirty="0" smtClean="0"/>
            <a:t> </a:t>
          </a:r>
          <a:r>
            <a:rPr lang="en-US" b="0" i="0" baseline="0" dirty="0" err="1" smtClean="0"/>
            <a:t>usaha</a:t>
          </a:r>
          <a:r>
            <a:rPr lang="en-US" b="0" i="0" baseline="0" dirty="0" smtClean="0"/>
            <a:t> yang </a:t>
          </a:r>
          <a:r>
            <a:rPr lang="en-US" b="0" i="0" baseline="0" dirty="0" err="1" smtClean="0"/>
            <a:t>telah</a:t>
          </a:r>
          <a:r>
            <a:rPr lang="en-US" b="0" i="0" baseline="0" dirty="0" smtClean="0"/>
            <a:t> </a:t>
          </a:r>
          <a:r>
            <a:rPr lang="en-US" b="0" i="0" baseline="0" dirty="0" err="1" smtClean="0"/>
            <a:t>dijalankan</a:t>
          </a:r>
          <a:r>
            <a:rPr lang="en-US" b="0" i="0" baseline="0" dirty="0" smtClean="0"/>
            <a:t> </a:t>
          </a:r>
          <a:r>
            <a:rPr lang="en-US" b="0" i="0" baseline="0" dirty="0" err="1" smtClean="0"/>
            <a:t>oleh</a:t>
          </a:r>
          <a:r>
            <a:rPr lang="en-US" b="0" i="0" baseline="0" dirty="0" smtClean="0"/>
            <a:t> </a:t>
          </a:r>
          <a:r>
            <a:rPr lang="en-US" b="0" i="0" baseline="0" dirty="0" err="1" smtClean="0"/>
            <a:t>pihak-pihak</a:t>
          </a:r>
          <a:r>
            <a:rPr lang="en-US" b="0" i="0" baseline="0" dirty="0" smtClean="0"/>
            <a:t> yang </a:t>
          </a:r>
          <a:r>
            <a:rPr lang="en-US" b="0" i="0" baseline="0" dirty="0" err="1" smtClean="0"/>
            <a:t>tertentu</a:t>
          </a:r>
          <a:r>
            <a:rPr lang="en-US" b="0" i="0" baseline="0" dirty="0" smtClean="0"/>
            <a:t> </a:t>
          </a:r>
          <a:r>
            <a:rPr lang="en-US" b="0" i="0" baseline="0" dirty="0" err="1" smtClean="0"/>
            <a:t>seperti</a:t>
          </a:r>
          <a:r>
            <a:rPr lang="en-US" b="0" i="0" baseline="0" dirty="0" smtClean="0"/>
            <a:t> </a:t>
          </a:r>
          <a:r>
            <a:rPr lang="en-US" b="0" i="0" baseline="0" dirty="0" err="1" smtClean="0"/>
            <a:t>masjid-masjid</a:t>
          </a:r>
          <a:r>
            <a:rPr lang="en-US" b="0" i="0" baseline="0" dirty="0" smtClean="0"/>
            <a:t>, </a:t>
          </a:r>
          <a:r>
            <a:rPr lang="en-US" b="0" i="0" baseline="0" dirty="0" err="1" smtClean="0"/>
            <a:t>surau-surau</a:t>
          </a:r>
          <a:r>
            <a:rPr lang="en-US" b="0" i="0" baseline="0" dirty="0" smtClean="0"/>
            <a:t>, NGO </a:t>
          </a:r>
          <a:r>
            <a:rPr lang="en-US" b="0" i="0" baseline="0" dirty="0" err="1" smtClean="0"/>
            <a:t>dan</a:t>
          </a:r>
          <a:r>
            <a:rPr lang="en-US" b="0" i="0" baseline="0" dirty="0" smtClean="0"/>
            <a:t> </a:t>
          </a:r>
          <a:r>
            <a:rPr lang="en-US" b="0" i="0" baseline="0" dirty="0" err="1" smtClean="0"/>
            <a:t>pertubuhan</a:t>
          </a:r>
          <a:r>
            <a:rPr lang="en-US" b="0" i="0" baseline="0" dirty="0" smtClean="0"/>
            <a:t> Islam lain yang </a:t>
          </a:r>
          <a:r>
            <a:rPr lang="en-US" b="0" i="0" baseline="0" dirty="0" err="1" smtClean="0"/>
            <a:t>menjalankan</a:t>
          </a:r>
          <a:r>
            <a:rPr lang="en-US" b="0" i="0" baseline="0" dirty="0" smtClean="0"/>
            <a:t> </a:t>
          </a:r>
          <a:r>
            <a:rPr lang="en-US" b="0" i="0" baseline="0" dirty="0" err="1" smtClean="0"/>
            <a:t>ibadat</a:t>
          </a:r>
          <a:r>
            <a:rPr lang="en-US" b="0" i="0" baseline="0" dirty="0" smtClean="0"/>
            <a:t> </a:t>
          </a:r>
          <a:r>
            <a:rPr lang="en-US" b="0" i="0" baseline="0" dirty="0" err="1" smtClean="0"/>
            <a:t>korban</a:t>
          </a:r>
          <a:r>
            <a:rPr lang="en-US" b="0" i="0" baseline="0" dirty="0" smtClean="0"/>
            <a:t> </a:t>
          </a:r>
          <a:r>
            <a:rPr lang="en-US" b="0" i="0" baseline="0" dirty="0" err="1" smtClean="0"/>
            <a:t>di</a:t>
          </a:r>
          <a:r>
            <a:rPr lang="en-US" b="0" i="0" baseline="0" dirty="0" smtClean="0"/>
            <a:t> </a:t>
          </a:r>
          <a:r>
            <a:rPr lang="en-US" b="0" i="0" baseline="0" dirty="0" err="1" smtClean="0"/>
            <a:t>negara-negara</a:t>
          </a:r>
          <a:r>
            <a:rPr lang="en-US" b="0" i="0" baseline="0" dirty="0" smtClean="0"/>
            <a:t> </a:t>
          </a:r>
          <a:r>
            <a:rPr lang="en-US" b="0" i="0" baseline="0" dirty="0" err="1" smtClean="0"/>
            <a:t>minoriti</a:t>
          </a:r>
          <a:r>
            <a:rPr lang="en-US" b="0" i="0" baseline="0" dirty="0" smtClean="0"/>
            <a:t> Islam </a:t>
          </a:r>
          <a:r>
            <a:rPr lang="en-US" b="0" i="0" baseline="0" dirty="0" err="1" smtClean="0"/>
            <a:t>seperti</a:t>
          </a:r>
          <a:r>
            <a:rPr lang="en-US" b="0" i="0" baseline="0" dirty="0" smtClean="0"/>
            <a:t> </a:t>
          </a:r>
          <a:r>
            <a:rPr lang="en-US" b="0" i="0" baseline="0" dirty="0" err="1" smtClean="0"/>
            <a:t>Kemboja</a:t>
          </a:r>
          <a:r>
            <a:rPr lang="en-US" b="0" i="0" baseline="0" dirty="0" smtClean="0"/>
            <a:t>, Vietnam, Filipina </a:t>
          </a:r>
          <a:r>
            <a:rPr lang="en-US" b="0" i="0" baseline="0" dirty="0" err="1" smtClean="0"/>
            <a:t>bagi</a:t>
          </a:r>
          <a:r>
            <a:rPr lang="en-US" b="0" i="0" baseline="0" dirty="0" smtClean="0"/>
            <a:t> </a:t>
          </a:r>
          <a:r>
            <a:rPr lang="en-US" b="0" i="0" baseline="0" dirty="0" err="1" smtClean="0"/>
            <a:t>menyahut</a:t>
          </a:r>
          <a:r>
            <a:rPr lang="en-US" b="0" i="0" baseline="0" dirty="0" smtClean="0"/>
            <a:t> </a:t>
          </a:r>
          <a:r>
            <a:rPr lang="en-US" b="0" i="0" baseline="0" dirty="0" err="1" smtClean="0"/>
            <a:t>seruan</a:t>
          </a:r>
          <a:r>
            <a:rPr lang="en-US" b="0" i="0" baseline="0" dirty="0" smtClean="0"/>
            <a:t> </a:t>
          </a:r>
          <a:r>
            <a:rPr lang="en-US" b="0" i="0" baseline="0" dirty="0" err="1" smtClean="0"/>
            <a:t>suci</a:t>
          </a:r>
          <a:r>
            <a:rPr lang="en-US" b="0" i="0" baseline="0" dirty="0" smtClean="0"/>
            <a:t> </a:t>
          </a:r>
          <a:r>
            <a:rPr lang="en-US" b="0" i="0" baseline="0" dirty="0" err="1" smtClean="0"/>
            <a:t>ini</a:t>
          </a:r>
          <a:r>
            <a:rPr lang="en-US" b="0" i="0" baseline="0" dirty="0" smtClean="0"/>
            <a:t>. </a:t>
          </a:r>
          <a:endParaRPr lang="en-US" b="0" i="0" baseline="0" dirty="0"/>
        </a:p>
      </dgm:t>
    </dgm:pt>
    <dgm:pt modelId="{D6842E26-78B0-4A79-8393-81AFA03735D5}" type="parTrans" cxnId="{17B3A5D7-5D46-47E8-BF85-E94A8E0AC0AC}">
      <dgm:prSet/>
      <dgm:spPr/>
      <dgm:t>
        <a:bodyPr/>
        <a:lstStyle/>
        <a:p>
          <a:endParaRPr lang="en-US"/>
        </a:p>
      </dgm:t>
    </dgm:pt>
    <dgm:pt modelId="{9BD4B226-AF68-4BC9-A333-D59C18C77FA6}" type="sibTrans" cxnId="{17B3A5D7-5D46-47E8-BF85-E94A8E0AC0AC}">
      <dgm:prSet/>
      <dgm:spPr/>
      <dgm:t>
        <a:bodyPr/>
        <a:lstStyle/>
        <a:p>
          <a:endParaRPr lang="en-US"/>
        </a:p>
      </dgm:t>
    </dgm:pt>
    <dgm:pt modelId="{DFD093AE-EC72-4764-805A-F73D57E1CF75}">
      <dgm:prSet/>
      <dgm:spPr/>
      <dgm:t>
        <a:bodyPr/>
        <a:lstStyle/>
        <a:p>
          <a:pPr algn="ctr" rtl="0"/>
          <a:r>
            <a:rPr lang="en-US" b="0" i="0" baseline="0" dirty="0" smtClean="0"/>
            <a:t>Paling </a:t>
          </a:r>
          <a:r>
            <a:rPr lang="en-US" b="0" i="0" baseline="0" dirty="0" err="1" smtClean="0"/>
            <a:t>penting</a:t>
          </a:r>
          <a:r>
            <a:rPr lang="en-US" b="0" i="0" baseline="0" dirty="0" smtClean="0"/>
            <a:t> </a:t>
          </a:r>
          <a:r>
            <a:rPr lang="en-US" b="0" i="0" baseline="0" dirty="0" err="1" smtClean="0"/>
            <a:t>adalah</a:t>
          </a:r>
          <a:r>
            <a:rPr lang="en-US" b="0" i="0" baseline="0" dirty="0" smtClean="0"/>
            <a:t> </a:t>
          </a:r>
          <a:r>
            <a:rPr lang="en-US" b="0" i="0" baseline="0" dirty="0" err="1" smtClean="0"/>
            <a:t>mereka</a:t>
          </a:r>
          <a:r>
            <a:rPr lang="en-US" b="0" i="0" baseline="0" dirty="0" smtClean="0"/>
            <a:t> yang </a:t>
          </a:r>
          <a:r>
            <a:rPr lang="en-US" b="0" i="0" baseline="0" dirty="0" err="1" smtClean="0"/>
            <a:t>mengorbankan</a:t>
          </a:r>
          <a:r>
            <a:rPr lang="en-US" b="0" i="0" baseline="0" dirty="0" smtClean="0"/>
            <a:t> </a:t>
          </a:r>
          <a:r>
            <a:rPr lang="en-US" b="0" i="0" baseline="0" dirty="0" err="1" smtClean="0"/>
            <a:t>harta</a:t>
          </a:r>
          <a:r>
            <a:rPr lang="en-US" b="0" i="0" baseline="0" dirty="0" smtClean="0"/>
            <a:t> </a:t>
          </a:r>
          <a:r>
            <a:rPr lang="en-US" b="0" i="0" baseline="0" dirty="0" err="1" smtClean="0"/>
            <a:t>dan</a:t>
          </a:r>
          <a:r>
            <a:rPr lang="en-US" b="0" i="0" baseline="0" dirty="0" smtClean="0"/>
            <a:t> </a:t>
          </a:r>
          <a:r>
            <a:rPr lang="en-US" b="0" i="0" baseline="0" dirty="0" err="1" smtClean="0"/>
            <a:t>binatang</a:t>
          </a:r>
          <a:r>
            <a:rPr lang="en-US" b="0" i="0" baseline="0" dirty="0" smtClean="0"/>
            <a:t> </a:t>
          </a:r>
          <a:r>
            <a:rPr lang="en-US" b="0" i="0" baseline="0" dirty="0" err="1" smtClean="0"/>
            <a:t>ternakan</a:t>
          </a:r>
          <a:r>
            <a:rPr lang="en-US" b="0" i="0" baseline="0" dirty="0" smtClean="0"/>
            <a:t> </a:t>
          </a:r>
          <a:r>
            <a:rPr lang="en-US" b="0" i="0" baseline="0" dirty="0" err="1" smtClean="0"/>
            <a:t>bagi</a:t>
          </a:r>
          <a:r>
            <a:rPr lang="en-US" b="0" i="0" baseline="0" dirty="0" smtClean="0"/>
            <a:t> </a:t>
          </a:r>
          <a:r>
            <a:rPr lang="en-US" b="0" i="0" baseline="0" dirty="0" err="1" smtClean="0"/>
            <a:t>tujuan</a:t>
          </a:r>
          <a:r>
            <a:rPr lang="en-US" b="0" i="0" baseline="0" dirty="0" smtClean="0"/>
            <a:t> </a:t>
          </a:r>
          <a:r>
            <a:rPr lang="en-US" b="0" i="0" baseline="0" dirty="0" err="1" smtClean="0"/>
            <a:t>suci</a:t>
          </a:r>
          <a:r>
            <a:rPr lang="en-US" b="0" i="0" baseline="0" dirty="0" smtClean="0"/>
            <a:t> </a:t>
          </a:r>
          <a:r>
            <a:rPr lang="en-US" b="0" i="0" baseline="0" dirty="0" err="1" smtClean="0"/>
            <a:t>ini</a:t>
          </a:r>
          <a:r>
            <a:rPr lang="en-US" b="0" i="0" baseline="0" dirty="0" smtClean="0"/>
            <a:t> </a:t>
          </a:r>
          <a:r>
            <a:rPr lang="en-US" b="0" i="0" baseline="0" dirty="0" err="1" smtClean="0"/>
            <a:t>dengan</a:t>
          </a:r>
          <a:r>
            <a:rPr lang="en-US" b="0" i="0" baseline="0" dirty="0" smtClean="0"/>
            <a:t> </a:t>
          </a:r>
          <a:r>
            <a:rPr lang="en-US" b="0" i="0" baseline="0" dirty="0" err="1" smtClean="0"/>
            <a:t>penuh</a:t>
          </a:r>
          <a:r>
            <a:rPr lang="en-US" b="0" i="0" baseline="0" dirty="0" smtClean="0"/>
            <a:t> </a:t>
          </a:r>
          <a:r>
            <a:rPr lang="en-US" b="0" i="0" baseline="0" dirty="0" err="1" smtClean="0"/>
            <a:t>ketaqwaan</a:t>
          </a:r>
          <a:r>
            <a:rPr lang="en-US" b="0" i="0" baseline="0" dirty="0" smtClean="0"/>
            <a:t> </a:t>
          </a:r>
          <a:r>
            <a:rPr lang="en-US" b="0" i="0" baseline="0" dirty="0" err="1" smtClean="0"/>
            <a:t>dan</a:t>
          </a:r>
          <a:r>
            <a:rPr lang="en-US" b="0" i="0" baseline="0" dirty="0" smtClean="0"/>
            <a:t> </a:t>
          </a:r>
          <a:r>
            <a:rPr lang="en-US" b="0" i="0" baseline="0" dirty="0" err="1" smtClean="0"/>
            <a:t>hati</a:t>
          </a:r>
          <a:r>
            <a:rPr lang="en-US" b="0" i="0" baseline="0" dirty="0" smtClean="0"/>
            <a:t> yang </a:t>
          </a:r>
          <a:r>
            <a:rPr lang="en-US" b="0" i="0" baseline="0" dirty="0" err="1" smtClean="0"/>
            <a:t>ikhlas</a:t>
          </a:r>
          <a:r>
            <a:rPr lang="en-US" b="0" i="0" baseline="0" dirty="0" smtClean="0"/>
            <a:t> </a:t>
          </a:r>
          <a:r>
            <a:rPr lang="en-US" b="0" i="0" baseline="0" dirty="0" err="1" smtClean="0"/>
            <a:t>kepada</a:t>
          </a:r>
          <a:r>
            <a:rPr lang="en-US" b="0" i="0" baseline="0" dirty="0" smtClean="0"/>
            <a:t> Allah SWT. </a:t>
          </a:r>
          <a:endParaRPr lang="en-US" b="0" i="0" baseline="0" dirty="0"/>
        </a:p>
      </dgm:t>
    </dgm:pt>
    <dgm:pt modelId="{03D0273A-A3F0-41B4-BCEE-2FB5BD51FE00}" type="parTrans" cxnId="{D2B7E06B-9701-472A-8079-32837815C487}">
      <dgm:prSet/>
      <dgm:spPr/>
      <dgm:t>
        <a:bodyPr/>
        <a:lstStyle/>
        <a:p>
          <a:endParaRPr lang="en-US"/>
        </a:p>
      </dgm:t>
    </dgm:pt>
    <dgm:pt modelId="{68729890-E0CE-4ED8-9118-0BD0F0059F75}" type="sibTrans" cxnId="{D2B7E06B-9701-472A-8079-32837815C487}">
      <dgm:prSet/>
      <dgm:spPr/>
      <dgm:t>
        <a:bodyPr/>
        <a:lstStyle/>
        <a:p>
          <a:endParaRPr lang="en-US"/>
        </a:p>
      </dgm:t>
    </dgm:pt>
    <dgm:pt modelId="{41F8D974-EB4E-46F6-84EB-6854D7C14B7F}">
      <dgm:prSet/>
      <dgm:spPr/>
      <dgm:t>
        <a:bodyPr/>
        <a:lstStyle/>
        <a:p>
          <a:pPr algn="ctr" rtl="0"/>
          <a:r>
            <a:rPr lang="en-US" b="0" i="0" baseline="0" dirty="0" err="1" smtClean="0"/>
            <a:t>Mimbar</a:t>
          </a:r>
          <a:r>
            <a:rPr lang="en-US" b="0" i="0" baseline="0" dirty="0" smtClean="0"/>
            <a:t> </a:t>
          </a:r>
          <a:r>
            <a:rPr lang="en-US" b="0" i="0" baseline="0" dirty="0" err="1" smtClean="0"/>
            <a:t>amat</a:t>
          </a:r>
          <a:r>
            <a:rPr lang="en-US" b="0" i="0" baseline="0" dirty="0" smtClean="0"/>
            <a:t> </a:t>
          </a:r>
          <a:r>
            <a:rPr lang="en-US" b="0" i="0" baseline="0" dirty="0" err="1" smtClean="0"/>
            <a:t>menghargai</a:t>
          </a:r>
          <a:r>
            <a:rPr lang="en-US" b="0" i="0" baseline="0" dirty="0" smtClean="0"/>
            <a:t> </a:t>
          </a:r>
          <a:r>
            <a:rPr lang="en-US" b="0" i="0" baseline="0" dirty="0" err="1" smtClean="0"/>
            <a:t>sumbangan</a:t>
          </a:r>
          <a:r>
            <a:rPr lang="en-US" b="0" i="0" baseline="0" dirty="0" smtClean="0"/>
            <a:t> </a:t>
          </a:r>
          <a:r>
            <a:rPr lang="en-US" b="0" i="0" baseline="0" dirty="0" err="1" smtClean="0"/>
            <a:t>jemaah</a:t>
          </a:r>
          <a:r>
            <a:rPr lang="en-US" b="0" i="0" baseline="0" dirty="0" smtClean="0"/>
            <a:t> </a:t>
          </a:r>
          <a:r>
            <a:rPr lang="en-US" b="0" i="0" baseline="0" dirty="0" err="1" smtClean="0"/>
            <a:t>dan</a:t>
          </a:r>
          <a:r>
            <a:rPr lang="en-US" b="0" i="0" baseline="0" dirty="0" smtClean="0"/>
            <a:t> </a:t>
          </a:r>
          <a:r>
            <a:rPr lang="en-US" b="0" i="0" baseline="0" dirty="0" err="1" smtClean="0"/>
            <a:t>umat</a:t>
          </a:r>
          <a:r>
            <a:rPr lang="en-US" b="0" i="0" baseline="0" dirty="0" smtClean="0"/>
            <a:t> Islam </a:t>
          </a:r>
          <a:r>
            <a:rPr lang="en-US" b="0" i="0" baseline="0" dirty="0" err="1" smtClean="0"/>
            <a:t>sekalian</a:t>
          </a:r>
          <a:r>
            <a:rPr lang="en-US" b="0" i="0" baseline="0" dirty="0" smtClean="0"/>
            <a:t> yang </a:t>
          </a:r>
          <a:r>
            <a:rPr lang="en-US" b="0" i="0" baseline="0" dirty="0" err="1" smtClean="0"/>
            <a:t>menghidupkan</a:t>
          </a:r>
          <a:r>
            <a:rPr lang="en-US" b="0" i="0" baseline="0" dirty="0" smtClean="0"/>
            <a:t> </a:t>
          </a:r>
          <a:r>
            <a:rPr lang="en-US" b="0" i="0" baseline="0" dirty="0" err="1" smtClean="0"/>
            <a:t>ibadat</a:t>
          </a:r>
          <a:r>
            <a:rPr lang="en-US" b="0" i="0" baseline="0" dirty="0" smtClean="0"/>
            <a:t> </a:t>
          </a:r>
          <a:r>
            <a:rPr lang="en-US" b="0" i="0" baseline="0" dirty="0" err="1" smtClean="0"/>
            <a:t>korban</a:t>
          </a:r>
          <a:r>
            <a:rPr lang="en-US" b="0" i="0" baseline="0" dirty="0" smtClean="0"/>
            <a:t> </a:t>
          </a:r>
          <a:r>
            <a:rPr lang="en-US" b="0" i="0" baseline="0" dirty="0" err="1" smtClean="0"/>
            <a:t>samada</a:t>
          </a:r>
          <a:r>
            <a:rPr lang="en-US" b="0" i="0" baseline="0" dirty="0" smtClean="0"/>
            <a:t> </a:t>
          </a:r>
          <a:r>
            <a:rPr lang="en-US" b="0" i="0" baseline="0" dirty="0" err="1" smtClean="0"/>
            <a:t>di</a:t>
          </a:r>
          <a:r>
            <a:rPr lang="en-US" b="0" i="0" baseline="0" dirty="0" smtClean="0"/>
            <a:t> </a:t>
          </a:r>
          <a:r>
            <a:rPr lang="en-US" b="0" i="0" baseline="0" dirty="0" err="1" smtClean="0"/>
            <a:t>peringkat</a:t>
          </a:r>
          <a:r>
            <a:rPr lang="en-US" b="0" i="0" baseline="0" dirty="0" smtClean="0"/>
            <a:t> </a:t>
          </a:r>
          <a:r>
            <a:rPr lang="en-US" b="0" i="0" baseline="0" dirty="0" err="1" smtClean="0"/>
            <a:t>kampung</a:t>
          </a:r>
          <a:r>
            <a:rPr lang="en-US" b="0" i="0" baseline="0" dirty="0" smtClean="0"/>
            <a:t>, </a:t>
          </a:r>
          <a:r>
            <a:rPr lang="en-US" b="0" i="0" baseline="0" dirty="0" err="1" smtClean="0"/>
            <a:t>taman</a:t>
          </a:r>
          <a:r>
            <a:rPr lang="en-US" b="0" i="0" baseline="0" dirty="0" smtClean="0"/>
            <a:t> </a:t>
          </a:r>
          <a:r>
            <a:rPr lang="en-US" b="0" i="0" baseline="0" dirty="0" err="1" smtClean="0"/>
            <a:t>perumahan</a:t>
          </a:r>
          <a:r>
            <a:rPr lang="en-US" b="0" i="0" baseline="0" dirty="0" smtClean="0"/>
            <a:t> </a:t>
          </a:r>
          <a:r>
            <a:rPr lang="en-US" b="0" i="0" baseline="0" dirty="0" err="1" smtClean="0"/>
            <a:t>mahupun</a:t>
          </a:r>
          <a:r>
            <a:rPr lang="en-US" b="0" i="0" baseline="0" dirty="0" smtClean="0"/>
            <a:t> </a:t>
          </a:r>
          <a:r>
            <a:rPr lang="en-US" b="0" i="0" baseline="0" dirty="0" err="1" smtClean="0"/>
            <a:t>di</a:t>
          </a:r>
          <a:r>
            <a:rPr lang="en-US" b="0" i="0" baseline="0" dirty="0" smtClean="0"/>
            <a:t> </a:t>
          </a:r>
          <a:r>
            <a:rPr lang="en-US" b="0" i="0" baseline="0" dirty="0" err="1" smtClean="0"/>
            <a:t>luar</a:t>
          </a:r>
          <a:r>
            <a:rPr lang="en-US" b="0" i="0" baseline="0" dirty="0" smtClean="0"/>
            <a:t> </a:t>
          </a:r>
          <a:r>
            <a:rPr lang="en-US" b="0" i="0" baseline="0" dirty="0" err="1" smtClean="0"/>
            <a:t>negara</a:t>
          </a:r>
          <a:r>
            <a:rPr lang="en-US" b="0" i="0" baseline="0" dirty="0" smtClean="0"/>
            <a:t>. </a:t>
          </a:r>
          <a:endParaRPr lang="en-US" b="0" i="0" baseline="0" dirty="0"/>
        </a:p>
      </dgm:t>
    </dgm:pt>
    <dgm:pt modelId="{D7147DED-1129-488E-A854-28ABFD2138B1}" type="parTrans" cxnId="{B7B144BA-BEC3-4DE7-BCDF-60282BA15843}">
      <dgm:prSet/>
      <dgm:spPr/>
      <dgm:t>
        <a:bodyPr/>
        <a:lstStyle/>
        <a:p>
          <a:endParaRPr lang="en-US"/>
        </a:p>
      </dgm:t>
    </dgm:pt>
    <dgm:pt modelId="{CDC6E056-2CC5-4B06-ADBF-E1EDE1D92324}" type="sibTrans" cxnId="{B7B144BA-BEC3-4DE7-BCDF-60282BA15843}">
      <dgm:prSet/>
      <dgm:spPr/>
      <dgm:t>
        <a:bodyPr/>
        <a:lstStyle/>
        <a:p>
          <a:endParaRPr lang="en-US"/>
        </a:p>
      </dgm:t>
    </dgm:pt>
    <dgm:pt modelId="{24DCEFFE-36A1-464B-8AAB-61249C203672}" type="pres">
      <dgm:prSet presAssocID="{6E867CBE-5CB3-4CA9-A26F-4F220CE47857}" presName="linear" presStyleCnt="0">
        <dgm:presLayoutVars>
          <dgm:animLvl val="lvl"/>
          <dgm:resizeHandles val="exact"/>
        </dgm:presLayoutVars>
      </dgm:prSet>
      <dgm:spPr/>
    </dgm:pt>
    <dgm:pt modelId="{5A79924F-33C5-4A0B-8EB3-6459560BEB8B}" type="pres">
      <dgm:prSet presAssocID="{73887462-C4A1-4468-BDF9-DDEE9F2B4C43}" presName="parentText" presStyleLbl="node1" presStyleIdx="0" presStyleCnt="3">
        <dgm:presLayoutVars>
          <dgm:chMax val="0"/>
          <dgm:bulletEnabled val="1"/>
        </dgm:presLayoutVars>
      </dgm:prSet>
      <dgm:spPr/>
    </dgm:pt>
    <dgm:pt modelId="{0F45F110-01E0-4DB7-AB7C-DB7BC097BD37}" type="pres">
      <dgm:prSet presAssocID="{9BD4B226-AF68-4BC9-A333-D59C18C77FA6}" presName="spacer" presStyleCnt="0"/>
      <dgm:spPr/>
    </dgm:pt>
    <dgm:pt modelId="{8DCD23E8-026A-43F2-B43F-D7B4592D5200}" type="pres">
      <dgm:prSet presAssocID="{DFD093AE-EC72-4764-805A-F73D57E1CF75}" presName="parentText" presStyleLbl="node1" presStyleIdx="1" presStyleCnt="3">
        <dgm:presLayoutVars>
          <dgm:chMax val="0"/>
          <dgm:bulletEnabled val="1"/>
        </dgm:presLayoutVars>
      </dgm:prSet>
      <dgm:spPr/>
    </dgm:pt>
    <dgm:pt modelId="{BBD4EF4F-D0FF-46C3-BAB8-A77A2119CAFD}" type="pres">
      <dgm:prSet presAssocID="{68729890-E0CE-4ED8-9118-0BD0F0059F75}" presName="spacer" presStyleCnt="0"/>
      <dgm:spPr/>
    </dgm:pt>
    <dgm:pt modelId="{FD7443A3-B6A6-4CA0-A5EC-A4FDD58D5847}" type="pres">
      <dgm:prSet presAssocID="{41F8D974-EB4E-46F6-84EB-6854D7C14B7F}" presName="parentText" presStyleLbl="node1" presStyleIdx="2" presStyleCnt="3">
        <dgm:presLayoutVars>
          <dgm:chMax val="0"/>
          <dgm:bulletEnabled val="1"/>
        </dgm:presLayoutVars>
      </dgm:prSet>
      <dgm:spPr/>
    </dgm:pt>
  </dgm:ptLst>
  <dgm:cxnLst>
    <dgm:cxn modelId="{D2B7E06B-9701-472A-8079-32837815C487}" srcId="{6E867CBE-5CB3-4CA9-A26F-4F220CE47857}" destId="{DFD093AE-EC72-4764-805A-F73D57E1CF75}" srcOrd="1" destOrd="0" parTransId="{03D0273A-A3F0-41B4-BCEE-2FB5BD51FE00}" sibTransId="{68729890-E0CE-4ED8-9118-0BD0F0059F75}"/>
    <dgm:cxn modelId="{B7B144BA-BEC3-4DE7-BCDF-60282BA15843}" srcId="{6E867CBE-5CB3-4CA9-A26F-4F220CE47857}" destId="{41F8D974-EB4E-46F6-84EB-6854D7C14B7F}" srcOrd="2" destOrd="0" parTransId="{D7147DED-1129-488E-A854-28ABFD2138B1}" sibTransId="{CDC6E056-2CC5-4B06-ADBF-E1EDE1D92324}"/>
    <dgm:cxn modelId="{C5A10289-0075-4315-8ABB-FF8021D522D8}" type="presOf" srcId="{DFD093AE-EC72-4764-805A-F73D57E1CF75}" destId="{8DCD23E8-026A-43F2-B43F-D7B4592D5200}" srcOrd="0" destOrd="0" presId="urn:microsoft.com/office/officeart/2005/8/layout/vList2"/>
    <dgm:cxn modelId="{0B9B16FF-7C83-4C65-93F5-662F3C791744}" type="presOf" srcId="{41F8D974-EB4E-46F6-84EB-6854D7C14B7F}" destId="{FD7443A3-B6A6-4CA0-A5EC-A4FDD58D5847}" srcOrd="0" destOrd="0" presId="urn:microsoft.com/office/officeart/2005/8/layout/vList2"/>
    <dgm:cxn modelId="{EFE7CCCE-FEE2-443B-BA2F-7156BF3EB7A3}" type="presOf" srcId="{6E867CBE-5CB3-4CA9-A26F-4F220CE47857}" destId="{24DCEFFE-36A1-464B-8AAB-61249C203672}" srcOrd="0" destOrd="0" presId="urn:microsoft.com/office/officeart/2005/8/layout/vList2"/>
    <dgm:cxn modelId="{BCA14BFF-9796-4FBE-B154-4BBA781112B3}" type="presOf" srcId="{73887462-C4A1-4468-BDF9-DDEE9F2B4C43}" destId="{5A79924F-33C5-4A0B-8EB3-6459560BEB8B}" srcOrd="0" destOrd="0" presId="urn:microsoft.com/office/officeart/2005/8/layout/vList2"/>
    <dgm:cxn modelId="{17B3A5D7-5D46-47E8-BF85-E94A8E0AC0AC}" srcId="{6E867CBE-5CB3-4CA9-A26F-4F220CE47857}" destId="{73887462-C4A1-4468-BDF9-DDEE9F2B4C43}" srcOrd="0" destOrd="0" parTransId="{D6842E26-78B0-4A79-8393-81AFA03735D5}" sibTransId="{9BD4B226-AF68-4BC9-A333-D59C18C77FA6}"/>
    <dgm:cxn modelId="{5397E328-03BF-41DE-B096-FD2CDEE4D1D0}" type="presParOf" srcId="{24DCEFFE-36A1-464B-8AAB-61249C203672}" destId="{5A79924F-33C5-4A0B-8EB3-6459560BEB8B}" srcOrd="0" destOrd="0" presId="urn:microsoft.com/office/officeart/2005/8/layout/vList2"/>
    <dgm:cxn modelId="{C79CDC57-2293-40CB-B5D5-BE45C678EC48}" type="presParOf" srcId="{24DCEFFE-36A1-464B-8AAB-61249C203672}" destId="{0F45F110-01E0-4DB7-AB7C-DB7BC097BD37}" srcOrd="1" destOrd="0" presId="urn:microsoft.com/office/officeart/2005/8/layout/vList2"/>
    <dgm:cxn modelId="{6147FD46-6A69-437F-8317-6C722593BEBD}" type="presParOf" srcId="{24DCEFFE-36A1-464B-8AAB-61249C203672}" destId="{8DCD23E8-026A-43F2-B43F-D7B4592D5200}" srcOrd="2" destOrd="0" presId="urn:microsoft.com/office/officeart/2005/8/layout/vList2"/>
    <dgm:cxn modelId="{87F97AF8-E1F1-4FAD-A81C-B3B234274B6B}" type="presParOf" srcId="{24DCEFFE-36A1-464B-8AAB-61249C203672}" destId="{BBD4EF4F-D0FF-46C3-BAB8-A77A2119CAFD}" srcOrd="3" destOrd="0" presId="urn:microsoft.com/office/officeart/2005/8/layout/vList2"/>
    <dgm:cxn modelId="{EA9DB201-5FF3-49C8-A674-D8B1571A4DAE}" type="presParOf" srcId="{24DCEFFE-36A1-464B-8AAB-61249C203672}" destId="{FD7443A3-B6A6-4CA0-A5EC-A4FDD58D5847}" srcOrd="4" destOrd="0" presId="urn:microsoft.com/office/officeart/2005/8/layout/vList2"/>
  </dgm:cxnLst>
  <dgm:bg/>
  <dgm:whole/>
</dgm:dataModel>
</file>

<file path=ppt/diagrams/data19.xml><?xml version="1.0" encoding="utf-8"?>
<dgm:dataModel xmlns:dgm="http://schemas.openxmlformats.org/drawingml/2006/diagram" xmlns:a="http://schemas.openxmlformats.org/drawingml/2006/main">
  <dgm:ptLst>
    <dgm:pt modelId="{E81D8430-2EB0-4D24-B152-DD7B2052D650}" type="doc">
      <dgm:prSet loTypeId="urn:microsoft.com/office/officeart/2005/8/layout/vList6" loCatId="list" qsTypeId="urn:microsoft.com/office/officeart/2005/8/quickstyle/3d7" qsCatId="3D" csTypeId="urn:microsoft.com/office/officeart/2005/8/colors/colorful2" csCatId="colorful"/>
      <dgm:spPr/>
      <dgm:t>
        <a:bodyPr/>
        <a:lstStyle/>
        <a:p>
          <a:endParaRPr lang="en-US"/>
        </a:p>
      </dgm:t>
    </dgm:pt>
    <dgm:pt modelId="{A092E6B0-9651-4B6A-84F5-F3067965ED1B}">
      <dgm:prSet custT="1"/>
      <dgm:spPr/>
      <dgm:t>
        <a:bodyPr/>
        <a:lstStyle/>
        <a:p>
          <a:pPr rtl="0"/>
          <a:r>
            <a:rPr lang="en-US" sz="2400" dirty="0" err="1" smtClean="0">
              <a:latin typeface="Bernard MT Condensed" pitchFamily="18" charset="0"/>
            </a:rPr>
            <a:t>memperbanyakkan</a:t>
          </a:r>
          <a:r>
            <a:rPr lang="en-US" sz="2400" dirty="0" smtClean="0">
              <a:latin typeface="Bernard MT Condensed" pitchFamily="18" charset="0"/>
            </a:rPr>
            <a:t> </a:t>
          </a:r>
          <a:r>
            <a:rPr lang="en-US" sz="2400" dirty="0" err="1" smtClean="0">
              <a:latin typeface="Bernard MT Condensed" pitchFamily="18" charset="0"/>
            </a:rPr>
            <a:t>ucapan</a:t>
          </a:r>
          <a:r>
            <a:rPr lang="en-US" sz="2400" dirty="0" smtClean="0">
              <a:latin typeface="Bernard MT Condensed" pitchFamily="18" charset="0"/>
            </a:rPr>
            <a:t> </a:t>
          </a:r>
          <a:r>
            <a:rPr lang="en-US" sz="2400" dirty="0" err="1" smtClean="0">
              <a:latin typeface="Bernard MT Condensed" pitchFamily="18" charset="0"/>
            </a:rPr>
            <a:t>salawat</a:t>
          </a:r>
          <a:r>
            <a:rPr lang="en-US" sz="2400" dirty="0" smtClean="0">
              <a:latin typeface="Bernard MT Condensed" pitchFamily="18" charset="0"/>
            </a:rPr>
            <a:t> </a:t>
          </a:r>
          <a:r>
            <a:rPr lang="en-US" sz="2400" dirty="0" err="1" smtClean="0">
              <a:latin typeface="Bernard MT Condensed" pitchFamily="18" charset="0"/>
            </a:rPr>
            <a:t>dan</a:t>
          </a:r>
          <a:r>
            <a:rPr lang="en-US" sz="2400" dirty="0" smtClean="0">
              <a:latin typeface="Bernard MT Condensed" pitchFamily="18" charset="0"/>
            </a:rPr>
            <a:t> </a:t>
          </a:r>
          <a:r>
            <a:rPr lang="en-US" sz="2400" dirty="0" err="1" smtClean="0">
              <a:latin typeface="Bernard MT Condensed" pitchFamily="18" charset="0"/>
            </a:rPr>
            <a:t>salam</a:t>
          </a:r>
          <a:r>
            <a:rPr lang="en-US" sz="2400" dirty="0" smtClean="0">
              <a:latin typeface="Bernard MT Condensed" pitchFamily="18" charset="0"/>
            </a:rPr>
            <a:t> </a:t>
          </a:r>
          <a:r>
            <a:rPr lang="en-US" sz="2400" dirty="0" err="1" smtClean="0">
              <a:latin typeface="Bernard MT Condensed" pitchFamily="18" charset="0"/>
            </a:rPr>
            <a:t>ke</a:t>
          </a:r>
          <a:r>
            <a:rPr lang="en-US" sz="2400" dirty="0" smtClean="0">
              <a:latin typeface="Bernard MT Condensed" pitchFamily="18" charset="0"/>
            </a:rPr>
            <a:t> </a:t>
          </a:r>
          <a:r>
            <a:rPr lang="en-US" sz="2400" dirty="0" err="1" smtClean="0">
              <a:latin typeface="Bernard MT Condensed" pitchFamily="18" charset="0"/>
            </a:rPr>
            <a:t>atas</a:t>
          </a:r>
          <a:r>
            <a:rPr lang="en-US" sz="2400" dirty="0" smtClean="0">
              <a:latin typeface="Bernard MT Condensed" pitchFamily="18" charset="0"/>
            </a:rPr>
            <a:t> </a:t>
          </a:r>
          <a:r>
            <a:rPr lang="en-US" sz="2400" dirty="0" err="1" smtClean="0">
              <a:latin typeface="Bernard MT Condensed" pitchFamily="18" charset="0"/>
            </a:rPr>
            <a:t>baginda</a:t>
          </a:r>
          <a:r>
            <a:rPr lang="en-US" sz="2400" dirty="0" smtClean="0">
              <a:latin typeface="Bernard MT Condensed" pitchFamily="18" charset="0"/>
            </a:rPr>
            <a:t> </a:t>
          </a:r>
          <a:r>
            <a:rPr lang="en-US" sz="2400" dirty="0" err="1" smtClean="0">
              <a:latin typeface="Bernard MT Condensed" pitchFamily="18" charset="0"/>
            </a:rPr>
            <a:t>nabi</a:t>
          </a:r>
          <a:r>
            <a:rPr lang="en-US" sz="2400" dirty="0" smtClean="0">
              <a:latin typeface="Bernard MT Condensed" pitchFamily="18" charset="0"/>
            </a:rPr>
            <a:t> Muhammad SAW </a:t>
          </a:r>
          <a:r>
            <a:rPr lang="en-US" sz="2400" dirty="0" err="1" smtClean="0">
              <a:latin typeface="Bernard MT Condensed" pitchFamily="18" charset="0"/>
            </a:rPr>
            <a:t>kerana</a:t>
          </a:r>
          <a:r>
            <a:rPr lang="en-US" sz="2400" dirty="0" smtClean="0">
              <a:latin typeface="Bernard MT Condensed" pitchFamily="18" charset="0"/>
            </a:rPr>
            <a:t> </a:t>
          </a:r>
          <a:r>
            <a:rPr lang="en-US" sz="2400" dirty="0" err="1" smtClean="0">
              <a:latin typeface="Bernard MT Condensed" pitchFamily="18" charset="0"/>
            </a:rPr>
            <a:t>telah</a:t>
          </a:r>
          <a:r>
            <a:rPr lang="en-US" sz="2400" dirty="0" smtClean="0">
              <a:latin typeface="Bernard MT Condensed" pitchFamily="18" charset="0"/>
            </a:rPr>
            <a:t> </a:t>
          </a:r>
          <a:r>
            <a:rPr lang="en-US" sz="2400" dirty="0" err="1" smtClean="0">
              <a:latin typeface="Bernard MT Condensed" pitchFamily="18" charset="0"/>
            </a:rPr>
            <a:t>menyampaikan</a:t>
          </a:r>
          <a:r>
            <a:rPr lang="en-US" sz="2400" dirty="0" smtClean="0">
              <a:latin typeface="Bernard MT Condensed" pitchFamily="18" charset="0"/>
            </a:rPr>
            <a:t> Islam </a:t>
          </a:r>
          <a:r>
            <a:rPr lang="en-US" sz="2400" dirty="0" err="1" smtClean="0">
              <a:latin typeface="Bernard MT Condensed" pitchFamily="18" charset="0"/>
            </a:rPr>
            <a:t>kepada</a:t>
          </a:r>
          <a:r>
            <a:rPr lang="en-US" sz="2400" dirty="0" smtClean="0">
              <a:latin typeface="Bernard MT Condensed" pitchFamily="18" charset="0"/>
            </a:rPr>
            <a:t> </a:t>
          </a:r>
          <a:r>
            <a:rPr lang="en-US" sz="2400" dirty="0" err="1" smtClean="0">
              <a:latin typeface="Bernard MT Condensed" pitchFamily="18" charset="0"/>
            </a:rPr>
            <a:t>kita</a:t>
          </a:r>
          <a:r>
            <a:rPr lang="en-US" sz="2400" dirty="0" smtClean="0">
              <a:latin typeface="Bernard MT Condensed" pitchFamily="18" charset="0"/>
            </a:rPr>
            <a:t> </a:t>
          </a:r>
          <a:r>
            <a:rPr lang="en-US" sz="2400" dirty="0" err="1" smtClean="0">
              <a:latin typeface="Bernard MT Condensed" pitchFamily="18" charset="0"/>
            </a:rPr>
            <a:t>melalui</a:t>
          </a:r>
          <a:r>
            <a:rPr lang="en-US" sz="2400" dirty="0" smtClean="0">
              <a:latin typeface="Bernard MT Condensed" pitchFamily="18" charset="0"/>
            </a:rPr>
            <a:t> </a:t>
          </a:r>
          <a:r>
            <a:rPr lang="en-US" sz="2400" dirty="0" err="1" smtClean="0">
              <a:latin typeface="Bernard MT Condensed" pitchFamily="18" charset="0"/>
            </a:rPr>
            <a:t>berbagai</a:t>
          </a:r>
          <a:r>
            <a:rPr lang="en-US" sz="2400" dirty="0" smtClean="0">
              <a:latin typeface="Bernard MT Condensed" pitchFamily="18" charset="0"/>
            </a:rPr>
            <a:t> </a:t>
          </a:r>
          <a:r>
            <a:rPr lang="en-US" sz="2400" dirty="0" err="1" smtClean="0">
              <a:latin typeface="Bernard MT Condensed" pitchFamily="18" charset="0"/>
            </a:rPr>
            <a:t>bentuk</a:t>
          </a:r>
          <a:r>
            <a:rPr lang="en-US" sz="2400" dirty="0" smtClean="0">
              <a:latin typeface="Bernard MT Condensed" pitchFamily="18" charset="0"/>
            </a:rPr>
            <a:t> </a:t>
          </a:r>
          <a:r>
            <a:rPr lang="en-US" sz="2400" dirty="0" err="1" smtClean="0">
              <a:latin typeface="Bernard MT Condensed" pitchFamily="18" charset="0"/>
            </a:rPr>
            <a:t>pengorbanan</a:t>
          </a:r>
          <a:r>
            <a:rPr lang="en-US" sz="2400" dirty="0" smtClean="0">
              <a:latin typeface="Bernard MT Condensed" pitchFamily="18" charset="0"/>
            </a:rPr>
            <a:t> </a:t>
          </a:r>
          <a:r>
            <a:rPr lang="en-US" sz="2400" dirty="0" err="1" smtClean="0">
              <a:latin typeface="Bernard MT Condensed" pitchFamily="18" charset="0"/>
            </a:rPr>
            <a:t>dan</a:t>
          </a:r>
          <a:r>
            <a:rPr lang="en-US" sz="2400" dirty="0" smtClean="0">
              <a:latin typeface="Bernard MT Condensed" pitchFamily="18" charset="0"/>
            </a:rPr>
            <a:t> jihad. </a:t>
          </a:r>
          <a:endParaRPr lang="en-US" sz="2400" dirty="0">
            <a:latin typeface="Bernard MT Condensed" pitchFamily="18" charset="0"/>
          </a:endParaRPr>
        </a:p>
      </dgm:t>
    </dgm:pt>
    <dgm:pt modelId="{7ACF218A-A812-4873-9D58-BCAC66676E00}" type="parTrans" cxnId="{7B679F6B-BCD1-4341-83CC-3D34E5C66AFE}">
      <dgm:prSet/>
      <dgm:spPr/>
      <dgm:t>
        <a:bodyPr/>
        <a:lstStyle/>
        <a:p>
          <a:endParaRPr lang="en-US" sz="2400">
            <a:latin typeface="Bernard MT Condensed" pitchFamily="18" charset="0"/>
          </a:endParaRPr>
        </a:p>
      </dgm:t>
    </dgm:pt>
    <dgm:pt modelId="{AFAACCDE-027E-4112-A5E6-431B735A6ACF}" type="sibTrans" cxnId="{7B679F6B-BCD1-4341-83CC-3D34E5C66AFE}">
      <dgm:prSet/>
      <dgm:spPr/>
      <dgm:t>
        <a:bodyPr/>
        <a:lstStyle/>
        <a:p>
          <a:endParaRPr lang="en-US" sz="2400">
            <a:latin typeface="Bernard MT Condensed" pitchFamily="18" charset="0"/>
          </a:endParaRPr>
        </a:p>
      </dgm:t>
    </dgm:pt>
    <dgm:pt modelId="{E5FAA015-0907-45D6-B19C-6B29CF3B908B}">
      <dgm:prSet custT="1"/>
      <dgm:spPr/>
      <dgm:t>
        <a:bodyPr/>
        <a:lstStyle/>
        <a:p>
          <a:pPr rtl="0"/>
          <a:r>
            <a:rPr lang="en-US" sz="2400" dirty="0" err="1" smtClean="0">
              <a:latin typeface="Bernard MT Condensed" pitchFamily="18" charset="0"/>
            </a:rPr>
            <a:t>Tanda</a:t>
          </a:r>
          <a:r>
            <a:rPr lang="en-US" sz="2400" dirty="0" smtClean="0">
              <a:latin typeface="Bernard MT Condensed" pitchFamily="18" charset="0"/>
            </a:rPr>
            <a:t> </a:t>
          </a:r>
          <a:r>
            <a:rPr lang="en-US" sz="2400" dirty="0" err="1" smtClean="0">
              <a:latin typeface="Bernard MT Condensed" pitchFamily="18" charset="0"/>
            </a:rPr>
            <a:t>kasih</a:t>
          </a:r>
          <a:r>
            <a:rPr lang="en-US" sz="2400" dirty="0" smtClean="0">
              <a:latin typeface="Bernard MT Condensed" pitchFamily="18" charset="0"/>
            </a:rPr>
            <a:t> </a:t>
          </a:r>
          <a:r>
            <a:rPr lang="en-US" sz="2400" dirty="0" err="1" smtClean="0">
              <a:latin typeface="Bernard MT Condensed" pitchFamily="18" charset="0"/>
            </a:rPr>
            <a:t>kita</a:t>
          </a:r>
          <a:r>
            <a:rPr lang="en-US" sz="2400" dirty="0" smtClean="0">
              <a:latin typeface="Bernard MT Condensed" pitchFamily="18" charset="0"/>
            </a:rPr>
            <a:t> </a:t>
          </a:r>
          <a:r>
            <a:rPr lang="en-US" sz="2400" dirty="0" err="1" smtClean="0">
              <a:latin typeface="Bernard MT Condensed" pitchFamily="18" charset="0"/>
            </a:rPr>
            <a:t>kepada</a:t>
          </a:r>
          <a:r>
            <a:rPr lang="en-US" sz="2400" dirty="0" smtClean="0">
              <a:latin typeface="Bernard MT Condensed" pitchFamily="18" charset="0"/>
            </a:rPr>
            <a:t> </a:t>
          </a:r>
          <a:r>
            <a:rPr lang="en-US" sz="2400" dirty="0" err="1" smtClean="0">
              <a:latin typeface="Bernard MT Condensed" pitchFamily="18" charset="0"/>
            </a:rPr>
            <a:t>baginda</a:t>
          </a:r>
          <a:r>
            <a:rPr lang="en-US" sz="2400" dirty="0" smtClean="0">
              <a:latin typeface="Bernard MT Condensed" pitchFamily="18" charset="0"/>
            </a:rPr>
            <a:t> </a:t>
          </a:r>
          <a:r>
            <a:rPr lang="en-US" sz="2400" dirty="0" err="1" smtClean="0">
              <a:latin typeface="Bernard MT Condensed" pitchFamily="18" charset="0"/>
            </a:rPr>
            <a:t>hendaklah</a:t>
          </a:r>
          <a:r>
            <a:rPr lang="en-US" sz="2400" dirty="0" smtClean="0">
              <a:latin typeface="Bernard MT Condensed" pitchFamily="18" charset="0"/>
            </a:rPr>
            <a:t> </a:t>
          </a:r>
          <a:r>
            <a:rPr lang="en-US" sz="2400" dirty="0" err="1" smtClean="0">
              <a:latin typeface="Bernard MT Condensed" pitchFamily="18" charset="0"/>
            </a:rPr>
            <a:t>dirakamkan</a:t>
          </a:r>
          <a:r>
            <a:rPr lang="en-US" sz="2400" dirty="0" smtClean="0">
              <a:latin typeface="Bernard MT Condensed" pitchFamily="18" charset="0"/>
            </a:rPr>
            <a:t> </a:t>
          </a:r>
          <a:r>
            <a:rPr lang="en-US" sz="2400" dirty="0" err="1" smtClean="0">
              <a:latin typeface="Bernard MT Condensed" pitchFamily="18" charset="0"/>
            </a:rPr>
            <a:t>dalam</a:t>
          </a:r>
          <a:r>
            <a:rPr lang="en-US" sz="2400" dirty="0" smtClean="0">
              <a:latin typeface="Bernard MT Condensed" pitchFamily="18" charset="0"/>
            </a:rPr>
            <a:t> </a:t>
          </a:r>
          <a:r>
            <a:rPr lang="en-US" sz="2400" dirty="0" err="1" smtClean="0">
              <a:latin typeface="Bernard MT Condensed" pitchFamily="18" charset="0"/>
            </a:rPr>
            <a:t>bentuk</a:t>
          </a:r>
          <a:r>
            <a:rPr lang="en-US" sz="2400" dirty="0" smtClean="0">
              <a:latin typeface="Bernard MT Condensed" pitchFamily="18" charset="0"/>
            </a:rPr>
            <a:t> </a:t>
          </a:r>
          <a:r>
            <a:rPr lang="en-US" sz="2400" dirty="0" err="1" smtClean="0">
              <a:latin typeface="Bernard MT Condensed" pitchFamily="18" charset="0"/>
            </a:rPr>
            <a:t>ucapan</a:t>
          </a:r>
          <a:r>
            <a:rPr lang="en-US" sz="2400" dirty="0" smtClean="0">
              <a:latin typeface="Bernard MT Condensed" pitchFamily="18" charset="0"/>
            </a:rPr>
            <a:t> </a:t>
          </a:r>
          <a:r>
            <a:rPr lang="en-US" sz="2400" dirty="0" err="1" smtClean="0">
              <a:latin typeface="Bernard MT Condensed" pitchFamily="18" charset="0"/>
            </a:rPr>
            <a:t>salawat</a:t>
          </a:r>
          <a:r>
            <a:rPr lang="en-US" sz="2400" dirty="0" smtClean="0">
              <a:latin typeface="Bernard MT Condensed" pitchFamily="18" charset="0"/>
            </a:rPr>
            <a:t> </a:t>
          </a:r>
          <a:r>
            <a:rPr lang="en-US" sz="2400" dirty="0" err="1" smtClean="0">
              <a:latin typeface="Bernard MT Condensed" pitchFamily="18" charset="0"/>
            </a:rPr>
            <a:t>dan</a:t>
          </a:r>
          <a:r>
            <a:rPr lang="en-US" sz="2400" dirty="0" smtClean="0">
              <a:latin typeface="Bernard MT Condensed" pitchFamily="18" charset="0"/>
            </a:rPr>
            <a:t> </a:t>
          </a:r>
          <a:r>
            <a:rPr lang="en-US" sz="2400" dirty="0" err="1" smtClean="0">
              <a:latin typeface="Bernard MT Condensed" pitchFamily="18" charset="0"/>
            </a:rPr>
            <a:t>salam</a:t>
          </a:r>
          <a:r>
            <a:rPr lang="en-US" sz="2400" dirty="0" smtClean="0">
              <a:latin typeface="Bernard MT Condensed" pitchFamily="18" charset="0"/>
            </a:rPr>
            <a:t> </a:t>
          </a:r>
          <a:endParaRPr lang="en-US" sz="2400" dirty="0">
            <a:latin typeface="Bernard MT Condensed" pitchFamily="18" charset="0"/>
          </a:endParaRPr>
        </a:p>
      </dgm:t>
    </dgm:pt>
    <dgm:pt modelId="{0B96BAEA-CB38-4852-B67E-1645F477B5E0}" type="parTrans" cxnId="{ABA27CC2-BB85-46AE-B5B3-E3E4437394F1}">
      <dgm:prSet/>
      <dgm:spPr/>
      <dgm:t>
        <a:bodyPr/>
        <a:lstStyle/>
        <a:p>
          <a:endParaRPr lang="en-US" sz="2400">
            <a:latin typeface="Bernard MT Condensed" pitchFamily="18" charset="0"/>
          </a:endParaRPr>
        </a:p>
      </dgm:t>
    </dgm:pt>
    <dgm:pt modelId="{3F6ABFF1-0125-4EB0-90C1-14BB1A5307B2}" type="sibTrans" cxnId="{ABA27CC2-BB85-46AE-B5B3-E3E4437394F1}">
      <dgm:prSet/>
      <dgm:spPr/>
      <dgm:t>
        <a:bodyPr/>
        <a:lstStyle/>
        <a:p>
          <a:endParaRPr lang="en-US" sz="2400">
            <a:latin typeface="Bernard MT Condensed" pitchFamily="18" charset="0"/>
          </a:endParaRPr>
        </a:p>
      </dgm:t>
    </dgm:pt>
    <dgm:pt modelId="{1D58A820-5443-487B-BAB7-A05752215F4F}" type="pres">
      <dgm:prSet presAssocID="{E81D8430-2EB0-4D24-B152-DD7B2052D650}" presName="Name0" presStyleCnt="0">
        <dgm:presLayoutVars>
          <dgm:dir/>
          <dgm:animLvl val="lvl"/>
          <dgm:resizeHandles/>
        </dgm:presLayoutVars>
      </dgm:prSet>
      <dgm:spPr/>
    </dgm:pt>
    <dgm:pt modelId="{4181F9C3-4047-42B4-A2FD-813BE229382D}" type="pres">
      <dgm:prSet presAssocID="{A092E6B0-9651-4B6A-84F5-F3067965ED1B}" presName="linNode" presStyleCnt="0"/>
      <dgm:spPr/>
    </dgm:pt>
    <dgm:pt modelId="{32F95A81-5E0A-4F0B-9C38-25D1A2BDD07D}" type="pres">
      <dgm:prSet presAssocID="{A092E6B0-9651-4B6A-84F5-F3067965ED1B}" presName="parentShp" presStyleLbl="node1" presStyleIdx="0" presStyleCnt="2">
        <dgm:presLayoutVars>
          <dgm:bulletEnabled val="1"/>
        </dgm:presLayoutVars>
      </dgm:prSet>
      <dgm:spPr/>
    </dgm:pt>
    <dgm:pt modelId="{0DD57C26-0364-40BC-884C-359529670AE8}" type="pres">
      <dgm:prSet presAssocID="{A092E6B0-9651-4B6A-84F5-F3067965ED1B}" presName="childShp" presStyleLbl="bgAccFollowNode1" presStyleIdx="0" presStyleCnt="2">
        <dgm:presLayoutVars>
          <dgm:bulletEnabled val="1"/>
        </dgm:presLayoutVars>
      </dgm:prSet>
      <dgm:spPr/>
    </dgm:pt>
    <dgm:pt modelId="{CD143EA7-B7E8-4F18-BC71-A14B6DA85857}" type="pres">
      <dgm:prSet presAssocID="{AFAACCDE-027E-4112-A5E6-431B735A6ACF}" presName="spacing" presStyleCnt="0"/>
      <dgm:spPr/>
    </dgm:pt>
    <dgm:pt modelId="{2BDFE451-F79E-4B4E-9BF3-D2285A2E1355}" type="pres">
      <dgm:prSet presAssocID="{E5FAA015-0907-45D6-B19C-6B29CF3B908B}" presName="linNode" presStyleCnt="0"/>
      <dgm:spPr/>
    </dgm:pt>
    <dgm:pt modelId="{22428CBB-BBCD-4940-BACC-858297C66545}" type="pres">
      <dgm:prSet presAssocID="{E5FAA015-0907-45D6-B19C-6B29CF3B908B}" presName="parentShp" presStyleLbl="node1" presStyleIdx="1" presStyleCnt="2">
        <dgm:presLayoutVars>
          <dgm:bulletEnabled val="1"/>
        </dgm:presLayoutVars>
      </dgm:prSet>
      <dgm:spPr/>
    </dgm:pt>
    <dgm:pt modelId="{C45F63C6-7EBA-43D9-A077-D4E979F4589B}" type="pres">
      <dgm:prSet presAssocID="{E5FAA015-0907-45D6-B19C-6B29CF3B908B}" presName="childShp" presStyleLbl="bgAccFollowNode1" presStyleIdx="1" presStyleCnt="2">
        <dgm:presLayoutVars>
          <dgm:bulletEnabled val="1"/>
        </dgm:presLayoutVars>
      </dgm:prSet>
      <dgm:spPr/>
    </dgm:pt>
  </dgm:ptLst>
  <dgm:cxnLst>
    <dgm:cxn modelId="{7B679F6B-BCD1-4341-83CC-3D34E5C66AFE}" srcId="{E81D8430-2EB0-4D24-B152-DD7B2052D650}" destId="{A092E6B0-9651-4B6A-84F5-F3067965ED1B}" srcOrd="0" destOrd="0" parTransId="{7ACF218A-A812-4873-9D58-BCAC66676E00}" sibTransId="{AFAACCDE-027E-4112-A5E6-431B735A6ACF}"/>
    <dgm:cxn modelId="{65C02DC6-7A83-44CE-AFFB-65ACED7139B1}" type="presOf" srcId="{E81D8430-2EB0-4D24-B152-DD7B2052D650}" destId="{1D58A820-5443-487B-BAB7-A05752215F4F}" srcOrd="0" destOrd="0" presId="urn:microsoft.com/office/officeart/2005/8/layout/vList6"/>
    <dgm:cxn modelId="{99965E89-A5F7-498E-8273-5CC958803D63}" type="presOf" srcId="{E5FAA015-0907-45D6-B19C-6B29CF3B908B}" destId="{22428CBB-BBCD-4940-BACC-858297C66545}" srcOrd="0" destOrd="0" presId="urn:microsoft.com/office/officeart/2005/8/layout/vList6"/>
    <dgm:cxn modelId="{ABA27CC2-BB85-46AE-B5B3-E3E4437394F1}" srcId="{E81D8430-2EB0-4D24-B152-DD7B2052D650}" destId="{E5FAA015-0907-45D6-B19C-6B29CF3B908B}" srcOrd="1" destOrd="0" parTransId="{0B96BAEA-CB38-4852-B67E-1645F477B5E0}" sibTransId="{3F6ABFF1-0125-4EB0-90C1-14BB1A5307B2}"/>
    <dgm:cxn modelId="{F8D38820-8339-4629-BF05-3507AA4A6FB9}" type="presOf" srcId="{A092E6B0-9651-4B6A-84F5-F3067965ED1B}" destId="{32F95A81-5E0A-4F0B-9C38-25D1A2BDD07D}" srcOrd="0" destOrd="0" presId="urn:microsoft.com/office/officeart/2005/8/layout/vList6"/>
    <dgm:cxn modelId="{14B404CF-151E-42CD-AE38-67B0096A3D60}" type="presParOf" srcId="{1D58A820-5443-487B-BAB7-A05752215F4F}" destId="{4181F9C3-4047-42B4-A2FD-813BE229382D}" srcOrd="0" destOrd="0" presId="urn:microsoft.com/office/officeart/2005/8/layout/vList6"/>
    <dgm:cxn modelId="{66922108-F20C-47CA-BF27-1DB48FEA976B}" type="presParOf" srcId="{4181F9C3-4047-42B4-A2FD-813BE229382D}" destId="{32F95A81-5E0A-4F0B-9C38-25D1A2BDD07D}" srcOrd="0" destOrd="0" presId="urn:microsoft.com/office/officeart/2005/8/layout/vList6"/>
    <dgm:cxn modelId="{103CB27F-DA35-46F1-94BF-DC919882B72E}" type="presParOf" srcId="{4181F9C3-4047-42B4-A2FD-813BE229382D}" destId="{0DD57C26-0364-40BC-884C-359529670AE8}" srcOrd="1" destOrd="0" presId="urn:microsoft.com/office/officeart/2005/8/layout/vList6"/>
    <dgm:cxn modelId="{2373600E-76ED-4FEB-875D-B7E8502B40C4}" type="presParOf" srcId="{1D58A820-5443-487B-BAB7-A05752215F4F}" destId="{CD143EA7-B7E8-4F18-BC71-A14B6DA85857}" srcOrd="1" destOrd="0" presId="urn:microsoft.com/office/officeart/2005/8/layout/vList6"/>
    <dgm:cxn modelId="{BC36FD3C-C3C3-47A4-BA12-EDFB92B389E9}" type="presParOf" srcId="{1D58A820-5443-487B-BAB7-A05752215F4F}" destId="{2BDFE451-F79E-4B4E-9BF3-D2285A2E1355}" srcOrd="2" destOrd="0" presId="urn:microsoft.com/office/officeart/2005/8/layout/vList6"/>
    <dgm:cxn modelId="{F9A9D91F-92E7-403C-B41E-8658B524A173}" type="presParOf" srcId="{2BDFE451-F79E-4B4E-9BF3-D2285A2E1355}" destId="{22428CBB-BBCD-4940-BACC-858297C66545}" srcOrd="0" destOrd="0" presId="urn:microsoft.com/office/officeart/2005/8/layout/vList6"/>
    <dgm:cxn modelId="{5D32A9EA-3E0A-400B-AEB1-A24B5D0F9740}" type="presParOf" srcId="{2BDFE451-F79E-4B4E-9BF3-D2285A2E1355}" destId="{C45F63C6-7EBA-43D9-A077-D4E979F4589B}"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B64F81A8-C6E0-4A3B-AA9B-2BB065A7A446}" type="doc">
      <dgm:prSet loTypeId="urn:microsoft.com/office/officeart/2005/8/layout/vList4" loCatId="list" qsTypeId="urn:microsoft.com/office/officeart/2005/8/quickstyle/3d6" qsCatId="3D" csTypeId="urn:microsoft.com/office/officeart/2005/8/colors/colorful3" csCatId="colorful" phldr="1"/>
      <dgm:spPr/>
      <dgm:t>
        <a:bodyPr/>
        <a:lstStyle/>
        <a:p>
          <a:endParaRPr lang="en-US"/>
        </a:p>
      </dgm:t>
    </dgm:pt>
    <dgm:pt modelId="{1E745500-C1D9-4EB0-AC2C-7301112407B5}">
      <dgm:prSet/>
      <dgm:spPr/>
      <dgm:t>
        <a:bodyPr/>
        <a:lstStyle/>
        <a:p>
          <a:pPr rtl="0"/>
          <a:r>
            <a:rPr lang="en-US" dirty="0" err="1" smtClean="0">
              <a:solidFill>
                <a:schemeClr val="tx1"/>
              </a:solidFill>
            </a:rPr>
            <a:t>umat</a:t>
          </a:r>
          <a:r>
            <a:rPr lang="en-US" dirty="0" smtClean="0">
              <a:solidFill>
                <a:schemeClr val="tx1"/>
              </a:solidFill>
            </a:rPr>
            <a:t> Islam </a:t>
          </a:r>
          <a:r>
            <a:rPr lang="en-US" dirty="0" err="1" smtClean="0">
              <a:solidFill>
                <a:schemeClr val="tx1"/>
              </a:solidFill>
            </a:rPr>
            <a:t>menyambut</a:t>
          </a:r>
          <a:r>
            <a:rPr lang="en-US" dirty="0" smtClean="0">
              <a:solidFill>
                <a:schemeClr val="tx1"/>
              </a:solidFill>
            </a:rPr>
            <a:t> </a:t>
          </a:r>
          <a:r>
            <a:rPr lang="en-US" dirty="0" err="1" smtClean="0">
              <a:solidFill>
                <a:schemeClr val="tx1"/>
              </a:solidFill>
            </a:rPr>
            <a:t>Idul</a:t>
          </a:r>
          <a:r>
            <a:rPr lang="en-US" dirty="0" smtClean="0">
              <a:solidFill>
                <a:schemeClr val="tx1"/>
              </a:solidFill>
            </a:rPr>
            <a:t> </a:t>
          </a:r>
          <a:r>
            <a:rPr lang="en-US" dirty="0" err="1" smtClean="0">
              <a:solidFill>
                <a:schemeClr val="tx1"/>
              </a:solidFill>
            </a:rPr>
            <a:t>Adha</a:t>
          </a:r>
          <a:r>
            <a:rPr lang="en-US" dirty="0" smtClean="0">
              <a:solidFill>
                <a:schemeClr val="tx1"/>
              </a:solidFill>
            </a:rPr>
            <a:t> </a:t>
          </a:r>
          <a:r>
            <a:rPr lang="en-US" dirty="0" err="1" smtClean="0">
              <a:solidFill>
                <a:schemeClr val="tx1"/>
              </a:solidFill>
            </a:rPr>
            <a:t>atau</a:t>
          </a:r>
          <a:r>
            <a:rPr lang="en-US" dirty="0" smtClean="0">
              <a:solidFill>
                <a:schemeClr val="tx1"/>
              </a:solidFill>
            </a:rPr>
            <a:t> </a:t>
          </a:r>
          <a:r>
            <a:rPr lang="en-US" dirty="0" err="1" smtClean="0">
              <a:solidFill>
                <a:schemeClr val="tx1"/>
              </a:solidFill>
            </a:rPr>
            <a:t>Hari</a:t>
          </a:r>
          <a:r>
            <a:rPr lang="en-US" dirty="0" smtClean="0">
              <a:solidFill>
                <a:schemeClr val="tx1"/>
              </a:solidFill>
            </a:rPr>
            <a:t> Raya </a:t>
          </a:r>
          <a:r>
            <a:rPr lang="en-US" dirty="0" err="1" smtClean="0">
              <a:solidFill>
                <a:schemeClr val="tx1"/>
              </a:solidFill>
            </a:rPr>
            <a:t>Korban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juga</a:t>
          </a:r>
          <a:r>
            <a:rPr lang="en-US" dirty="0" smtClean="0">
              <a:solidFill>
                <a:schemeClr val="tx1"/>
              </a:solidFill>
            </a:rPr>
            <a:t> </a:t>
          </a:r>
          <a:r>
            <a:rPr lang="en-US" dirty="0" err="1" smtClean="0">
              <a:solidFill>
                <a:schemeClr val="tx1"/>
              </a:solidFill>
            </a:rPr>
            <a:t>berada</a:t>
          </a:r>
          <a:r>
            <a:rPr lang="en-US" dirty="0" smtClean="0">
              <a:solidFill>
                <a:schemeClr val="tx1"/>
              </a:solidFill>
            </a:rPr>
            <a:t> </a:t>
          </a:r>
          <a:r>
            <a:rPr lang="en-US" dirty="0" err="1" smtClean="0">
              <a:solidFill>
                <a:schemeClr val="tx1"/>
              </a:solidFill>
            </a:rPr>
            <a:t>di</a:t>
          </a:r>
          <a:r>
            <a:rPr lang="en-US" dirty="0" smtClean="0">
              <a:solidFill>
                <a:schemeClr val="tx1"/>
              </a:solidFill>
            </a:rPr>
            <a:t> Kota </a:t>
          </a:r>
          <a:r>
            <a:rPr lang="en-US" dirty="0" err="1" smtClean="0">
              <a:solidFill>
                <a:schemeClr val="tx1"/>
              </a:solidFill>
            </a:rPr>
            <a:t>Mekah</a:t>
          </a:r>
          <a:r>
            <a:rPr lang="en-US" dirty="0" smtClean="0">
              <a:solidFill>
                <a:schemeClr val="tx1"/>
              </a:solidFill>
            </a:rPr>
            <a:t> </a:t>
          </a:r>
          <a:r>
            <a:rPr lang="en-US" dirty="0" err="1" smtClean="0">
              <a:solidFill>
                <a:schemeClr val="tx1"/>
              </a:solidFill>
            </a:rPr>
            <a:t>bagi</a:t>
          </a:r>
          <a:r>
            <a:rPr lang="en-US" dirty="0" smtClean="0">
              <a:solidFill>
                <a:schemeClr val="tx1"/>
              </a:solidFill>
            </a:rPr>
            <a:t> </a:t>
          </a:r>
          <a:r>
            <a:rPr lang="en-US" dirty="0" err="1" smtClean="0">
              <a:solidFill>
                <a:schemeClr val="tx1"/>
              </a:solidFill>
            </a:rPr>
            <a:t>menunaikan</a:t>
          </a:r>
          <a:r>
            <a:rPr lang="en-US" dirty="0" smtClean="0">
              <a:solidFill>
                <a:schemeClr val="tx1"/>
              </a:solidFill>
            </a:rPr>
            <a:t> </a:t>
          </a:r>
          <a:r>
            <a:rPr lang="en-US" dirty="0" err="1" smtClean="0">
              <a:solidFill>
                <a:schemeClr val="tx1"/>
              </a:solidFill>
            </a:rPr>
            <a:t>ibadah</a:t>
          </a:r>
          <a:r>
            <a:rPr lang="en-US" dirty="0" smtClean="0">
              <a:solidFill>
                <a:schemeClr val="tx1"/>
              </a:solidFill>
            </a:rPr>
            <a:t> </a:t>
          </a:r>
          <a:r>
            <a:rPr lang="en-US" dirty="0" err="1" smtClean="0">
              <a:solidFill>
                <a:schemeClr val="tx1"/>
              </a:solidFill>
            </a:rPr>
            <a:t>Haji</a:t>
          </a:r>
          <a:r>
            <a:rPr lang="en-US" dirty="0" smtClean="0">
              <a:solidFill>
                <a:schemeClr val="tx1"/>
              </a:solidFill>
            </a:rPr>
            <a:t>. </a:t>
          </a:r>
          <a:endParaRPr lang="en-US" dirty="0">
            <a:solidFill>
              <a:schemeClr val="tx1"/>
            </a:solidFill>
          </a:endParaRPr>
        </a:p>
      </dgm:t>
    </dgm:pt>
    <dgm:pt modelId="{59707932-D0AC-411E-B803-2A2AAED7B240}" type="parTrans" cxnId="{0B9144A2-30A4-4814-8067-FEA2689F0534}">
      <dgm:prSet/>
      <dgm:spPr/>
      <dgm:t>
        <a:bodyPr/>
        <a:lstStyle/>
        <a:p>
          <a:endParaRPr lang="en-US"/>
        </a:p>
      </dgm:t>
    </dgm:pt>
    <dgm:pt modelId="{8AC7F6CF-D033-42B0-8F7D-AED88FBC49F7}" type="sibTrans" cxnId="{0B9144A2-30A4-4814-8067-FEA2689F0534}">
      <dgm:prSet/>
      <dgm:spPr/>
      <dgm:t>
        <a:bodyPr/>
        <a:lstStyle/>
        <a:p>
          <a:endParaRPr lang="en-US"/>
        </a:p>
      </dgm:t>
    </dgm:pt>
    <dgm:pt modelId="{B437EBC6-E9D4-45A3-8099-88E6C2DAB20A}">
      <dgm:prSet/>
      <dgm:spPr/>
      <dgm:t>
        <a:bodyPr/>
        <a:lstStyle/>
        <a:p>
          <a:pPr rtl="0"/>
          <a:r>
            <a:rPr lang="en-US" dirty="0" err="1" smtClean="0">
              <a:solidFill>
                <a:srgbClr val="0000FF"/>
              </a:solidFill>
            </a:rPr>
            <a:t>kita</a:t>
          </a:r>
          <a:r>
            <a:rPr lang="en-US" dirty="0" smtClean="0">
              <a:solidFill>
                <a:srgbClr val="0000FF"/>
              </a:solidFill>
            </a:rPr>
            <a:t> </a:t>
          </a:r>
          <a:r>
            <a:rPr lang="en-US" dirty="0" err="1" smtClean="0">
              <a:solidFill>
                <a:srgbClr val="0000FF"/>
              </a:solidFill>
            </a:rPr>
            <a:t>berhimpun</a:t>
          </a:r>
          <a:r>
            <a:rPr lang="en-US" dirty="0" smtClean="0">
              <a:solidFill>
                <a:srgbClr val="0000FF"/>
              </a:solidFill>
            </a:rPr>
            <a:t>, </a:t>
          </a:r>
          <a:r>
            <a:rPr lang="en-US" dirty="0" err="1" smtClean="0">
              <a:solidFill>
                <a:srgbClr val="0000FF"/>
              </a:solidFill>
            </a:rPr>
            <a:t>bertakbir</a:t>
          </a:r>
          <a:r>
            <a:rPr lang="en-US" dirty="0" smtClean="0">
              <a:solidFill>
                <a:srgbClr val="0000FF"/>
              </a:solidFill>
            </a:rPr>
            <a:t>, </a:t>
          </a:r>
          <a:r>
            <a:rPr lang="en-US" dirty="0" err="1" smtClean="0">
              <a:solidFill>
                <a:srgbClr val="0000FF"/>
              </a:solidFill>
            </a:rPr>
            <a:t>bertahlil</a:t>
          </a:r>
          <a:r>
            <a:rPr lang="en-US" dirty="0" smtClean="0">
              <a:solidFill>
                <a:srgbClr val="0000FF"/>
              </a:solidFill>
            </a:rPr>
            <a:t>, </a:t>
          </a:r>
          <a:r>
            <a:rPr lang="en-US" dirty="0" err="1" smtClean="0">
              <a:solidFill>
                <a:srgbClr val="0000FF"/>
              </a:solidFill>
            </a:rPr>
            <a:t>bertahmid</a:t>
          </a:r>
          <a:r>
            <a:rPr lang="en-US" dirty="0" smtClean="0">
              <a:solidFill>
                <a:srgbClr val="0000FF"/>
              </a:solidFill>
            </a:rPr>
            <a:t>, </a:t>
          </a:r>
          <a:r>
            <a:rPr lang="en-US" dirty="0" err="1" smtClean="0">
              <a:solidFill>
                <a:srgbClr val="0000FF"/>
              </a:solidFill>
            </a:rPr>
            <a:t>bertasbih</a:t>
          </a:r>
          <a:r>
            <a:rPr lang="en-US" dirty="0" smtClean="0">
              <a:solidFill>
                <a:srgbClr val="0000FF"/>
              </a:solidFill>
            </a:rPr>
            <a:t> </a:t>
          </a:r>
          <a:r>
            <a:rPr lang="en-US" dirty="0" err="1" smtClean="0">
              <a:solidFill>
                <a:srgbClr val="0000FF"/>
              </a:solidFill>
            </a:rPr>
            <a:t>dan</a:t>
          </a:r>
          <a:r>
            <a:rPr lang="en-US" dirty="0" smtClean="0">
              <a:solidFill>
                <a:srgbClr val="0000FF"/>
              </a:solidFill>
            </a:rPr>
            <a:t> </a:t>
          </a:r>
          <a:r>
            <a:rPr lang="en-US" dirty="0" err="1" smtClean="0">
              <a:solidFill>
                <a:srgbClr val="0000FF"/>
              </a:solidFill>
            </a:rPr>
            <a:t>menunaikan</a:t>
          </a:r>
          <a:r>
            <a:rPr lang="en-US" dirty="0" smtClean="0">
              <a:solidFill>
                <a:srgbClr val="0000FF"/>
              </a:solidFill>
            </a:rPr>
            <a:t> </a:t>
          </a:r>
          <a:r>
            <a:rPr lang="en-US" dirty="0" err="1" smtClean="0">
              <a:solidFill>
                <a:srgbClr val="0000FF"/>
              </a:solidFill>
            </a:rPr>
            <a:t>solat</a:t>
          </a:r>
          <a:r>
            <a:rPr lang="en-US" dirty="0" smtClean="0">
              <a:solidFill>
                <a:srgbClr val="0000FF"/>
              </a:solidFill>
            </a:rPr>
            <a:t> </a:t>
          </a:r>
          <a:r>
            <a:rPr lang="en-US" dirty="0" err="1" smtClean="0">
              <a:solidFill>
                <a:srgbClr val="0000FF"/>
              </a:solidFill>
            </a:rPr>
            <a:t>sunat</a:t>
          </a:r>
          <a:r>
            <a:rPr lang="en-US" dirty="0" smtClean="0">
              <a:solidFill>
                <a:srgbClr val="0000FF"/>
              </a:solidFill>
            </a:rPr>
            <a:t> </a:t>
          </a:r>
          <a:r>
            <a:rPr lang="en-US" dirty="0" err="1" smtClean="0">
              <a:solidFill>
                <a:srgbClr val="0000FF"/>
              </a:solidFill>
            </a:rPr>
            <a:t>Idul</a:t>
          </a:r>
          <a:r>
            <a:rPr lang="en-US" dirty="0" smtClean="0">
              <a:solidFill>
                <a:srgbClr val="0000FF"/>
              </a:solidFill>
            </a:rPr>
            <a:t> </a:t>
          </a:r>
          <a:r>
            <a:rPr lang="en-US" dirty="0" err="1" smtClean="0">
              <a:solidFill>
                <a:srgbClr val="0000FF"/>
              </a:solidFill>
            </a:rPr>
            <a:t>Adha</a:t>
          </a:r>
          <a:r>
            <a:rPr lang="en-US" dirty="0" smtClean="0">
              <a:solidFill>
                <a:srgbClr val="0000FF"/>
              </a:solidFill>
            </a:rPr>
            <a:t>. </a:t>
          </a:r>
          <a:endParaRPr lang="en-US" dirty="0">
            <a:solidFill>
              <a:srgbClr val="0000FF"/>
            </a:solidFill>
          </a:endParaRPr>
        </a:p>
      </dgm:t>
    </dgm:pt>
    <dgm:pt modelId="{00DC73FE-21D3-4633-AA47-A379877AFB0A}" type="parTrans" cxnId="{BD1C2662-B5D8-4290-846A-B674CF6ACDDA}">
      <dgm:prSet/>
      <dgm:spPr/>
      <dgm:t>
        <a:bodyPr/>
        <a:lstStyle/>
        <a:p>
          <a:endParaRPr lang="en-US"/>
        </a:p>
      </dgm:t>
    </dgm:pt>
    <dgm:pt modelId="{F9F77571-4B66-4D79-B154-CAB9034FFDC9}" type="sibTrans" cxnId="{BD1C2662-B5D8-4290-846A-B674CF6ACDDA}">
      <dgm:prSet/>
      <dgm:spPr/>
      <dgm:t>
        <a:bodyPr/>
        <a:lstStyle/>
        <a:p>
          <a:endParaRPr lang="en-US"/>
        </a:p>
      </dgm:t>
    </dgm:pt>
    <dgm:pt modelId="{383C19A6-9B51-4D72-96ED-10444605D8EE}">
      <dgm:prSet/>
      <dgm:spPr/>
      <dgm:t>
        <a:bodyPr/>
        <a:lstStyle/>
        <a:p>
          <a:pPr rtl="0"/>
          <a:r>
            <a:rPr lang="en-US" dirty="0" err="1" smtClean="0">
              <a:solidFill>
                <a:srgbClr val="FFC000"/>
              </a:solidFill>
            </a:rPr>
            <a:t>umat</a:t>
          </a:r>
          <a:r>
            <a:rPr lang="en-US" dirty="0" smtClean="0">
              <a:solidFill>
                <a:srgbClr val="FFC000"/>
              </a:solidFill>
            </a:rPr>
            <a:t> Islam </a:t>
          </a:r>
          <a:r>
            <a:rPr lang="en-US" dirty="0" err="1" smtClean="0">
              <a:solidFill>
                <a:srgbClr val="FFC000"/>
              </a:solidFill>
            </a:rPr>
            <a:t>diperintah</a:t>
          </a:r>
          <a:r>
            <a:rPr lang="en-US" dirty="0" smtClean="0">
              <a:solidFill>
                <a:srgbClr val="FFC000"/>
              </a:solidFill>
            </a:rPr>
            <a:t> </a:t>
          </a:r>
          <a:r>
            <a:rPr lang="en-US" dirty="0" err="1" smtClean="0">
              <a:solidFill>
                <a:srgbClr val="FFC000"/>
              </a:solidFill>
            </a:rPr>
            <a:t>dan</a:t>
          </a:r>
          <a:r>
            <a:rPr lang="en-US" dirty="0" smtClean="0">
              <a:solidFill>
                <a:srgbClr val="FFC000"/>
              </a:solidFill>
            </a:rPr>
            <a:t> </a:t>
          </a:r>
          <a:r>
            <a:rPr lang="en-US" dirty="0" err="1" smtClean="0">
              <a:solidFill>
                <a:srgbClr val="FFC000"/>
              </a:solidFill>
            </a:rPr>
            <a:t>disunatkan</a:t>
          </a:r>
          <a:r>
            <a:rPr lang="en-US" dirty="0" smtClean="0">
              <a:solidFill>
                <a:srgbClr val="FFC000"/>
              </a:solidFill>
            </a:rPr>
            <a:t> </a:t>
          </a:r>
          <a:r>
            <a:rPr lang="en-US" dirty="0" err="1" smtClean="0">
              <a:solidFill>
                <a:srgbClr val="FFC000"/>
              </a:solidFill>
            </a:rPr>
            <a:t>melakukan</a:t>
          </a:r>
          <a:r>
            <a:rPr lang="en-US" dirty="0" smtClean="0">
              <a:solidFill>
                <a:srgbClr val="FFC000"/>
              </a:solidFill>
            </a:rPr>
            <a:t> </a:t>
          </a:r>
          <a:r>
            <a:rPr lang="en-US" dirty="0" err="1" smtClean="0">
              <a:solidFill>
                <a:srgbClr val="FFC000"/>
              </a:solidFill>
            </a:rPr>
            <a:t>ibadah</a:t>
          </a:r>
          <a:r>
            <a:rPr lang="en-US" dirty="0" smtClean="0">
              <a:solidFill>
                <a:srgbClr val="FFC000"/>
              </a:solidFill>
            </a:rPr>
            <a:t> </a:t>
          </a:r>
          <a:r>
            <a:rPr lang="en-US" dirty="0" err="1" smtClean="0">
              <a:solidFill>
                <a:srgbClr val="FFC000"/>
              </a:solidFill>
            </a:rPr>
            <a:t>korban</a:t>
          </a:r>
          <a:r>
            <a:rPr lang="en-US" dirty="0" smtClean="0">
              <a:solidFill>
                <a:srgbClr val="FFC000"/>
              </a:solidFill>
            </a:rPr>
            <a:t> yang </a:t>
          </a:r>
          <a:r>
            <a:rPr lang="en-US" dirty="0" err="1" smtClean="0">
              <a:solidFill>
                <a:srgbClr val="FFC000"/>
              </a:solidFill>
            </a:rPr>
            <a:t>sangat</a:t>
          </a:r>
          <a:r>
            <a:rPr lang="en-US" dirty="0" smtClean="0">
              <a:solidFill>
                <a:srgbClr val="FFC000"/>
              </a:solidFill>
            </a:rPr>
            <a:t> </a:t>
          </a:r>
          <a:r>
            <a:rPr lang="en-US" dirty="0" err="1" smtClean="0">
              <a:solidFill>
                <a:srgbClr val="FFC000"/>
              </a:solidFill>
            </a:rPr>
            <a:t>digalakkan</a:t>
          </a:r>
          <a:r>
            <a:rPr lang="en-US" dirty="0" smtClean="0">
              <a:solidFill>
                <a:srgbClr val="FFC000"/>
              </a:solidFill>
            </a:rPr>
            <a:t> </a:t>
          </a:r>
          <a:r>
            <a:rPr lang="en-US" dirty="0" err="1" smtClean="0">
              <a:solidFill>
                <a:srgbClr val="FFC000"/>
              </a:solidFill>
            </a:rPr>
            <a:t>untuk</a:t>
          </a:r>
          <a:r>
            <a:rPr lang="en-US" dirty="0" smtClean="0">
              <a:solidFill>
                <a:srgbClr val="FFC000"/>
              </a:solidFill>
            </a:rPr>
            <a:t> </a:t>
          </a:r>
          <a:r>
            <a:rPr lang="en-US" dirty="0" err="1" smtClean="0">
              <a:solidFill>
                <a:srgbClr val="FFC000"/>
              </a:solidFill>
            </a:rPr>
            <a:t>disedekahkan</a:t>
          </a:r>
          <a:r>
            <a:rPr lang="en-US" dirty="0" smtClean="0">
              <a:solidFill>
                <a:srgbClr val="FFC000"/>
              </a:solidFill>
            </a:rPr>
            <a:t> </a:t>
          </a:r>
          <a:r>
            <a:rPr lang="en-US" dirty="0" err="1" smtClean="0">
              <a:solidFill>
                <a:srgbClr val="FFC000"/>
              </a:solidFill>
            </a:rPr>
            <a:t>dagingnya</a:t>
          </a:r>
          <a:r>
            <a:rPr lang="en-US" dirty="0" smtClean="0">
              <a:solidFill>
                <a:srgbClr val="FFC000"/>
              </a:solidFill>
            </a:rPr>
            <a:t> </a:t>
          </a:r>
          <a:r>
            <a:rPr lang="en-US" dirty="0" err="1" smtClean="0">
              <a:solidFill>
                <a:srgbClr val="FFC000"/>
              </a:solidFill>
            </a:rPr>
            <a:t>kepada</a:t>
          </a:r>
          <a:r>
            <a:rPr lang="en-US" dirty="0" smtClean="0">
              <a:solidFill>
                <a:srgbClr val="FFC000"/>
              </a:solidFill>
            </a:rPr>
            <a:t> fakir </a:t>
          </a:r>
          <a:r>
            <a:rPr lang="en-US" dirty="0" err="1" smtClean="0">
              <a:solidFill>
                <a:srgbClr val="FFC000"/>
              </a:solidFill>
            </a:rPr>
            <a:t>miskin</a:t>
          </a:r>
          <a:r>
            <a:rPr lang="en-US" dirty="0" smtClean="0">
              <a:solidFill>
                <a:srgbClr val="FFC000"/>
              </a:solidFill>
            </a:rPr>
            <a:t> </a:t>
          </a:r>
          <a:r>
            <a:rPr lang="en-US" dirty="0" err="1" smtClean="0">
              <a:solidFill>
                <a:srgbClr val="FFC000"/>
              </a:solidFill>
            </a:rPr>
            <a:t>semata-mata</a:t>
          </a:r>
          <a:r>
            <a:rPr lang="en-US" dirty="0" smtClean="0">
              <a:solidFill>
                <a:srgbClr val="FFC000"/>
              </a:solidFill>
            </a:rPr>
            <a:t> </a:t>
          </a:r>
          <a:r>
            <a:rPr lang="en-US" dirty="0" err="1" smtClean="0">
              <a:solidFill>
                <a:srgbClr val="FFC000"/>
              </a:solidFill>
            </a:rPr>
            <a:t>kerana</a:t>
          </a:r>
          <a:r>
            <a:rPr lang="en-US" dirty="0" smtClean="0">
              <a:solidFill>
                <a:srgbClr val="FFC000"/>
              </a:solidFill>
            </a:rPr>
            <a:t> Allah SWT.</a:t>
          </a:r>
          <a:endParaRPr lang="en-US" dirty="0">
            <a:solidFill>
              <a:srgbClr val="FFC000"/>
            </a:solidFill>
          </a:endParaRPr>
        </a:p>
      </dgm:t>
    </dgm:pt>
    <dgm:pt modelId="{6A009668-5C82-4762-AF06-03685EF428A6}" type="parTrans" cxnId="{7BE8248A-2382-4D1C-877C-824DCA46A315}">
      <dgm:prSet/>
      <dgm:spPr/>
      <dgm:t>
        <a:bodyPr/>
        <a:lstStyle/>
        <a:p>
          <a:endParaRPr lang="en-US"/>
        </a:p>
      </dgm:t>
    </dgm:pt>
    <dgm:pt modelId="{5AE84A1F-4E13-421A-86DC-844FBC54B8BC}" type="sibTrans" cxnId="{7BE8248A-2382-4D1C-877C-824DCA46A315}">
      <dgm:prSet/>
      <dgm:spPr/>
      <dgm:t>
        <a:bodyPr/>
        <a:lstStyle/>
        <a:p>
          <a:endParaRPr lang="en-US"/>
        </a:p>
      </dgm:t>
    </dgm:pt>
    <dgm:pt modelId="{03A68A0E-14EC-45FF-B925-952532A22A91}" type="pres">
      <dgm:prSet presAssocID="{B64F81A8-C6E0-4A3B-AA9B-2BB065A7A446}" presName="linear" presStyleCnt="0">
        <dgm:presLayoutVars>
          <dgm:dir/>
          <dgm:resizeHandles val="exact"/>
        </dgm:presLayoutVars>
      </dgm:prSet>
      <dgm:spPr/>
    </dgm:pt>
    <dgm:pt modelId="{F4AB8197-E0A1-4214-8017-B4B64F45E277}" type="pres">
      <dgm:prSet presAssocID="{1E745500-C1D9-4EB0-AC2C-7301112407B5}" presName="comp" presStyleCnt="0"/>
      <dgm:spPr/>
    </dgm:pt>
    <dgm:pt modelId="{F4507DBC-2FE9-40DF-8B62-DFE464B7886E}" type="pres">
      <dgm:prSet presAssocID="{1E745500-C1D9-4EB0-AC2C-7301112407B5}" presName="box" presStyleLbl="node1" presStyleIdx="0" presStyleCnt="3"/>
      <dgm:spPr/>
      <dgm:t>
        <a:bodyPr/>
        <a:lstStyle/>
        <a:p>
          <a:endParaRPr lang="en-US"/>
        </a:p>
      </dgm:t>
    </dgm:pt>
    <dgm:pt modelId="{37C3EF62-2878-4EC9-932E-499D22769DFC}" type="pres">
      <dgm:prSet presAssocID="{1E745500-C1D9-4EB0-AC2C-7301112407B5}" presName="img" presStyleLbl="fgImgPlace1" presStyleIdx="0" presStyleCnt="3"/>
      <dgm:spPr/>
    </dgm:pt>
    <dgm:pt modelId="{E21926DD-4A72-44FE-A9BD-2FD60AE20EF2}" type="pres">
      <dgm:prSet presAssocID="{1E745500-C1D9-4EB0-AC2C-7301112407B5}" presName="text" presStyleLbl="node1" presStyleIdx="0" presStyleCnt="3">
        <dgm:presLayoutVars>
          <dgm:bulletEnabled val="1"/>
        </dgm:presLayoutVars>
      </dgm:prSet>
      <dgm:spPr/>
      <dgm:t>
        <a:bodyPr/>
        <a:lstStyle/>
        <a:p>
          <a:endParaRPr lang="en-US"/>
        </a:p>
      </dgm:t>
    </dgm:pt>
    <dgm:pt modelId="{002953C6-A4FC-4E6E-9355-8E45A011D227}" type="pres">
      <dgm:prSet presAssocID="{8AC7F6CF-D033-42B0-8F7D-AED88FBC49F7}" presName="spacer" presStyleCnt="0"/>
      <dgm:spPr/>
    </dgm:pt>
    <dgm:pt modelId="{236DFD2B-D1C8-48E7-8901-AC7BF6FD67D7}" type="pres">
      <dgm:prSet presAssocID="{B437EBC6-E9D4-45A3-8099-88E6C2DAB20A}" presName="comp" presStyleCnt="0"/>
      <dgm:spPr/>
    </dgm:pt>
    <dgm:pt modelId="{F5D39993-A650-4A6B-B666-AC17CC4B8ABF}" type="pres">
      <dgm:prSet presAssocID="{B437EBC6-E9D4-45A3-8099-88E6C2DAB20A}" presName="box" presStyleLbl="node1" presStyleIdx="1" presStyleCnt="3"/>
      <dgm:spPr/>
      <dgm:t>
        <a:bodyPr/>
        <a:lstStyle/>
        <a:p>
          <a:endParaRPr lang="en-US"/>
        </a:p>
      </dgm:t>
    </dgm:pt>
    <dgm:pt modelId="{054819DD-30C4-45C7-8FCA-8E1EB5E190E8}" type="pres">
      <dgm:prSet presAssocID="{B437EBC6-E9D4-45A3-8099-88E6C2DAB20A}" presName="img" presStyleLbl="fgImgPlace1" presStyleIdx="1" presStyleCnt="3"/>
      <dgm:spPr/>
    </dgm:pt>
    <dgm:pt modelId="{B80CCF62-7617-48E8-96DF-C981F3151011}" type="pres">
      <dgm:prSet presAssocID="{B437EBC6-E9D4-45A3-8099-88E6C2DAB20A}" presName="text" presStyleLbl="node1" presStyleIdx="1" presStyleCnt="3">
        <dgm:presLayoutVars>
          <dgm:bulletEnabled val="1"/>
        </dgm:presLayoutVars>
      </dgm:prSet>
      <dgm:spPr/>
      <dgm:t>
        <a:bodyPr/>
        <a:lstStyle/>
        <a:p>
          <a:endParaRPr lang="en-US"/>
        </a:p>
      </dgm:t>
    </dgm:pt>
    <dgm:pt modelId="{0E93A996-6CD8-4069-8ADB-251C1FF4DA70}" type="pres">
      <dgm:prSet presAssocID="{F9F77571-4B66-4D79-B154-CAB9034FFDC9}" presName="spacer" presStyleCnt="0"/>
      <dgm:spPr/>
    </dgm:pt>
    <dgm:pt modelId="{FC593D4A-C7E9-41F5-BC7F-C5DF719F95C2}" type="pres">
      <dgm:prSet presAssocID="{383C19A6-9B51-4D72-96ED-10444605D8EE}" presName="comp" presStyleCnt="0"/>
      <dgm:spPr/>
    </dgm:pt>
    <dgm:pt modelId="{D2831421-79B9-427E-B929-0FA1DC784CE1}" type="pres">
      <dgm:prSet presAssocID="{383C19A6-9B51-4D72-96ED-10444605D8EE}" presName="box" presStyleLbl="node1" presStyleIdx="2" presStyleCnt="3"/>
      <dgm:spPr/>
    </dgm:pt>
    <dgm:pt modelId="{A530574F-3447-4852-B51E-CB51B91FF246}" type="pres">
      <dgm:prSet presAssocID="{383C19A6-9B51-4D72-96ED-10444605D8EE}" presName="img" presStyleLbl="fgImgPlace1" presStyleIdx="2" presStyleCnt="3"/>
      <dgm:spPr/>
    </dgm:pt>
    <dgm:pt modelId="{EADC4514-4C7B-46A5-A8EC-0E2DB5DB188E}" type="pres">
      <dgm:prSet presAssocID="{383C19A6-9B51-4D72-96ED-10444605D8EE}" presName="text" presStyleLbl="node1" presStyleIdx="2" presStyleCnt="3">
        <dgm:presLayoutVars>
          <dgm:bulletEnabled val="1"/>
        </dgm:presLayoutVars>
      </dgm:prSet>
      <dgm:spPr/>
    </dgm:pt>
  </dgm:ptLst>
  <dgm:cxnLst>
    <dgm:cxn modelId="{BD1C2662-B5D8-4290-846A-B674CF6ACDDA}" srcId="{B64F81A8-C6E0-4A3B-AA9B-2BB065A7A446}" destId="{B437EBC6-E9D4-45A3-8099-88E6C2DAB20A}" srcOrd="1" destOrd="0" parTransId="{00DC73FE-21D3-4633-AA47-A379877AFB0A}" sibTransId="{F9F77571-4B66-4D79-B154-CAB9034FFDC9}"/>
    <dgm:cxn modelId="{495C75EA-50E5-48A4-8CDC-608045FF66CF}" type="presOf" srcId="{B437EBC6-E9D4-45A3-8099-88E6C2DAB20A}" destId="{F5D39993-A650-4A6B-B666-AC17CC4B8ABF}" srcOrd="0" destOrd="0" presId="urn:microsoft.com/office/officeart/2005/8/layout/vList4"/>
    <dgm:cxn modelId="{9F61B34E-D3DD-4645-A077-9867D29675B3}" type="presOf" srcId="{B64F81A8-C6E0-4A3B-AA9B-2BB065A7A446}" destId="{03A68A0E-14EC-45FF-B925-952532A22A91}" srcOrd="0" destOrd="0" presId="urn:microsoft.com/office/officeart/2005/8/layout/vList4"/>
    <dgm:cxn modelId="{46DA8D0F-58B8-4A3C-8CAA-CF3F294BBC60}" type="presOf" srcId="{383C19A6-9B51-4D72-96ED-10444605D8EE}" destId="{D2831421-79B9-427E-B929-0FA1DC784CE1}" srcOrd="0" destOrd="0" presId="urn:microsoft.com/office/officeart/2005/8/layout/vList4"/>
    <dgm:cxn modelId="{0B9144A2-30A4-4814-8067-FEA2689F0534}" srcId="{B64F81A8-C6E0-4A3B-AA9B-2BB065A7A446}" destId="{1E745500-C1D9-4EB0-AC2C-7301112407B5}" srcOrd="0" destOrd="0" parTransId="{59707932-D0AC-411E-B803-2A2AAED7B240}" sibTransId="{8AC7F6CF-D033-42B0-8F7D-AED88FBC49F7}"/>
    <dgm:cxn modelId="{CA0D8F87-A56F-4DCF-A195-6FB8F8388A0C}" type="presOf" srcId="{1E745500-C1D9-4EB0-AC2C-7301112407B5}" destId="{E21926DD-4A72-44FE-A9BD-2FD60AE20EF2}" srcOrd="1" destOrd="0" presId="urn:microsoft.com/office/officeart/2005/8/layout/vList4"/>
    <dgm:cxn modelId="{B7C90B14-29D8-4BD8-BE88-D37668412EE4}" type="presOf" srcId="{1E745500-C1D9-4EB0-AC2C-7301112407B5}" destId="{F4507DBC-2FE9-40DF-8B62-DFE464B7886E}" srcOrd="0" destOrd="0" presId="urn:microsoft.com/office/officeart/2005/8/layout/vList4"/>
    <dgm:cxn modelId="{7BE8248A-2382-4D1C-877C-824DCA46A315}" srcId="{B64F81A8-C6E0-4A3B-AA9B-2BB065A7A446}" destId="{383C19A6-9B51-4D72-96ED-10444605D8EE}" srcOrd="2" destOrd="0" parTransId="{6A009668-5C82-4762-AF06-03685EF428A6}" sibTransId="{5AE84A1F-4E13-421A-86DC-844FBC54B8BC}"/>
    <dgm:cxn modelId="{5F373291-209F-469E-B45B-E449EF5673AB}" type="presOf" srcId="{B437EBC6-E9D4-45A3-8099-88E6C2DAB20A}" destId="{B80CCF62-7617-48E8-96DF-C981F3151011}" srcOrd="1" destOrd="0" presId="urn:microsoft.com/office/officeart/2005/8/layout/vList4"/>
    <dgm:cxn modelId="{4FD9475D-B1B7-4B94-8725-BD527DB0BB6B}" type="presOf" srcId="{383C19A6-9B51-4D72-96ED-10444605D8EE}" destId="{EADC4514-4C7B-46A5-A8EC-0E2DB5DB188E}" srcOrd="1" destOrd="0" presId="urn:microsoft.com/office/officeart/2005/8/layout/vList4"/>
    <dgm:cxn modelId="{08D1D12E-56FB-411C-AEE2-B136098B2BA3}" type="presParOf" srcId="{03A68A0E-14EC-45FF-B925-952532A22A91}" destId="{F4AB8197-E0A1-4214-8017-B4B64F45E277}" srcOrd="0" destOrd="0" presId="urn:microsoft.com/office/officeart/2005/8/layout/vList4"/>
    <dgm:cxn modelId="{297CE170-3FF3-490C-8742-1A9B55B33748}" type="presParOf" srcId="{F4AB8197-E0A1-4214-8017-B4B64F45E277}" destId="{F4507DBC-2FE9-40DF-8B62-DFE464B7886E}" srcOrd="0" destOrd="0" presId="urn:microsoft.com/office/officeart/2005/8/layout/vList4"/>
    <dgm:cxn modelId="{EA76AC7C-F0C5-4C67-9674-8550B4FE2AD2}" type="presParOf" srcId="{F4AB8197-E0A1-4214-8017-B4B64F45E277}" destId="{37C3EF62-2878-4EC9-932E-499D22769DFC}" srcOrd="1" destOrd="0" presId="urn:microsoft.com/office/officeart/2005/8/layout/vList4"/>
    <dgm:cxn modelId="{644FB1E0-8A06-4449-9C50-7D032974A409}" type="presParOf" srcId="{F4AB8197-E0A1-4214-8017-B4B64F45E277}" destId="{E21926DD-4A72-44FE-A9BD-2FD60AE20EF2}" srcOrd="2" destOrd="0" presId="urn:microsoft.com/office/officeart/2005/8/layout/vList4"/>
    <dgm:cxn modelId="{93838A69-DB8C-49EC-A424-F6EEE1EA07A1}" type="presParOf" srcId="{03A68A0E-14EC-45FF-B925-952532A22A91}" destId="{002953C6-A4FC-4E6E-9355-8E45A011D227}" srcOrd="1" destOrd="0" presId="urn:microsoft.com/office/officeart/2005/8/layout/vList4"/>
    <dgm:cxn modelId="{55198586-572E-4474-B31C-6F27FDF02D5C}" type="presParOf" srcId="{03A68A0E-14EC-45FF-B925-952532A22A91}" destId="{236DFD2B-D1C8-48E7-8901-AC7BF6FD67D7}" srcOrd="2" destOrd="0" presId="urn:microsoft.com/office/officeart/2005/8/layout/vList4"/>
    <dgm:cxn modelId="{E36CCF26-A95D-459E-807A-B3EA6659BAEB}" type="presParOf" srcId="{236DFD2B-D1C8-48E7-8901-AC7BF6FD67D7}" destId="{F5D39993-A650-4A6B-B666-AC17CC4B8ABF}" srcOrd="0" destOrd="0" presId="urn:microsoft.com/office/officeart/2005/8/layout/vList4"/>
    <dgm:cxn modelId="{E3A59C9C-2F6F-4AF1-A1A8-A8E4ADD84F18}" type="presParOf" srcId="{236DFD2B-D1C8-48E7-8901-AC7BF6FD67D7}" destId="{054819DD-30C4-45C7-8FCA-8E1EB5E190E8}" srcOrd="1" destOrd="0" presId="urn:microsoft.com/office/officeart/2005/8/layout/vList4"/>
    <dgm:cxn modelId="{DA1B94E8-C4D2-477D-981F-82AEEE6C7E40}" type="presParOf" srcId="{236DFD2B-D1C8-48E7-8901-AC7BF6FD67D7}" destId="{B80CCF62-7617-48E8-96DF-C981F3151011}" srcOrd="2" destOrd="0" presId="urn:microsoft.com/office/officeart/2005/8/layout/vList4"/>
    <dgm:cxn modelId="{78D319EF-568A-439E-8233-C28BA0200DB1}" type="presParOf" srcId="{03A68A0E-14EC-45FF-B925-952532A22A91}" destId="{0E93A996-6CD8-4069-8ADB-251C1FF4DA70}" srcOrd="3" destOrd="0" presId="urn:microsoft.com/office/officeart/2005/8/layout/vList4"/>
    <dgm:cxn modelId="{C17E7894-3C64-460C-9D38-2C423C35CAC7}" type="presParOf" srcId="{03A68A0E-14EC-45FF-B925-952532A22A91}" destId="{FC593D4A-C7E9-41F5-BC7F-C5DF719F95C2}" srcOrd="4" destOrd="0" presId="urn:microsoft.com/office/officeart/2005/8/layout/vList4"/>
    <dgm:cxn modelId="{4A4316FC-73AF-4EE0-BFD1-A811860A6DEC}" type="presParOf" srcId="{FC593D4A-C7E9-41F5-BC7F-C5DF719F95C2}" destId="{D2831421-79B9-427E-B929-0FA1DC784CE1}" srcOrd="0" destOrd="0" presId="urn:microsoft.com/office/officeart/2005/8/layout/vList4"/>
    <dgm:cxn modelId="{8D0B9956-60F9-4A56-98BD-36F4E17C0A7F}" type="presParOf" srcId="{FC593D4A-C7E9-41F5-BC7F-C5DF719F95C2}" destId="{A530574F-3447-4852-B51E-CB51B91FF246}" srcOrd="1" destOrd="0" presId="urn:microsoft.com/office/officeart/2005/8/layout/vList4"/>
    <dgm:cxn modelId="{94DFB160-699A-4D6E-9684-35DEBF1331EA}" type="presParOf" srcId="{FC593D4A-C7E9-41F5-BC7F-C5DF719F95C2}" destId="{EADC4514-4C7B-46A5-A8EC-0E2DB5DB188E}"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8F05D33F-9D9C-42B2-9C6A-C1DA747EF49A}" type="doc">
      <dgm:prSet loTypeId="urn:microsoft.com/office/officeart/2005/8/layout/process4" loCatId="list" qsTypeId="urn:microsoft.com/office/officeart/2005/8/quickstyle/3d5" qsCatId="3D" csTypeId="urn:microsoft.com/office/officeart/2005/8/colors/colorful1" csCatId="colorful" phldr="1"/>
      <dgm:spPr/>
      <dgm:t>
        <a:bodyPr/>
        <a:lstStyle/>
        <a:p>
          <a:endParaRPr lang="en-US"/>
        </a:p>
      </dgm:t>
    </dgm:pt>
    <dgm:pt modelId="{9D94E821-B412-44D3-837E-CB612AA84B9B}">
      <dgm:prSet custT="1"/>
      <dgm:spPr/>
      <dgm:t>
        <a:bodyPr/>
        <a:lstStyle/>
        <a:p>
          <a:pPr rtl="0"/>
          <a:r>
            <a:rPr lang="en-US" sz="2800" b="0" i="0" baseline="0" dirty="0" err="1" smtClean="0"/>
            <a:t>renungi</a:t>
          </a:r>
          <a:r>
            <a:rPr lang="en-US" sz="2800" b="0" i="0" baseline="0" dirty="0" smtClean="0"/>
            <a:t> </a:t>
          </a:r>
          <a:r>
            <a:rPr lang="en-US" sz="2800" b="0" i="0" baseline="0" dirty="0" err="1" smtClean="0"/>
            <a:t>sejarah</a:t>
          </a:r>
          <a:r>
            <a:rPr lang="en-US" sz="2800" b="0" i="0" baseline="0" dirty="0" smtClean="0"/>
            <a:t> </a:t>
          </a:r>
          <a:r>
            <a:rPr lang="en-US" sz="2800" b="0" i="0" baseline="0" dirty="0" err="1" smtClean="0"/>
            <a:t>Nabi</a:t>
          </a:r>
          <a:r>
            <a:rPr lang="en-US" sz="2800" b="0" i="0" baseline="0" dirty="0" smtClean="0"/>
            <a:t> Ibrahim AS </a:t>
          </a:r>
          <a:r>
            <a:rPr lang="en-US" sz="2800" b="0" i="0" baseline="0" dirty="0" err="1" smtClean="0"/>
            <a:t>sebagai</a:t>
          </a:r>
          <a:r>
            <a:rPr lang="en-US" sz="2800" b="0" i="0" baseline="0" dirty="0" smtClean="0"/>
            <a:t> </a:t>
          </a:r>
          <a:r>
            <a:rPr lang="en-US" sz="2800" b="0" i="0" baseline="0" dirty="0" err="1" smtClean="0"/>
            <a:t>Rasul</a:t>
          </a:r>
          <a:r>
            <a:rPr lang="en-US" sz="2800" b="0" i="0" baseline="0" dirty="0" smtClean="0"/>
            <a:t> yang </a:t>
          </a:r>
          <a:r>
            <a:rPr lang="en-US" sz="2800" b="0" i="0" baseline="0" dirty="0" err="1" smtClean="0"/>
            <a:t>digelar</a:t>
          </a:r>
          <a:r>
            <a:rPr lang="en-US" sz="2800" b="0" i="0" baseline="0" dirty="0" smtClean="0"/>
            <a:t> </a:t>
          </a:r>
          <a:r>
            <a:rPr lang="en-US" sz="2800" b="0" i="0" baseline="0" dirty="0" err="1" smtClean="0"/>
            <a:t>sebagai</a:t>
          </a:r>
          <a:r>
            <a:rPr lang="en-US" sz="2800" b="0" i="0" baseline="0" dirty="0" smtClean="0"/>
            <a:t> </a:t>
          </a:r>
          <a:r>
            <a:rPr lang="en-US" sz="2800" b="0" i="1" baseline="0" dirty="0" err="1" smtClean="0"/>
            <a:t>Khalilullah</a:t>
          </a:r>
          <a:r>
            <a:rPr lang="en-US" sz="2800" b="0" i="0" baseline="0" dirty="0" smtClean="0"/>
            <a:t>, </a:t>
          </a:r>
          <a:endParaRPr lang="en-US" sz="2800" b="0" i="0" baseline="0" dirty="0"/>
        </a:p>
      </dgm:t>
    </dgm:pt>
    <dgm:pt modelId="{DD7D592B-AF5F-4262-BF9B-652D3D72B486}" type="parTrans" cxnId="{C85E85C3-4C81-46A9-9DC7-9FE639615810}">
      <dgm:prSet/>
      <dgm:spPr/>
      <dgm:t>
        <a:bodyPr/>
        <a:lstStyle/>
        <a:p>
          <a:endParaRPr lang="en-US" sz="2800"/>
        </a:p>
      </dgm:t>
    </dgm:pt>
    <dgm:pt modelId="{146C20CA-5887-47B6-9EF9-F45CB1056AD1}" type="sibTrans" cxnId="{C85E85C3-4C81-46A9-9DC7-9FE639615810}">
      <dgm:prSet/>
      <dgm:spPr/>
      <dgm:t>
        <a:bodyPr/>
        <a:lstStyle/>
        <a:p>
          <a:endParaRPr lang="en-US" sz="2800"/>
        </a:p>
      </dgm:t>
    </dgm:pt>
    <dgm:pt modelId="{0F2C1202-3D95-4C7C-B69D-0C20E12D94BE}">
      <dgm:prSet custT="1"/>
      <dgm:spPr/>
      <dgm:t>
        <a:bodyPr/>
        <a:lstStyle/>
        <a:p>
          <a:pPr rtl="0"/>
          <a:r>
            <a:rPr lang="en-US" sz="2800" b="0" i="0" baseline="0" dirty="0" err="1" smtClean="0"/>
            <a:t>hati</a:t>
          </a:r>
          <a:r>
            <a:rPr lang="en-US" sz="2800" b="0" i="0" baseline="0" dirty="0" smtClean="0"/>
            <a:t> </a:t>
          </a:r>
          <a:r>
            <a:rPr lang="en-US" sz="2800" b="0" i="0" baseline="0" dirty="0" err="1" smtClean="0"/>
            <a:t>baginda</a:t>
          </a:r>
          <a:r>
            <a:rPr lang="en-US" sz="2800" b="0" i="0" baseline="0" dirty="0" smtClean="0"/>
            <a:t> </a:t>
          </a:r>
          <a:r>
            <a:rPr lang="en-US" sz="2800" b="0" i="0" baseline="0" dirty="0" err="1" smtClean="0"/>
            <a:t>selalu</a:t>
          </a:r>
          <a:r>
            <a:rPr lang="en-US" sz="2800" b="0" i="0" baseline="0" dirty="0" smtClean="0"/>
            <a:t> </a:t>
          </a:r>
          <a:r>
            <a:rPr lang="en-US" sz="2800" b="0" i="0" baseline="0" dirty="0" err="1" smtClean="0"/>
            <a:t>dekat</a:t>
          </a:r>
          <a:r>
            <a:rPr lang="en-US" sz="2800" b="0" i="0" baseline="0" dirty="0" smtClean="0"/>
            <a:t> </a:t>
          </a:r>
          <a:r>
            <a:rPr lang="en-US" sz="2800" b="0" i="0" baseline="0" dirty="0" err="1" smtClean="0"/>
            <a:t>dan</a:t>
          </a:r>
          <a:r>
            <a:rPr lang="en-US" sz="2800" b="0" i="0" baseline="0" dirty="0" smtClean="0"/>
            <a:t> </a:t>
          </a:r>
          <a:r>
            <a:rPr lang="en-US" sz="2800" b="0" i="0" baseline="0" dirty="0" err="1" smtClean="0"/>
            <a:t>sentiasa</a:t>
          </a:r>
          <a:r>
            <a:rPr lang="en-US" sz="2800" b="0" i="0" baseline="0" dirty="0" smtClean="0"/>
            <a:t> </a:t>
          </a:r>
          <a:r>
            <a:rPr lang="en-US" sz="2800" b="0" i="0" baseline="0" dirty="0" err="1" smtClean="0"/>
            <a:t>ingin</a:t>
          </a:r>
          <a:r>
            <a:rPr lang="en-US" sz="2800" b="0" i="0" baseline="0" dirty="0" smtClean="0"/>
            <a:t> </a:t>
          </a:r>
          <a:r>
            <a:rPr lang="en-US" sz="2800" b="0" i="0" baseline="0" dirty="0" err="1" smtClean="0"/>
            <a:t>dekat</a:t>
          </a:r>
          <a:r>
            <a:rPr lang="en-US" sz="2800" b="0" i="0" baseline="0" dirty="0" smtClean="0"/>
            <a:t> </a:t>
          </a:r>
          <a:r>
            <a:rPr lang="en-US" sz="2800" b="0" i="0" baseline="0" dirty="0" err="1" smtClean="0"/>
            <a:t>dengan</a:t>
          </a:r>
          <a:r>
            <a:rPr lang="en-US" sz="2800" b="0" i="0" baseline="0" dirty="0" smtClean="0"/>
            <a:t> Allah SWT. </a:t>
          </a:r>
          <a:endParaRPr lang="en-US" sz="2800" b="0" i="0" baseline="0" dirty="0"/>
        </a:p>
      </dgm:t>
    </dgm:pt>
    <dgm:pt modelId="{AFAC466B-EC76-4594-8A44-D1C35CF32201}" type="parTrans" cxnId="{1BAAAFF4-F70E-4725-B5DB-D00830DB4759}">
      <dgm:prSet/>
      <dgm:spPr/>
      <dgm:t>
        <a:bodyPr/>
        <a:lstStyle/>
        <a:p>
          <a:endParaRPr lang="en-US" sz="2800"/>
        </a:p>
      </dgm:t>
    </dgm:pt>
    <dgm:pt modelId="{B4CFADD7-E2C7-40A3-A0DC-2713AA8046CB}" type="sibTrans" cxnId="{1BAAAFF4-F70E-4725-B5DB-D00830DB4759}">
      <dgm:prSet/>
      <dgm:spPr/>
      <dgm:t>
        <a:bodyPr/>
        <a:lstStyle/>
        <a:p>
          <a:endParaRPr lang="en-US" sz="2800"/>
        </a:p>
      </dgm:t>
    </dgm:pt>
    <dgm:pt modelId="{EFD9D729-6B79-44D0-9020-FBDD568CC4A0}">
      <dgm:prSet custT="1"/>
      <dgm:spPr/>
      <dgm:t>
        <a:bodyPr/>
        <a:lstStyle/>
        <a:p>
          <a:pPr rtl="0"/>
          <a:r>
            <a:rPr lang="en-US" sz="2800" b="0" i="0" baseline="0" dirty="0" err="1" smtClean="0"/>
            <a:t>Baginda</a:t>
          </a:r>
          <a:r>
            <a:rPr lang="en-US" sz="2800" b="0" i="0" baseline="0" dirty="0" smtClean="0"/>
            <a:t> </a:t>
          </a:r>
          <a:r>
            <a:rPr lang="en-US" sz="2800" b="0" i="0" baseline="0" dirty="0" err="1" smtClean="0"/>
            <a:t>diuji</a:t>
          </a:r>
          <a:r>
            <a:rPr lang="en-US" sz="2800" b="0" i="0" baseline="0" dirty="0" smtClean="0"/>
            <a:t> </a:t>
          </a:r>
          <a:r>
            <a:rPr lang="en-US" sz="2800" b="0" i="0" baseline="0" dirty="0" err="1" smtClean="0"/>
            <a:t>dengan</a:t>
          </a:r>
          <a:r>
            <a:rPr lang="en-US" sz="2800" b="0" i="0" baseline="0" dirty="0" smtClean="0"/>
            <a:t> </a:t>
          </a:r>
          <a:r>
            <a:rPr lang="en-US" sz="2800" b="0" i="0" baseline="0" dirty="0" err="1" smtClean="0"/>
            <a:t>pelbagai</a:t>
          </a:r>
          <a:r>
            <a:rPr lang="en-US" sz="2800" b="0" i="0" baseline="0" dirty="0" smtClean="0"/>
            <a:t> </a:t>
          </a:r>
          <a:r>
            <a:rPr lang="en-US" sz="2800" b="0" i="0" baseline="0" dirty="0" err="1" smtClean="0"/>
            <a:t>ujian</a:t>
          </a:r>
          <a:r>
            <a:rPr lang="en-US" sz="2800" b="0" i="0" baseline="0" dirty="0" smtClean="0"/>
            <a:t> </a:t>
          </a:r>
          <a:r>
            <a:rPr lang="en-US" sz="2800" b="0" i="0" baseline="0" dirty="0" err="1" smtClean="0"/>
            <a:t>tetapi</a:t>
          </a:r>
          <a:r>
            <a:rPr lang="en-US" sz="2800" b="0" i="0" baseline="0" dirty="0" smtClean="0"/>
            <a:t> </a:t>
          </a:r>
          <a:r>
            <a:rPr lang="en-US" sz="2800" b="0" i="0" baseline="0" dirty="0" err="1" smtClean="0"/>
            <a:t>dapat</a:t>
          </a:r>
          <a:r>
            <a:rPr lang="en-US" sz="2800" b="0" i="0" baseline="0" dirty="0" smtClean="0"/>
            <a:t> </a:t>
          </a:r>
          <a:r>
            <a:rPr lang="en-US" sz="2800" b="0" i="0" baseline="0" dirty="0" err="1" smtClean="0"/>
            <a:t>dilalui</a:t>
          </a:r>
          <a:r>
            <a:rPr lang="en-US" sz="2800" b="0" i="0" baseline="0" dirty="0" smtClean="0"/>
            <a:t> </a:t>
          </a:r>
          <a:r>
            <a:rPr lang="en-US" sz="2800" b="0" i="0" baseline="0" dirty="0" err="1" smtClean="0"/>
            <a:t>dengan</a:t>
          </a:r>
          <a:r>
            <a:rPr lang="en-US" sz="2800" b="0" i="0" baseline="0" dirty="0" smtClean="0"/>
            <a:t> </a:t>
          </a:r>
          <a:r>
            <a:rPr lang="en-US" sz="2800" b="0" i="0" baseline="0" dirty="0" err="1" smtClean="0"/>
            <a:t>sabar</a:t>
          </a:r>
          <a:r>
            <a:rPr lang="en-US" sz="2800" b="0" i="0" baseline="0" dirty="0" smtClean="0"/>
            <a:t> </a:t>
          </a:r>
          <a:r>
            <a:rPr lang="en-US" sz="2800" b="0" i="0" baseline="0" dirty="0" err="1" smtClean="0"/>
            <a:t>dan</a:t>
          </a:r>
          <a:r>
            <a:rPr lang="en-US" sz="2800" b="0" i="0" baseline="0" dirty="0" smtClean="0"/>
            <a:t> </a:t>
          </a:r>
          <a:r>
            <a:rPr lang="en-US" sz="2800" b="0" i="0" baseline="0" dirty="0" err="1" smtClean="0"/>
            <a:t>tabah</a:t>
          </a:r>
          <a:r>
            <a:rPr lang="en-US" sz="2800" b="0" i="0" baseline="0" dirty="0" smtClean="0"/>
            <a:t> </a:t>
          </a:r>
          <a:r>
            <a:rPr lang="en-US" sz="2800" b="0" i="0" baseline="0" dirty="0" err="1" smtClean="0"/>
            <a:t>demi</a:t>
          </a:r>
          <a:r>
            <a:rPr lang="en-US" sz="2800" b="0" i="0" baseline="0" dirty="0" smtClean="0"/>
            <a:t> </a:t>
          </a:r>
          <a:r>
            <a:rPr lang="en-US" sz="2800" b="0" i="0" baseline="0" dirty="0" err="1" smtClean="0"/>
            <a:t>cinta</a:t>
          </a:r>
          <a:r>
            <a:rPr lang="en-US" sz="2800" b="0" i="0" baseline="0" dirty="0" smtClean="0"/>
            <a:t> </a:t>
          </a:r>
          <a:r>
            <a:rPr lang="en-US" sz="2800" b="0" i="0" baseline="0" dirty="0" err="1" smtClean="0"/>
            <a:t>dan</a:t>
          </a:r>
          <a:r>
            <a:rPr lang="en-US" sz="2800" b="0" i="0" baseline="0" dirty="0" smtClean="0"/>
            <a:t> </a:t>
          </a:r>
          <a:r>
            <a:rPr lang="en-US" sz="2800" b="0" i="0" baseline="0" dirty="0" err="1" smtClean="0"/>
            <a:t>taqwanya</a:t>
          </a:r>
          <a:r>
            <a:rPr lang="en-US" sz="2800" b="0" i="0" baseline="0" dirty="0" smtClean="0"/>
            <a:t> </a:t>
          </a:r>
          <a:r>
            <a:rPr lang="en-US" sz="2800" b="0" i="0" baseline="0" dirty="0" err="1" smtClean="0"/>
            <a:t>kepada</a:t>
          </a:r>
          <a:r>
            <a:rPr lang="en-US" sz="2800" b="0" i="0" baseline="0" dirty="0" smtClean="0"/>
            <a:t> Allah SWT. </a:t>
          </a:r>
          <a:endParaRPr lang="en-US" sz="2800" b="0" i="0" baseline="0" dirty="0"/>
        </a:p>
      </dgm:t>
    </dgm:pt>
    <dgm:pt modelId="{27F649B8-4EEA-403E-83B2-F0B06BC8F201}" type="parTrans" cxnId="{5C3800EE-3487-4835-8593-62051A94F335}">
      <dgm:prSet/>
      <dgm:spPr/>
      <dgm:t>
        <a:bodyPr/>
        <a:lstStyle/>
        <a:p>
          <a:endParaRPr lang="en-US" sz="2800"/>
        </a:p>
      </dgm:t>
    </dgm:pt>
    <dgm:pt modelId="{C0934958-3E02-43AC-98ED-4D942B72E663}" type="sibTrans" cxnId="{5C3800EE-3487-4835-8593-62051A94F335}">
      <dgm:prSet/>
      <dgm:spPr/>
      <dgm:t>
        <a:bodyPr/>
        <a:lstStyle/>
        <a:p>
          <a:endParaRPr lang="en-US" sz="2800"/>
        </a:p>
      </dgm:t>
    </dgm:pt>
    <dgm:pt modelId="{C07B30EC-C80B-42B9-B04B-AE3B0C6D7ABE}">
      <dgm:prSet custT="1"/>
      <dgm:spPr/>
      <dgm:t>
        <a:bodyPr/>
        <a:lstStyle/>
        <a:p>
          <a:pPr rtl="0"/>
          <a:r>
            <a:rPr lang="en-US" sz="2800" b="0" i="0" baseline="0" dirty="0" err="1" smtClean="0"/>
            <a:t>rela</a:t>
          </a:r>
          <a:r>
            <a:rPr lang="en-US" sz="2800" b="0" i="0" baseline="0" dirty="0" smtClean="0"/>
            <a:t> </a:t>
          </a:r>
          <a:r>
            <a:rPr lang="en-US" sz="2800" b="0" i="0" baseline="0" dirty="0" err="1" smtClean="0"/>
            <a:t>berkorban</a:t>
          </a:r>
          <a:r>
            <a:rPr lang="en-US" sz="2800" b="0" i="0" baseline="0" dirty="0" smtClean="0"/>
            <a:t> </a:t>
          </a:r>
          <a:r>
            <a:rPr lang="en-US" sz="2800" b="0" i="0" baseline="0" dirty="0" err="1" smtClean="0"/>
            <a:t>apa</a:t>
          </a:r>
          <a:r>
            <a:rPr lang="en-US" sz="2800" b="0" i="0" baseline="0" dirty="0" smtClean="0"/>
            <a:t> </a:t>
          </a:r>
          <a:r>
            <a:rPr lang="en-US" sz="2800" b="0" i="0" baseline="0" dirty="0" err="1" smtClean="0"/>
            <a:t>sahaja</a:t>
          </a:r>
          <a:r>
            <a:rPr lang="en-US" sz="2800" b="0" i="0" baseline="0" dirty="0" smtClean="0"/>
            <a:t> </a:t>
          </a:r>
          <a:r>
            <a:rPr lang="en-US" sz="2800" b="0" i="0" baseline="0" dirty="0" err="1" smtClean="0"/>
            <a:t>demi</a:t>
          </a:r>
          <a:r>
            <a:rPr lang="en-US" sz="2800" b="0" i="0" baseline="0" dirty="0" smtClean="0"/>
            <a:t> </a:t>
          </a:r>
          <a:r>
            <a:rPr lang="en-US" sz="2800" b="0" i="0" baseline="0" dirty="0" err="1" smtClean="0"/>
            <a:t>mengabdikan</a:t>
          </a:r>
          <a:r>
            <a:rPr lang="en-US" sz="2800" b="0" i="0" baseline="0" dirty="0" smtClean="0"/>
            <a:t> </a:t>
          </a:r>
          <a:r>
            <a:rPr lang="en-US" sz="2800" b="0" i="0" baseline="0" dirty="0" err="1" smtClean="0"/>
            <a:t>diri</a:t>
          </a:r>
          <a:r>
            <a:rPr lang="en-US" sz="2800" b="0" i="0" baseline="0" dirty="0" smtClean="0"/>
            <a:t> </a:t>
          </a:r>
          <a:r>
            <a:rPr lang="en-US" sz="2800" b="0" i="0" baseline="0" dirty="0" err="1" smtClean="0"/>
            <a:t>kepada</a:t>
          </a:r>
          <a:r>
            <a:rPr lang="en-US" sz="2800" b="0" i="0" baseline="0" dirty="0" smtClean="0"/>
            <a:t> Allah SWT. </a:t>
          </a:r>
          <a:endParaRPr lang="en-US" sz="2800" b="0" i="0" baseline="0" dirty="0"/>
        </a:p>
      </dgm:t>
    </dgm:pt>
    <dgm:pt modelId="{67A5A368-A49E-4295-8826-D25BEBB2EC11}" type="parTrans" cxnId="{E2C7AB3F-1129-4845-8165-10B182DAD802}">
      <dgm:prSet/>
      <dgm:spPr/>
      <dgm:t>
        <a:bodyPr/>
        <a:lstStyle/>
        <a:p>
          <a:endParaRPr lang="en-US" sz="2800"/>
        </a:p>
      </dgm:t>
    </dgm:pt>
    <dgm:pt modelId="{0C8FD25A-8388-48A7-BF66-E94AE80B217E}" type="sibTrans" cxnId="{E2C7AB3F-1129-4845-8165-10B182DAD802}">
      <dgm:prSet/>
      <dgm:spPr/>
      <dgm:t>
        <a:bodyPr/>
        <a:lstStyle/>
        <a:p>
          <a:endParaRPr lang="en-US" sz="2800"/>
        </a:p>
      </dgm:t>
    </dgm:pt>
    <dgm:pt modelId="{5AADA8C0-1EE6-45A9-9F53-60A7BEBCF0C1}" type="pres">
      <dgm:prSet presAssocID="{8F05D33F-9D9C-42B2-9C6A-C1DA747EF49A}" presName="Name0" presStyleCnt="0">
        <dgm:presLayoutVars>
          <dgm:dir/>
          <dgm:animLvl val="lvl"/>
          <dgm:resizeHandles val="exact"/>
        </dgm:presLayoutVars>
      </dgm:prSet>
      <dgm:spPr/>
    </dgm:pt>
    <dgm:pt modelId="{1FB399A6-8D92-4867-8315-37591E845D6D}" type="pres">
      <dgm:prSet presAssocID="{C07B30EC-C80B-42B9-B04B-AE3B0C6D7ABE}" presName="boxAndChildren" presStyleCnt="0"/>
      <dgm:spPr/>
    </dgm:pt>
    <dgm:pt modelId="{3757AA81-DFFC-4B50-BA86-F68AEAF87737}" type="pres">
      <dgm:prSet presAssocID="{C07B30EC-C80B-42B9-B04B-AE3B0C6D7ABE}" presName="parentTextBox" presStyleLbl="node1" presStyleIdx="0" presStyleCnt="4"/>
      <dgm:spPr/>
      <dgm:t>
        <a:bodyPr/>
        <a:lstStyle/>
        <a:p>
          <a:endParaRPr lang="en-US"/>
        </a:p>
      </dgm:t>
    </dgm:pt>
    <dgm:pt modelId="{BCADCB45-5EA9-4F30-8608-0C060E425544}" type="pres">
      <dgm:prSet presAssocID="{C0934958-3E02-43AC-98ED-4D942B72E663}" presName="sp" presStyleCnt="0"/>
      <dgm:spPr/>
    </dgm:pt>
    <dgm:pt modelId="{48A25DF3-B54C-4CAF-89FE-5E0060258F44}" type="pres">
      <dgm:prSet presAssocID="{EFD9D729-6B79-44D0-9020-FBDD568CC4A0}" presName="arrowAndChildren" presStyleCnt="0"/>
      <dgm:spPr/>
    </dgm:pt>
    <dgm:pt modelId="{D3F27587-B4C4-47FC-9391-FE755C55E8B3}" type="pres">
      <dgm:prSet presAssocID="{EFD9D729-6B79-44D0-9020-FBDD568CC4A0}" presName="parentTextArrow" presStyleLbl="node1" presStyleIdx="1" presStyleCnt="4"/>
      <dgm:spPr/>
      <dgm:t>
        <a:bodyPr/>
        <a:lstStyle/>
        <a:p>
          <a:endParaRPr lang="en-US"/>
        </a:p>
      </dgm:t>
    </dgm:pt>
    <dgm:pt modelId="{CEFE24FB-C66F-4D98-B40E-F5135E925790}" type="pres">
      <dgm:prSet presAssocID="{B4CFADD7-E2C7-40A3-A0DC-2713AA8046CB}" presName="sp" presStyleCnt="0"/>
      <dgm:spPr/>
    </dgm:pt>
    <dgm:pt modelId="{5DDEB801-0465-4C2E-8009-79503A3C02A5}" type="pres">
      <dgm:prSet presAssocID="{0F2C1202-3D95-4C7C-B69D-0C20E12D94BE}" presName="arrowAndChildren" presStyleCnt="0"/>
      <dgm:spPr/>
    </dgm:pt>
    <dgm:pt modelId="{A98B687A-7AB2-43CA-9FCF-58ABDB2DD7F9}" type="pres">
      <dgm:prSet presAssocID="{0F2C1202-3D95-4C7C-B69D-0C20E12D94BE}" presName="parentTextArrow" presStyleLbl="node1" presStyleIdx="2" presStyleCnt="4"/>
      <dgm:spPr/>
      <dgm:t>
        <a:bodyPr/>
        <a:lstStyle/>
        <a:p>
          <a:endParaRPr lang="en-US"/>
        </a:p>
      </dgm:t>
    </dgm:pt>
    <dgm:pt modelId="{CC86180E-284F-4A18-8ADD-385C36C7205D}" type="pres">
      <dgm:prSet presAssocID="{146C20CA-5887-47B6-9EF9-F45CB1056AD1}" presName="sp" presStyleCnt="0"/>
      <dgm:spPr/>
    </dgm:pt>
    <dgm:pt modelId="{4EF7A841-50F7-4FCD-A470-8EE52A5F0FFB}" type="pres">
      <dgm:prSet presAssocID="{9D94E821-B412-44D3-837E-CB612AA84B9B}" presName="arrowAndChildren" presStyleCnt="0"/>
      <dgm:spPr/>
    </dgm:pt>
    <dgm:pt modelId="{582BABD0-16C9-4571-863F-8B1A2F3DD893}" type="pres">
      <dgm:prSet presAssocID="{9D94E821-B412-44D3-837E-CB612AA84B9B}" presName="parentTextArrow" presStyleLbl="node1" presStyleIdx="3" presStyleCnt="4"/>
      <dgm:spPr/>
      <dgm:t>
        <a:bodyPr/>
        <a:lstStyle/>
        <a:p>
          <a:endParaRPr lang="en-US"/>
        </a:p>
      </dgm:t>
    </dgm:pt>
  </dgm:ptLst>
  <dgm:cxnLst>
    <dgm:cxn modelId="{85F5C985-D469-4B43-91C9-CB41B8C30103}" type="presOf" srcId="{9D94E821-B412-44D3-837E-CB612AA84B9B}" destId="{582BABD0-16C9-4571-863F-8B1A2F3DD893}" srcOrd="0" destOrd="0" presId="urn:microsoft.com/office/officeart/2005/8/layout/process4"/>
    <dgm:cxn modelId="{E2C7AB3F-1129-4845-8165-10B182DAD802}" srcId="{8F05D33F-9D9C-42B2-9C6A-C1DA747EF49A}" destId="{C07B30EC-C80B-42B9-B04B-AE3B0C6D7ABE}" srcOrd="3" destOrd="0" parTransId="{67A5A368-A49E-4295-8826-D25BEBB2EC11}" sibTransId="{0C8FD25A-8388-48A7-BF66-E94AE80B217E}"/>
    <dgm:cxn modelId="{597A7134-E2DA-48EB-B513-9089076C18E4}" type="presOf" srcId="{0F2C1202-3D95-4C7C-B69D-0C20E12D94BE}" destId="{A98B687A-7AB2-43CA-9FCF-58ABDB2DD7F9}" srcOrd="0" destOrd="0" presId="urn:microsoft.com/office/officeart/2005/8/layout/process4"/>
    <dgm:cxn modelId="{0CF5F985-0551-4C07-A93F-9ACBD6A94C71}" type="presOf" srcId="{EFD9D729-6B79-44D0-9020-FBDD568CC4A0}" destId="{D3F27587-B4C4-47FC-9391-FE755C55E8B3}" srcOrd="0" destOrd="0" presId="urn:microsoft.com/office/officeart/2005/8/layout/process4"/>
    <dgm:cxn modelId="{5C3800EE-3487-4835-8593-62051A94F335}" srcId="{8F05D33F-9D9C-42B2-9C6A-C1DA747EF49A}" destId="{EFD9D729-6B79-44D0-9020-FBDD568CC4A0}" srcOrd="2" destOrd="0" parTransId="{27F649B8-4EEA-403E-83B2-F0B06BC8F201}" sibTransId="{C0934958-3E02-43AC-98ED-4D942B72E663}"/>
    <dgm:cxn modelId="{9C101DA3-C5E2-4181-A9CB-343F38563E29}" type="presOf" srcId="{C07B30EC-C80B-42B9-B04B-AE3B0C6D7ABE}" destId="{3757AA81-DFFC-4B50-BA86-F68AEAF87737}" srcOrd="0" destOrd="0" presId="urn:microsoft.com/office/officeart/2005/8/layout/process4"/>
    <dgm:cxn modelId="{C85E85C3-4C81-46A9-9DC7-9FE639615810}" srcId="{8F05D33F-9D9C-42B2-9C6A-C1DA747EF49A}" destId="{9D94E821-B412-44D3-837E-CB612AA84B9B}" srcOrd="0" destOrd="0" parTransId="{DD7D592B-AF5F-4262-BF9B-652D3D72B486}" sibTransId="{146C20CA-5887-47B6-9EF9-F45CB1056AD1}"/>
    <dgm:cxn modelId="{1BAAAFF4-F70E-4725-B5DB-D00830DB4759}" srcId="{8F05D33F-9D9C-42B2-9C6A-C1DA747EF49A}" destId="{0F2C1202-3D95-4C7C-B69D-0C20E12D94BE}" srcOrd="1" destOrd="0" parTransId="{AFAC466B-EC76-4594-8A44-D1C35CF32201}" sibTransId="{B4CFADD7-E2C7-40A3-A0DC-2713AA8046CB}"/>
    <dgm:cxn modelId="{20D86FD8-5F16-4A77-B695-5A69A501307A}" type="presOf" srcId="{8F05D33F-9D9C-42B2-9C6A-C1DA747EF49A}" destId="{5AADA8C0-1EE6-45A9-9F53-60A7BEBCF0C1}" srcOrd="0" destOrd="0" presId="urn:microsoft.com/office/officeart/2005/8/layout/process4"/>
    <dgm:cxn modelId="{FF190702-DC0B-4085-B152-C58918366CD8}" type="presParOf" srcId="{5AADA8C0-1EE6-45A9-9F53-60A7BEBCF0C1}" destId="{1FB399A6-8D92-4867-8315-37591E845D6D}" srcOrd="0" destOrd="0" presId="urn:microsoft.com/office/officeart/2005/8/layout/process4"/>
    <dgm:cxn modelId="{BDCEE46E-67CC-4009-BA95-A2C0A6FEF136}" type="presParOf" srcId="{1FB399A6-8D92-4867-8315-37591E845D6D}" destId="{3757AA81-DFFC-4B50-BA86-F68AEAF87737}" srcOrd="0" destOrd="0" presId="urn:microsoft.com/office/officeart/2005/8/layout/process4"/>
    <dgm:cxn modelId="{051EEE18-3F40-44BB-ACC2-B753773EAB16}" type="presParOf" srcId="{5AADA8C0-1EE6-45A9-9F53-60A7BEBCF0C1}" destId="{BCADCB45-5EA9-4F30-8608-0C060E425544}" srcOrd="1" destOrd="0" presId="urn:microsoft.com/office/officeart/2005/8/layout/process4"/>
    <dgm:cxn modelId="{15977058-870C-4938-9926-4DAAD4650351}" type="presParOf" srcId="{5AADA8C0-1EE6-45A9-9F53-60A7BEBCF0C1}" destId="{48A25DF3-B54C-4CAF-89FE-5E0060258F44}" srcOrd="2" destOrd="0" presId="urn:microsoft.com/office/officeart/2005/8/layout/process4"/>
    <dgm:cxn modelId="{362D8D64-93AE-46E8-85F8-2CA969C2F6DF}" type="presParOf" srcId="{48A25DF3-B54C-4CAF-89FE-5E0060258F44}" destId="{D3F27587-B4C4-47FC-9391-FE755C55E8B3}" srcOrd="0" destOrd="0" presId="urn:microsoft.com/office/officeart/2005/8/layout/process4"/>
    <dgm:cxn modelId="{E9B65C74-C852-4A76-87E4-819A6EB431FE}" type="presParOf" srcId="{5AADA8C0-1EE6-45A9-9F53-60A7BEBCF0C1}" destId="{CEFE24FB-C66F-4D98-B40E-F5135E925790}" srcOrd="3" destOrd="0" presId="urn:microsoft.com/office/officeart/2005/8/layout/process4"/>
    <dgm:cxn modelId="{03C4FEB5-7878-4F53-9551-4D830D89D6E8}" type="presParOf" srcId="{5AADA8C0-1EE6-45A9-9F53-60A7BEBCF0C1}" destId="{5DDEB801-0465-4C2E-8009-79503A3C02A5}" srcOrd="4" destOrd="0" presId="urn:microsoft.com/office/officeart/2005/8/layout/process4"/>
    <dgm:cxn modelId="{DEBC7499-5E9F-467C-B42B-16D1590B3F89}" type="presParOf" srcId="{5DDEB801-0465-4C2E-8009-79503A3C02A5}" destId="{A98B687A-7AB2-43CA-9FCF-58ABDB2DD7F9}" srcOrd="0" destOrd="0" presId="urn:microsoft.com/office/officeart/2005/8/layout/process4"/>
    <dgm:cxn modelId="{4024E041-9504-437F-944B-1F90CB41122A}" type="presParOf" srcId="{5AADA8C0-1EE6-45A9-9F53-60A7BEBCF0C1}" destId="{CC86180E-284F-4A18-8ADD-385C36C7205D}" srcOrd="5" destOrd="0" presId="urn:microsoft.com/office/officeart/2005/8/layout/process4"/>
    <dgm:cxn modelId="{9681C3B2-D7C6-49C0-8C3B-E6399EC05AD8}" type="presParOf" srcId="{5AADA8C0-1EE6-45A9-9F53-60A7BEBCF0C1}" destId="{4EF7A841-50F7-4FCD-A470-8EE52A5F0FFB}" srcOrd="6" destOrd="0" presId="urn:microsoft.com/office/officeart/2005/8/layout/process4"/>
    <dgm:cxn modelId="{5862FB81-0998-4D24-BF11-DD6652B276D5}" type="presParOf" srcId="{4EF7A841-50F7-4FCD-A470-8EE52A5F0FFB}" destId="{582BABD0-16C9-4571-863F-8B1A2F3DD893}" srcOrd="0" destOrd="0" presId="urn:microsoft.com/office/officeart/2005/8/layout/process4"/>
  </dgm:cxnLst>
  <dgm:bg/>
  <dgm:whole/>
</dgm:dataModel>
</file>

<file path=ppt/diagrams/data4.xml><?xml version="1.0" encoding="utf-8"?>
<dgm:dataModel xmlns:dgm="http://schemas.openxmlformats.org/drawingml/2006/diagram" xmlns:a="http://schemas.openxmlformats.org/drawingml/2006/main">
  <dgm:ptLst>
    <dgm:pt modelId="{375640B4-F6E1-4517-8B43-9062C64F2D83}" type="doc">
      <dgm:prSet loTypeId="urn:microsoft.com/office/officeart/2005/8/layout/target2" loCatId="relationship" qsTypeId="urn:microsoft.com/office/officeart/2005/8/quickstyle/3d5" qsCatId="3D" csTypeId="urn:microsoft.com/office/officeart/2005/8/colors/colorful5" csCatId="colorful" phldr="1"/>
      <dgm:spPr/>
      <dgm:t>
        <a:bodyPr/>
        <a:lstStyle/>
        <a:p>
          <a:endParaRPr lang="en-US"/>
        </a:p>
      </dgm:t>
    </dgm:pt>
    <dgm:pt modelId="{C295B467-CE30-416E-B86E-5456B6881FD6}">
      <dgm:prSet custT="1"/>
      <dgm:spPr/>
      <dgm:t>
        <a:bodyPr/>
        <a:lstStyle/>
        <a:p>
          <a:pPr algn="ctr" rtl="0"/>
          <a:r>
            <a:rPr lang="en-US" sz="2800" b="0" i="0" baseline="0" dirty="0" err="1" smtClean="0">
              <a:solidFill>
                <a:srgbClr val="0000FF"/>
              </a:solidFill>
              <a:latin typeface="Bernard MT Condensed" pitchFamily="18" charset="0"/>
            </a:rPr>
            <a:t>Seawal</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usia</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mudanya</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baginda</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telah</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berkecamuk</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konflik</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antara</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pemikiran</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rohaninya</a:t>
          </a:r>
          <a:r>
            <a:rPr lang="en-US" sz="2800" b="0" i="0" baseline="0" dirty="0" smtClean="0">
              <a:solidFill>
                <a:srgbClr val="0000FF"/>
              </a:solidFill>
              <a:latin typeface="Bernard MT Condensed" pitchFamily="18" charset="0"/>
            </a:rPr>
            <a:t> yang </a:t>
          </a:r>
          <a:r>
            <a:rPr lang="en-US" sz="2800" b="0" i="0" baseline="0" dirty="0" err="1" smtClean="0">
              <a:solidFill>
                <a:srgbClr val="0000FF"/>
              </a:solidFill>
              <a:latin typeface="Bernard MT Condensed" pitchFamily="18" charset="0"/>
            </a:rPr>
            <a:t>suci</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dengan</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situasi</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masyarakat</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disekelilingnya</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pada</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masa</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itu</a:t>
          </a:r>
          <a:r>
            <a:rPr lang="en-US" sz="2800" b="0" i="0" baseline="0" dirty="0" smtClean="0">
              <a:solidFill>
                <a:srgbClr val="0000FF"/>
              </a:solidFill>
              <a:latin typeface="Bernard MT Condensed" pitchFamily="18" charset="0"/>
            </a:rPr>
            <a:t> yang </a:t>
          </a:r>
          <a:r>
            <a:rPr lang="en-US" sz="2800" b="0" i="0" baseline="0" dirty="0" err="1" smtClean="0">
              <a:solidFill>
                <a:srgbClr val="0000FF"/>
              </a:solidFill>
              <a:latin typeface="Bernard MT Condensed" pitchFamily="18" charset="0"/>
            </a:rPr>
            <a:t>bertuhankan</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patung-patung</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berhala</a:t>
          </a:r>
          <a:r>
            <a:rPr lang="en-US" sz="2800" b="0" i="0" baseline="0" dirty="0" smtClean="0">
              <a:solidFill>
                <a:srgbClr val="0000FF"/>
              </a:solidFill>
              <a:latin typeface="Bernard MT Condensed" pitchFamily="18" charset="0"/>
            </a:rPr>
            <a:t> yang </a:t>
          </a:r>
          <a:r>
            <a:rPr lang="en-US" sz="2800" b="0" i="0" baseline="0" dirty="0" err="1" smtClean="0">
              <a:solidFill>
                <a:srgbClr val="0000FF"/>
              </a:solidFill>
              <a:latin typeface="Bernard MT Condensed" pitchFamily="18" charset="0"/>
            </a:rPr>
            <a:t>mereka</a:t>
          </a:r>
          <a:r>
            <a:rPr lang="en-US" sz="2800" b="0" i="0" baseline="0" dirty="0" smtClean="0">
              <a:solidFill>
                <a:srgbClr val="0000FF"/>
              </a:solidFill>
              <a:latin typeface="Bernard MT Condensed" pitchFamily="18" charset="0"/>
            </a:rPr>
            <a:t> </a:t>
          </a:r>
          <a:r>
            <a:rPr lang="en-US" sz="2800" b="0" i="0" baseline="0" dirty="0" err="1" smtClean="0">
              <a:solidFill>
                <a:srgbClr val="0000FF"/>
              </a:solidFill>
              <a:latin typeface="Bernard MT Condensed" pitchFamily="18" charset="0"/>
            </a:rPr>
            <a:t>sembah</a:t>
          </a:r>
          <a:r>
            <a:rPr lang="en-US" sz="2800" b="0" i="0" baseline="0" dirty="0" smtClean="0">
              <a:solidFill>
                <a:srgbClr val="0000FF"/>
              </a:solidFill>
              <a:latin typeface="Bernard MT Condensed" pitchFamily="18" charset="0"/>
            </a:rPr>
            <a:t>. </a:t>
          </a:r>
          <a:endParaRPr lang="en-US" sz="2800" b="0" i="0" baseline="0" dirty="0">
            <a:solidFill>
              <a:srgbClr val="0000FF"/>
            </a:solidFill>
            <a:latin typeface="Bernard MT Condensed" pitchFamily="18" charset="0"/>
          </a:endParaRPr>
        </a:p>
      </dgm:t>
    </dgm:pt>
    <dgm:pt modelId="{A38B10B9-756F-4737-BD6D-B3E616AEC6B9}" type="parTrans" cxnId="{2BDEB3A4-1F5A-4B30-8608-0BFBE661A441}">
      <dgm:prSet/>
      <dgm:spPr/>
      <dgm:t>
        <a:bodyPr/>
        <a:lstStyle/>
        <a:p>
          <a:endParaRPr lang="en-US" sz="2800">
            <a:latin typeface="Bernard MT Condensed" pitchFamily="18" charset="0"/>
          </a:endParaRPr>
        </a:p>
      </dgm:t>
    </dgm:pt>
    <dgm:pt modelId="{FFEE6261-DA40-46C4-9AC3-6DCC20258BBA}" type="sibTrans" cxnId="{2BDEB3A4-1F5A-4B30-8608-0BFBE661A441}">
      <dgm:prSet/>
      <dgm:spPr/>
      <dgm:t>
        <a:bodyPr/>
        <a:lstStyle/>
        <a:p>
          <a:endParaRPr lang="en-US" sz="2800">
            <a:latin typeface="Bernard MT Condensed" pitchFamily="18" charset="0"/>
          </a:endParaRPr>
        </a:p>
      </dgm:t>
    </dgm:pt>
    <dgm:pt modelId="{3F47AB19-3508-405D-80E3-8F3F84C6BD47}">
      <dgm:prSet custT="1"/>
      <dgm:spPr/>
      <dgm:t>
        <a:bodyPr/>
        <a:lstStyle/>
        <a:p>
          <a:pPr algn="ctr" rtl="0"/>
          <a:r>
            <a:rPr lang="en-US" sz="2800" b="0" i="0" baseline="0" dirty="0" err="1" smtClean="0">
              <a:solidFill>
                <a:srgbClr val="990099"/>
              </a:solidFill>
              <a:latin typeface="Bernard MT Condensed" pitchFamily="18" charset="0"/>
            </a:rPr>
            <a:t>Nabi</a:t>
          </a:r>
          <a:r>
            <a:rPr lang="en-US" sz="2800" b="0" i="0" baseline="0" dirty="0" smtClean="0">
              <a:solidFill>
                <a:srgbClr val="990099"/>
              </a:solidFill>
              <a:latin typeface="Bernard MT Condensed" pitchFamily="18" charset="0"/>
            </a:rPr>
            <a:t> Ibrahim AS </a:t>
          </a:r>
          <a:r>
            <a:rPr lang="en-US" sz="2800" b="0" i="0" baseline="0" dirty="0" err="1" smtClean="0">
              <a:solidFill>
                <a:srgbClr val="990099"/>
              </a:solidFill>
              <a:latin typeface="Bernard MT Condensed" pitchFamily="18" charset="0"/>
            </a:rPr>
            <a:t>tidak</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dapat</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menerima</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keadaan</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itu</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dan</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baginda</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telah</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memusnah</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dan</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menghancurkan</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semua</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berhala</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itu</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termasuk</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juga</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patung</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berhala</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sembahan</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bapanya</a:t>
          </a:r>
          <a:r>
            <a:rPr lang="en-US" sz="2800" b="0" i="0" baseline="0" dirty="0" smtClean="0">
              <a:solidFill>
                <a:srgbClr val="990099"/>
              </a:solidFill>
              <a:latin typeface="Bernard MT Condensed" pitchFamily="18" charset="0"/>
            </a:rPr>
            <a:t> </a:t>
          </a:r>
          <a:r>
            <a:rPr lang="en-US" sz="2800" b="0" i="0" baseline="0" dirty="0" err="1" smtClean="0">
              <a:solidFill>
                <a:srgbClr val="990099"/>
              </a:solidFill>
              <a:latin typeface="Bernard MT Condensed" pitchFamily="18" charset="0"/>
            </a:rPr>
            <a:t>sendiri</a:t>
          </a:r>
          <a:r>
            <a:rPr lang="en-US" sz="2800" b="0" i="0" baseline="0" dirty="0" smtClean="0">
              <a:solidFill>
                <a:srgbClr val="990099"/>
              </a:solidFill>
              <a:latin typeface="Bernard MT Condensed" pitchFamily="18" charset="0"/>
            </a:rPr>
            <a:t>. </a:t>
          </a:r>
          <a:endParaRPr lang="en-US" sz="2800" b="0" i="0" baseline="0" dirty="0">
            <a:solidFill>
              <a:srgbClr val="990099"/>
            </a:solidFill>
            <a:latin typeface="Bernard MT Condensed" pitchFamily="18" charset="0"/>
          </a:endParaRPr>
        </a:p>
      </dgm:t>
    </dgm:pt>
    <dgm:pt modelId="{04C0CFBE-5600-4B21-AF84-A0C4E108C8AB}" type="parTrans" cxnId="{2B320AA0-FC87-4133-A63D-87B7D0D71229}">
      <dgm:prSet/>
      <dgm:spPr/>
      <dgm:t>
        <a:bodyPr/>
        <a:lstStyle/>
        <a:p>
          <a:endParaRPr lang="en-US" sz="2800">
            <a:latin typeface="Bernard MT Condensed" pitchFamily="18" charset="0"/>
          </a:endParaRPr>
        </a:p>
      </dgm:t>
    </dgm:pt>
    <dgm:pt modelId="{221B9D49-6EA6-4F24-B22A-8CD2D5546A52}" type="sibTrans" cxnId="{2B320AA0-FC87-4133-A63D-87B7D0D71229}">
      <dgm:prSet/>
      <dgm:spPr/>
      <dgm:t>
        <a:bodyPr/>
        <a:lstStyle/>
        <a:p>
          <a:endParaRPr lang="en-US" sz="2800">
            <a:latin typeface="Bernard MT Condensed" pitchFamily="18" charset="0"/>
          </a:endParaRPr>
        </a:p>
      </dgm:t>
    </dgm:pt>
    <dgm:pt modelId="{B2ACA1A0-15EC-40E0-BE38-AF73BB783384}" type="pres">
      <dgm:prSet presAssocID="{375640B4-F6E1-4517-8B43-9062C64F2D83}" presName="Name0" presStyleCnt="0">
        <dgm:presLayoutVars>
          <dgm:chMax val="3"/>
          <dgm:chPref val="1"/>
          <dgm:dir/>
          <dgm:animLvl val="lvl"/>
          <dgm:resizeHandles/>
        </dgm:presLayoutVars>
      </dgm:prSet>
      <dgm:spPr/>
    </dgm:pt>
    <dgm:pt modelId="{95F56A89-5462-493B-BBA8-BC6EA3DDBE7F}" type="pres">
      <dgm:prSet presAssocID="{375640B4-F6E1-4517-8B43-9062C64F2D83}" presName="outerBox" presStyleCnt="0"/>
      <dgm:spPr/>
    </dgm:pt>
    <dgm:pt modelId="{7E5DEC2A-9BD3-4EB6-A977-9CA8FA981B46}" type="pres">
      <dgm:prSet presAssocID="{375640B4-F6E1-4517-8B43-9062C64F2D83}" presName="outerBoxParent" presStyleLbl="node1" presStyleIdx="0" presStyleCnt="2"/>
      <dgm:spPr/>
    </dgm:pt>
    <dgm:pt modelId="{46DB9749-8109-43DC-A88C-9B73798349D9}" type="pres">
      <dgm:prSet presAssocID="{375640B4-F6E1-4517-8B43-9062C64F2D83}" presName="outerBoxChildren" presStyleCnt="0"/>
      <dgm:spPr/>
    </dgm:pt>
    <dgm:pt modelId="{BA698778-98CD-4ADB-897D-45332FA8CE01}" type="pres">
      <dgm:prSet presAssocID="{375640B4-F6E1-4517-8B43-9062C64F2D83}" presName="middleBox" presStyleCnt="0"/>
      <dgm:spPr/>
    </dgm:pt>
    <dgm:pt modelId="{1184B6FA-C012-4C3E-8DD6-14E323CD0122}" type="pres">
      <dgm:prSet presAssocID="{375640B4-F6E1-4517-8B43-9062C64F2D83}" presName="middleBoxParent" presStyleLbl="node1" presStyleIdx="1" presStyleCnt="2" custScaleY="72222" custLinFactNeighborX="91" custLinFactNeighborY="11905"/>
      <dgm:spPr/>
    </dgm:pt>
    <dgm:pt modelId="{292BD8D6-E2CE-42C7-BFDB-B7F10D71D931}" type="pres">
      <dgm:prSet presAssocID="{375640B4-F6E1-4517-8B43-9062C64F2D83}" presName="middleBoxChildren" presStyleCnt="0"/>
      <dgm:spPr/>
    </dgm:pt>
  </dgm:ptLst>
  <dgm:cxnLst>
    <dgm:cxn modelId="{58F1E7F0-4DCE-40CF-83CD-78BD19D3D110}" type="presOf" srcId="{375640B4-F6E1-4517-8B43-9062C64F2D83}" destId="{B2ACA1A0-15EC-40E0-BE38-AF73BB783384}" srcOrd="0" destOrd="0" presId="urn:microsoft.com/office/officeart/2005/8/layout/target2"/>
    <dgm:cxn modelId="{55C7E6F4-9890-41D8-94F0-9D78EA79D226}" type="presOf" srcId="{3F47AB19-3508-405D-80E3-8F3F84C6BD47}" destId="{1184B6FA-C012-4C3E-8DD6-14E323CD0122}" srcOrd="0" destOrd="0" presId="urn:microsoft.com/office/officeart/2005/8/layout/target2"/>
    <dgm:cxn modelId="{2B320AA0-FC87-4133-A63D-87B7D0D71229}" srcId="{375640B4-F6E1-4517-8B43-9062C64F2D83}" destId="{3F47AB19-3508-405D-80E3-8F3F84C6BD47}" srcOrd="1" destOrd="0" parTransId="{04C0CFBE-5600-4B21-AF84-A0C4E108C8AB}" sibTransId="{221B9D49-6EA6-4F24-B22A-8CD2D5546A52}"/>
    <dgm:cxn modelId="{45140BD6-2236-444C-9146-A9ACB6D54AEF}" type="presOf" srcId="{C295B467-CE30-416E-B86E-5456B6881FD6}" destId="{7E5DEC2A-9BD3-4EB6-A977-9CA8FA981B46}" srcOrd="0" destOrd="0" presId="urn:microsoft.com/office/officeart/2005/8/layout/target2"/>
    <dgm:cxn modelId="{2BDEB3A4-1F5A-4B30-8608-0BFBE661A441}" srcId="{375640B4-F6E1-4517-8B43-9062C64F2D83}" destId="{C295B467-CE30-416E-B86E-5456B6881FD6}" srcOrd="0" destOrd="0" parTransId="{A38B10B9-756F-4737-BD6D-B3E616AEC6B9}" sibTransId="{FFEE6261-DA40-46C4-9AC3-6DCC20258BBA}"/>
    <dgm:cxn modelId="{7B541A8F-8232-44EC-80DA-239DA8431C71}" type="presParOf" srcId="{B2ACA1A0-15EC-40E0-BE38-AF73BB783384}" destId="{95F56A89-5462-493B-BBA8-BC6EA3DDBE7F}" srcOrd="0" destOrd="0" presId="urn:microsoft.com/office/officeart/2005/8/layout/target2"/>
    <dgm:cxn modelId="{F2E0E5D5-CE55-4EC2-BCD7-9904CE70BCD2}" type="presParOf" srcId="{95F56A89-5462-493B-BBA8-BC6EA3DDBE7F}" destId="{7E5DEC2A-9BD3-4EB6-A977-9CA8FA981B46}" srcOrd="0" destOrd="0" presId="urn:microsoft.com/office/officeart/2005/8/layout/target2"/>
    <dgm:cxn modelId="{1CEC56BF-6088-40B9-8273-FDF9E89E17B5}" type="presParOf" srcId="{95F56A89-5462-493B-BBA8-BC6EA3DDBE7F}" destId="{46DB9749-8109-43DC-A88C-9B73798349D9}" srcOrd="1" destOrd="0" presId="urn:microsoft.com/office/officeart/2005/8/layout/target2"/>
    <dgm:cxn modelId="{5106E2A5-BA18-4577-8EA3-5ACD38D17B2D}" type="presParOf" srcId="{B2ACA1A0-15EC-40E0-BE38-AF73BB783384}" destId="{BA698778-98CD-4ADB-897D-45332FA8CE01}" srcOrd="1" destOrd="0" presId="urn:microsoft.com/office/officeart/2005/8/layout/target2"/>
    <dgm:cxn modelId="{B6F06898-BA13-4EB8-A6D3-49521A2070D4}" type="presParOf" srcId="{BA698778-98CD-4ADB-897D-45332FA8CE01}" destId="{1184B6FA-C012-4C3E-8DD6-14E323CD0122}" srcOrd="0" destOrd="0" presId="urn:microsoft.com/office/officeart/2005/8/layout/target2"/>
    <dgm:cxn modelId="{F41C05A2-6C9C-492A-BD87-4D2DF3A11D52}" type="presParOf" srcId="{BA698778-98CD-4ADB-897D-45332FA8CE01}" destId="{292BD8D6-E2CE-42C7-BFDB-B7F10D71D931}" srcOrd="1" destOrd="0" presId="urn:microsoft.com/office/officeart/2005/8/layout/target2"/>
  </dgm:cxnLst>
  <dgm:bg/>
  <dgm:whole/>
</dgm:dataModel>
</file>

<file path=ppt/diagrams/data5.xml><?xml version="1.0" encoding="utf-8"?>
<dgm:dataModel xmlns:dgm="http://schemas.openxmlformats.org/drawingml/2006/diagram" xmlns:a="http://schemas.openxmlformats.org/drawingml/2006/main">
  <dgm:ptLst>
    <dgm:pt modelId="{C4C26F51-EF09-4720-B1BF-FE4F64E8C257}" type="doc">
      <dgm:prSet loTypeId="urn:microsoft.com/office/officeart/2005/8/layout/target2" loCatId="relationship" qsTypeId="urn:microsoft.com/office/officeart/2005/8/quickstyle/3d8" qsCatId="3D" csTypeId="urn:microsoft.com/office/officeart/2005/8/colors/colorful2" csCatId="colorful" phldr="1"/>
      <dgm:spPr/>
      <dgm:t>
        <a:bodyPr/>
        <a:lstStyle/>
        <a:p>
          <a:endParaRPr lang="en-US"/>
        </a:p>
      </dgm:t>
    </dgm:pt>
    <dgm:pt modelId="{07749A2E-9048-46FB-A339-5DC3FBF674CA}">
      <dgm:prSet custT="1"/>
      <dgm:spPr/>
      <dgm:t>
        <a:bodyPr/>
        <a:lstStyle/>
        <a:p>
          <a:pPr algn="ctr" rtl="0"/>
          <a:endParaRPr lang="en-US" sz="2800" dirty="0" smtClean="0">
            <a:latin typeface="Bernard MT Condensed" pitchFamily="18" charset="0"/>
          </a:endParaRPr>
        </a:p>
        <a:p>
          <a:pPr algn="ctr" rtl="0"/>
          <a:r>
            <a:rPr lang="en-US" sz="2800" dirty="0" err="1" smtClean="0">
              <a:solidFill>
                <a:srgbClr val="00FFFF"/>
              </a:solidFill>
              <a:latin typeface="Bernard MT Condensed" pitchFamily="18" charset="0"/>
            </a:rPr>
            <a:t>Akibat</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tindakan</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tersebut</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baginda</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telah</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dibakar</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oleh</a:t>
          </a:r>
          <a:r>
            <a:rPr lang="en-US" sz="2800" dirty="0" smtClean="0">
              <a:solidFill>
                <a:srgbClr val="00FFFF"/>
              </a:solidFill>
              <a:latin typeface="Bernard MT Condensed" pitchFamily="18" charset="0"/>
            </a:rPr>
            <a:t> Raja </a:t>
          </a:r>
          <a:r>
            <a:rPr lang="en-US" sz="2800" dirty="0" err="1" smtClean="0">
              <a:solidFill>
                <a:srgbClr val="00FFFF"/>
              </a:solidFill>
              <a:latin typeface="Bernard MT Condensed" pitchFamily="18" charset="0"/>
            </a:rPr>
            <a:t>Namrud</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dalam</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api</a:t>
          </a:r>
          <a:r>
            <a:rPr lang="en-US" sz="2800" dirty="0" smtClean="0">
              <a:solidFill>
                <a:srgbClr val="00FFFF"/>
              </a:solidFill>
              <a:latin typeface="Bernard MT Condensed" pitchFamily="18" charset="0"/>
            </a:rPr>
            <a:t> yang </a:t>
          </a:r>
          <a:r>
            <a:rPr lang="en-US" sz="2800" dirty="0" err="1" smtClean="0">
              <a:solidFill>
                <a:srgbClr val="00FFFF"/>
              </a:solidFill>
              <a:latin typeface="Bernard MT Condensed" pitchFamily="18" charset="0"/>
            </a:rPr>
            <a:t>menyala</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dengan</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maraknya</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Namun</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dengan</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izin</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dan</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kehendak</a:t>
          </a:r>
          <a:r>
            <a:rPr lang="en-US" sz="2800" dirty="0" smtClean="0">
              <a:solidFill>
                <a:srgbClr val="00FFFF"/>
              </a:solidFill>
              <a:latin typeface="Bernard MT Condensed" pitchFamily="18" charset="0"/>
            </a:rPr>
            <a:t> Allah SWT </a:t>
          </a:r>
          <a:r>
            <a:rPr lang="en-US" sz="2800" dirty="0" err="1" smtClean="0">
              <a:solidFill>
                <a:srgbClr val="00FFFF"/>
              </a:solidFill>
              <a:latin typeface="Bernard MT Condensed" pitchFamily="18" charset="0"/>
            </a:rPr>
            <a:t>baginda</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selamat</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tanpa</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cedera</a:t>
          </a:r>
          <a:r>
            <a:rPr lang="en-US" sz="2800" dirty="0" smtClean="0">
              <a:solidFill>
                <a:srgbClr val="00FFFF"/>
              </a:solidFill>
              <a:latin typeface="Bernard MT Condensed" pitchFamily="18" charset="0"/>
            </a:rPr>
            <a:t> </a:t>
          </a:r>
          <a:r>
            <a:rPr lang="en-US" sz="2800" dirty="0" err="1" smtClean="0">
              <a:solidFill>
                <a:srgbClr val="00FFFF"/>
              </a:solidFill>
              <a:latin typeface="Bernard MT Condensed" pitchFamily="18" charset="0"/>
            </a:rPr>
            <a:t>sedikit</a:t>
          </a:r>
          <a:r>
            <a:rPr lang="en-US" sz="2800" dirty="0" smtClean="0">
              <a:solidFill>
                <a:srgbClr val="00FFFF"/>
              </a:solidFill>
              <a:latin typeface="Bernard MT Condensed" pitchFamily="18" charset="0"/>
            </a:rPr>
            <a:t> pun. </a:t>
          </a:r>
          <a:endParaRPr lang="en-US" sz="2800" dirty="0">
            <a:solidFill>
              <a:srgbClr val="00FFFF"/>
            </a:solidFill>
            <a:latin typeface="Bernard MT Condensed" pitchFamily="18" charset="0"/>
          </a:endParaRPr>
        </a:p>
      </dgm:t>
    </dgm:pt>
    <dgm:pt modelId="{E59EE4A4-B777-4B91-A512-82D7D4BFAD9D}" type="parTrans" cxnId="{DAEBAB7E-71A0-4B7D-8733-2B21F9847210}">
      <dgm:prSet/>
      <dgm:spPr/>
      <dgm:t>
        <a:bodyPr/>
        <a:lstStyle/>
        <a:p>
          <a:pPr algn="ctr"/>
          <a:endParaRPr lang="en-US" sz="2800">
            <a:latin typeface="Bernard MT Condensed" pitchFamily="18" charset="0"/>
          </a:endParaRPr>
        </a:p>
      </dgm:t>
    </dgm:pt>
    <dgm:pt modelId="{5E4AE1C8-5512-46A9-96AB-959AC55ACA6B}" type="sibTrans" cxnId="{DAEBAB7E-71A0-4B7D-8733-2B21F9847210}">
      <dgm:prSet/>
      <dgm:spPr/>
      <dgm:t>
        <a:bodyPr/>
        <a:lstStyle/>
        <a:p>
          <a:pPr algn="ctr"/>
          <a:endParaRPr lang="en-US" sz="2800">
            <a:latin typeface="Bernard MT Condensed" pitchFamily="18" charset="0"/>
          </a:endParaRPr>
        </a:p>
      </dgm:t>
    </dgm:pt>
    <dgm:pt modelId="{30C330B9-7C61-4BAB-B614-CEE54FE169F5}">
      <dgm:prSet custT="1"/>
      <dgm:spPr/>
      <dgm:t>
        <a:bodyPr/>
        <a:lstStyle/>
        <a:p>
          <a:pPr algn="ctr" rtl="0"/>
          <a:r>
            <a:rPr lang="en-US" sz="2800" dirty="0" err="1" smtClean="0">
              <a:solidFill>
                <a:schemeClr val="accent2">
                  <a:lumMod val="50000"/>
                </a:schemeClr>
              </a:solidFill>
              <a:latin typeface="Bernard MT Condensed" pitchFamily="18" charset="0"/>
            </a:rPr>
            <a:t>Inilah</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di</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antara</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bukti</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ketaatan</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dan</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ketaqwaan</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serta</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penyerahan</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diri</a:t>
          </a:r>
          <a:r>
            <a:rPr lang="en-US" sz="2800" dirty="0" smtClean="0">
              <a:solidFill>
                <a:schemeClr val="accent2">
                  <a:lumMod val="50000"/>
                </a:schemeClr>
              </a:solidFill>
              <a:latin typeface="Bernard MT Condensed" pitchFamily="18" charset="0"/>
            </a:rPr>
            <a:t> yang </a:t>
          </a:r>
          <a:r>
            <a:rPr lang="en-US" sz="2800" dirty="0" err="1" smtClean="0">
              <a:solidFill>
                <a:schemeClr val="accent2">
                  <a:lumMod val="50000"/>
                </a:schemeClr>
              </a:solidFill>
              <a:latin typeface="Bernard MT Condensed" pitchFamily="18" charset="0"/>
            </a:rPr>
            <a:t>tinggi</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kepada</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Khaliqnya</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Baginda</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cukup</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yakin</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dan</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percaya</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dengan</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kekuasaan</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dan</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keagungan</a:t>
          </a:r>
          <a:r>
            <a:rPr lang="en-US" sz="2800" dirty="0" smtClean="0">
              <a:solidFill>
                <a:schemeClr val="accent2">
                  <a:lumMod val="50000"/>
                </a:schemeClr>
              </a:solidFill>
              <a:latin typeface="Bernard MT Condensed" pitchFamily="18" charset="0"/>
            </a:rPr>
            <a:t> Allah SWT, </a:t>
          </a:r>
          <a:r>
            <a:rPr lang="en-US" sz="2800" dirty="0" err="1" smtClean="0">
              <a:solidFill>
                <a:schemeClr val="accent2">
                  <a:lumMod val="50000"/>
                </a:schemeClr>
              </a:solidFill>
              <a:latin typeface="Bernard MT Condensed" pitchFamily="18" charset="0"/>
            </a:rPr>
            <a:t>sehingga</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sanggup</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berkorban</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jiwa</a:t>
          </a:r>
          <a:r>
            <a:rPr lang="en-US" sz="2800" dirty="0" smtClean="0">
              <a:solidFill>
                <a:schemeClr val="accent2">
                  <a:lumMod val="50000"/>
                </a:schemeClr>
              </a:solidFill>
              <a:latin typeface="Bernard MT Condensed" pitchFamily="18" charset="0"/>
            </a:rPr>
            <a:t> raga </a:t>
          </a:r>
          <a:r>
            <a:rPr lang="en-US" sz="2800" dirty="0" err="1" smtClean="0">
              <a:solidFill>
                <a:schemeClr val="accent2">
                  <a:lumMod val="50000"/>
                </a:schemeClr>
              </a:solidFill>
              <a:latin typeface="Bernard MT Condensed" pitchFamily="18" charset="0"/>
            </a:rPr>
            <a:t>demi</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cintanya</a:t>
          </a:r>
          <a:r>
            <a:rPr lang="en-US" sz="2800" dirty="0" smtClean="0">
              <a:solidFill>
                <a:schemeClr val="accent2">
                  <a:lumMod val="50000"/>
                </a:schemeClr>
              </a:solidFill>
              <a:latin typeface="Bernard MT Condensed" pitchFamily="18" charset="0"/>
            </a:rPr>
            <a:t> </a:t>
          </a:r>
          <a:r>
            <a:rPr lang="en-US" sz="2800" dirty="0" err="1" smtClean="0">
              <a:solidFill>
                <a:schemeClr val="accent2">
                  <a:lumMod val="50000"/>
                </a:schemeClr>
              </a:solidFill>
              <a:latin typeface="Bernard MT Condensed" pitchFamily="18" charset="0"/>
            </a:rPr>
            <a:t>kepada</a:t>
          </a:r>
          <a:r>
            <a:rPr lang="en-US" sz="2800" dirty="0" smtClean="0">
              <a:solidFill>
                <a:schemeClr val="accent2">
                  <a:lumMod val="50000"/>
                </a:schemeClr>
              </a:solidFill>
              <a:latin typeface="Bernard MT Condensed" pitchFamily="18" charset="0"/>
            </a:rPr>
            <a:t> Allah SWT. </a:t>
          </a:r>
          <a:endParaRPr lang="en-US" sz="2800" dirty="0">
            <a:solidFill>
              <a:schemeClr val="accent2">
                <a:lumMod val="50000"/>
              </a:schemeClr>
            </a:solidFill>
            <a:latin typeface="Bernard MT Condensed" pitchFamily="18" charset="0"/>
          </a:endParaRPr>
        </a:p>
      </dgm:t>
    </dgm:pt>
    <dgm:pt modelId="{61E9043C-C217-4A7A-8E40-421C9C7D9196}" type="parTrans" cxnId="{731709C8-BE30-4244-B5AD-B8548A9E05F6}">
      <dgm:prSet/>
      <dgm:spPr/>
      <dgm:t>
        <a:bodyPr/>
        <a:lstStyle/>
        <a:p>
          <a:pPr algn="ctr"/>
          <a:endParaRPr lang="en-US" sz="2800">
            <a:latin typeface="Bernard MT Condensed" pitchFamily="18" charset="0"/>
          </a:endParaRPr>
        </a:p>
      </dgm:t>
    </dgm:pt>
    <dgm:pt modelId="{CD19582A-FC7A-4556-A36B-22CCED864E3D}" type="sibTrans" cxnId="{731709C8-BE30-4244-B5AD-B8548A9E05F6}">
      <dgm:prSet/>
      <dgm:spPr/>
      <dgm:t>
        <a:bodyPr/>
        <a:lstStyle/>
        <a:p>
          <a:pPr algn="ctr"/>
          <a:endParaRPr lang="en-US" sz="2800">
            <a:latin typeface="Bernard MT Condensed" pitchFamily="18" charset="0"/>
          </a:endParaRPr>
        </a:p>
      </dgm:t>
    </dgm:pt>
    <dgm:pt modelId="{7B933811-01E0-4EA6-96F6-7109B4687D57}" type="pres">
      <dgm:prSet presAssocID="{C4C26F51-EF09-4720-B1BF-FE4F64E8C257}" presName="Name0" presStyleCnt="0">
        <dgm:presLayoutVars>
          <dgm:chMax val="3"/>
          <dgm:chPref val="1"/>
          <dgm:dir/>
          <dgm:animLvl val="lvl"/>
          <dgm:resizeHandles/>
        </dgm:presLayoutVars>
      </dgm:prSet>
      <dgm:spPr/>
    </dgm:pt>
    <dgm:pt modelId="{5746946C-A722-4783-92E7-E49C6FD1C5CA}" type="pres">
      <dgm:prSet presAssocID="{C4C26F51-EF09-4720-B1BF-FE4F64E8C257}" presName="outerBox" presStyleCnt="0"/>
      <dgm:spPr/>
    </dgm:pt>
    <dgm:pt modelId="{258635E8-EAE8-41E2-8DB5-1EBF2F2CBA59}" type="pres">
      <dgm:prSet presAssocID="{C4C26F51-EF09-4720-B1BF-FE4F64E8C257}" presName="outerBoxParent" presStyleLbl="node1" presStyleIdx="0" presStyleCnt="2" custLinFactNeighborX="877"/>
      <dgm:spPr/>
    </dgm:pt>
    <dgm:pt modelId="{1BA813F6-C42E-4A78-B057-02F9EF1454B2}" type="pres">
      <dgm:prSet presAssocID="{C4C26F51-EF09-4720-B1BF-FE4F64E8C257}" presName="outerBoxChildren" presStyleCnt="0"/>
      <dgm:spPr/>
    </dgm:pt>
    <dgm:pt modelId="{A2C2AFC7-1DAF-4F09-9CFC-1B77B4E269DD}" type="pres">
      <dgm:prSet presAssocID="{C4C26F51-EF09-4720-B1BF-FE4F64E8C257}" presName="middleBox" presStyleCnt="0"/>
      <dgm:spPr/>
    </dgm:pt>
    <dgm:pt modelId="{EF6F7DAA-1193-4402-910C-DE02F4592A21}" type="pres">
      <dgm:prSet presAssocID="{C4C26F51-EF09-4720-B1BF-FE4F64E8C257}" presName="middleBoxParent" presStyleLbl="node1" presStyleIdx="1" presStyleCnt="2" custScaleY="65608" custLinFactNeighborX="1062" custLinFactNeighborY="8818"/>
      <dgm:spPr/>
    </dgm:pt>
    <dgm:pt modelId="{D2AF3F2B-6AF7-4FA9-8795-A97AD602DD2C}" type="pres">
      <dgm:prSet presAssocID="{C4C26F51-EF09-4720-B1BF-FE4F64E8C257}" presName="middleBoxChildren" presStyleCnt="0"/>
      <dgm:spPr/>
    </dgm:pt>
  </dgm:ptLst>
  <dgm:cxnLst>
    <dgm:cxn modelId="{DAEBAB7E-71A0-4B7D-8733-2B21F9847210}" srcId="{C4C26F51-EF09-4720-B1BF-FE4F64E8C257}" destId="{07749A2E-9048-46FB-A339-5DC3FBF674CA}" srcOrd="0" destOrd="0" parTransId="{E59EE4A4-B777-4B91-A512-82D7D4BFAD9D}" sibTransId="{5E4AE1C8-5512-46A9-96AB-959AC55ACA6B}"/>
    <dgm:cxn modelId="{2B9E71C7-EE7E-417E-BF18-2B1ED2918497}" type="presOf" srcId="{30C330B9-7C61-4BAB-B614-CEE54FE169F5}" destId="{EF6F7DAA-1193-4402-910C-DE02F4592A21}" srcOrd="0" destOrd="0" presId="urn:microsoft.com/office/officeart/2005/8/layout/target2"/>
    <dgm:cxn modelId="{731709C8-BE30-4244-B5AD-B8548A9E05F6}" srcId="{C4C26F51-EF09-4720-B1BF-FE4F64E8C257}" destId="{30C330B9-7C61-4BAB-B614-CEE54FE169F5}" srcOrd="1" destOrd="0" parTransId="{61E9043C-C217-4A7A-8E40-421C9C7D9196}" sibTransId="{CD19582A-FC7A-4556-A36B-22CCED864E3D}"/>
    <dgm:cxn modelId="{55A28748-ED72-4A32-948F-9EE09C4C0937}" type="presOf" srcId="{C4C26F51-EF09-4720-B1BF-FE4F64E8C257}" destId="{7B933811-01E0-4EA6-96F6-7109B4687D57}" srcOrd="0" destOrd="0" presId="urn:microsoft.com/office/officeart/2005/8/layout/target2"/>
    <dgm:cxn modelId="{86A798AC-C73C-4746-AA19-AB4D99AF56D5}" type="presOf" srcId="{07749A2E-9048-46FB-A339-5DC3FBF674CA}" destId="{258635E8-EAE8-41E2-8DB5-1EBF2F2CBA59}" srcOrd="0" destOrd="0" presId="urn:microsoft.com/office/officeart/2005/8/layout/target2"/>
    <dgm:cxn modelId="{D3D14FE9-1980-4202-94C4-DFC7036E6C80}" type="presParOf" srcId="{7B933811-01E0-4EA6-96F6-7109B4687D57}" destId="{5746946C-A722-4783-92E7-E49C6FD1C5CA}" srcOrd="0" destOrd="0" presId="urn:microsoft.com/office/officeart/2005/8/layout/target2"/>
    <dgm:cxn modelId="{2D2D3503-2218-4481-BF6F-E5DE0064CAF1}" type="presParOf" srcId="{5746946C-A722-4783-92E7-E49C6FD1C5CA}" destId="{258635E8-EAE8-41E2-8DB5-1EBF2F2CBA59}" srcOrd="0" destOrd="0" presId="urn:microsoft.com/office/officeart/2005/8/layout/target2"/>
    <dgm:cxn modelId="{E87AE1D8-BD5C-4296-AB0C-5A4DD799010E}" type="presParOf" srcId="{5746946C-A722-4783-92E7-E49C6FD1C5CA}" destId="{1BA813F6-C42E-4A78-B057-02F9EF1454B2}" srcOrd="1" destOrd="0" presId="urn:microsoft.com/office/officeart/2005/8/layout/target2"/>
    <dgm:cxn modelId="{8C526AA3-E21C-4437-8373-19DACB856151}" type="presParOf" srcId="{7B933811-01E0-4EA6-96F6-7109B4687D57}" destId="{A2C2AFC7-1DAF-4F09-9CFC-1B77B4E269DD}" srcOrd="1" destOrd="0" presId="urn:microsoft.com/office/officeart/2005/8/layout/target2"/>
    <dgm:cxn modelId="{3829C9FC-9894-4E60-B6E0-0C8C557BE8D2}" type="presParOf" srcId="{A2C2AFC7-1DAF-4F09-9CFC-1B77B4E269DD}" destId="{EF6F7DAA-1193-4402-910C-DE02F4592A21}" srcOrd="0" destOrd="0" presId="urn:microsoft.com/office/officeart/2005/8/layout/target2"/>
    <dgm:cxn modelId="{117E316E-24E9-4144-A839-1CAF039C3F0C}" type="presParOf" srcId="{A2C2AFC7-1DAF-4F09-9CFC-1B77B4E269DD}" destId="{D2AF3F2B-6AF7-4FA9-8795-A97AD602DD2C}" srcOrd="1" destOrd="0" presId="urn:microsoft.com/office/officeart/2005/8/layout/target2"/>
  </dgm:cxnLst>
  <dgm:bg/>
  <dgm:whole/>
</dgm:dataModel>
</file>

<file path=ppt/diagrams/data6.xml><?xml version="1.0" encoding="utf-8"?>
<dgm:dataModel xmlns:dgm="http://schemas.openxmlformats.org/drawingml/2006/diagram" xmlns:a="http://schemas.openxmlformats.org/drawingml/2006/main">
  <dgm:ptLst>
    <dgm:pt modelId="{1787101E-7815-43CA-8EC5-18B0724F22E0}" type="doc">
      <dgm:prSet loTypeId="urn:microsoft.com/office/officeart/2005/8/layout/target2" loCatId="relationship" qsTypeId="urn:microsoft.com/office/officeart/2005/8/quickstyle/3d7" qsCatId="3D" csTypeId="urn:microsoft.com/office/officeart/2005/8/colors/colorful5" csCatId="colorful" phldr="1"/>
      <dgm:spPr/>
      <dgm:t>
        <a:bodyPr/>
        <a:lstStyle/>
        <a:p>
          <a:endParaRPr lang="en-US"/>
        </a:p>
      </dgm:t>
    </dgm:pt>
    <dgm:pt modelId="{03E4A588-977B-4BF1-A1E4-F1B2E82BA825}">
      <dgm:prSet custT="1"/>
      <dgm:spPr/>
      <dgm:t>
        <a:bodyPr/>
        <a:lstStyle/>
        <a:p>
          <a:pPr algn="ctr" rtl="0"/>
          <a:r>
            <a:rPr lang="en-US" sz="2800" dirty="0" err="1" smtClean="0">
              <a:latin typeface="Bernard MT Condensed" pitchFamily="18" charset="0"/>
            </a:rPr>
            <a:t>ujian</a:t>
          </a:r>
          <a:r>
            <a:rPr lang="en-US" sz="2800" dirty="0" smtClean="0">
              <a:latin typeface="Bernard MT Condensed" pitchFamily="18" charset="0"/>
            </a:rPr>
            <a:t> yang paling </a:t>
          </a:r>
          <a:r>
            <a:rPr lang="en-US" sz="2800" dirty="0" err="1" smtClean="0">
              <a:latin typeface="Bernard MT Condensed" pitchFamily="18" charset="0"/>
            </a:rPr>
            <a:t>besar</a:t>
          </a:r>
          <a:r>
            <a:rPr lang="en-US" sz="2800" dirty="0" smtClean="0">
              <a:latin typeface="Bernard MT Condensed" pitchFamily="18" charset="0"/>
            </a:rPr>
            <a:t> yang </a:t>
          </a:r>
          <a:r>
            <a:rPr lang="en-US" sz="2800" dirty="0" err="1" smtClean="0">
              <a:latin typeface="Bernard MT Condensed" pitchFamily="18" charset="0"/>
            </a:rPr>
            <a:t>diterima</a:t>
          </a:r>
          <a:r>
            <a:rPr lang="en-US" sz="2800" dirty="0" smtClean="0">
              <a:latin typeface="Bernard MT Condensed" pitchFamily="18" charset="0"/>
            </a:rPr>
            <a:t> </a:t>
          </a:r>
          <a:r>
            <a:rPr lang="en-US" sz="2800" dirty="0" err="1" smtClean="0">
              <a:latin typeface="Bernard MT Condensed" pitchFamily="18" charset="0"/>
            </a:rPr>
            <a:t>oleh</a:t>
          </a:r>
          <a:r>
            <a:rPr lang="en-US" sz="2800" dirty="0" smtClean="0">
              <a:latin typeface="Bernard MT Condensed" pitchFamily="18" charset="0"/>
            </a:rPr>
            <a:t> </a:t>
          </a:r>
          <a:r>
            <a:rPr lang="en-US" sz="2800" dirty="0" err="1" smtClean="0">
              <a:latin typeface="Bernard MT Condensed" pitchFamily="18" charset="0"/>
            </a:rPr>
            <a:t>baginda</a:t>
          </a:r>
          <a:r>
            <a:rPr lang="en-US" sz="2800" dirty="0" smtClean="0">
              <a:latin typeface="Bernard MT Condensed" pitchFamily="18" charset="0"/>
            </a:rPr>
            <a:t> </a:t>
          </a:r>
          <a:r>
            <a:rPr lang="en-US" sz="2800" dirty="0" err="1" smtClean="0">
              <a:latin typeface="Bernard MT Condensed" pitchFamily="18" charset="0"/>
            </a:rPr>
            <a:t>ialah</a:t>
          </a:r>
          <a:r>
            <a:rPr lang="en-US" sz="2800" dirty="0" smtClean="0">
              <a:latin typeface="Bernard MT Condensed" pitchFamily="18" charset="0"/>
            </a:rPr>
            <a:t> </a:t>
          </a:r>
        </a:p>
        <a:p>
          <a:pPr algn="ctr" rtl="0"/>
          <a:r>
            <a:rPr lang="en-US" sz="2800" dirty="0" err="1" smtClean="0">
              <a:latin typeface="Bernard MT Condensed" pitchFamily="18" charset="0"/>
            </a:rPr>
            <a:t>ketika</a:t>
          </a:r>
          <a:r>
            <a:rPr lang="en-US" sz="2800" dirty="0" smtClean="0">
              <a:latin typeface="Bernard MT Condensed" pitchFamily="18" charset="0"/>
            </a:rPr>
            <a:t> </a:t>
          </a:r>
          <a:r>
            <a:rPr lang="en-US" sz="2800" dirty="0" err="1" smtClean="0">
              <a:latin typeface="Bernard MT Condensed" pitchFamily="18" charset="0"/>
            </a:rPr>
            <a:t>diperintah</a:t>
          </a:r>
          <a:r>
            <a:rPr lang="en-US" sz="2800" dirty="0" smtClean="0">
              <a:latin typeface="Bernard MT Condensed" pitchFamily="18" charset="0"/>
            </a:rPr>
            <a:t> </a:t>
          </a:r>
          <a:r>
            <a:rPr lang="en-US" sz="2800" dirty="0" err="1" smtClean="0">
              <a:latin typeface="Bernard MT Condensed" pitchFamily="18" charset="0"/>
            </a:rPr>
            <a:t>untuk</a:t>
          </a:r>
          <a:r>
            <a:rPr lang="en-US" sz="2800" dirty="0" smtClean="0">
              <a:latin typeface="Bernard MT Condensed" pitchFamily="18" charset="0"/>
            </a:rPr>
            <a:t> </a:t>
          </a:r>
          <a:r>
            <a:rPr lang="en-US" sz="2800" dirty="0" err="1" smtClean="0">
              <a:latin typeface="Bernard MT Condensed" pitchFamily="18" charset="0"/>
            </a:rPr>
            <a:t>menyembelih</a:t>
          </a:r>
          <a:r>
            <a:rPr lang="en-US" sz="2800" dirty="0" smtClean="0">
              <a:latin typeface="Bernard MT Condensed" pitchFamily="18" charset="0"/>
            </a:rPr>
            <a:t> </a:t>
          </a:r>
          <a:r>
            <a:rPr lang="en-US" sz="2800" dirty="0" err="1" smtClean="0">
              <a:latin typeface="Bernard MT Condensed" pitchFamily="18" charset="0"/>
            </a:rPr>
            <a:t>anak</a:t>
          </a:r>
          <a:r>
            <a:rPr lang="en-US" sz="2800" dirty="0" smtClean="0">
              <a:latin typeface="Bernard MT Condensed" pitchFamily="18" charset="0"/>
            </a:rPr>
            <a:t> </a:t>
          </a:r>
          <a:r>
            <a:rPr lang="en-US" sz="2800" dirty="0" err="1" smtClean="0">
              <a:latin typeface="Bernard MT Condensed" pitchFamily="18" charset="0"/>
            </a:rPr>
            <a:t>kesayangannya</a:t>
          </a:r>
          <a:r>
            <a:rPr lang="en-US" sz="2800" dirty="0" smtClean="0">
              <a:latin typeface="Bernard MT Condensed" pitchFamily="18" charset="0"/>
            </a:rPr>
            <a:t> Ismail AS yang </a:t>
          </a:r>
          <a:r>
            <a:rPr lang="en-US" sz="2800" dirty="0" err="1" smtClean="0">
              <a:latin typeface="Bernard MT Condensed" pitchFamily="18" charset="0"/>
            </a:rPr>
            <a:t>begitu</a:t>
          </a:r>
          <a:r>
            <a:rPr lang="en-US" sz="2800" dirty="0" smtClean="0">
              <a:latin typeface="Bernard MT Condensed" pitchFamily="18" charset="0"/>
            </a:rPr>
            <a:t> lama </a:t>
          </a:r>
          <a:r>
            <a:rPr lang="en-US" sz="2800" dirty="0" err="1" smtClean="0">
              <a:latin typeface="Bernard MT Condensed" pitchFamily="18" charset="0"/>
            </a:rPr>
            <a:t>didoakan</a:t>
          </a:r>
          <a:r>
            <a:rPr lang="en-US" sz="2800" dirty="0" smtClean="0">
              <a:latin typeface="Bernard MT Condensed" pitchFamily="18" charset="0"/>
            </a:rPr>
            <a:t> </a:t>
          </a:r>
          <a:r>
            <a:rPr lang="en-US" sz="2800" dirty="0" err="1" smtClean="0">
              <a:latin typeface="Bernard MT Condensed" pitchFamily="18" charset="0"/>
            </a:rPr>
            <a:t>dan</a:t>
          </a:r>
          <a:r>
            <a:rPr lang="en-US" sz="2800" dirty="0" smtClean="0">
              <a:latin typeface="Bernard MT Condensed" pitchFamily="18" charset="0"/>
            </a:rPr>
            <a:t> </a:t>
          </a:r>
          <a:r>
            <a:rPr lang="en-US" sz="2800" dirty="0" err="1" smtClean="0">
              <a:latin typeface="Bernard MT Condensed" pitchFamily="18" charset="0"/>
            </a:rPr>
            <a:t>dinanti</a:t>
          </a:r>
          <a:r>
            <a:rPr lang="en-US" sz="2800" dirty="0" smtClean="0">
              <a:latin typeface="Bernard MT Condensed" pitchFamily="18" charset="0"/>
            </a:rPr>
            <a:t> </a:t>
          </a:r>
          <a:r>
            <a:rPr lang="en-US" sz="2800" dirty="0" err="1" smtClean="0">
              <a:latin typeface="Bernard MT Condensed" pitchFamily="18" charset="0"/>
            </a:rPr>
            <a:t>kelahirannya</a:t>
          </a:r>
          <a:r>
            <a:rPr lang="en-US" sz="2800" dirty="0" smtClean="0">
              <a:latin typeface="Bernard MT Condensed" pitchFamily="18" charset="0"/>
            </a:rPr>
            <a:t>. </a:t>
          </a:r>
          <a:endParaRPr lang="en-US" sz="2800" dirty="0">
            <a:latin typeface="Bernard MT Condensed" pitchFamily="18" charset="0"/>
          </a:endParaRPr>
        </a:p>
      </dgm:t>
    </dgm:pt>
    <dgm:pt modelId="{9A9D9F15-CC20-45E7-BA32-A7BA2C48F3CE}" type="parTrans" cxnId="{D1C69F8C-B004-4067-A3AE-690E70FEC30A}">
      <dgm:prSet/>
      <dgm:spPr/>
      <dgm:t>
        <a:bodyPr/>
        <a:lstStyle/>
        <a:p>
          <a:pPr algn="ctr"/>
          <a:endParaRPr lang="en-US" sz="2800">
            <a:latin typeface="Bernard MT Condensed" pitchFamily="18" charset="0"/>
          </a:endParaRPr>
        </a:p>
      </dgm:t>
    </dgm:pt>
    <dgm:pt modelId="{7B8E6114-F6C0-42C7-8D5E-959B373D9BCF}" type="sibTrans" cxnId="{D1C69F8C-B004-4067-A3AE-690E70FEC30A}">
      <dgm:prSet/>
      <dgm:spPr/>
      <dgm:t>
        <a:bodyPr/>
        <a:lstStyle/>
        <a:p>
          <a:pPr algn="ctr"/>
          <a:endParaRPr lang="en-US" sz="2800">
            <a:latin typeface="Bernard MT Condensed" pitchFamily="18" charset="0"/>
          </a:endParaRPr>
        </a:p>
      </dgm:t>
    </dgm:pt>
    <dgm:pt modelId="{4BA235E9-535E-47F7-A361-97E92FE173B3}">
      <dgm:prSet custT="1"/>
      <dgm:spPr/>
      <dgm:t>
        <a:bodyPr/>
        <a:lstStyle/>
        <a:p>
          <a:pPr algn="ctr" rtl="0"/>
          <a:r>
            <a:rPr lang="en-US" sz="2800" dirty="0" err="1" smtClean="0">
              <a:latin typeface="Bernard MT Condensed" pitchFamily="18" charset="0"/>
            </a:rPr>
            <a:t>kerana</a:t>
          </a:r>
          <a:r>
            <a:rPr lang="en-US" sz="2800" dirty="0" smtClean="0">
              <a:latin typeface="Bernard MT Condensed" pitchFamily="18" charset="0"/>
            </a:rPr>
            <a:t> </a:t>
          </a:r>
          <a:r>
            <a:rPr lang="en-US" sz="2800" dirty="0" err="1" smtClean="0">
              <a:latin typeface="Bernard MT Condensed" pitchFamily="18" charset="0"/>
            </a:rPr>
            <a:t>ketaatan</a:t>
          </a:r>
          <a:r>
            <a:rPr lang="en-US" sz="2800" dirty="0" smtClean="0">
              <a:latin typeface="Bernard MT Condensed" pitchFamily="18" charset="0"/>
            </a:rPr>
            <a:t> </a:t>
          </a:r>
          <a:r>
            <a:rPr lang="en-US" sz="2800" dirty="0" err="1" smtClean="0">
              <a:latin typeface="Bernard MT Condensed" pitchFamily="18" charset="0"/>
            </a:rPr>
            <a:t>dan</a:t>
          </a:r>
          <a:r>
            <a:rPr lang="en-US" sz="2800" dirty="0" smtClean="0">
              <a:latin typeface="Bernard MT Condensed" pitchFamily="18" charset="0"/>
            </a:rPr>
            <a:t> </a:t>
          </a:r>
          <a:r>
            <a:rPr lang="en-US" sz="2800" dirty="0" err="1" smtClean="0">
              <a:latin typeface="Bernard MT Condensed" pitchFamily="18" charset="0"/>
            </a:rPr>
            <a:t>ketaqwaan</a:t>
          </a:r>
          <a:r>
            <a:rPr lang="en-US" sz="2800" dirty="0" smtClean="0">
              <a:latin typeface="Bernard MT Condensed" pitchFamily="18" charset="0"/>
            </a:rPr>
            <a:t> </a:t>
          </a:r>
          <a:r>
            <a:rPr lang="en-US" sz="2800" dirty="0" err="1" smtClean="0">
              <a:latin typeface="Bernard MT Condensed" pitchFamily="18" charset="0"/>
            </a:rPr>
            <a:t>kepada</a:t>
          </a:r>
          <a:r>
            <a:rPr lang="en-US" sz="2800" dirty="0" smtClean="0">
              <a:latin typeface="Bernard MT Condensed" pitchFamily="18" charset="0"/>
            </a:rPr>
            <a:t> Allah SWT </a:t>
          </a:r>
          <a:r>
            <a:rPr lang="en-US" sz="2800" dirty="0" err="1" smtClean="0">
              <a:latin typeface="Bernard MT Condensed" pitchFamily="18" charset="0"/>
            </a:rPr>
            <a:t>baginda</a:t>
          </a:r>
          <a:r>
            <a:rPr lang="en-US" sz="2800" dirty="0" smtClean="0">
              <a:latin typeface="Bernard MT Condensed" pitchFamily="18" charset="0"/>
            </a:rPr>
            <a:t> </a:t>
          </a:r>
          <a:r>
            <a:rPr lang="en-US" sz="2800" dirty="0" err="1" smtClean="0">
              <a:latin typeface="Bernard MT Condensed" pitchFamily="18" charset="0"/>
            </a:rPr>
            <a:t>akur</a:t>
          </a:r>
          <a:r>
            <a:rPr lang="en-US" sz="2800" dirty="0" smtClean="0">
              <a:latin typeface="Bernard MT Condensed" pitchFamily="18" charset="0"/>
            </a:rPr>
            <a:t>. </a:t>
          </a:r>
          <a:endParaRPr lang="en-US" sz="2800" dirty="0">
            <a:latin typeface="Bernard MT Condensed" pitchFamily="18" charset="0"/>
          </a:endParaRPr>
        </a:p>
      </dgm:t>
    </dgm:pt>
    <dgm:pt modelId="{B861B077-DE4F-4BE6-918A-757D2B5AEF8C}" type="parTrans" cxnId="{A9FEBF76-744A-4D28-9398-F57E7BCCDE40}">
      <dgm:prSet/>
      <dgm:spPr/>
      <dgm:t>
        <a:bodyPr/>
        <a:lstStyle/>
        <a:p>
          <a:pPr algn="ctr"/>
          <a:endParaRPr lang="en-US" sz="2800">
            <a:latin typeface="Bernard MT Condensed" pitchFamily="18" charset="0"/>
          </a:endParaRPr>
        </a:p>
      </dgm:t>
    </dgm:pt>
    <dgm:pt modelId="{2B96BC7F-86B2-47CD-AD98-48B2864222FD}" type="sibTrans" cxnId="{A9FEBF76-744A-4D28-9398-F57E7BCCDE40}">
      <dgm:prSet/>
      <dgm:spPr/>
      <dgm:t>
        <a:bodyPr/>
        <a:lstStyle/>
        <a:p>
          <a:pPr algn="ctr"/>
          <a:endParaRPr lang="en-US" sz="2800">
            <a:latin typeface="Bernard MT Condensed" pitchFamily="18" charset="0"/>
          </a:endParaRPr>
        </a:p>
      </dgm:t>
    </dgm:pt>
    <dgm:pt modelId="{7E281E77-39B3-4EE8-9B9E-61D1C0DDC421}">
      <dgm:prSet custT="1"/>
      <dgm:spPr/>
      <dgm:t>
        <a:bodyPr/>
        <a:lstStyle/>
        <a:p>
          <a:pPr algn="ctr" rtl="0"/>
          <a:r>
            <a:rPr lang="en-US" sz="2800" dirty="0" err="1" smtClean="0">
              <a:latin typeface="Bernard MT Condensed" pitchFamily="18" charset="0"/>
            </a:rPr>
            <a:t>umat</a:t>
          </a:r>
          <a:r>
            <a:rPr lang="en-US" sz="2800" dirty="0" smtClean="0">
              <a:latin typeface="Bernard MT Condensed" pitchFamily="18" charset="0"/>
            </a:rPr>
            <a:t> Islam </a:t>
          </a:r>
          <a:r>
            <a:rPr lang="en-US" sz="2800" dirty="0" err="1" smtClean="0">
              <a:latin typeface="Bernard MT Condensed" pitchFamily="18" charset="0"/>
            </a:rPr>
            <a:t>pada</a:t>
          </a:r>
          <a:r>
            <a:rPr lang="en-US" sz="2800" dirty="0" smtClean="0">
              <a:latin typeface="Bernard MT Condensed" pitchFamily="18" charset="0"/>
            </a:rPr>
            <a:t> </a:t>
          </a:r>
          <a:r>
            <a:rPr lang="en-US" sz="2800" dirty="0" err="1" smtClean="0">
              <a:latin typeface="Bernard MT Condensed" pitchFamily="18" charset="0"/>
            </a:rPr>
            <a:t>hari</a:t>
          </a:r>
          <a:r>
            <a:rPr lang="en-US" sz="2800" dirty="0" smtClean="0">
              <a:latin typeface="Bernard MT Condensed" pitchFamily="18" charset="0"/>
            </a:rPr>
            <a:t> </a:t>
          </a:r>
          <a:r>
            <a:rPr lang="en-US" sz="2800" dirty="0" err="1" smtClean="0">
              <a:latin typeface="Bernard MT Condensed" pitchFamily="18" charset="0"/>
            </a:rPr>
            <a:t>ini</a:t>
          </a:r>
          <a:r>
            <a:rPr lang="en-US" sz="2800" dirty="0" smtClean="0">
              <a:latin typeface="Bernard MT Condensed" pitchFamily="18" charset="0"/>
            </a:rPr>
            <a:t> </a:t>
          </a:r>
          <a:r>
            <a:rPr lang="en-US" sz="2800" dirty="0" err="1" smtClean="0">
              <a:latin typeface="Bernard MT Condensed" pitchFamily="18" charset="0"/>
            </a:rPr>
            <a:t>hendaklah</a:t>
          </a:r>
          <a:r>
            <a:rPr lang="en-US" sz="2800" dirty="0" smtClean="0">
              <a:latin typeface="Bernard MT Condensed" pitchFamily="18" charset="0"/>
            </a:rPr>
            <a:t> </a:t>
          </a:r>
          <a:r>
            <a:rPr lang="en-US" sz="2800" dirty="0" err="1" smtClean="0">
              <a:latin typeface="Bernard MT Condensed" pitchFamily="18" charset="0"/>
            </a:rPr>
            <a:t>mengambil</a:t>
          </a:r>
          <a:r>
            <a:rPr lang="en-US" sz="2800" dirty="0" smtClean="0">
              <a:latin typeface="Bernard MT Condensed" pitchFamily="18" charset="0"/>
            </a:rPr>
            <a:t> </a:t>
          </a:r>
          <a:r>
            <a:rPr lang="en-US" sz="2800" dirty="0" err="1" smtClean="0">
              <a:latin typeface="Bernard MT Condensed" pitchFamily="18" charset="0"/>
            </a:rPr>
            <a:t>pengajaran</a:t>
          </a:r>
          <a:r>
            <a:rPr lang="en-US" sz="2800" dirty="0" smtClean="0">
              <a:latin typeface="Bernard MT Condensed" pitchFamily="18" charset="0"/>
            </a:rPr>
            <a:t> </a:t>
          </a:r>
          <a:r>
            <a:rPr lang="en-US" sz="2800" dirty="0" err="1" smtClean="0">
              <a:latin typeface="Bernard MT Condensed" pitchFamily="18" charset="0"/>
            </a:rPr>
            <a:t>dari</a:t>
          </a:r>
          <a:r>
            <a:rPr lang="en-US" sz="2800" dirty="0" smtClean="0">
              <a:latin typeface="Bernard MT Condensed" pitchFamily="18" charset="0"/>
            </a:rPr>
            <a:t> </a:t>
          </a:r>
          <a:r>
            <a:rPr lang="en-US" sz="2800" dirty="0" err="1" smtClean="0">
              <a:latin typeface="Bernard MT Condensed" pitchFamily="18" charset="0"/>
            </a:rPr>
            <a:t>pengorbanan</a:t>
          </a:r>
          <a:r>
            <a:rPr lang="en-US" sz="2800" dirty="0" smtClean="0">
              <a:latin typeface="Bernard MT Condensed" pitchFamily="18" charset="0"/>
            </a:rPr>
            <a:t> </a:t>
          </a:r>
          <a:r>
            <a:rPr lang="en-US" sz="2800" dirty="0" err="1" smtClean="0">
              <a:latin typeface="Bernard MT Condensed" pitchFamily="18" charset="0"/>
            </a:rPr>
            <a:t>Nabi</a:t>
          </a:r>
          <a:r>
            <a:rPr lang="en-US" sz="2800" dirty="0" smtClean="0">
              <a:latin typeface="Bernard MT Condensed" pitchFamily="18" charset="0"/>
            </a:rPr>
            <a:t> Ibrahim AS yang </a:t>
          </a:r>
          <a:r>
            <a:rPr lang="en-US" sz="2800" dirty="0" err="1" smtClean="0">
              <a:latin typeface="Bernard MT Condensed" pitchFamily="18" charset="0"/>
            </a:rPr>
            <a:t>sanggup</a:t>
          </a:r>
          <a:r>
            <a:rPr lang="en-US" sz="2800" dirty="0" smtClean="0">
              <a:latin typeface="Bernard MT Condensed" pitchFamily="18" charset="0"/>
            </a:rPr>
            <a:t> </a:t>
          </a:r>
          <a:r>
            <a:rPr lang="en-US" sz="2800" dirty="0" err="1" smtClean="0">
              <a:latin typeface="Bernard MT Condensed" pitchFamily="18" charset="0"/>
            </a:rPr>
            <a:t>berkorban</a:t>
          </a:r>
          <a:r>
            <a:rPr lang="en-US" sz="2800" dirty="0" smtClean="0">
              <a:latin typeface="Bernard MT Condensed" pitchFamily="18" charset="0"/>
            </a:rPr>
            <a:t> </a:t>
          </a:r>
          <a:r>
            <a:rPr lang="en-US" sz="2800" dirty="0" err="1" smtClean="0">
              <a:latin typeface="Bernard MT Condensed" pitchFamily="18" charset="0"/>
            </a:rPr>
            <a:t>apa</a:t>
          </a:r>
          <a:r>
            <a:rPr lang="en-US" sz="2800" dirty="0" smtClean="0">
              <a:latin typeface="Bernard MT Condensed" pitchFamily="18" charset="0"/>
            </a:rPr>
            <a:t> </a:t>
          </a:r>
          <a:r>
            <a:rPr lang="en-US" sz="2800" dirty="0" err="1" smtClean="0">
              <a:latin typeface="Bernard MT Condensed" pitchFamily="18" charset="0"/>
            </a:rPr>
            <a:t>sahaja</a:t>
          </a:r>
          <a:r>
            <a:rPr lang="en-US" sz="2800" dirty="0" smtClean="0">
              <a:latin typeface="Bernard MT Condensed" pitchFamily="18" charset="0"/>
            </a:rPr>
            <a:t> </a:t>
          </a:r>
          <a:r>
            <a:rPr lang="en-US" sz="2800" dirty="0" err="1" smtClean="0">
              <a:latin typeface="Bernard MT Condensed" pitchFamily="18" charset="0"/>
            </a:rPr>
            <a:t>demi</a:t>
          </a:r>
          <a:r>
            <a:rPr lang="en-US" sz="2800" dirty="0" smtClean="0">
              <a:latin typeface="Bernard MT Condensed" pitchFamily="18" charset="0"/>
            </a:rPr>
            <a:t> </a:t>
          </a:r>
          <a:r>
            <a:rPr lang="en-US" sz="2800" dirty="0" err="1" smtClean="0">
              <a:latin typeface="Bernard MT Condensed" pitchFamily="18" charset="0"/>
            </a:rPr>
            <a:t>taat</a:t>
          </a:r>
          <a:r>
            <a:rPr lang="en-US" sz="2800" dirty="0" smtClean="0">
              <a:latin typeface="Bernard MT Condensed" pitchFamily="18" charset="0"/>
            </a:rPr>
            <a:t> </a:t>
          </a:r>
          <a:r>
            <a:rPr lang="en-US" sz="2800" dirty="0" err="1" smtClean="0">
              <a:latin typeface="Bernard MT Condensed" pitchFamily="18" charset="0"/>
            </a:rPr>
            <a:t>dan</a:t>
          </a:r>
          <a:r>
            <a:rPr lang="en-US" sz="2800" dirty="0" smtClean="0">
              <a:latin typeface="Bernard MT Condensed" pitchFamily="18" charset="0"/>
            </a:rPr>
            <a:t> </a:t>
          </a:r>
          <a:r>
            <a:rPr lang="en-US" sz="2800" dirty="0" err="1" smtClean="0">
              <a:latin typeface="Bernard MT Condensed" pitchFamily="18" charset="0"/>
            </a:rPr>
            <a:t>patuh</a:t>
          </a:r>
          <a:r>
            <a:rPr lang="en-US" sz="2800" dirty="0" smtClean="0">
              <a:latin typeface="Bernard MT Condensed" pitchFamily="18" charset="0"/>
            </a:rPr>
            <a:t> </a:t>
          </a:r>
          <a:r>
            <a:rPr lang="en-US" sz="2800" dirty="0" err="1" smtClean="0">
              <a:latin typeface="Bernard MT Condensed" pitchFamily="18" charset="0"/>
            </a:rPr>
            <a:t>kepada</a:t>
          </a:r>
          <a:r>
            <a:rPr lang="en-US" sz="2800" dirty="0" smtClean="0">
              <a:latin typeface="Bernard MT Condensed" pitchFamily="18" charset="0"/>
            </a:rPr>
            <a:t> </a:t>
          </a:r>
          <a:r>
            <a:rPr lang="en-US" sz="2800" dirty="0" err="1" smtClean="0">
              <a:latin typeface="Bernard MT Condensed" pitchFamily="18" charset="0"/>
            </a:rPr>
            <a:t>segala</a:t>
          </a:r>
          <a:r>
            <a:rPr lang="en-US" sz="2800" dirty="0" smtClean="0">
              <a:latin typeface="Bernard MT Condensed" pitchFamily="18" charset="0"/>
            </a:rPr>
            <a:t> </a:t>
          </a:r>
          <a:r>
            <a:rPr lang="en-US" sz="2800" dirty="0" err="1" smtClean="0">
              <a:latin typeface="Bernard MT Condensed" pitchFamily="18" charset="0"/>
            </a:rPr>
            <a:t>suruhan</a:t>
          </a:r>
          <a:r>
            <a:rPr lang="en-US" sz="2800" dirty="0" smtClean="0">
              <a:latin typeface="Bernard MT Condensed" pitchFamily="18" charset="0"/>
            </a:rPr>
            <a:t> Allah SWT.</a:t>
          </a:r>
          <a:endParaRPr lang="en-US" sz="2800" dirty="0">
            <a:latin typeface="Bernard MT Condensed" pitchFamily="18" charset="0"/>
          </a:endParaRPr>
        </a:p>
      </dgm:t>
    </dgm:pt>
    <dgm:pt modelId="{569ECB46-D032-479E-9577-6B511C9409A1}" type="parTrans" cxnId="{218FE190-7B61-4621-9738-BC1E96E85800}">
      <dgm:prSet/>
      <dgm:spPr/>
      <dgm:t>
        <a:bodyPr/>
        <a:lstStyle/>
        <a:p>
          <a:pPr algn="ctr"/>
          <a:endParaRPr lang="en-US" sz="2800">
            <a:latin typeface="Bernard MT Condensed" pitchFamily="18" charset="0"/>
          </a:endParaRPr>
        </a:p>
      </dgm:t>
    </dgm:pt>
    <dgm:pt modelId="{DD705205-AC4E-4F4F-8B4E-F3E6BDD876AE}" type="sibTrans" cxnId="{218FE190-7B61-4621-9738-BC1E96E85800}">
      <dgm:prSet/>
      <dgm:spPr/>
      <dgm:t>
        <a:bodyPr/>
        <a:lstStyle/>
        <a:p>
          <a:pPr algn="ctr"/>
          <a:endParaRPr lang="en-US" sz="2800">
            <a:latin typeface="Bernard MT Condensed" pitchFamily="18" charset="0"/>
          </a:endParaRPr>
        </a:p>
      </dgm:t>
    </dgm:pt>
    <dgm:pt modelId="{C7121917-78EE-48EB-85BC-C1B5BE923F41}" type="pres">
      <dgm:prSet presAssocID="{1787101E-7815-43CA-8EC5-18B0724F22E0}" presName="Name0" presStyleCnt="0">
        <dgm:presLayoutVars>
          <dgm:chMax val="3"/>
          <dgm:chPref val="1"/>
          <dgm:dir/>
          <dgm:animLvl val="lvl"/>
          <dgm:resizeHandles/>
        </dgm:presLayoutVars>
      </dgm:prSet>
      <dgm:spPr/>
    </dgm:pt>
    <dgm:pt modelId="{9247545B-7C7D-4646-BF8C-95D1212C6B77}" type="pres">
      <dgm:prSet presAssocID="{1787101E-7815-43CA-8EC5-18B0724F22E0}" presName="outerBox" presStyleCnt="0"/>
      <dgm:spPr/>
    </dgm:pt>
    <dgm:pt modelId="{5F779ECB-5D8D-4124-8446-88F4B57C38B8}" type="pres">
      <dgm:prSet presAssocID="{1787101E-7815-43CA-8EC5-18B0724F22E0}" presName="outerBoxParent" presStyleLbl="node1" presStyleIdx="0" presStyleCnt="3"/>
      <dgm:spPr/>
      <dgm:t>
        <a:bodyPr/>
        <a:lstStyle/>
        <a:p>
          <a:endParaRPr lang="en-US"/>
        </a:p>
      </dgm:t>
    </dgm:pt>
    <dgm:pt modelId="{BB0F7542-EF55-49AF-B233-20635AF87515}" type="pres">
      <dgm:prSet presAssocID="{1787101E-7815-43CA-8EC5-18B0724F22E0}" presName="outerBoxChildren" presStyleCnt="0"/>
      <dgm:spPr/>
    </dgm:pt>
    <dgm:pt modelId="{DB394C38-DB3A-4CC9-8849-84FAB6FA9587}" type="pres">
      <dgm:prSet presAssocID="{1787101E-7815-43CA-8EC5-18B0724F22E0}" presName="middleBox" presStyleCnt="0"/>
      <dgm:spPr/>
    </dgm:pt>
    <dgm:pt modelId="{12BD492F-0E34-4786-8EDC-E58EA4AAE08A}" type="pres">
      <dgm:prSet presAssocID="{1787101E-7815-43CA-8EC5-18B0724F22E0}" presName="middleBoxParent" presStyleLbl="node1" presStyleIdx="1" presStyleCnt="3" custLinFactNeighborY="7143"/>
      <dgm:spPr/>
      <dgm:t>
        <a:bodyPr/>
        <a:lstStyle/>
        <a:p>
          <a:endParaRPr lang="en-US"/>
        </a:p>
      </dgm:t>
    </dgm:pt>
    <dgm:pt modelId="{175D6BB1-6ED0-4335-A914-A36C8A63E797}" type="pres">
      <dgm:prSet presAssocID="{1787101E-7815-43CA-8EC5-18B0724F22E0}" presName="middleBoxChildren" presStyleCnt="0"/>
      <dgm:spPr/>
    </dgm:pt>
    <dgm:pt modelId="{B6DC7FFE-CEC7-4DE5-93E1-A01D4780430B}" type="pres">
      <dgm:prSet presAssocID="{1787101E-7815-43CA-8EC5-18B0724F22E0}" presName="centerBox" presStyleCnt="0"/>
      <dgm:spPr/>
    </dgm:pt>
    <dgm:pt modelId="{F7194772-CCD5-4BC0-A7F9-22B342D34787}" type="pres">
      <dgm:prSet presAssocID="{1787101E-7815-43CA-8EC5-18B0724F22E0}" presName="centerBoxParent" presStyleLbl="node1" presStyleIdx="2" presStyleCnt="3" custLinFactNeighborY="5556"/>
      <dgm:spPr/>
      <dgm:t>
        <a:bodyPr/>
        <a:lstStyle/>
        <a:p>
          <a:endParaRPr lang="en-US"/>
        </a:p>
      </dgm:t>
    </dgm:pt>
  </dgm:ptLst>
  <dgm:cxnLst>
    <dgm:cxn modelId="{218FE190-7B61-4621-9738-BC1E96E85800}" srcId="{1787101E-7815-43CA-8EC5-18B0724F22E0}" destId="{7E281E77-39B3-4EE8-9B9E-61D1C0DDC421}" srcOrd="2" destOrd="0" parTransId="{569ECB46-D032-479E-9577-6B511C9409A1}" sibTransId="{DD705205-AC4E-4F4F-8B4E-F3E6BDD876AE}"/>
    <dgm:cxn modelId="{D3E46EEC-B921-4D2A-979A-E4CED59D2EF0}" type="presOf" srcId="{03E4A588-977B-4BF1-A1E4-F1B2E82BA825}" destId="{5F779ECB-5D8D-4124-8446-88F4B57C38B8}" srcOrd="0" destOrd="0" presId="urn:microsoft.com/office/officeart/2005/8/layout/target2"/>
    <dgm:cxn modelId="{D1C69F8C-B004-4067-A3AE-690E70FEC30A}" srcId="{1787101E-7815-43CA-8EC5-18B0724F22E0}" destId="{03E4A588-977B-4BF1-A1E4-F1B2E82BA825}" srcOrd="0" destOrd="0" parTransId="{9A9D9F15-CC20-45E7-BA32-A7BA2C48F3CE}" sibTransId="{7B8E6114-F6C0-42C7-8D5E-959B373D9BCF}"/>
    <dgm:cxn modelId="{A9FEBF76-744A-4D28-9398-F57E7BCCDE40}" srcId="{1787101E-7815-43CA-8EC5-18B0724F22E0}" destId="{4BA235E9-535E-47F7-A361-97E92FE173B3}" srcOrd="1" destOrd="0" parTransId="{B861B077-DE4F-4BE6-918A-757D2B5AEF8C}" sibTransId="{2B96BC7F-86B2-47CD-AD98-48B2864222FD}"/>
    <dgm:cxn modelId="{9148CBFD-C25E-484F-8B14-6497FB5E6614}" type="presOf" srcId="{1787101E-7815-43CA-8EC5-18B0724F22E0}" destId="{C7121917-78EE-48EB-85BC-C1B5BE923F41}" srcOrd="0" destOrd="0" presId="urn:microsoft.com/office/officeart/2005/8/layout/target2"/>
    <dgm:cxn modelId="{5BFB096B-8AE9-4723-9454-7582473112B2}" type="presOf" srcId="{7E281E77-39B3-4EE8-9B9E-61D1C0DDC421}" destId="{F7194772-CCD5-4BC0-A7F9-22B342D34787}" srcOrd="0" destOrd="0" presId="urn:microsoft.com/office/officeart/2005/8/layout/target2"/>
    <dgm:cxn modelId="{B38F30AE-BA67-4692-BBCC-525F4FF81F36}" type="presOf" srcId="{4BA235E9-535E-47F7-A361-97E92FE173B3}" destId="{12BD492F-0E34-4786-8EDC-E58EA4AAE08A}" srcOrd="0" destOrd="0" presId="urn:microsoft.com/office/officeart/2005/8/layout/target2"/>
    <dgm:cxn modelId="{1B2D6376-D7D4-4F55-A3D7-862353DE793E}" type="presParOf" srcId="{C7121917-78EE-48EB-85BC-C1B5BE923F41}" destId="{9247545B-7C7D-4646-BF8C-95D1212C6B77}" srcOrd="0" destOrd="0" presId="urn:microsoft.com/office/officeart/2005/8/layout/target2"/>
    <dgm:cxn modelId="{F60ABC60-0926-4FD0-94F0-301E5A609631}" type="presParOf" srcId="{9247545B-7C7D-4646-BF8C-95D1212C6B77}" destId="{5F779ECB-5D8D-4124-8446-88F4B57C38B8}" srcOrd="0" destOrd="0" presId="urn:microsoft.com/office/officeart/2005/8/layout/target2"/>
    <dgm:cxn modelId="{ACB5D6F2-E5A2-4BD3-84C0-E97344EC114D}" type="presParOf" srcId="{9247545B-7C7D-4646-BF8C-95D1212C6B77}" destId="{BB0F7542-EF55-49AF-B233-20635AF87515}" srcOrd="1" destOrd="0" presId="urn:microsoft.com/office/officeart/2005/8/layout/target2"/>
    <dgm:cxn modelId="{711683B5-8D00-4900-B405-3804F4BCFA9B}" type="presParOf" srcId="{C7121917-78EE-48EB-85BC-C1B5BE923F41}" destId="{DB394C38-DB3A-4CC9-8849-84FAB6FA9587}" srcOrd="1" destOrd="0" presId="urn:microsoft.com/office/officeart/2005/8/layout/target2"/>
    <dgm:cxn modelId="{1B93FC73-FB7F-4D6A-8BEB-885362E5E51A}" type="presParOf" srcId="{DB394C38-DB3A-4CC9-8849-84FAB6FA9587}" destId="{12BD492F-0E34-4786-8EDC-E58EA4AAE08A}" srcOrd="0" destOrd="0" presId="urn:microsoft.com/office/officeart/2005/8/layout/target2"/>
    <dgm:cxn modelId="{D11B4C83-7A28-4ADB-A96F-724F6D751140}" type="presParOf" srcId="{DB394C38-DB3A-4CC9-8849-84FAB6FA9587}" destId="{175D6BB1-6ED0-4335-A914-A36C8A63E797}" srcOrd="1" destOrd="0" presId="urn:microsoft.com/office/officeart/2005/8/layout/target2"/>
    <dgm:cxn modelId="{261948C1-BDC2-4146-BB5F-711570A6FAC8}" type="presParOf" srcId="{C7121917-78EE-48EB-85BC-C1B5BE923F41}" destId="{B6DC7FFE-CEC7-4DE5-93E1-A01D4780430B}" srcOrd="2" destOrd="0" presId="urn:microsoft.com/office/officeart/2005/8/layout/target2"/>
    <dgm:cxn modelId="{815E7CAC-AB13-4694-A2F8-E89ABD93CBDE}" type="presParOf" srcId="{B6DC7FFE-CEC7-4DE5-93E1-A01D4780430B}" destId="{F7194772-CCD5-4BC0-A7F9-22B342D34787}" srcOrd="0" destOrd="0" presId="urn:microsoft.com/office/officeart/2005/8/layout/target2"/>
  </dgm:cxnLst>
  <dgm:bg/>
  <dgm:whole/>
</dgm:dataModel>
</file>

<file path=ppt/diagrams/data7.xml><?xml version="1.0" encoding="utf-8"?>
<dgm:dataModel xmlns:dgm="http://schemas.openxmlformats.org/drawingml/2006/diagram" xmlns:a="http://schemas.openxmlformats.org/drawingml/2006/main">
  <dgm:ptLst>
    <dgm:pt modelId="{D5729112-C482-4E2D-8C9F-4EFF5A077091}" type="doc">
      <dgm:prSet loTypeId="urn:microsoft.com/office/officeart/2005/8/layout/pyramid2" loCatId="pyramid" qsTypeId="urn:microsoft.com/office/officeart/2005/8/quickstyle/3d5" qsCatId="3D" csTypeId="urn:microsoft.com/office/officeart/2005/8/colors/colorful5" csCatId="colorful" phldr="1"/>
      <dgm:spPr/>
      <dgm:t>
        <a:bodyPr/>
        <a:lstStyle/>
        <a:p>
          <a:endParaRPr lang="en-US"/>
        </a:p>
      </dgm:t>
    </dgm:pt>
    <dgm:pt modelId="{6D3E4C24-BFC5-4B19-AA75-AD6B4200BCDE}">
      <dgm:prSet custT="1"/>
      <dgm:spPr>
        <a:solidFill>
          <a:srgbClr val="FF00FF">
            <a:alpha val="90000"/>
          </a:srgbClr>
        </a:solidFill>
      </dgm:spPr>
      <dgm:t>
        <a:bodyPr/>
        <a:lstStyle/>
        <a:p>
          <a:pPr rtl="0"/>
          <a:r>
            <a:rPr lang="en-US" sz="2400" b="0" i="0" baseline="0" dirty="0" err="1" smtClean="0">
              <a:latin typeface="Bernard MT Condensed" pitchFamily="18" charset="0"/>
            </a:rPr>
            <a:t>Hari</a:t>
          </a:r>
          <a:r>
            <a:rPr lang="en-US" sz="2400" b="0" i="0" baseline="0" dirty="0" smtClean="0">
              <a:latin typeface="Bernard MT Condensed" pitchFamily="18" charset="0"/>
            </a:rPr>
            <a:t> Raya </a:t>
          </a:r>
          <a:r>
            <a:rPr lang="en-US" sz="2400" b="0" i="0" baseline="0" dirty="0" err="1" smtClean="0">
              <a:latin typeface="Bernard MT Condensed" pitchFamily="18" charset="0"/>
            </a:rPr>
            <a:t>Idul</a:t>
          </a:r>
          <a:r>
            <a:rPr lang="en-US" sz="2400" b="0" i="0" baseline="0" dirty="0" smtClean="0">
              <a:latin typeface="Bernard MT Condensed" pitchFamily="18" charset="0"/>
            </a:rPr>
            <a:t> </a:t>
          </a:r>
          <a:r>
            <a:rPr lang="en-US" sz="2400" b="0" i="0" baseline="0" dirty="0" err="1" smtClean="0">
              <a:latin typeface="Bernard MT Condensed" pitchFamily="18" charset="0"/>
            </a:rPr>
            <a:t>Adha</a:t>
          </a:r>
          <a:r>
            <a:rPr lang="en-US" sz="2400" b="0" i="0" baseline="0" dirty="0" smtClean="0">
              <a:latin typeface="Bernard MT Condensed" pitchFamily="18" charset="0"/>
            </a:rPr>
            <a:t> yang</a:t>
          </a:r>
          <a:r>
            <a:rPr lang="en-US" sz="2400" b="1" i="0" baseline="0" dirty="0" smtClean="0">
              <a:latin typeface="Bernard MT Condensed" pitchFamily="18" charset="0"/>
            </a:rPr>
            <a:t> </a:t>
          </a:r>
          <a:r>
            <a:rPr lang="en-US" sz="2400" b="0" i="0" baseline="0" dirty="0" err="1" smtClean="0">
              <a:latin typeface="Bernard MT Condensed" pitchFamily="18" charset="0"/>
            </a:rPr>
            <a:t>dikenali</a:t>
          </a:r>
          <a:r>
            <a:rPr lang="en-US" sz="2400" b="0" i="0" baseline="0" dirty="0" smtClean="0">
              <a:latin typeface="Bernard MT Condensed" pitchFamily="18" charset="0"/>
            </a:rPr>
            <a:t> </a:t>
          </a:r>
          <a:r>
            <a:rPr lang="en-US" sz="2400" b="0" i="0" baseline="0" dirty="0" err="1" smtClean="0">
              <a:latin typeface="Bernard MT Condensed" pitchFamily="18" charset="0"/>
            </a:rPr>
            <a:t>sebagai</a:t>
          </a:r>
          <a:r>
            <a:rPr lang="en-US" sz="2400" b="0" i="0" baseline="0" dirty="0" smtClean="0">
              <a:latin typeface="Bernard MT Condensed" pitchFamily="18" charset="0"/>
            </a:rPr>
            <a:t> </a:t>
          </a:r>
          <a:r>
            <a:rPr lang="en-US" sz="2400" b="0" i="0" baseline="0" dirty="0" err="1" smtClean="0">
              <a:latin typeface="Bernard MT Condensed" pitchFamily="18" charset="0"/>
            </a:rPr>
            <a:t>Hari</a:t>
          </a:r>
          <a:r>
            <a:rPr lang="en-US" sz="2400" b="0" i="0" baseline="0" dirty="0" smtClean="0">
              <a:latin typeface="Bernard MT Condensed" pitchFamily="18" charset="0"/>
            </a:rPr>
            <a:t> Raya </a:t>
          </a:r>
          <a:r>
            <a:rPr lang="en-US" sz="2400" b="0" i="0" baseline="0" dirty="0" err="1" smtClean="0">
              <a:latin typeface="Bernard MT Condensed" pitchFamily="18" charset="0"/>
            </a:rPr>
            <a:t>Korban</a:t>
          </a:r>
          <a:r>
            <a:rPr lang="en-US" sz="2400" b="0" i="0" baseline="0" dirty="0" smtClean="0">
              <a:latin typeface="Bernard MT Condensed" pitchFamily="18" charset="0"/>
            </a:rPr>
            <a:t> </a:t>
          </a:r>
          <a:r>
            <a:rPr lang="en-US" sz="2400" b="0" i="0" baseline="0" dirty="0" err="1" smtClean="0">
              <a:latin typeface="Bernard MT Condensed" pitchFamily="18" charset="0"/>
            </a:rPr>
            <a:t>juga</a:t>
          </a:r>
          <a:r>
            <a:rPr lang="en-US" sz="2400" b="0" i="0" baseline="0" dirty="0" smtClean="0">
              <a:latin typeface="Bernard MT Condensed" pitchFamily="18" charset="0"/>
            </a:rPr>
            <a:t> </a:t>
          </a:r>
          <a:r>
            <a:rPr lang="en-US" sz="2400" b="0" i="0" baseline="0" dirty="0" err="1" smtClean="0">
              <a:latin typeface="Bernard MT Condensed" pitchFamily="18" charset="0"/>
            </a:rPr>
            <a:t>merujuk</a:t>
          </a:r>
          <a:r>
            <a:rPr lang="en-US" sz="2400" b="0" i="0" baseline="0" dirty="0" smtClean="0">
              <a:latin typeface="Bernard MT Condensed" pitchFamily="18" charset="0"/>
            </a:rPr>
            <a:t> </a:t>
          </a:r>
          <a:r>
            <a:rPr lang="en-US" sz="2400" b="0" i="0" baseline="0" dirty="0" err="1" smtClean="0">
              <a:latin typeface="Bernard MT Condensed" pitchFamily="18" charset="0"/>
            </a:rPr>
            <a:t>kepada</a:t>
          </a:r>
          <a:r>
            <a:rPr lang="en-US" sz="2400" b="0" i="0" baseline="0" dirty="0" smtClean="0">
              <a:latin typeface="Bernard MT Condensed" pitchFamily="18" charset="0"/>
            </a:rPr>
            <a:t> </a:t>
          </a:r>
          <a:r>
            <a:rPr lang="en-US" sz="2400" b="0" i="0" baseline="0" dirty="0" err="1" smtClean="0">
              <a:latin typeface="Bernard MT Condensed" pitchFamily="18" charset="0"/>
            </a:rPr>
            <a:t>tuntutan</a:t>
          </a:r>
          <a:r>
            <a:rPr lang="en-US" sz="2400" b="0" i="0" baseline="0" dirty="0" smtClean="0">
              <a:latin typeface="Bernard MT Condensed" pitchFamily="18" charset="0"/>
            </a:rPr>
            <a:t> </a:t>
          </a:r>
          <a:r>
            <a:rPr lang="en-US" sz="2400" b="0" i="0" baseline="0" dirty="0" err="1" smtClean="0">
              <a:latin typeface="Bernard MT Condensed" pitchFamily="18" charset="0"/>
            </a:rPr>
            <a:t>berkorban</a:t>
          </a:r>
          <a:r>
            <a:rPr lang="en-US" sz="2400" b="0" i="0" baseline="0" dirty="0" smtClean="0">
              <a:latin typeface="Bernard MT Condensed" pitchFamily="18" charset="0"/>
            </a:rPr>
            <a:t> yang </a:t>
          </a:r>
          <a:r>
            <a:rPr lang="en-US" sz="2400" b="0" i="0" baseline="0" dirty="0" err="1" smtClean="0">
              <a:latin typeface="Bernard MT Condensed" pitchFamily="18" charset="0"/>
            </a:rPr>
            <a:t>perlu</a:t>
          </a:r>
          <a:r>
            <a:rPr lang="en-US" sz="2400" b="0" i="0" baseline="0" dirty="0" smtClean="0">
              <a:latin typeface="Bernard MT Condensed" pitchFamily="18" charset="0"/>
            </a:rPr>
            <a:t> </a:t>
          </a:r>
          <a:r>
            <a:rPr lang="en-US" sz="2400" b="0" i="0" baseline="0" dirty="0" err="1" smtClean="0">
              <a:latin typeface="Bernard MT Condensed" pitchFamily="18" charset="0"/>
            </a:rPr>
            <a:t>dilaksanakan</a:t>
          </a:r>
          <a:r>
            <a:rPr lang="en-US" sz="2400" b="0" i="0" baseline="0" dirty="0" smtClean="0">
              <a:latin typeface="Bernard MT Condensed" pitchFamily="18" charset="0"/>
            </a:rPr>
            <a:t> </a:t>
          </a:r>
          <a:r>
            <a:rPr lang="en-US" sz="2400" b="0" i="0" baseline="0" dirty="0" err="1" smtClean="0">
              <a:latin typeface="Bernard MT Condensed" pitchFamily="18" charset="0"/>
            </a:rPr>
            <a:t>oleh</a:t>
          </a:r>
          <a:r>
            <a:rPr lang="en-US" sz="2400" b="0" i="0" baseline="0" dirty="0" smtClean="0">
              <a:latin typeface="Bernard MT Condensed" pitchFamily="18" charset="0"/>
            </a:rPr>
            <a:t> </a:t>
          </a:r>
          <a:r>
            <a:rPr lang="en-US" sz="2400" b="0" i="0" baseline="0" dirty="0" err="1" smtClean="0">
              <a:latin typeface="Bernard MT Condensed" pitchFamily="18" charset="0"/>
            </a:rPr>
            <a:t>umat</a:t>
          </a:r>
          <a:r>
            <a:rPr lang="en-US" sz="2400" b="0" i="0" baseline="0" dirty="0" smtClean="0">
              <a:latin typeface="Bernard MT Condensed" pitchFamily="18" charset="0"/>
            </a:rPr>
            <a:t> Islam. </a:t>
          </a:r>
          <a:endParaRPr lang="en-US" sz="2400" b="0" i="0" baseline="0" dirty="0">
            <a:latin typeface="Bernard MT Condensed" pitchFamily="18" charset="0"/>
          </a:endParaRPr>
        </a:p>
      </dgm:t>
    </dgm:pt>
    <dgm:pt modelId="{850DC2D1-7602-44D5-8408-59D976D73E25}" type="parTrans" cxnId="{4F9724AF-E14E-45FB-BC91-7AE63383D9FE}">
      <dgm:prSet/>
      <dgm:spPr/>
      <dgm:t>
        <a:bodyPr/>
        <a:lstStyle/>
        <a:p>
          <a:endParaRPr lang="en-US" sz="2400"/>
        </a:p>
      </dgm:t>
    </dgm:pt>
    <dgm:pt modelId="{07DFB634-43CE-4FC2-8106-4CF59B59C0A3}" type="sibTrans" cxnId="{4F9724AF-E14E-45FB-BC91-7AE63383D9FE}">
      <dgm:prSet/>
      <dgm:spPr/>
      <dgm:t>
        <a:bodyPr/>
        <a:lstStyle/>
        <a:p>
          <a:endParaRPr lang="en-US" sz="2400"/>
        </a:p>
      </dgm:t>
    </dgm:pt>
    <dgm:pt modelId="{53492C95-A20A-4138-85C3-F6ABF975A5C1}">
      <dgm:prSet custT="1"/>
      <dgm:spPr>
        <a:solidFill>
          <a:srgbClr val="FFFF00">
            <a:alpha val="90000"/>
          </a:srgbClr>
        </a:solidFill>
      </dgm:spPr>
      <dgm:t>
        <a:bodyPr/>
        <a:lstStyle/>
        <a:p>
          <a:pPr rtl="0"/>
          <a:r>
            <a:rPr lang="en-US" sz="2400" b="0" i="0" baseline="0" dirty="0" err="1" smtClean="0">
              <a:latin typeface="Bernard MT Condensed" pitchFamily="18" charset="0"/>
            </a:rPr>
            <a:t>Gabungan</a:t>
          </a:r>
          <a:r>
            <a:rPr lang="en-US" sz="2400" b="0" i="0" baseline="0" dirty="0" smtClean="0">
              <a:latin typeface="Bernard MT Condensed" pitchFamily="18" charset="0"/>
            </a:rPr>
            <a:t> </a:t>
          </a:r>
          <a:r>
            <a:rPr lang="en-US" sz="2400" b="0" i="0" baseline="0" dirty="0" err="1" smtClean="0">
              <a:latin typeface="Bernard MT Condensed" pitchFamily="18" charset="0"/>
            </a:rPr>
            <a:t>sejarah</a:t>
          </a:r>
          <a:r>
            <a:rPr lang="en-US" sz="2400" b="0" i="0" baseline="0" dirty="0" smtClean="0">
              <a:latin typeface="Bernard MT Condensed" pitchFamily="18" charset="0"/>
            </a:rPr>
            <a:t> </a:t>
          </a:r>
          <a:r>
            <a:rPr lang="en-US" sz="2400" b="0" i="0" baseline="0" dirty="0" err="1" smtClean="0">
              <a:latin typeface="Bernard MT Condensed" pitchFamily="18" charset="0"/>
            </a:rPr>
            <a:t>pengorbanan</a:t>
          </a:r>
          <a:r>
            <a:rPr lang="en-US" sz="2400" b="0" i="0" baseline="0" dirty="0" smtClean="0">
              <a:latin typeface="Bernard MT Condensed" pitchFamily="18" charset="0"/>
            </a:rPr>
            <a:t> </a:t>
          </a:r>
          <a:r>
            <a:rPr lang="en-US" sz="2400" b="0" i="0" baseline="0" dirty="0" err="1" smtClean="0">
              <a:latin typeface="Bernard MT Condensed" pitchFamily="18" charset="0"/>
            </a:rPr>
            <a:t>dan</a:t>
          </a:r>
          <a:r>
            <a:rPr lang="en-US" sz="2400" b="0" i="0" baseline="0" dirty="0" smtClean="0">
              <a:latin typeface="Bernard MT Condensed" pitchFamily="18" charset="0"/>
            </a:rPr>
            <a:t> </a:t>
          </a:r>
          <a:r>
            <a:rPr lang="en-US" sz="2400" b="0" i="0" baseline="0" dirty="0" err="1" smtClean="0">
              <a:latin typeface="Bernard MT Condensed" pitchFamily="18" charset="0"/>
            </a:rPr>
            <a:t>tuntutan</a:t>
          </a:r>
          <a:r>
            <a:rPr lang="en-US" sz="2400" b="0" i="0" baseline="0" dirty="0" smtClean="0">
              <a:latin typeface="Bernard MT Condensed" pitchFamily="18" charset="0"/>
            </a:rPr>
            <a:t> </a:t>
          </a:r>
          <a:r>
            <a:rPr lang="en-US" sz="2400" b="0" i="0" baseline="0" dirty="0" err="1" smtClean="0">
              <a:latin typeface="Bernard MT Condensed" pitchFamily="18" charset="0"/>
            </a:rPr>
            <a:t>melaksanakan</a:t>
          </a:r>
          <a:r>
            <a:rPr lang="en-US" sz="2400" b="0" i="0" baseline="0" dirty="0" smtClean="0">
              <a:latin typeface="Bernard MT Condensed" pitchFamily="18" charset="0"/>
            </a:rPr>
            <a:t> </a:t>
          </a:r>
          <a:r>
            <a:rPr lang="en-US" sz="2400" b="0" i="0" baseline="0" dirty="0" err="1" smtClean="0">
              <a:latin typeface="Bernard MT Condensed" pitchFamily="18" charset="0"/>
            </a:rPr>
            <a:t>ibadah</a:t>
          </a:r>
          <a:r>
            <a:rPr lang="en-US" sz="2400" b="0" i="0" baseline="0" dirty="0" smtClean="0">
              <a:latin typeface="Bernard MT Condensed" pitchFamily="18" charset="0"/>
            </a:rPr>
            <a:t> </a:t>
          </a:r>
          <a:r>
            <a:rPr lang="en-US" sz="2400" b="0" i="0" baseline="0" dirty="0" err="1" smtClean="0">
              <a:latin typeface="Bernard MT Condensed" pitchFamily="18" charset="0"/>
            </a:rPr>
            <a:t>korban</a:t>
          </a:r>
          <a:r>
            <a:rPr lang="en-US" sz="2400" b="1" i="0" baseline="0" dirty="0" smtClean="0">
              <a:latin typeface="Bernard MT Condensed" pitchFamily="18" charset="0"/>
            </a:rPr>
            <a:t> </a:t>
          </a:r>
          <a:r>
            <a:rPr lang="en-US" sz="2400" b="0" i="0" baseline="0" dirty="0" smtClean="0">
              <a:latin typeface="Bernard MT Condensed" pitchFamily="18" charset="0"/>
            </a:rPr>
            <a:t>yang </a:t>
          </a:r>
          <a:r>
            <a:rPr lang="en-US" sz="2400" b="0" i="0" baseline="0" dirty="0" err="1" smtClean="0">
              <a:latin typeface="Bernard MT Condensed" pitchFamily="18" charset="0"/>
            </a:rPr>
            <a:t>menjadikan</a:t>
          </a:r>
          <a:r>
            <a:rPr lang="en-US" sz="2400" b="0" i="0" baseline="0" dirty="0" smtClean="0">
              <a:latin typeface="Bernard MT Condensed" pitchFamily="18" charset="0"/>
            </a:rPr>
            <a:t> </a:t>
          </a:r>
          <a:r>
            <a:rPr lang="en-US" sz="2400" b="0" i="0" baseline="0" dirty="0" err="1" smtClean="0">
              <a:latin typeface="Bernard MT Condensed" pitchFamily="18" charset="0"/>
            </a:rPr>
            <a:t>Hari</a:t>
          </a:r>
          <a:r>
            <a:rPr lang="en-US" sz="2400" b="0" i="0" baseline="0" dirty="0" smtClean="0">
              <a:latin typeface="Bernard MT Condensed" pitchFamily="18" charset="0"/>
            </a:rPr>
            <a:t> Raya </a:t>
          </a:r>
          <a:r>
            <a:rPr lang="en-US" sz="2400" b="0" i="0" baseline="0" dirty="0" err="1" smtClean="0">
              <a:latin typeface="Bernard MT Condensed" pitchFamily="18" charset="0"/>
            </a:rPr>
            <a:t>Idul</a:t>
          </a:r>
          <a:r>
            <a:rPr lang="en-US" sz="2400" b="0" i="0" baseline="0" dirty="0" smtClean="0">
              <a:latin typeface="Bernard MT Condensed" pitchFamily="18" charset="0"/>
            </a:rPr>
            <a:t> </a:t>
          </a:r>
          <a:r>
            <a:rPr lang="en-US" sz="2400" b="0" i="0" baseline="0" dirty="0" err="1" smtClean="0">
              <a:latin typeface="Bernard MT Condensed" pitchFamily="18" charset="0"/>
            </a:rPr>
            <a:t>Adha</a:t>
          </a:r>
          <a:r>
            <a:rPr lang="en-US" sz="2400" b="0" i="0" baseline="0" dirty="0" smtClean="0">
              <a:latin typeface="Bernard MT Condensed" pitchFamily="18" charset="0"/>
            </a:rPr>
            <a:t> </a:t>
          </a:r>
          <a:r>
            <a:rPr lang="en-US" sz="2400" b="0" i="0" baseline="0" dirty="0" err="1" smtClean="0">
              <a:latin typeface="Bernard MT Condensed" pitchFamily="18" charset="0"/>
            </a:rPr>
            <a:t>mampu</a:t>
          </a:r>
          <a:r>
            <a:rPr lang="en-US" sz="2400" b="0" i="0" baseline="0" dirty="0" smtClean="0">
              <a:latin typeface="Bernard MT Condensed" pitchFamily="18" charset="0"/>
            </a:rPr>
            <a:t> </a:t>
          </a:r>
          <a:r>
            <a:rPr lang="en-US" sz="2400" b="0" i="0" baseline="0" dirty="0" err="1" smtClean="0">
              <a:latin typeface="Bernard MT Condensed" pitchFamily="18" charset="0"/>
            </a:rPr>
            <a:t>memberi</a:t>
          </a:r>
          <a:r>
            <a:rPr lang="en-US" sz="2400" b="0" i="0" baseline="0" dirty="0" smtClean="0">
              <a:latin typeface="Bernard MT Condensed" pitchFamily="18" charset="0"/>
            </a:rPr>
            <a:t> </a:t>
          </a:r>
          <a:r>
            <a:rPr lang="en-US" sz="2400" b="0" i="0" baseline="0" dirty="0" err="1" smtClean="0">
              <a:latin typeface="Bernard MT Condensed" pitchFamily="18" charset="0"/>
            </a:rPr>
            <a:t>kesan</a:t>
          </a:r>
          <a:r>
            <a:rPr lang="en-US" sz="2400" b="0" i="0" baseline="0" dirty="0" smtClean="0">
              <a:latin typeface="Bernard MT Condensed" pitchFamily="18" charset="0"/>
            </a:rPr>
            <a:t> </a:t>
          </a:r>
          <a:r>
            <a:rPr lang="en-US" sz="2400" b="0" i="0" baseline="0" dirty="0" err="1" smtClean="0">
              <a:latin typeface="Bernard MT Condensed" pitchFamily="18" charset="0"/>
            </a:rPr>
            <a:t>rohani</a:t>
          </a:r>
          <a:r>
            <a:rPr lang="en-US" sz="2400" b="0" i="0" baseline="0" dirty="0" smtClean="0">
              <a:latin typeface="Bernard MT Condensed" pitchFamily="18" charset="0"/>
            </a:rPr>
            <a:t> yang </a:t>
          </a:r>
          <a:r>
            <a:rPr lang="en-US" sz="2400" b="0" i="0" baseline="0" dirty="0" err="1" smtClean="0">
              <a:latin typeface="Bernard MT Condensed" pitchFamily="18" charset="0"/>
            </a:rPr>
            <a:t>begitu</a:t>
          </a:r>
          <a:r>
            <a:rPr lang="en-US" sz="2400" b="0" i="0" baseline="0" dirty="0" smtClean="0">
              <a:latin typeface="Bernard MT Condensed" pitchFamily="18" charset="0"/>
            </a:rPr>
            <a:t> </a:t>
          </a:r>
          <a:r>
            <a:rPr lang="en-US" sz="2400" b="0" i="0" baseline="0" dirty="0" err="1" smtClean="0">
              <a:latin typeface="Bernard MT Condensed" pitchFamily="18" charset="0"/>
            </a:rPr>
            <a:t>besar</a:t>
          </a:r>
          <a:r>
            <a:rPr lang="en-US" sz="2400" b="0" i="0" baseline="0" dirty="0" smtClean="0">
              <a:latin typeface="Bernard MT Condensed" pitchFamily="18" charset="0"/>
            </a:rPr>
            <a:t> </a:t>
          </a:r>
          <a:r>
            <a:rPr lang="en-US" sz="2400" b="0" i="0" baseline="0" dirty="0" err="1" smtClean="0">
              <a:latin typeface="Bernard MT Condensed" pitchFamily="18" charset="0"/>
            </a:rPr>
            <a:t>dan</a:t>
          </a:r>
          <a:r>
            <a:rPr lang="en-US" sz="2400" b="0" i="0" baseline="0" dirty="0" smtClean="0">
              <a:latin typeface="Bernard MT Condensed" pitchFamily="18" charset="0"/>
            </a:rPr>
            <a:t> </a:t>
          </a:r>
          <a:r>
            <a:rPr lang="en-US" sz="2400" b="0" i="0" baseline="0" dirty="0" err="1" smtClean="0">
              <a:latin typeface="Bernard MT Condensed" pitchFamily="18" charset="0"/>
            </a:rPr>
            <a:t>mendalam</a:t>
          </a:r>
          <a:r>
            <a:rPr lang="en-US" sz="2400" b="0" i="0" baseline="0" dirty="0" smtClean="0">
              <a:latin typeface="Bernard MT Condensed" pitchFamily="18" charset="0"/>
            </a:rPr>
            <a:t> </a:t>
          </a:r>
          <a:r>
            <a:rPr lang="en-US" sz="2400" b="0" i="0" baseline="0" dirty="0" err="1" smtClean="0">
              <a:latin typeface="Bernard MT Condensed" pitchFamily="18" charset="0"/>
            </a:rPr>
            <a:t>pada</a:t>
          </a:r>
          <a:r>
            <a:rPr lang="en-US" sz="2400" b="0" i="0" baseline="0" dirty="0" smtClean="0">
              <a:latin typeface="Bernard MT Condensed" pitchFamily="18" charset="0"/>
            </a:rPr>
            <a:t> </a:t>
          </a:r>
          <a:r>
            <a:rPr lang="en-US" sz="2400" b="0" i="0" baseline="0" dirty="0" err="1" smtClean="0">
              <a:latin typeface="Bernard MT Condensed" pitchFamily="18" charset="0"/>
            </a:rPr>
            <a:t>jiwa</a:t>
          </a:r>
          <a:r>
            <a:rPr lang="en-US" sz="2400" b="0" i="0" baseline="0" dirty="0" smtClean="0">
              <a:latin typeface="Bernard MT Condensed" pitchFamily="18" charset="0"/>
            </a:rPr>
            <a:t> </a:t>
          </a:r>
          <a:r>
            <a:rPr lang="en-US" sz="2400" b="0" i="0" baseline="0" dirty="0" err="1" smtClean="0">
              <a:latin typeface="Bernard MT Condensed" pitchFamily="18" charset="0"/>
            </a:rPr>
            <a:t>insan</a:t>
          </a:r>
          <a:r>
            <a:rPr lang="en-US" sz="2400" b="0" i="0" baseline="0" dirty="0" smtClean="0">
              <a:latin typeface="Bernard MT Condensed" pitchFamily="18" charset="0"/>
            </a:rPr>
            <a:t> yang </a:t>
          </a:r>
          <a:r>
            <a:rPr lang="en-US" sz="2400" b="0" i="0" baseline="0" dirty="0" err="1" smtClean="0">
              <a:latin typeface="Bernard MT Condensed" pitchFamily="18" charset="0"/>
            </a:rPr>
            <a:t>menghayatinya</a:t>
          </a:r>
          <a:r>
            <a:rPr lang="en-US" sz="2400" b="0" i="0" baseline="0" dirty="0" smtClean="0">
              <a:latin typeface="Bernard MT Condensed" pitchFamily="18" charset="0"/>
            </a:rPr>
            <a:t>.</a:t>
          </a:r>
          <a:endParaRPr lang="en-US" sz="2400" b="0" i="0" baseline="0" dirty="0">
            <a:latin typeface="Bernard MT Condensed" pitchFamily="18" charset="0"/>
          </a:endParaRPr>
        </a:p>
      </dgm:t>
    </dgm:pt>
    <dgm:pt modelId="{72110C71-7BAC-4599-87C3-B12811EF69A3}" type="parTrans" cxnId="{3D83DF35-827D-42D0-B799-E36CF73B96E6}">
      <dgm:prSet/>
      <dgm:spPr/>
      <dgm:t>
        <a:bodyPr/>
        <a:lstStyle/>
        <a:p>
          <a:endParaRPr lang="en-US" sz="2400"/>
        </a:p>
      </dgm:t>
    </dgm:pt>
    <dgm:pt modelId="{FF672195-C05C-447D-A82D-4CA4BCE27252}" type="sibTrans" cxnId="{3D83DF35-827D-42D0-B799-E36CF73B96E6}">
      <dgm:prSet/>
      <dgm:spPr/>
      <dgm:t>
        <a:bodyPr/>
        <a:lstStyle/>
        <a:p>
          <a:endParaRPr lang="en-US" sz="2400"/>
        </a:p>
      </dgm:t>
    </dgm:pt>
    <dgm:pt modelId="{3CCB92F5-AA3F-4363-BA15-289918456046}" type="pres">
      <dgm:prSet presAssocID="{D5729112-C482-4E2D-8C9F-4EFF5A077091}" presName="compositeShape" presStyleCnt="0">
        <dgm:presLayoutVars>
          <dgm:dir/>
          <dgm:resizeHandles/>
        </dgm:presLayoutVars>
      </dgm:prSet>
      <dgm:spPr/>
    </dgm:pt>
    <dgm:pt modelId="{AE0C2999-436D-4F1E-9A75-20BDA4FCDE2C}" type="pres">
      <dgm:prSet presAssocID="{D5729112-C482-4E2D-8C9F-4EFF5A077091}" presName="pyramid" presStyleLbl="node1" presStyleIdx="0" presStyleCnt="1"/>
      <dgm:spPr>
        <a:solidFill>
          <a:srgbClr val="0000FF"/>
        </a:solidFill>
      </dgm:spPr>
    </dgm:pt>
    <dgm:pt modelId="{D380F9B6-8724-4082-93CC-7162B5DE6FAF}" type="pres">
      <dgm:prSet presAssocID="{D5729112-C482-4E2D-8C9F-4EFF5A077091}" presName="theList" presStyleCnt="0"/>
      <dgm:spPr/>
    </dgm:pt>
    <dgm:pt modelId="{9B46BD80-595D-48F0-94D3-402242259B0A}" type="pres">
      <dgm:prSet presAssocID="{6D3E4C24-BFC5-4B19-AA75-AD6B4200BCDE}" presName="aNode" presStyleLbl="fgAcc1" presStyleIdx="0" presStyleCnt="2">
        <dgm:presLayoutVars>
          <dgm:bulletEnabled val="1"/>
        </dgm:presLayoutVars>
      </dgm:prSet>
      <dgm:spPr/>
    </dgm:pt>
    <dgm:pt modelId="{C1F994E4-4026-45B5-9566-0992A206D143}" type="pres">
      <dgm:prSet presAssocID="{6D3E4C24-BFC5-4B19-AA75-AD6B4200BCDE}" presName="aSpace" presStyleCnt="0"/>
      <dgm:spPr/>
    </dgm:pt>
    <dgm:pt modelId="{EC8471A9-FCFF-4107-BB24-D169DA81F114}" type="pres">
      <dgm:prSet presAssocID="{53492C95-A20A-4138-85C3-F6ABF975A5C1}" presName="aNode" presStyleLbl="fgAcc1" presStyleIdx="1" presStyleCnt="2" custScaleX="135043">
        <dgm:presLayoutVars>
          <dgm:bulletEnabled val="1"/>
        </dgm:presLayoutVars>
      </dgm:prSet>
      <dgm:spPr/>
    </dgm:pt>
    <dgm:pt modelId="{4C10A7F3-341F-4492-A4DD-F033B869898D}" type="pres">
      <dgm:prSet presAssocID="{53492C95-A20A-4138-85C3-F6ABF975A5C1}" presName="aSpace" presStyleCnt="0"/>
      <dgm:spPr/>
    </dgm:pt>
  </dgm:ptLst>
  <dgm:cxnLst>
    <dgm:cxn modelId="{4F9724AF-E14E-45FB-BC91-7AE63383D9FE}" srcId="{D5729112-C482-4E2D-8C9F-4EFF5A077091}" destId="{6D3E4C24-BFC5-4B19-AA75-AD6B4200BCDE}" srcOrd="0" destOrd="0" parTransId="{850DC2D1-7602-44D5-8408-59D976D73E25}" sibTransId="{07DFB634-43CE-4FC2-8106-4CF59B59C0A3}"/>
    <dgm:cxn modelId="{11A72F10-D472-40C5-B64C-B502D5280DBB}" type="presOf" srcId="{53492C95-A20A-4138-85C3-F6ABF975A5C1}" destId="{EC8471A9-FCFF-4107-BB24-D169DA81F114}" srcOrd="0" destOrd="0" presId="urn:microsoft.com/office/officeart/2005/8/layout/pyramid2"/>
    <dgm:cxn modelId="{3D83DF35-827D-42D0-B799-E36CF73B96E6}" srcId="{D5729112-C482-4E2D-8C9F-4EFF5A077091}" destId="{53492C95-A20A-4138-85C3-F6ABF975A5C1}" srcOrd="1" destOrd="0" parTransId="{72110C71-7BAC-4599-87C3-B12811EF69A3}" sibTransId="{FF672195-C05C-447D-A82D-4CA4BCE27252}"/>
    <dgm:cxn modelId="{10D9E932-C214-4680-A4FD-E471E95DD4F9}" type="presOf" srcId="{D5729112-C482-4E2D-8C9F-4EFF5A077091}" destId="{3CCB92F5-AA3F-4363-BA15-289918456046}" srcOrd="0" destOrd="0" presId="urn:microsoft.com/office/officeart/2005/8/layout/pyramid2"/>
    <dgm:cxn modelId="{CA09CE2A-2F29-4087-8B8F-1C1C102328C2}" type="presOf" srcId="{6D3E4C24-BFC5-4B19-AA75-AD6B4200BCDE}" destId="{9B46BD80-595D-48F0-94D3-402242259B0A}" srcOrd="0" destOrd="0" presId="urn:microsoft.com/office/officeart/2005/8/layout/pyramid2"/>
    <dgm:cxn modelId="{712DA5E4-C451-4CA2-A604-8A76E49E0B9E}" type="presParOf" srcId="{3CCB92F5-AA3F-4363-BA15-289918456046}" destId="{AE0C2999-436D-4F1E-9A75-20BDA4FCDE2C}" srcOrd="0" destOrd="0" presId="urn:microsoft.com/office/officeart/2005/8/layout/pyramid2"/>
    <dgm:cxn modelId="{1D63BA0C-73ED-4403-AA1D-0C3EBEE83E53}" type="presParOf" srcId="{3CCB92F5-AA3F-4363-BA15-289918456046}" destId="{D380F9B6-8724-4082-93CC-7162B5DE6FAF}" srcOrd="1" destOrd="0" presId="urn:microsoft.com/office/officeart/2005/8/layout/pyramid2"/>
    <dgm:cxn modelId="{184CE1C3-E0B3-42DB-B80B-EE52B74B320D}" type="presParOf" srcId="{D380F9B6-8724-4082-93CC-7162B5DE6FAF}" destId="{9B46BD80-595D-48F0-94D3-402242259B0A}" srcOrd="0" destOrd="0" presId="urn:microsoft.com/office/officeart/2005/8/layout/pyramid2"/>
    <dgm:cxn modelId="{B664A5A0-DC4E-41C6-93D7-06B82A2B9E2C}" type="presParOf" srcId="{D380F9B6-8724-4082-93CC-7162B5DE6FAF}" destId="{C1F994E4-4026-45B5-9566-0992A206D143}" srcOrd="1" destOrd="0" presId="urn:microsoft.com/office/officeart/2005/8/layout/pyramid2"/>
    <dgm:cxn modelId="{16C120BD-4CF1-422C-9F49-D157157EC135}" type="presParOf" srcId="{D380F9B6-8724-4082-93CC-7162B5DE6FAF}" destId="{EC8471A9-FCFF-4107-BB24-D169DA81F114}" srcOrd="2" destOrd="0" presId="urn:microsoft.com/office/officeart/2005/8/layout/pyramid2"/>
    <dgm:cxn modelId="{2D4E28DC-A4DD-4257-89C6-31B071C355FD}" type="presParOf" srcId="{D380F9B6-8724-4082-93CC-7162B5DE6FAF}" destId="{4C10A7F3-341F-4492-A4DD-F033B869898D}" srcOrd="3" destOrd="0" presId="urn:microsoft.com/office/officeart/2005/8/layout/pyramid2"/>
  </dgm:cxnLst>
  <dgm:bg/>
  <dgm:whole/>
</dgm:dataModel>
</file>

<file path=ppt/diagrams/data8.xml><?xml version="1.0" encoding="utf-8"?>
<dgm:dataModel xmlns:dgm="http://schemas.openxmlformats.org/drawingml/2006/diagram" xmlns:a="http://schemas.openxmlformats.org/drawingml/2006/main">
  <dgm:ptLst>
    <dgm:pt modelId="{139EEDCB-432C-4652-88AB-140EDFC263BC}" type="doc">
      <dgm:prSet loTypeId="urn:microsoft.com/office/officeart/2005/8/layout/vList2" loCatId="list" qsTypeId="urn:microsoft.com/office/officeart/2005/8/quickstyle/3d8" qsCatId="3D" csTypeId="urn:microsoft.com/office/officeart/2005/8/colors/colorful2" csCatId="colorful"/>
      <dgm:spPr/>
      <dgm:t>
        <a:bodyPr/>
        <a:lstStyle/>
        <a:p>
          <a:endParaRPr lang="en-US"/>
        </a:p>
      </dgm:t>
    </dgm:pt>
    <dgm:pt modelId="{520721AE-885F-42C7-ACDE-7A48BFDDB8EE}">
      <dgm:prSet/>
      <dgm:spPr/>
      <dgm:t>
        <a:bodyPr/>
        <a:lstStyle/>
        <a:p>
          <a:pPr algn="ctr" rtl="0"/>
          <a:r>
            <a:rPr lang="en-US" dirty="0" err="1" smtClean="0">
              <a:solidFill>
                <a:srgbClr val="00FF00"/>
              </a:solidFill>
              <a:latin typeface="Bernard MT Condensed" pitchFamily="18" charset="0"/>
            </a:rPr>
            <a:t>Apalah</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ertinya</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sejarah</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indah</a:t>
          </a:r>
          <a:r>
            <a:rPr lang="en-US" b="1" dirty="0" smtClean="0">
              <a:solidFill>
                <a:srgbClr val="00FF00"/>
              </a:solidFill>
              <a:latin typeface="Bernard MT Condensed" pitchFamily="18" charset="0"/>
            </a:rPr>
            <a:t> </a:t>
          </a:r>
          <a:r>
            <a:rPr lang="en-US" dirty="0" err="1" smtClean="0">
              <a:solidFill>
                <a:srgbClr val="00FF00"/>
              </a:solidFill>
              <a:latin typeface="Bernard MT Condensed" pitchFamily="18" charset="0"/>
            </a:rPr>
            <a:t>pengorbanan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Nabi</a:t>
          </a:r>
          <a:r>
            <a:rPr lang="en-US" dirty="0" smtClean="0">
              <a:solidFill>
                <a:srgbClr val="00FF00"/>
              </a:solidFill>
              <a:latin typeface="Bernard MT Condensed" pitchFamily="18" charset="0"/>
            </a:rPr>
            <a:t> Ibrahim AS </a:t>
          </a:r>
          <a:r>
            <a:rPr lang="en-US" dirty="0" err="1" smtClean="0">
              <a:solidFill>
                <a:srgbClr val="00FF00"/>
              </a:solidFill>
              <a:latin typeface="Bernard MT Condensed" pitchFamily="18" charset="0"/>
            </a:rPr>
            <a:t>dan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puteranya</a:t>
          </a:r>
          <a:r>
            <a:rPr lang="en-US" dirty="0" smtClean="0">
              <a:solidFill>
                <a:srgbClr val="00FF00"/>
              </a:solidFill>
              <a:latin typeface="Bernard MT Condensed" pitchFamily="18" charset="0"/>
            </a:rPr>
            <a:t> Ismail yang </a:t>
          </a:r>
          <a:r>
            <a:rPr lang="en-US" dirty="0" err="1" smtClean="0">
              <a:solidFill>
                <a:srgbClr val="00FF00"/>
              </a:solidFill>
              <a:latin typeface="Bernard MT Condensed" pitchFamily="18" charset="0"/>
            </a:rPr>
            <a:t>saban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tahun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kita</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bicarakan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jika</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kita</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tetap</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bersikap</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dingin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dengan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pelaksanaan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ibadah</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korban</a:t>
          </a:r>
          <a:r>
            <a:rPr lang="en-US" dirty="0" smtClean="0">
              <a:solidFill>
                <a:srgbClr val="00FF00"/>
              </a:solidFill>
              <a:latin typeface="Bernard MT Condensed" pitchFamily="18" charset="0"/>
            </a:rPr>
            <a:t> yang </a:t>
          </a:r>
          <a:r>
            <a:rPr lang="en-US" dirty="0" err="1" smtClean="0">
              <a:solidFill>
                <a:srgbClr val="00FF00"/>
              </a:solidFill>
              <a:latin typeface="Bernard MT Condensed" pitchFamily="18" charset="0"/>
            </a:rPr>
            <a:t>dianjurkan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sedangkan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kita</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berkemampuan</a:t>
          </a:r>
          <a:r>
            <a:rPr lang="en-US" dirty="0" smtClean="0">
              <a:solidFill>
                <a:srgbClr val="00FF00"/>
              </a:solidFill>
              <a:latin typeface="Bernard MT Condensed" pitchFamily="18" charset="0"/>
            </a:rPr>
            <a:t>? </a:t>
          </a:r>
          <a:endParaRPr lang="en-US" dirty="0">
            <a:solidFill>
              <a:srgbClr val="00FF00"/>
            </a:solidFill>
            <a:latin typeface="Bernard MT Condensed" pitchFamily="18" charset="0"/>
          </a:endParaRPr>
        </a:p>
      </dgm:t>
    </dgm:pt>
    <dgm:pt modelId="{1609077E-708F-4E0A-BD30-ECF933F31CA2}" type="parTrans" cxnId="{0B7C7CDC-7CDD-46FA-9209-0A646701EE3B}">
      <dgm:prSet/>
      <dgm:spPr/>
      <dgm:t>
        <a:bodyPr/>
        <a:lstStyle/>
        <a:p>
          <a:pPr algn="ctr"/>
          <a:endParaRPr lang="en-US">
            <a:latin typeface="Bernard MT Condensed" pitchFamily="18" charset="0"/>
          </a:endParaRPr>
        </a:p>
      </dgm:t>
    </dgm:pt>
    <dgm:pt modelId="{E76D20D4-5884-422B-910C-09D04E820601}" type="sibTrans" cxnId="{0B7C7CDC-7CDD-46FA-9209-0A646701EE3B}">
      <dgm:prSet/>
      <dgm:spPr/>
      <dgm:t>
        <a:bodyPr/>
        <a:lstStyle/>
        <a:p>
          <a:pPr algn="ctr"/>
          <a:endParaRPr lang="en-US">
            <a:latin typeface="Bernard MT Condensed" pitchFamily="18" charset="0"/>
          </a:endParaRPr>
        </a:p>
      </dgm:t>
    </dgm:pt>
    <dgm:pt modelId="{A914EAA6-513C-44A7-8B7B-0EAD1AA3ECEF}">
      <dgm:prSet/>
      <dgm:spPr/>
      <dgm:t>
        <a:bodyPr/>
        <a:lstStyle/>
        <a:p>
          <a:pPr algn="ctr" rtl="0"/>
          <a:r>
            <a:rPr lang="en-US" dirty="0" err="1" smtClean="0">
              <a:solidFill>
                <a:srgbClr val="00FFFF"/>
              </a:solidFill>
              <a:latin typeface="Bernard MT Condensed" pitchFamily="18" charset="0"/>
            </a:rPr>
            <a:t>Apalah</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gunanya</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kita</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berbangga</a:t>
          </a:r>
          <a:r>
            <a:rPr lang="en-US" b="1" dirty="0" smtClean="0">
              <a:solidFill>
                <a:srgbClr val="00FFFF"/>
              </a:solidFill>
              <a:latin typeface="Bernard MT Condensed" pitchFamily="18" charset="0"/>
            </a:rPr>
            <a:t> </a:t>
          </a:r>
          <a:r>
            <a:rPr lang="en-US" dirty="0" err="1" smtClean="0">
              <a:solidFill>
                <a:srgbClr val="00FFFF"/>
              </a:solidFill>
              <a:latin typeface="Bernard MT Condensed" pitchFamily="18" charset="0"/>
            </a:rPr>
            <a:t>dengan</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sirah</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hebat</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pengorbanan</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Rasulullah</a:t>
          </a:r>
          <a:r>
            <a:rPr lang="en-US" dirty="0" smtClean="0">
              <a:solidFill>
                <a:srgbClr val="00FFFF"/>
              </a:solidFill>
              <a:latin typeface="Bernard MT Condensed" pitchFamily="18" charset="0"/>
            </a:rPr>
            <a:t> SAW </a:t>
          </a:r>
          <a:r>
            <a:rPr lang="en-US" dirty="0" err="1" smtClean="0">
              <a:solidFill>
                <a:srgbClr val="00FFFF"/>
              </a:solidFill>
              <a:latin typeface="Bernard MT Condensed" pitchFamily="18" charset="0"/>
            </a:rPr>
            <a:t>dan</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para</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sahabat</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jika</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kita</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hanya</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berpeluk</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tubuh</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dan</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melihat</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sahaja</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tanpa</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menghulur</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sebarang</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sumbangan</a:t>
          </a:r>
          <a:r>
            <a:rPr lang="en-US" dirty="0" smtClean="0">
              <a:solidFill>
                <a:srgbClr val="00FFFF"/>
              </a:solidFill>
              <a:latin typeface="Bernard MT Condensed" pitchFamily="18" charset="0"/>
            </a:rPr>
            <a:t> </a:t>
          </a:r>
          <a:r>
            <a:rPr lang="en-US" dirty="0" err="1" smtClean="0">
              <a:solidFill>
                <a:srgbClr val="00FFFF"/>
              </a:solidFill>
              <a:latin typeface="Bernard MT Condensed" pitchFamily="18" charset="0"/>
            </a:rPr>
            <a:t>membangunkan</a:t>
          </a:r>
          <a:r>
            <a:rPr lang="en-US" dirty="0" smtClean="0">
              <a:solidFill>
                <a:srgbClr val="00FFFF"/>
              </a:solidFill>
              <a:latin typeface="Bernard MT Condensed" pitchFamily="18" charset="0"/>
            </a:rPr>
            <a:t> Islam? </a:t>
          </a:r>
          <a:endParaRPr lang="en-US" dirty="0">
            <a:solidFill>
              <a:srgbClr val="00FFFF"/>
            </a:solidFill>
            <a:latin typeface="Bernard MT Condensed" pitchFamily="18" charset="0"/>
          </a:endParaRPr>
        </a:p>
      </dgm:t>
    </dgm:pt>
    <dgm:pt modelId="{C8961863-33DE-4C83-A5F0-895C4F7C2B0E}" type="parTrans" cxnId="{91DE2D30-B4D7-4E0A-A57C-0356DABC45FC}">
      <dgm:prSet/>
      <dgm:spPr/>
      <dgm:t>
        <a:bodyPr/>
        <a:lstStyle/>
        <a:p>
          <a:pPr algn="ctr"/>
          <a:endParaRPr lang="en-US">
            <a:latin typeface="Bernard MT Condensed" pitchFamily="18" charset="0"/>
          </a:endParaRPr>
        </a:p>
      </dgm:t>
    </dgm:pt>
    <dgm:pt modelId="{ABB387E8-6AC4-49E8-8907-12D5DE915162}" type="sibTrans" cxnId="{91DE2D30-B4D7-4E0A-A57C-0356DABC45FC}">
      <dgm:prSet/>
      <dgm:spPr/>
      <dgm:t>
        <a:bodyPr/>
        <a:lstStyle/>
        <a:p>
          <a:pPr algn="ctr"/>
          <a:endParaRPr lang="en-US">
            <a:latin typeface="Bernard MT Condensed" pitchFamily="18" charset="0"/>
          </a:endParaRPr>
        </a:p>
      </dgm:t>
    </dgm:pt>
    <dgm:pt modelId="{91ED56F4-9999-4995-905B-8C2C3FAE2AF7}">
      <dgm:prSet/>
      <dgm:spPr/>
      <dgm:t>
        <a:bodyPr/>
        <a:lstStyle/>
        <a:p>
          <a:pPr algn="ctr" rtl="0"/>
          <a:r>
            <a:rPr lang="en-US" dirty="0" err="1" smtClean="0">
              <a:solidFill>
                <a:srgbClr val="990099"/>
              </a:solidFill>
              <a:latin typeface="Bernard MT Condensed" pitchFamily="18" charset="0"/>
            </a:rPr>
            <a:t>Sewajarnya</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kisah</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indah</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itu</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mampu</a:t>
          </a:r>
          <a:r>
            <a:rPr lang="en-US" b="1" dirty="0" smtClean="0">
              <a:solidFill>
                <a:srgbClr val="990099"/>
              </a:solidFill>
              <a:latin typeface="Bernard MT Condensed" pitchFamily="18" charset="0"/>
            </a:rPr>
            <a:t> </a:t>
          </a:r>
          <a:r>
            <a:rPr lang="en-US" dirty="0" err="1" smtClean="0">
              <a:solidFill>
                <a:srgbClr val="990099"/>
              </a:solidFill>
              <a:latin typeface="Bernard MT Condensed" pitchFamily="18" charset="0"/>
            </a:rPr>
            <a:t>meruntun</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jiwa</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kita</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untuk</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turut</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mengorbankan</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sebahagian</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harta</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demi</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membuktikan</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keimanan</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dengan</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melaksanakan</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ibadah</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korban</a:t>
          </a:r>
          <a:r>
            <a:rPr lang="en-US" dirty="0" smtClean="0">
              <a:solidFill>
                <a:srgbClr val="990099"/>
              </a:solidFill>
              <a:latin typeface="Bernard MT Condensed" pitchFamily="18" charset="0"/>
            </a:rPr>
            <a:t> </a:t>
          </a:r>
          <a:r>
            <a:rPr lang="en-US" dirty="0" err="1" smtClean="0">
              <a:solidFill>
                <a:srgbClr val="990099"/>
              </a:solidFill>
              <a:latin typeface="Bernard MT Condensed" pitchFamily="18" charset="0"/>
            </a:rPr>
            <a:t>sebagaimana</a:t>
          </a:r>
          <a:r>
            <a:rPr lang="en-US" dirty="0" smtClean="0">
              <a:solidFill>
                <a:srgbClr val="990099"/>
              </a:solidFill>
              <a:latin typeface="Bernard MT Condensed" pitchFamily="18" charset="0"/>
            </a:rPr>
            <a:t> yang </a:t>
          </a:r>
          <a:r>
            <a:rPr lang="en-US" dirty="0" err="1" smtClean="0">
              <a:solidFill>
                <a:srgbClr val="990099"/>
              </a:solidFill>
              <a:latin typeface="Bernard MT Condensed" pitchFamily="18" charset="0"/>
            </a:rPr>
            <a:t>disyariatkan</a:t>
          </a:r>
          <a:r>
            <a:rPr lang="en-US" dirty="0" smtClean="0">
              <a:solidFill>
                <a:srgbClr val="990099"/>
              </a:solidFill>
              <a:latin typeface="Bernard MT Condensed" pitchFamily="18" charset="0"/>
            </a:rPr>
            <a:t>.</a:t>
          </a:r>
          <a:endParaRPr lang="en-US" dirty="0">
            <a:solidFill>
              <a:srgbClr val="990099"/>
            </a:solidFill>
            <a:latin typeface="Bernard MT Condensed" pitchFamily="18" charset="0"/>
          </a:endParaRPr>
        </a:p>
      </dgm:t>
    </dgm:pt>
    <dgm:pt modelId="{B361542E-5A89-4FC0-AE9A-310C2211EDDE}" type="parTrans" cxnId="{9DBBEE6D-72C5-468A-A42A-27541ED38EEE}">
      <dgm:prSet/>
      <dgm:spPr/>
      <dgm:t>
        <a:bodyPr/>
        <a:lstStyle/>
        <a:p>
          <a:pPr algn="ctr"/>
          <a:endParaRPr lang="en-US">
            <a:latin typeface="Bernard MT Condensed" pitchFamily="18" charset="0"/>
          </a:endParaRPr>
        </a:p>
      </dgm:t>
    </dgm:pt>
    <dgm:pt modelId="{430D8E85-D3BD-4F30-A7A2-B206D5962498}" type="sibTrans" cxnId="{9DBBEE6D-72C5-468A-A42A-27541ED38EEE}">
      <dgm:prSet/>
      <dgm:spPr/>
      <dgm:t>
        <a:bodyPr/>
        <a:lstStyle/>
        <a:p>
          <a:pPr algn="ctr"/>
          <a:endParaRPr lang="en-US">
            <a:latin typeface="Bernard MT Condensed" pitchFamily="18" charset="0"/>
          </a:endParaRPr>
        </a:p>
      </dgm:t>
    </dgm:pt>
    <dgm:pt modelId="{7824F2B6-C90C-43FD-8E16-96CD0E3F5550}" type="pres">
      <dgm:prSet presAssocID="{139EEDCB-432C-4652-88AB-140EDFC263BC}" presName="linear" presStyleCnt="0">
        <dgm:presLayoutVars>
          <dgm:animLvl val="lvl"/>
          <dgm:resizeHandles val="exact"/>
        </dgm:presLayoutVars>
      </dgm:prSet>
      <dgm:spPr/>
    </dgm:pt>
    <dgm:pt modelId="{F3905EC6-76AD-4D62-8107-A55606B2A93F}" type="pres">
      <dgm:prSet presAssocID="{520721AE-885F-42C7-ACDE-7A48BFDDB8EE}" presName="parentText" presStyleLbl="node1" presStyleIdx="0" presStyleCnt="3">
        <dgm:presLayoutVars>
          <dgm:chMax val="0"/>
          <dgm:bulletEnabled val="1"/>
        </dgm:presLayoutVars>
      </dgm:prSet>
      <dgm:spPr/>
    </dgm:pt>
    <dgm:pt modelId="{4F9F7768-CEA0-494E-8369-257030DC412C}" type="pres">
      <dgm:prSet presAssocID="{E76D20D4-5884-422B-910C-09D04E820601}" presName="spacer" presStyleCnt="0"/>
      <dgm:spPr/>
    </dgm:pt>
    <dgm:pt modelId="{349F6A46-4C21-4332-BED6-F158731E769F}" type="pres">
      <dgm:prSet presAssocID="{A914EAA6-513C-44A7-8B7B-0EAD1AA3ECEF}" presName="parentText" presStyleLbl="node1" presStyleIdx="1" presStyleCnt="3">
        <dgm:presLayoutVars>
          <dgm:chMax val="0"/>
          <dgm:bulletEnabled val="1"/>
        </dgm:presLayoutVars>
      </dgm:prSet>
      <dgm:spPr/>
    </dgm:pt>
    <dgm:pt modelId="{B39C732D-CAA7-4184-84D9-DDAD9A69A910}" type="pres">
      <dgm:prSet presAssocID="{ABB387E8-6AC4-49E8-8907-12D5DE915162}" presName="spacer" presStyleCnt="0"/>
      <dgm:spPr/>
    </dgm:pt>
    <dgm:pt modelId="{2C384E9B-0A4D-4435-924D-100CE1F6B0F7}" type="pres">
      <dgm:prSet presAssocID="{91ED56F4-9999-4995-905B-8C2C3FAE2AF7}" presName="parentText" presStyleLbl="node1" presStyleIdx="2" presStyleCnt="3">
        <dgm:presLayoutVars>
          <dgm:chMax val="0"/>
          <dgm:bulletEnabled val="1"/>
        </dgm:presLayoutVars>
      </dgm:prSet>
      <dgm:spPr/>
    </dgm:pt>
  </dgm:ptLst>
  <dgm:cxnLst>
    <dgm:cxn modelId="{91DE2D30-B4D7-4E0A-A57C-0356DABC45FC}" srcId="{139EEDCB-432C-4652-88AB-140EDFC263BC}" destId="{A914EAA6-513C-44A7-8B7B-0EAD1AA3ECEF}" srcOrd="1" destOrd="0" parTransId="{C8961863-33DE-4C83-A5F0-895C4F7C2B0E}" sibTransId="{ABB387E8-6AC4-49E8-8907-12D5DE915162}"/>
    <dgm:cxn modelId="{0B7C7CDC-7CDD-46FA-9209-0A646701EE3B}" srcId="{139EEDCB-432C-4652-88AB-140EDFC263BC}" destId="{520721AE-885F-42C7-ACDE-7A48BFDDB8EE}" srcOrd="0" destOrd="0" parTransId="{1609077E-708F-4E0A-BD30-ECF933F31CA2}" sibTransId="{E76D20D4-5884-422B-910C-09D04E820601}"/>
    <dgm:cxn modelId="{9DBBEE6D-72C5-468A-A42A-27541ED38EEE}" srcId="{139EEDCB-432C-4652-88AB-140EDFC263BC}" destId="{91ED56F4-9999-4995-905B-8C2C3FAE2AF7}" srcOrd="2" destOrd="0" parTransId="{B361542E-5A89-4FC0-AE9A-310C2211EDDE}" sibTransId="{430D8E85-D3BD-4F30-A7A2-B206D5962498}"/>
    <dgm:cxn modelId="{39DA3C1C-3EB2-45DB-882D-4D97F424F12B}" type="presOf" srcId="{91ED56F4-9999-4995-905B-8C2C3FAE2AF7}" destId="{2C384E9B-0A4D-4435-924D-100CE1F6B0F7}" srcOrd="0" destOrd="0" presId="urn:microsoft.com/office/officeart/2005/8/layout/vList2"/>
    <dgm:cxn modelId="{354C6FFA-FB9E-4DAA-A513-B88E1D7EC62B}" type="presOf" srcId="{520721AE-885F-42C7-ACDE-7A48BFDDB8EE}" destId="{F3905EC6-76AD-4D62-8107-A55606B2A93F}" srcOrd="0" destOrd="0" presId="urn:microsoft.com/office/officeart/2005/8/layout/vList2"/>
    <dgm:cxn modelId="{4DA0F387-3994-41D6-89E8-FE5F5DF77FA3}" type="presOf" srcId="{A914EAA6-513C-44A7-8B7B-0EAD1AA3ECEF}" destId="{349F6A46-4C21-4332-BED6-F158731E769F}" srcOrd="0" destOrd="0" presId="urn:microsoft.com/office/officeart/2005/8/layout/vList2"/>
    <dgm:cxn modelId="{372F4C13-9826-4736-9A1C-5BF9FAC20D9B}" type="presOf" srcId="{139EEDCB-432C-4652-88AB-140EDFC263BC}" destId="{7824F2B6-C90C-43FD-8E16-96CD0E3F5550}" srcOrd="0" destOrd="0" presId="urn:microsoft.com/office/officeart/2005/8/layout/vList2"/>
    <dgm:cxn modelId="{34049EAD-AAE1-4F1C-93BB-01ED6EECCAA4}" type="presParOf" srcId="{7824F2B6-C90C-43FD-8E16-96CD0E3F5550}" destId="{F3905EC6-76AD-4D62-8107-A55606B2A93F}" srcOrd="0" destOrd="0" presId="urn:microsoft.com/office/officeart/2005/8/layout/vList2"/>
    <dgm:cxn modelId="{B23497CF-CCE1-4AC1-A7A5-93F584F66CAF}" type="presParOf" srcId="{7824F2B6-C90C-43FD-8E16-96CD0E3F5550}" destId="{4F9F7768-CEA0-494E-8369-257030DC412C}" srcOrd="1" destOrd="0" presId="urn:microsoft.com/office/officeart/2005/8/layout/vList2"/>
    <dgm:cxn modelId="{73AFB6D5-707D-43BD-8E52-641F6A7ED686}" type="presParOf" srcId="{7824F2B6-C90C-43FD-8E16-96CD0E3F5550}" destId="{349F6A46-4C21-4332-BED6-F158731E769F}" srcOrd="2" destOrd="0" presId="urn:microsoft.com/office/officeart/2005/8/layout/vList2"/>
    <dgm:cxn modelId="{32B4E1BE-359E-4FCB-83EB-17B23AD64048}" type="presParOf" srcId="{7824F2B6-C90C-43FD-8E16-96CD0E3F5550}" destId="{B39C732D-CAA7-4184-84D9-DDAD9A69A910}" srcOrd="3" destOrd="0" presId="urn:microsoft.com/office/officeart/2005/8/layout/vList2"/>
    <dgm:cxn modelId="{E912A3AE-5B78-45DA-AE65-772F0E4DC89F}" type="presParOf" srcId="{7824F2B6-C90C-43FD-8E16-96CD0E3F5550}" destId="{2C384E9B-0A4D-4435-924D-100CE1F6B0F7}" srcOrd="4"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5EF85C23-8CD9-4FDC-9B8A-C319BBBA43CB}" type="doc">
      <dgm:prSet loTypeId="urn:microsoft.com/office/officeart/2005/8/layout/hProcess9" loCatId="process" qsTypeId="urn:microsoft.com/office/officeart/2005/8/quickstyle/3d7" qsCatId="3D" csTypeId="urn:microsoft.com/office/officeart/2005/8/colors/colorful5" csCatId="colorful" phldr="1"/>
      <dgm:spPr/>
      <dgm:t>
        <a:bodyPr/>
        <a:lstStyle/>
        <a:p>
          <a:endParaRPr lang="en-US"/>
        </a:p>
      </dgm:t>
    </dgm:pt>
    <dgm:pt modelId="{828A52D4-0671-4B86-A7DD-49A09B8EF894}">
      <dgm:prSet custT="1"/>
      <dgm:spPr/>
      <dgm:t>
        <a:bodyPr/>
        <a:lstStyle/>
        <a:p>
          <a:pPr rtl="0"/>
          <a:r>
            <a:rPr lang="en-US" sz="2400" dirty="0" err="1" smtClean="0">
              <a:latin typeface="Bernard MT Condensed" pitchFamily="18" charset="0"/>
            </a:rPr>
            <a:t>Apakah</a:t>
          </a:r>
          <a:r>
            <a:rPr lang="en-US" sz="2400" dirty="0" smtClean="0">
              <a:latin typeface="Bernard MT Condensed" pitchFamily="18" charset="0"/>
            </a:rPr>
            <a:t> </a:t>
          </a:r>
          <a:r>
            <a:rPr lang="en-US" sz="2400" dirty="0" err="1" smtClean="0">
              <a:latin typeface="Bernard MT Condensed" pitchFamily="18" charset="0"/>
            </a:rPr>
            <a:t>cerita</a:t>
          </a:r>
          <a:r>
            <a:rPr lang="en-US" sz="2400" dirty="0" smtClean="0">
              <a:latin typeface="Bernard MT Condensed" pitchFamily="18" charset="0"/>
            </a:rPr>
            <a:t> </a:t>
          </a:r>
          <a:r>
            <a:rPr lang="en-US" sz="2400" dirty="0" err="1" smtClean="0">
              <a:latin typeface="Bernard MT Condensed" pitchFamily="18" charset="0"/>
            </a:rPr>
            <a:t>berkenaan</a:t>
          </a:r>
          <a:r>
            <a:rPr lang="en-US" sz="2400" dirty="0" smtClean="0">
              <a:latin typeface="Bernard MT Condensed" pitchFamily="18" charset="0"/>
            </a:rPr>
            <a:t> </a:t>
          </a:r>
          <a:r>
            <a:rPr lang="en-US" sz="2400" dirty="0" err="1" smtClean="0">
              <a:latin typeface="Bernard MT Condensed" pitchFamily="18" charset="0"/>
            </a:rPr>
            <a:t>pengorbanan</a:t>
          </a:r>
          <a:r>
            <a:rPr lang="en-US" sz="2400" dirty="0" smtClean="0">
              <a:latin typeface="Bernard MT Condensed" pitchFamily="18" charset="0"/>
            </a:rPr>
            <a:t> </a:t>
          </a:r>
          <a:r>
            <a:rPr lang="en-US" sz="2400" dirty="0" err="1" smtClean="0">
              <a:latin typeface="Bernard MT Condensed" pitchFamily="18" charset="0"/>
            </a:rPr>
            <a:t>dan</a:t>
          </a:r>
          <a:r>
            <a:rPr lang="en-US" sz="2400" dirty="0" smtClean="0">
              <a:latin typeface="Bernard MT Condensed" pitchFamily="18" charset="0"/>
            </a:rPr>
            <a:t> </a:t>
          </a:r>
          <a:r>
            <a:rPr lang="en-US" sz="2400" dirty="0" err="1" smtClean="0">
              <a:latin typeface="Bernard MT Condensed" pitchFamily="18" charset="0"/>
            </a:rPr>
            <a:t>perjuangan</a:t>
          </a:r>
          <a:r>
            <a:rPr lang="en-US" sz="2400" dirty="0" smtClean="0">
              <a:latin typeface="Bernard MT Condensed" pitchFamily="18" charset="0"/>
            </a:rPr>
            <a:t> </a:t>
          </a:r>
          <a:r>
            <a:rPr lang="en-US" sz="2400" dirty="0" err="1" smtClean="0">
              <a:latin typeface="Bernard MT Condensed" pitchFamily="18" charset="0"/>
            </a:rPr>
            <a:t>ini</a:t>
          </a:r>
          <a:r>
            <a:rPr lang="en-US" sz="2400" dirty="0" smtClean="0">
              <a:latin typeface="Bernard MT Condensed" pitchFamily="18" charset="0"/>
            </a:rPr>
            <a:t> </a:t>
          </a:r>
          <a:r>
            <a:rPr lang="en-US" sz="2400" dirty="0" err="1" smtClean="0">
              <a:latin typeface="Bernard MT Condensed" pitchFamily="18" charset="0"/>
            </a:rPr>
            <a:t>telah</a:t>
          </a:r>
          <a:r>
            <a:rPr lang="en-US" sz="2400" dirty="0" smtClean="0">
              <a:latin typeface="Bernard MT Condensed" pitchFamily="18" charset="0"/>
            </a:rPr>
            <a:t> </a:t>
          </a:r>
          <a:r>
            <a:rPr lang="en-US" sz="2400" dirty="0" err="1" smtClean="0">
              <a:latin typeface="Bernard MT Condensed" pitchFamily="18" charset="0"/>
            </a:rPr>
            <a:t>tamat</a:t>
          </a:r>
          <a:r>
            <a:rPr lang="en-US" sz="2400" dirty="0" smtClean="0">
              <a:latin typeface="Bernard MT Condensed" pitchFamily="18" charset="0"/>
            </a:rPr>
            <a:t> </a:t>
          </a:r>
          <a:r>
            <a:rPr lang="en-US" sz="2400" dirty="0" err="1" smtClean="0">
              <a:latin typeface="Bernard MT Condensed" pitchFamily="18" charset="0"/>
            </a:rPr>
            <a:t>dengan</a:t>
          </a:r>
          <a:r>
            <a:rPr lang="en-US" sz="2400" dirty="0" smtClean="0">
              <a:latin typeface="Bernard MT Condensed" pitchFamily="18" charset="0"/>
            </a:rPr>
            <a:t> </a:t>
          </a:r>
          <a:r>
            <a:rPr lang="en-US" sz="2400" dirty="0" err="1" smtClean="0">
              <a:latin typeface="Bernard MT Condensed" pitchFamily="18" charset="0"/>
            </a:rPr>
            <a:t>wafatnya</a:t>
          </a:r>
          <a:r>
            <a:rPr lang="en-US" sz="2400" dirty="0" smtClean="0">
              <a:latin typeface="Bernard MT Condensed" pitchFamily="18" charset="0"/>
            </a:rPr>
            <a:t> </a:t>
          </a:r>
          <a:r>
            <a:rPr lang="en-US" sz="2400" dirty="0" err="1" smtClean="0">
              <a:latin typeface="Bernard MT Condensed" pitchFamily="18" charset="0"/>
            </a:rPr>
            <a:t>Rasulullah</a:t>
          </a:r>
          <a:r>
            <a:rPr lang="en-US" sz="2400" dirty="0" smtClean="0">
              <a:latin typeface="Bernard MT Condensed" pitchFamily="18" charset="0"/>
            </a:rPr>
            <a:t> SAW </a:t>
          </a:r>
          <a:r>
            <a:rPr lang="en-US" sz="2400" dirty="0" err="1" smtClean="0">
              <a:latin typeface="Bernard MT Condensed" pitchFamily="18" charset="0"/>
            </a:rPr>
            <a:t>dan</a:t>
          </a:r>
          <a:r>
            <a:rPr lang="en-US" sz="2400" dirty="0" smtClean="0">
              <a:latin typeface="Bernard MT Condensed" pitchFamily="18" charset="0"/>
            </a:rPr>
            <a:t> </a:t>
          </a:r>
          <a:r>
            <a:rPr lang="en-US" sz="2400" dirty="0" err="1" smtClean="0">
              <a:latin typeface="Bernard MT Condensed" pitchFamily="18" charset="0"/>
            </a:rPr>
            <a:t>para</a:t>
          </a:r>
          <a:r>
            <a:rPr lang="en-US" sz="2400" dirty="0" smtClean="0">
              <a:latin typeface="Bernard MT Condensed" pitchFamily="18" charset="0"/>
            </a:rPr>
            <a:t> </a:t>
          </a:r>
          <a:r>
            <a:rPr lang="en-US" sz="2400" dirty="0" err="1" smtClean="0">
              <a:latin typeface="Bernard MT Condensed" pitchFamily="18" charset="0"/>
            </a:rPr>
            <a:t>sahabat</a:t>
          </a:r>
          <a:r>
            <a:rPr lang="en-US" sz="2400" dirty="0" smtClean="0">
              <a:latin typeface="Bernard MT Condensed" pitchFamily="18" charset="0"/>
            </a:rPr>
            <a:t>? </a:t>
          </a:r>
          <a:endParaRPr lang="en-US" sz="2400" dirty="0">
            <a:latin typeface="Bernard MT Condensed" pitchFamily="18" charset="0"/>
          </a:endParaRPr>
        </a:p>
      </dgm:t>
    </dgm:pt>
    <dgm:pt modelId="{07BAA817-67EB-4C33-8651-002966156698}" type="parTrans" cxnId="{4CAE2792-ED72-4C5A-B6DD-F268B00473F8}">
      <dgm:prSet/>
      <dgm:spPr/>
      <dgm:t>
        <a:bodyPr/>
        <a:lstStyle/>
        <a:p>
          <a:endParaRPr lang="en-US" sz="2400"/>
        </a:p>
      </dgm:t>
    </dgm:pt>
    <dgm:pt modelId="{8F0381D3-6351-474E-A6D7-EFE31F368BEC}" type="sibTrans" cxnId="{4CAE2792-ED72-4C5A-B6DD-F268B00473F8}">
      <dgm:prSet/>
      <dgm:spPr/>
      <dgm:t>
        <a:bodyPr/>
        <a:lstStyle/>
        <a:p>
          <a:endParaRPr lang="en-US" sz="2400"/>
        </a:p>
      </dgm:t>
    </dgm:pt>
    <dgm:pt modelId="{9075A198-A22E-4A79-8DE5-1FFCF50C676D}">
      <dgm:prSet custT="1"/>
      <dgm:spPr/>
      <dgm:t>
        <a:bodyPr/>
        <a:lstStyle/>
        <a:p>
          <a:pPr rtl="0"/>
          <a:r>
            <a:rPr lang="en-US" sz="2400" dirty="0" err="1" smtClean="0">
              <a:latin typeface="Bernard MT Condensed" pitchFamily="18" charset="0"/>
            </a:rPr>
            <a:t>Ini</a:t>
          </a:r>
          <a:r>
            <a:rPr lang="en-US" sz="2400" dirty="0" smtClean="0">
              <a:latin typeface="Bernard MT Condensed" pitchFamily="18" charset="0"/>
            </a:rPr>
            <a:t> </a:t>
          </a:r>
          <a:r>
            <a:rPr lang="en-US" sz="2400" dirty="0" err="1" smtClean="0">
              <a:latin typeface="Bernard MT Condensed" pitchFamily="18" charset="0"/>
            </a:rPr>
            <a:t>adalah</a:t>
          </a:r>
          <a:r>
            <a:rPr lang="en-US" sz="2400" dirty="0" smtClean="0">
              <a:latin typeface="Bernard MT Condensed" pitchFamily="18" charset="0"/>
            </a:rPr>
            <a:t> </a:t>
          </a:r>
          <a:r>
            <a:rPr lang="en-US" sz="2400" dirty="0" err="1" smtClean="0">
              <a:latin typeface="Bernard MT Condensed" pitchFamily="18" charset="0"/>
            </a:rPr>
            <a:t>kerana</a:t>
          </a:r>
          <a:r>
            <a:rPr lang="en-US" sz="2400" dirty="0" smtClean="0">
              <a:latin typeface="Bernard MT Condensed" pitchFamily="18" charset="0"/>
            </a:rPr>
            <a:t> </a:t>
          </a:r>
          <a:r>
            <a:rPr lang="en-US" sz="2400" dirty="0" err="1" smtClean="0">
              <a:latin typeface="Bernard MT Condensed" pitchFamily="18" charset="0"/>
            </a:rPr>
            <a:t>perjuangan</a:t>
          </a:r>
          <a:r>
            <a:rPr lang="en-US" sz="2400" dirty="0" smtClean="0">
              <a:latin typeface="Bernard MT Condensed" pitchFamily="18" charset="0"/>
            </a:rPr>
            <a:t> </a:t>
          </a:r>
          <a:r>
            <a:rPr lang="en-US" sz="2400" dirty="0" err="1" smtClean="0">
              <a:latin typeface="Bernard MT Condensed" pitchFamily="18" charset="0"/>
            </a:rPr>
            <a:t>menegakkan</a:t>
          </a:r>
          <a:r>
            <a:rPr lang="en-US" sz="2400" dirty="0" smtClean="0">
              <a:latin typeface="Bernard MT Condensed" pitchFamily="18" charset="0"/>
            </a:rPr>
            <a:t> agama Allah </a:t>
          </a:r>
          <a:r>
            <a:rPr lang="en-US" sz="2400" dirty="0" err="1" smtClean="0">
              <a:latin typeface="Bernard MT Condensed" pitchFamily="18" charset="0"/>
            </a:rPr>
            <a:t>itu</a:t>
          </a:r>
          <a:r>
            <a:rPr lang="en-US" sz="2400" dirty="0" smtClean="0">
              <a:latin typeface="Bernard MT Condensed" pitchFamily="18" charset="0"/>
            </a:rPr>
            <a:t> </a:t>
          </a:r>
          <a:r>
            <a:rPr lang="en-US" sz="2400" dirty="0" err="1" smtClean="0">
              <a:latin typeface="Bernard MT Condensed" pitchFamily="18" charset="0"/>
            </a:rPr>
            <a:t>tidak</a:t>
          </a:r>
          <a:r>
            <a:rPr lang="en-US" sz="2400" dirty="0" smtClean="0">
              <a:latin typeface="Bernard MT Condensed" pitchFamily="18" charset="0"/>
            </a:rPr>
            <a:t> </a:t>
          </a:r>
          <a:r>
            <a:rPr lang="en-US" sz="2400" dirty="0" err="1" smtClean="0">
              <a:latin typeface="Bernard MT Condensed" pitchFamily="18" charset="0"/>
            </a:rPr>
            <a:t>pernah</a:t>
          </a:r>
          <a:r>
            <a:rPr lang="en-US" sz="2400" dirty="0" smtClean="0">
              <a:latin typeface="Bernard MT Condensed" pitchFamily="18" charset="0"/>
            </a:rPr>
            <a:t> </a:t>
          </a:r>
          <a:r>
            <a:rPr lang="en-US" sz="2400" dirty="0" err="1" smtClean="0">
              <a:latin typeface="Bernard MT Condensed" pitchFamily="18" charset="0"/>
            </a:rPr>
            <a:t>akan</a:t>
          </a:r>
          <a:r>
            <a:rPr lang="en-US" sz="2400" dirty="0" smtClean="0">
              <a:latin typeface="Bernard MT Condensed" pitchFamily="18" charset="0"/>
            </a:rPr>
            <a:t> </a:t>
          </a:r>
          <a:r>
            <a:rPr lang="en-US" sz="2400" dirty="0" err="1" smtClean="0">
              <a:latin typeface="Bernard MT Condensed" pitchFamily="18" charset="0"/>
            </a:rPr>
            <a:t>berhenti</a:t>
          </a:r>
          <a:r>
            <a:rPr lang="en-US" sz="2400" dirty="0" smtClean="0">
              <a:latin typeface="Bernard MT Condensed" pitchFamily="18" charset="0"/>
            </a:rPr>
            <a:t> </a:t>
          </a:r>
          <a:r>
            <a:rPr lang="en-US" sz="2400" dirty="0" err="1" smtClean="0">
              <a:latin typeface="Bernard MT Condensed" pitchFamily="18" charset="0"/>
            </a:rPr>
            <a:t>selagi</a:t>
          </a:r>
          <a:r>
            <a:rPr lang="en-US" sz="2400" dirty="0" smtClean="0">
              <a:latin typeface="Bernard MT Condensed" pitchFamily="18" charset="0"/>
            </a:rPr>
            <a:t> </a:t>
          </a:r>
          <a:r>
            <a:rPr lang="en-US" sz="2400" dirty="0" err="1" smtClean="0">
              <a:latin typeface="Bernard MT Condensed" pitchFamily="18" charset="0"/>
            </a:rPr>
            <a:t>belum</a:t>
          </a:r>
          <a:r>
            <a:rPr lang="en-US" sz="2400" dirty="0" smtClean="0">
              <a:latin typeface="Bernard MT Condensed" pitchFamily="18" charset="0"/>
            </a:rPr>
            <a:t> </a:t>
          </a:r>
          <a:r>
            <a:rPr lang="en-US" sz="2400" dirty="0" err="1" smtClean="0">
              <a:latin typeface="Bernard MT Condensed" pitchFamily="18" charset="0"/>
            </a:rPr>
            <a:t>kiamat</a:t>
          </a:r>
          <a:r>
            <a:rPr lang="en-US" sz="2400" dirty="0" smtClean="0">
              <a:latin typeface="Bernard MT Condensed" pitchFamily="18" charset="0"/>
            </a:rPr>
            <a:t>. </a:t>
          </a:r>
          <a:endParaRPr lang="en-US" sz="2400" dirty="0">
            <a:latin typeface="Bernard MT Condensed" pitchFamily="18" charset="0"/>
          </a:endParaRPr>
        </a:p>
      </dgm:t>
    </dgm:pt>
    <dgm:pt modelId="{E63C8C84-64B3-4621-ACD5-B1D314C9F7AC}" type="parTrans" cxnId="{ACD9ADE7-AD4A-4321-9E50-15D1CD20F7BC}">
      <dgm:prSet/>
      <dgm:spPr/>
      <dgm:t>
        <a:bodyPr/>
        <a:lstStyle/>
        <a:p>
          <a:endParaRPr lang="en-US" sz="2400"/>
        </a:p>
      </dgm:t>
    </dgm:pt>
    <dgm:pt modelId="{A17BD9A2-F73E-4793-84AF-580CACE637D8}" type="sibTrans" cxnId="{ACD9ADE7-AD4A-4321-9E50-15D1CD20F7BC}">
      <dgm:prSet/>
      <dgm:spPr/>
      <dgm:t>
        <a:bodyPr/>
        <a:lstStyle/>
        <a:p>
          <a:endParaRPr lang="en-US" sz="2400"/>
        </a:p>
      </dgm:t>
    </dgm:pt>
    <dgm:pt modelId="{B65A7FC7-7E21-43A4-87EE-5A83D56B48EF}">
      <dgm:prSet custT="1"/>
      <dgm:spPr/>
      <dgm:t>
        <a:bodyPr/>
        <a:lstStyle/>
        <a:p>
          <a:pPr rtl="0"/>
          <a:r>
            <a:rPr lang="en-US" sz="2400" dirty="0" err="1" smtClean="0">
              <a:latin typeface="Bernard MT Condensed" pitchFamily="18" charset="0"/>
            </a:rPr>
            <a:t>Perjuangan</a:t>
          </a:r>
          <a:r>
            <a:rPr lang="en-US" sz="2400" dirty="0" smtClean="0">
              <a:latin typeface="Bernard MT Condensed" pitchFamily="18" charset="0"/>
            </a:rPr>
            <a:t> </a:t>
          </a:r>
          <a:r>
            <a:rPr lang="en-US" sz="2400" dirty="0" err="1" smtClean="0">
              <a:latin typeface="Bernard MT Condensed" pitchFamily="18" charset="0"/>
            </a:rPr>
            <a:t>menegakkan</a:t>
          </a:r>
          <a:r>
            <a:rPr lang="en-US" sz="2400" dirty="0" smtClean="0">
              <a:latin typeface="Bernard MT Condensed" pitchFamily="18" charset="0"/>
            </a:rPr>
            <a:t> agama Allah </a:t>
          </a:r>
          <a:r>
            <a:rPr lang="en-US" sz="2400" dirty="0" err="1" smtClean="0">
              <a:latin typeface="Bernard MT Condensed" pitchFamily="18" charset="0"/>
            </a:rPr>
            <a:t>adalah</a:t>
          </a:r>
          <a:r>
            <a:rPr lang="en-US" sz="2400" dirty="0" smtClean="0">
              <a:latin typeface="Bernard MT Condensed" pitchFamily="18" charset="0"/>
            </a:rPr>
            <a:t> </a:t>
          </a:r>
          <a:r>
            <a:rPr lang="en-US" sz="2400" dirty="0" err="1" smtClean="0">
              <a:latin typeface="Bernard MT Condensed" pitchFamily="18" charset="0"/>
            </a:rPr>
            <a:t>wadah</a:t>
          </a:r>
          <a:r>
            <a:rPr lang="en-US" sz="2400" dirty="0" smtClean="0">
              <a:latin typeface="Bernard MT Condensed" pitchFamily="18" charset="0"/>
            </a:rPr>
            <a:t> </a:t>
          </a:r>
          <a:r>
            <a:rPr lang="en-US" sz="2400" dirty="0" err="1" smtClean="0">
              <a:latin typeface="Bernard MT Condensed" pitchFamily="18" charset="0"/>
            </a:rPr>
            <a:t>pengorbanan</a:t>
          </a:r>
          <a:r>
            <a:rPr lang="en-US" sz="2400" dirty="0" smtClean="0">
              <a:latin typeface="Bernard MT Condensed" pitchFamily="18" charset="0"/>
            </a:rPr>
            <a:t> </a:t>
          </a:r>
          <a:r>
            <a:rPr lang="en-US" sz="2400" dirty="0" err="1" smtClean="0">
              <a:latin typeface="Bernard MT Condensed" pitchFamily="18" charset="0"/>
            </a:rPr>
            <a:t>hakiki</a:t>
          </a:r>
          <a:r>
            <a:rPr lang="en-US" sz="2400" dirty="0" smtClean="0">
              <a:latin typeface="Bernard MT Condensed" pitchFamily="18" charset="0"/>
            </a:rPr>
            <a:t> </a:t>
          </a:r>
          <a:r>
            <a:rPr lang="en-US" sz="2400" dirty="0" err="1" smtClean="0">
              <a:latin typeface="Bernard MT Condensed" pitchFamily="18" charset="0"/>
            </a:rPr>
            <a:t>umat</a:t>
          </a:r>
          <a:r>
            <a:rPr lang="en-US" sz="2400" dirty="0" smtClean="0">
              <a:latin typeface="Bernard MT Condensed" pitchFamily="18" charset="0"/>
            </a:rPr>
            <a:t> </a:t>
          </a:r>
          <a:r>
            <a:rPr lang="en-US" sz="2400" dirty="0" err="1" smtClean="0">
              <a:latin typeface="Bernard MT Condensed" pitchFamily="18" charset="0"/>
            </a:rPr>
            <a:t>ini</a:t>
          </a:r>
          <a:r>
            <a:rPr lang="en-US" sz="2400" dirty="0" smtClean="0">
              <a:latin typeface="Bernard MT Condensed" pitchFamily="18" charset="0"/>
            </a:rPr>
            <a:t> </a:t>
          </a:r>
          <a:r>
            <a:rPr lang="en-US" sz="2400" dirty="0" err="1" smtClean="0">
              <a:latin typeface="Bernard MT Condensed" pitchFamily="18" charset="0"/>
            </a:rPr>
            <a:t>demi</a:t>
          </a:r>
          <a:r>
            <a:rPr lang="en-US" sz="2400" dirty="0" smtClean="0">
              <a:latin typeface="Bernard MT Condensed" pitchFamily="18" charset="0"/>
            </a:rPr>
            <a:t> Islam. Islam </a:t>
          </a:r>
          <a:r>
            <a:rPr lang="en-US" sz="2400" dirty="0" err="1" smtClean="0">
              <a:latin typeface="Bernard MT Condensed" pitchFamily="18" charset="0"/>
            </a:rPr>
            <a:t>adalah</a:t>
          </a:r>
          <a:r>
            <a:rPr lang="en-US" sz="2400" dirty="0" smtClean="0">
              <a:latin typeface="Bernard MT Condensed" pitchFamily="18" charset="0"/>
            </a:rPr>
            <a:t> </a:t>
          </a:r>
          <a:r>
            <a:rPr lang="en-US" sz="2400" dirty="0" err="1" smtClean="0">
              <a:latin typeface="Bernard MT Condensed" pitchFamily="18" charset="0"/>
            </a:rPr>
            <a:t>satu-satunya</a:t>
          </a:r>
          <a:r>
            <a:rPr lang="en-US" sz="2400" dirty="0" smtClean="0">
              <a:latin typeface="Bernard MT Condensed" pitchFamily="18" charset="0"/>
            </a:rPr>
            <a:t> </a:t>
          </a:r>
          <a:r>
            <a:rPr lang="en-US" sz="2400" dirty="0" err="1" smtClean="0">
              <a:latin typeface="Bernard MT Condensed" pitchFamily="18" charset="0"/>
            </a:rPr>
            <a:t>jalan</a:t>
          </a:r>
          <a:r>
            <a:rPr lang="en-US" sz="2400" dirty="0" smtClean="0">
              <a:latin typeface="Bernard MT Condensed" pitchFamily="18" charset="0"/>
            </a:rPr>
            <a:t> </a:t>
          </a:r>
          <a:r>
            <a:rPr lang="en-US" sz="2400" dirty="0" err="1" smtClean="0">
              <a:latin typeface="Bernard MT Condensed" pitchFamily="18" charset="0"/>
            </a:rPr>
            <a:t>untuk</a:t>
          </a:r>
          <a:r>
            <a:rPr lang="en-US" sz="2400" dirty="0" smtClean="0">
              <a:latin typeface="Bernard MT Condensed" pitchFamily="18" charset="0"/>
            </a:rPr>
            <a:t> </a:t>
          </a:r>
          <a:r>
            <a:rPr lang="en-US" sz="2400" dirty="0" err="1" smtClean="0">
              <a:latin typeface="Bernard MT Condensed" pitchFamily="18" charset="0"/>
            </a:rPr>
            <a:t>kita</a:t>
          </a:r>
          <a:r>
            <a:rPr lang="en-US" sz="2400" dirty="0" smtClean="0">
              <a:latin typeface="Bernard MT Condensed" pitchFamily="18" charset="0"/>
            </a:rPr>
            <a:t> </a:t>
          </a:r>
          <a:r>
            <a:rPr lang="en-US" sz="2400" dirty="0" err="1" smtClean="0">
              <a:latin typeface="Bernard MT Condensed" pitchFamily="18" charset="0"/>
            </a:rPr>
            <a:t>mencapai</a:t>
          </a:r>
          <a:r>
            <a:rPr lang="en-US" sz="2400" dirty="0" smtClean="0">
              <a:latin typeface="Bernard MT Condensed" pitchFamily="18" charset="0"/>
            </a:rPr>
            <a:t> </a:t>
          </a:r>
          <a:r>
            <a:rPr lang="en-US" sz="2400" i="1" dirty="0" err="1" smtClean="0">
              <a:latin typeface="Bernard MT Condensed" pitchFamily="18" charset="0"/>
            </a:rPr>
            <a:t>mardhatillah</a:t>
          </a:r>
          <a:r>
            <a:rPr lang="en-US" sz="2400" i="1" dirty="0" smtClean="0">
              <a:latin typeface="Bernard MT Condensed" pitchFamily="18" charset="0"/>
            </a:rPr>
            <a:t> </a:t>
          </a:r>
          <a:endParaRPr lang="en-US" sz="2400" dirty="0">
            <a:latin typeface="Bernard MT Condensed" pitchFamily="18" charset="0"/>
          </a:endParaRPr>
        </a:p>
      </dgm:t>
    </dgm:pt>
    <dgm:pt modelId="{F60B544D-D5D1-4547-8635-DAA533EA0F2A}" type="parTrans" cxnId="{C9733CA8-1F34-40D5-A926-1F88D33C1107}">
      <dgm:prSet/>
      <dgm:spPr/>
      <dgm:t>
        <a:bodyPr/>
        <a:lstStyle/>
        <a:p>
          <a:endParaRPr lang="en-US" sz="2400"/>
        </a:p>
      </dgm:t>
    </dgm:pt>
    <dgm:pt modelId="{A556FEFD-9ADA-4309-840C-342E1FDE1D91}" type="sibTrans" cxnId="{C9733CA8-1F34-40D5-A926-1F88D33C1107}">
      <dgm:prSet/>
      <dgm:spPr/>
      <dgm:t>
        <a:bodyPr/>
        <a:lstStyle/>
        <a:p>
          <a:endParaRPr lang="en-US" sz="2400"/>
        </a:p>
      </dgm:t>
    </dgm:pt>
    <dgm:pt modelId="{380CF38A-A0BE-4162-B8BA-4C72CA1D4645}" type="pres">
      <dgm:prSet presAssocID="{5EF85C23-8CD9-4FDC-9B8A-C319BBBA43CB}" presName="CompostProcess" presStyleCnt="0">
        <dgm:presLayoutVars>
          <dgm:dir/>
          <dgm:resizeHandles val="exact"/>
        </dgm:presLayoutVars>
      </dgm:prSet>
      <dgm:spPr/>
    </dgm:pt>
    <dgm:pt modelId="{FC2E223C-C608-41A1-9F09-6748A795B5E5}" type="pres">
      <dgm:prSet presAssocID="{5EF85C23-8CD9-4FDC-9B8A-C319BBBA43CB}" presName="arrow" presStyleLbl="bgShp" presStyleIdx="0" presStyleCnt="1"/>
      <dgm:spPr/>
    </dgm:pt>
    <dgm:pt modelId="{C6E5F9DC-0A4B-4900-B00B-13BFF51EA825}" type="pres">
      <dgm:prSet presAssocID="{5EF85C23-8CD9-4FDC-9B8A-C319BBBA43CB}" presName="linearProcess" presStyleCnt="0"/>
      <dgm:spPr/>
    </dgm:pt>
    <dgm:pt modelId="{9FF3179E-D1E0-475C-9B04-C623BC7090FC}" type="pres">
      <dgm:prSet presAssocID="{828A52D4-0671-4B86-A7DD-49A09B8EF894}" presName="textNode" presStyleLbl="node1" presStyleIdx="0" presStyleCnt="3">
        <dgm:presLayoutVars>
          <dgm:bulletEnabled val="1"/>
        </dgm:presLayoutVars>
      </dgm:prSet>
      <dgm:spPr/>
    </dgm:pt>
    <dgm:pt modelId="{4A8915B8-67C8-4211-B1DE-68A83FFA9089}" type="pres">
      <dgm:prSet presAssocID="{8F0381D3-6351-474E-A6D7-EFE31F368BEC}" presName="sibTrans" presStyleCnt="0"/>
      <dgm:spPr/>
    </dgm:pt>
    <dgm:pt modelId="{7F8BC69E-2183-4CA7-A8B2-1735A58D91E5}" type="pres">
      <dgm:prSet presAssocID="{9075A198-A22E-4A79-8DE5-1FFCF50C676D}" presName="textNode" presStyleLbl="node1" presStyleIdx="1" presStyleCnt="3">
        <dgm:presLayoutVars>
          <dgm:bulletEnabled val="1"/>
        </dgm:presLayoutVars>
      </dgm:prSet>
      <dgm:spPr/>
    </dgm:pt>
    <dgm:pt modelId="{92E5E53F-BF34-4261-ACC0-F3ACB849B5EB}" type="pres">
      <dgm:prSet presAssocID="{A17BD9A2-F73E-4793-84AF-580CACE637D8}" presName="sibTrans" presStyleCnt="0"/>
      <dgm:spPr/>
    </dgm:pt>
    <dgm:pt modelId="{4CF8B064-AA55-4878-876E-94AF3D6C3C61}" type="pres">
      <dgm:prSet presAssocID="{B65A7FC7-7E21-43A4-87EE-5A83D56B48EF}" presName="textNode" presStyleLbl="node1" presStyleIdx="2" presStyleCnt="3" custScaleY="177778">
        <dgm:presLayoutVars>
          <dgm:bulletEnabled val="1"/>
        </dgm:presLayoutVars>
      </dgm:prSet>
      <dgm:spPr/>
    </dgm:pt>
  </dgm:ptLst>
  <dgm:cxnLst>
    <dgm:cxn modelId="{C9733CA8-1F34-40D5-A926-1F88D33C1107}" srcId="{5EF85C23-8CD9-4FDC-9B8A-C319BBBA43CB}" destId="{B65A7FC7-7E21-43A4-87EE-5A83D56B48EF}" srcOrd="2" destOrd="0" parTransId="{F60B544D-D5D1-4547-8635-DAA533EA0F2A}" sibTransId="{A556FEFD-9ADA-4309-840C-342E1FDE1D91}"/>
    <dgm:cxn modelId="{2BB5D7CF-C960-458F-A1CA-5DDDC6BC77BE}" type="presOf" srcId="{828A52D4-0671-4B86-A7DD-49A09B8EF894}" destId="{9FF3179E-D1E0-475C-9B04-C623BC7090FC}" srcOrd="0" destOrd="0" presId="urn:microsoft.com/office/officeart/2005/8/layout/hProcess9"/>
    <dgm:cxn modelId="{ACD9ADE7-AD4A-4321-9E50-15D1CD20F7BC}" srcId="{5EF85C23-8CD9-4FDC-9B8A-C319BBBA43CB}" destId="{9075A198-A22E-4A79-8DE5-1FFCF50C676D}" srcOrd="1" destOrd="0" parTransId="{E63C8C84-64B3-4621-ACD5-B1D314C9F7AC}" sibTransId="{A17BD9A2-F73E-4793-84AF-580CACE637D8}"/>
    <dgm:cxn modelId="{7152DDFA-7FAB-4661-B419-81AFFCB3F385}" type="presOf" srcId="{5EF85C23-8CD9-4FDC-9B8A-C319BBBA43CB}" destId="{380CF38A-A0BE-4162-B8BA-4C72CA1D4645}" srcOrd="0" destOrd="0" presId="urn:microsoft.com/office/officeart/2005/8/layout/hProcess9"/>
    <dgm:cxn modelId="{89B655A9-5D66-418F-81BE-DCFA0DAEE45F}" type="presOf" srcId="{B65A7FC7-7E21-43A4-87EE-5A83D56B48EF}" destId="{4CF8B064-AA55-4878-876E-94AF3D6C3C61}" srcOrd="0" destOrd="0" presId="urn:microsoft.com/office/officeart/2005/8/layout/hProcess9"/>
    <dgm:cxn modelId="{4CAE2792-ED72-4C5A-B6DD-F268B00473F8}" srcId="{5EF85C23-8CD9-4FDC-9B8A-C319BBBA43CB}" destId="{828A52D4-0671-4B86-A7DD-49A09B8EF894}" srcOrd="0" destOrd="0" parTransId="{07BAA817-67EB-4C33-8651-002966156698}" sibTransId="{8F0381D3-6351-474E-A6D7-EFE31F368BEC}"/>
    <dgm:cxn modelId="{D5CEE870-247D-45CB-A7C7-48E83357AD20}" type="presOf" srcId="{9075A198-A22E-4A79-8DE5-1FFCF50C676D}" destId="{7F8BC69E-2183-4CA7-A8B2-1735A58D91E5}" srcOrd="0" destOrd="0" presId="urn:microsoft.com/office/officeart/2005/8/layout/hProcess9"/>
    <dgm:cxn modelId="{542B5A45-B20F-4F34-AD86-139E820258CA}" type="presParOf" srcId="{380CF38A-A0BE-4162-B8BA-4C72CA1D4645}" destId="{FC2E223C-C608-41A1-9F09-6748A795B5E5}" srcOrd="0" destOrd="0" presId="urn:microsoft.com/office/officeart/2005/8/layout/hProcess9"/>
    <dgm:cxn modelId="{BC8F3295-D6EB-49D8-B32B-677CD2138EC6}" type="presParOf" srcId="{380CF38A-A0BE-4162-B8BA-4C72CA1D4645}" destId="{C6E5F9DC-0A4B-4900-B00B-13BFF51EA825}" srcOrd="1" destOrd="0" presId="urn:microsoft.com/office/officeart/2005/8/layout/hProcess9"/>
    <dgm:cxn modelId="{E709C1FC-AD16-454C-9897-B606D95DFBEB}" type="presParOf" srcId="{C6E5F9DC-0A4B-4900-B00B-13BFF51EA825}" destId="{9FF3179E-D1E0-475C-9B04-C623BC7090FC}" srcOrd="0" destOrd="0" presId="urn:microsoft.com/office/officeart/2005/8/layout/hProcess9"/>
    <dgm:cxn modelId="{A8EDA385-A6CB-451B-B7FB-909DF11FFB0C}" type="presParOf" srcId="{C6E5F9DC-0A4B-4900-B00B-13BFF51EA825}" destId="{4A8915B8-67C8-4211-B1DE-68A83FFA9089}" srcOrd="1" destOrd="0" presId="urn:microsoft.com/office/officeart/2005/8/layout/hProcess9"/>
    <dgm:cxn modelId="{98B3BF14-6A15-4D3C-93EA-3E94DE505D7A}" type="presParOf" srcId="{C6E5F9DC-0A4B-4900-B00B-13BFF51EA825}" destId="{7F8BC69E-2183-4CA7-A8B2-1735A58D91E5}" srcOrd="2" destOrd="0" presId="urn:microsoft.com/office/officeart/2005/8/layout/hProcess9"/>
    <dgm:cxn modelId="{A27269AD-A067-4C79-8F3B-8D8C8DFD9DB9}" type="presParOf" srcId="{C6E5F9DC-0A4B-4900-B00B-13BFF51EA825}" destId="{92E5E53F-BF34-4261-ACC0-F3ACB849B5EB}" srcOrd="3" destOrd="0" presId="urn:microsoft.com/office/officeart/2005/8/layout/hProcess9"/>
    <dgm:cxn modelId="{5C7E88BA-3B1A-4180-B95B-F9101B1E045F}" type="presParOf" srcId="{C6E5F9DC-0A4B-4900-B00B-13BFF51EA825}" destId="{4CF8B064-AA55-4878-876E-94AF3D6C3C61}" srcOrd="4" destOrd="0" presId="urn:microsoft.com/office/officeart/2005/8/layout/hProcess9"/>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9AAA2E-731F-4D18-BB9E-863E5FB4A571}">
      <dsp:nvSpPr>
        <dsp:cNvPr id="0" name=""/>
        <dsp:cNvSpPr/>
      </dsp:nvSpPr>
      <dsp:spPr>
        <a:xfrm>
          <a:off x="685799" y="0"/>
          <a:ext cx="7772400" cy="6858000"/>
        </a:xfrm>
        <a:prstGeom prst="rightArrow">
          <a:avLst/>
        </a:prstGeom>
        <a:solidFill>
          <a:srgbClr val="00FF00"/>
        </a:solidFill>
        <a:ln>
          <a:noFill/>
        </a:ln>
        <a:effectLst/>
      </dsp:spPr>
      <dsp:style>
        <a:lnRef idx="0">
          <a:scrgbClr r="0" g="0" b="0"/>
        </a:lnRef>
        <a:fillRef idx="1">
          <a:scrgbClr r="0" g="0" b="0"/>
        </a:fillRef>
        <a:effectRef idx="0">
          <a:scrgbClr r="0" g="0" b="0"/>
        </a:effectRef>
        <a:fontRef idx="minor"/>
      </dsp:style>
    </dsp:sp>
    <dsp:sp modelId="{6900BB73-7243-4663-9FF7-367938F67238}">
      <dsp:nvSpPr>
        <dsp:cNvPr id="0" name=""/>
        <dsp:cNvSpPr/>
      </dsp:nvSpPr>
      <dsp:spPr>
        <a:xfrm>
          <a:off x="2511" y="2057400"/>
          <a:ext cx="1462236" cy="2743200"/>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MY" sz="1600" kern="1200" dirty="0" err="1" smtClean="0">
              <a:latin typeface="Showcard Gothic" pitchFamily="82" charset="0"/>
            </a:rPr>
            <a:t>Marilah</a:t>
          </a:r>
          <a:r>
            <a:rPr lang="en-MY" sz="1600" kern="1200" dirty="0" smtClean="0">
              <a:latin typeface="Showcard Gothic" pitchFamily="82" charset="0"/>
            </a:rPr>
            <a:t> </a:t>
          </a:r>
          <a:r>
            <a:rPr lang="en-MY" sz="1600" kern="1200" dirty="0" err="1" smtClean="0">
              <a:latin typeface="Showcard Gothic" pitchFamily="82" charset="0"/>
            </a:rPr>
            <a:t>kita</a:t>
          </a:r>
          <a:r>
            <a:rPr lang="en-MY" sz="1600" kern="1200" dirty="0" smtClean="0">
              <a:latin typeface="Showcard Gothic" pitchFamily="82" charset="0"/>
            </a:rPr>
            <a:t> </a:t>
          </a:r>
          <a:r>
            <a:rPr lang="en-MY" sz="1600" kern="1200" dirty="0" err="1" smtClean="0">
              <a:latin typeface="Showcard Gothic" pitchFamily="82" charset="0"/>
            </a:rPr>
            <a:t>perkasakan</a:t>
          </a:r>
          <a:r>
            <a:rPr lang="en-MY" sz="1600" kern="1200" dirty="0" smtClean="0">
              <a:latin typeface="Showcard Gothic" pitchFamily="82" charset="0"/>
            </a:rPr>
            <a:t> </a:t>
          </a:r>
          <a:r>
            <a:rPr lang="en-MY" sz="1600" kern="1200" dirty="0" err="1" smtClean="0">
              <a:latin typeface="Showcard Gothic" pitchFamily="82" charset="0"/>
            </a:rPr>
            <a:t>ketakwaan</a:t>
          </a:r>
          <a:r>
            <a:rPr lang="en-MY" sz="1600" kern="1200" dirty="0" smtClean="0">
              <a:latin typeface="Showcard Gothic" pitchFamily="82" charset="0"/>
            </a:rPr>
            <a:t> </a:t>
          </a:r>
          <a:r>
            <a:rPr lang="en-MY" sz="1600" kern="1200" dirty="0" err="1" smtClean="0">
              <a:latin typeface="Showcard Gothic" pitchFamily="82" charset="0"/>
            </a:rPr>
            <a:t>kita</a:t>
          </a:r>
          <a:r>
            <a:rPr lang="en-MY" sz="1600" kern="1200" dirty="0" smtClean="0">
              <a:latin typeface="Showcard Gothic" pitchFamily="82" charset="0"/>
            </a:rPr>
            <a:t> </a:t>
          </a:r>
          <a:r>
            <a:rPr lang="en-MY" sz="1600" kern="1200" dirty="0" err="1" smtClean="0">
              <a:latin typeface="Showcard Gothic" pitchFamily="82" charset="0"/>
            </a:rPr>
            <a:t>kepada</a:t>
          </a:r>
          <a:r>
            <a:rPr lang="en-MY" sz="1600" kern="1200" dirty="0" smtClean="0">
              <a:latin typeface="Showcard Gothic" pitchFamily="82" charset="0"/>
            </a:rPr>
            <a:t> Allah SWT </a:t>
          </a:r>
          <a:endParaRPr lang="en-MY" sz="1600" kern="1200" dirty="0">
            <a:latin typeface="Showcard Gothic" pitchFamily="82" charset="0"/>
          </a:endParaRPr>
        </a:p>
      </dsp:txBody>
      <dsp:txXfrm>
        <a:off x="2511" y="2057400"/>
        <a:ext cx="1462236" cy="2743200"/>
      </dsp:txXfrm>
    </dsp:sp>
    <dsp:sp modelId="{5D7955FE-C50C-47D9-A53B-FC59CCD48B70}">
      <dsp:nvSpPr>
        <dsp:cNvPr id="0" name=""/>
        <dsp:cNvSpPr/>
      </dsp:nvSpPr>
      <dsp:spPr>
        <a:xfrm>
          <a:off x="1537859" y="2057400"/>
          <a:ext cx="1462236" cy="274320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MY" sz="2000" kern="1200" dirty="0" err="1" smtClean="0">
              <a:latin typeface="Showcard Gothic" pitchFamily="82" charset="0"/>
            </a:rPr>
            <a:t>dengan</a:t>
          </a:r>
          <a:r>
            <a:rPr lang="en-MY" sz="2000" kern="1200" dirty="0" smtClean="0">
              <a:latin typeface="Showcard Gothic" pitchFamily="82" charset="0"/>
            </a:rPr>
            <a:t> </a:t>
          </a:r>
          <a:endParaRPr lang="en-MY" sz="2000" kern="1200" dirty="0">
            <a:latin typeface="Showcard Gothic" pitchFamily="82" charset="0"/>
          </a:endParaRPr>
        </a:p>
      </dsp:txBody>
      <dsp:txXfrm>
        <a:off x="1537859" y="2057400"/>
        <a:ext cx="1462236" cy="2743200"/>
      </dsp:txXfrm>
    </dsp:sp>
    <dsp:sp modelId="{793DC628-6C4E-4FD5-873D-94BB303F751A}">
      <dsp:nvSpPr>
        <dsp:cNvPr id="0" name=""/>
        <dsp:cNvSpPr/>
      </dsp:nvSpPr>
      <dsp:spPr>
        <a:xfrm>
          <a:off x="3124201" y="2057400"/>
          <a:ext cx="1462236" cy="274320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MY" sz="1300" kern="1200" dirty="0" err="1" smtClean="0">
              <a:solidFill>
                <a:srgbClr val="006600"/>
              </a:solidFill>
              <a:latin typeface="Showcard Gothic" pitchFamily="82" charset="0"/>
            </a:rPr>
            <a:t>mengerjakan</a:t>
          </a:r>
          <a:r>
            <a:rPr lang="en-MY" sz="1300" kern="1200" dirty="0" smtClean="0">
              <a:solidFill>
                <a:srgbClr val="006600"/>
              </a:solidFill>
              <a:latin typeface="Showcard Gothic" pitchFamily="82" charset="0"/>
            </a:rPr>
            <a:t> </a:t>
          </a:r>
          <a:r>
            <a:rPr lang="en-MY" sz="1300" kern="1200" dirty="0" err="1" smtClean="0">
              <a:solidFill>
                <a:srgbClr val="006600"/>
              </a:solidFill>
              <a:latin typeface="Showcard Gothic" pitchFamily="82" charset="0"/>
            </a:rPr>
            <a:t>segala</a:t>
          </a:r>
          <a:r>
            <a:rPr lang="en-MY" sz="1300" kern="1200" dirty="0" smtClean="0">
              <a:solidFill>
                <a:srgbClr val="006600"/>
              </a:solidFill>
              <a:latin typeface="Showcard Gothic" pitchFamily="82" charset="0"/>
            </a:rPr>
            <a:t> </a:t>
          </a:r>
          <a:r>
            <a:rPr lang="en-MY" sz="1300" kern="1200" dirty="0" err="1" smtClean="0">
              <a:solidFill>
                <a:srgbClr val="006600"/>
              </a:solidFill>
              <a:latin typeface="Showcard Gothic" pitchFamily="82" charset="0"/>
            </a:rPr>
            <a:t>suruhan-Nya</a:t>
          </a:r>
          <a:r>
            <a:rPr lang="en-MY" sz="1300" kern="1200" dirty="0" smtClean="0">
              <a:solidFill>
                <a:srgbClr val="006600"/>
              </a:solidFill>
              <a:latin typeface="Showcard Gothic" pitchFamily="82" charset="0"/>
            </a:rPr>
            <a:t> </a:t>
          </a:r>
          <a:endParaRPr lang="en-MY" sz="1300" kern="1200" dirty="0">
            <a:solidFill>
              <a:srgbClr val="006600"/>
            </a:solidFill>
            <a:latin typeface="Showcard Gothic" pitchFamily="82" charset="0"/>
          </a:endParaRPr>
        </a:p>
      </dsp:txBody>
      <dsp:txXfrm>
        <a:off x="3124201" y="2057400"/>
        <a:ext cx="1462236" cy="2743200"/>
      </dsp:txXfrm>
    </dsp:sp>
    <dsp:sp modelId="{9D4AF908-1611-4D6F-BFBB-9C6C84D69F95}">
      <dsp:nvSpPr>
        <dsp:cNvPr id="0" name=""/>
        <dsp:cNvSpPr/>
      </dsp:nvSpPr>
      <dsp:spPr>
        <a:xfrm>
          <a:off x="4608555" y="2057400"/>
          <a:ext cx="1462236" cy="274320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MY" sz="4000" kern="1200" dirty="0" err="1" smtClean="0">
              <a:latin typeface="Showcard Gothic" pitchFamily="82" charset="0"/>
            </a:rPr>
            <a:t>dan</a:t>
          </a:r>
          <a:r>
            <a:rPr lang="en-MY" sz="4000" kern="1200" dirty="0" smtClean="0">
              <a:latin typeface="Showcard Gothic" pitchFamily="82" charset="0"/>
            </a:rPr>
            <a:t> </a:t>
          </a:r>
          <a:endParaRPr lang="en-MY" sz="4000" kern="1200" dirty="0">
            <a:latin typeface="Showcard Gothic" pitchFamily="82" charset="0"/>
          </a:endParaRPr>
        </a:p>
      </dsp:txBody>
      <dsp:txXfrm>
        <a:off x="4608555" y="2057400"/>
        <a:ext cx="1462236" cy="2743200"/>
      </dsp:txXfrm>
    </dsp:sp>
    <dsp:sp modelId="{6A438315-5429-4852-807A-61790D751CAA}">
      <dsp:nvSpPr>
        <dsp:cNvPr id="0" name=""/>
        <dsp:cNvSpPr/>
      </dsp:nvSpPr>
      <dsp:spPr>
        <a:xfrm>
          <a:off x="6143904" y="2057400"/>
          <a:ext cx="1462236" cy="274320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MY" sz="1600" kern="1200" dirty="0" err="1" smtClean="0">
              <a:latin typeface="Showcard Gothic" pitchFamily="82" charset="0"/>
            </a:rPr>
            <a:t>meninggalkan</a:t>
          </a:r>
          <a:r>
            <a:rPr lang="en-MY" sz="1600" kern="1200" dirty="0" smtClean="0">
              <a:latin typeface="Showcard Gothic" pitchFamily="82" charset="0"/>
            </a:rPr>
            <a:t> </a:t>
          </a:r>
          <a:r>
            <a:rPr lang="en-MY" sz="1600" kern="1200" dirty="0" err="1" smtClean="0">
              <a:latin typeface="Showcard Gothic" pitchFamily="82" charset="0"/>
            </a:rPr>
            <a:t>segala</a:t>
          </a:r>
          <a:r>
            <a:rPr lang="en-MY" sz="1600" kern="1200" dirty="0" smtClean="0">
              <a:latin typeface="Showcard Gothic" pitchFamily="82" charset="0"/>
            </a:rPr>
            <a:t> </a:t>
          </a:r>
          <a:r>
            <a:rPr lang="en-MY" sz="1600" kern="1200" dirty="0" err="1" smtClean="0">
              <a:latin typeface="Showcard Gothic" pitchFamily="82" charset="0"/>
            </a:rPr>
            <a:t>larangan-Nya</a:t>
          </a:r>
          <a:r>
            <a:rPr lang="en-MY" sz="1600" kern="1200" dirty="0" smtClean="0">
              <a:latin typeface="Showcard Gothic" pitchFamily="82" charset="0"/>
            </a:rPr>
            <a:t>. </a:t>
          </a:r>
          <a:endParaRPr lang="en-MY" sz="1600" kern="1200" dirty="0">
            <a:latin typeface="Showcard Gothic" pitchFamily="82" charset="0"/>
          </a:endParaRPr>
        </a:p>
      </dsp:txBody>
      <dsp:txXfrm>
        <a:off x="6143904" y="2057400"/>
        <a:ext cx="1462236" cy="2743200"/>
      </dsp:txXfrm>
    </dsp:sp>
    <dsp:sp modelId="{F136DCF8-6152-4B50-9891-C743063D0833}">
      <dsp:nvSpPr>
        <dsp:cNvPr id="0" name=""/>
        <dsp:cNvSpPr/>
      </dsp:nvSpPr>
      <dsp:spPr>
        <a:xfrm>
          <a:off x="7679252" y="2057400"/>
          <a:ext cx="1462236" cy="2743200"/>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MY" sz="1600" kern="1200" dirty="0" err="1" smtClean="0">
              <a:latin typeface="Showcard Gothic" pitchFamily="82" charset="0"/>
            </a:rPr>
            <a:t>Mudah-mudahan</a:t>
          </a:r>
          <a:r>
            <a:rPr lang="en-MY" sz="1600" kern="1200" dirty="0" smtClean="0">
              <a:latin typeface="Showcard Gothic" pitchFamily="82" charset="0"/>
            </a:rPr>
            <a:t> </a:t>
          </a:r>
          <a:r>
            <a:rPr lang="en-MY" sz="1600" kern="1200" dirty="0" err="1" smtClean="0">
              <a:latin typeface="Showcard Gothic" pitchFamily="82" charset="0"/>
            </a:rPr>
            <a:t>kita</a:t>
          </a:r>
          <a:r>
            <a:rPr lang="en-MY" sz="1600" kern="1200" dirty="0" smtClean="0">
              <a:latin typeface="Showcard Gothic" pitchFamily="82" charset="0"/>
            </a:rPr>
            <a:t> </a:t>
          </a:r>
          <a:r>
            <a:rPr lang="en-MY" sz="1600" kern="1200" dirty="0" err="1" smtClean="0">
              <a:latin typeface="Showcard Gothic" pitchFamily="82" charset="0"/>
            </a:rPr>
            <a:t>mendapat</a:t>
          </a:r>
          <a:r>
            <a:rPr lang="en-MY" sz="1600" kern="1200" dirty="0" smtClean="0">
              <a:latin typeface="Showcard Gothic" pitchFamily="82" charset="0"/>
            </a:rPr>
            <a:t> </a:t>
          </a:r>
          <a:r>
            <a:rPr lang="en-MY" sz="1600" kern="1200" dirty="0" err="1" smtClean="0">
              <a:latin typeface="Showcard Gothic" pitchFamily="82" charset="0"/>
            </a:rPr>
            <a:t>keberkatan</a:t>
          </a:r>
          <a:r>
            <a:rPr lang="en-MY" sz="1600" kern="1200" dirty="0" smtClean="0">
              <a:latin typeface="Showcard Gothic" pitchFamily="82" charset="0"/>
            </a:rPr>
            <a:t> </a:t>
          </a:r>
          <a:r>
            <a:rPr lang="en-MY" sz="1600" kern="1200" dirty="0" err="1" smtClean="0">
              <a:latin typeface="Showcard Gothic" pitchFamily="82" charset="0"/>
            </a:rPr>
            <a:t>dan</a:t>
          </a:r>
          <a:r>
            <a:rPr lang="en-MY" sz="1600" kern="1200" dirty="0" smtClean="0">
              <a:latin typeface="Showcard Gothic" pitchFamily="82" charset="0"/>
            </a:rPr>
            <a:t> </a:t>
          </a:r>
          <a:r>
            <a:rPr lang="en-MY" sz="1600" kern="1200" dirty="0" err="1" smtClean="0">
              <a:latin typeface="Showcard Gothic" pitchFamily="82" charset="0"/>
            </a:rPr>
            <a:t>keredhaan-Nya</a:t>
          </a:r>
          <a:r>
            <a:rPr lang="en-MY" sz="1600" kern="1200" dirty="0" smtClean="0">
              <a:latin typeface="Showcard Gothic" pitchFamily="82" charset="0"/>
            </a:rPr>
            <a:t> </a:t>
          </a:r>
          <a:r>
            <a:rPr lang="en-MY" sz="1600" kern="1200" dirty="0" err="1" smtClean="0">
              <a:latin typeface="Showcard Gothic" pitchFamily="82" charset="0"/>
            </a:rPr>
            <a:t>di</a:t>
          </a:r>
          <a:r>
            <a:rPr lang="en-MY" sz="1600" kern="1200" dirty="0" smtClean="0">
              <a:latin typeface="Showcard Gothic" pitchFamily="82" charset="0"/>
            </a:rPr>
            <a:t> </a:t>
          </a:r>
          <a:r>
            <a:rPr lang="en-MY" sz="1600" kern="1200" dirty="0" err="1" smtClean="0">
              <a:latin typeface="Showcard Gothic" pitchFamily="82" charset="0"/>
            </a:rPr>
            <a:t>dunia</a:t>
          </a:r>
          <a:r>
            <a:rPr lang="en-MY" sz="1600" kern="1200" dirty="0" smtClean="0">
              <a:latin typeface="Showcard Gothic" pitchFamily="82" charset="0"/>
            </a:rPr>
            <a:t> </a:t>
          </a:r>
          <a:r>
            <a:rPr lang="en-MY" sz="1600" kern="1200" dirty="0" err="1" smtClean="0">
              <a:latin typeface="Showcard Gothic" pitchFamily="82" charset="0"/>
            </a:rPr>
            <a:t>dan</a:t>
          </a:r>
          <a:r>
            <a:rPr lang="en-MY" sz="1600" kern="1200" dirty="0" smtClean="0">
              <a:latin typeface="Showcard Gothic" pitchFamily="82" charset="0"/>
            </a:rPr>
            <a:t> </a:t>
          </a:r>
          <a:r>
            <a:rPr lang="en-MY" sz="1600" kern="1200" dirty="0" err="1" smtClean="0">
              <a:latin typeface="Showcard Gothic" pitchFamily="82" charset="0"/>
            </a:rPr>
            <a:t>di</a:t>
          </a:r>
          <a:r>
            <a:rPr lang="en-MY" sz="1600" kern="1200" dirty="0" smtClean="0">
              <a:latin typeface="Showcard Gothic" pitchFamily="82" charset="0"/>
            </a:rPr>
            <a:t> </a:t>
          </a:r>
          <a:r>
            <a:rPr lang="en-MY" sz="1600" kern="1200" dirty="0" err="1" smtClean="0">
              <a:latin typeface="Showcard Gothic" pitchFamily="82" charset="0"/>
            </a:rPr>
            <a:t>akhirat</a:t>
          </a:r>
          <a:r>
            <a:rPr lang="en-MY" sz="1600" kern="1200" dirty="0" smtClean="0">
              <a:latin typeface="Showcard Gothic" pitchFamily="82" charset="0"/>
            </a:rPr>
            <a:t>. </a:t>
          </a:r>
          <a:endParaRPr lang="en-MY" sz="1600" kern="1200" dirty="0">
            <a:latin typeface="Showcard Gothic" pitchFamily="82" charset="0"/>
          </a:endParaRPr>
        </a:p>
      </dsp:txBody>
      <dsp:txXfrm>
        <a:off x="7679252" y="2057400"/>
        <a:ext cx="1462236" cy="27432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732594-094F-4BE1-922C-3988EF5E23CD}">
      <dsp:nvSpPr>
        <dsp:cNvPr id="0" name=""/>
        <dsp:cNvSpPr/>
      </dsp:nvSpPr>
      <dsp:spPr>
        <a:xfrm>
          <a:off x="685799" y="0"/>
          <a:ext cx="7772400" cy="6857999"/>
        </a:xfrm>
        <a:prstGeom prst="rightArrow">
          <a:avLst/>
        </a:prstGeom>
        <a:solidFill>
          <a:srgbClr val="990099"/>
        </a:solidFill>
        <a:ln>
          <a:noFill/>
        </a:ln>
        <a:effectLst/>
      </dsp:spPr>
      <dsp:style>
        <a:lnRef idx="0">
          <a:scrgbClr r="0" g="0" b="0"/>
        </a:lnRef>
        <a:fillRef idx="1">
          <a:scrgbClr r="0" g="0" b="0"/>
        </a:fillRef>
        <a:effectRef idx="0">
          <a:scrgbClr r="0" g="0" b="0"/>
        </a:effectRef>
        <a:fontRef idx="minor"/>
      </dsp:style>
    </dsp:sp>
    <dsp:sp modelId="{1B115276-4339-45C9-91D9-102843419945}">
      <dsp:nvSpPr>
        <dsp:cNvPr id="0" name=""/>
        <dsp:cNvSpPr/>
      </dsp:nvSpPr>
      <dsp:spPr>
        <a:xfrm>
          <a:off x="2539" y="2057399"/>
          <a:ext cx="2716578" cy="2743199"/>
        </a:xfrm>
        <a:prstGeom prst="roundRect">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latin typeface="Bernard MT Condensed" pitchFamily="18" charset="0"/>
            </a:rPr>
            <a:t>Inilah</a:t>
          </a:r>
          <a:r>
            <a:rPr lang="en-US" sz="2800" kern="1200" dirty="0" smtClean="0">
              <a:latin typeface="Bernard MT Condensed" pitchFamily="18" charset="0"/>
            </a:rPr>
            <a:t> </a:t>
          </a:r>
          <a:r>
            <a:rPr lang="en-US" sz="2800" kern="1200" dirty="0" err="1" smtClean="0">
              <a:latin typeface="Bernard MT Condensed" pitchFamily="18" charset="0"/>
            </a:rPr>
            <a:t>sikap</a:t>
          </a:r>
          <a:r>
            <a:rPr lang="en-US" sz="2800" kern="1200" dirty="0" smtClean="0">
              <a:latin typeface="Bernard MT Condensed" pitchFamily="18" charset="0"/>
            </a:rPr>
            <a:t> </a:t>
          </a:r>
          <a:r>
            <a:rPr lang="en-US" sz="2800" kern="1200" dirty="0" err="1" smtClean="0">
              <a:latin typeface="Bernard MT Condensed" pitchFamily="18" charset="0"/>
            </a:rPr>
            <a:t>dan</a:t>
          </a:r>
          <a:r>
            <a:rPr lang="en-US" sz="2800" kern="1200" dirty="0" smtClean="0">
              <a:latin typeface="Bernard MT Condensed" pitchFamily="18" charset="0"/>
            </a:rPr>
            <a:t> </a:t>
          </a:r>
          <a:r>
            <a:rPr lang="en-US" sz="2800" kern="1200" dirty="0" err="1" smtClean="0">
              <a:latin typeface="Bernard MT Condensed" pitchFamily="18" charset="0"/>
            </a:rPr>
            <a:t>prinsip</a:t>
          </a:r>
          <a:r>
            <a:rPr lang="en-US" sz="2800" kern="1200" dirty="0" smtClean="0">
              <a:latin typeface="Bernard MT Condensed" pitchFamily="18" charset="0"/>
            </a:rPr>
            <a:t> yang </a:t>
          </a:r>
          <a:r>
            <a:rPr lang="en-US" sz="2800" kern="1200" dirty="0" err="1" smtClean="0">
              <a:latin typeface="Bernard MT Condensed" pitchFamily="18" charset="0"/>
            </a:rPr>
            <a:t>sewajarnya</a:t>
          </a:r>
          <a:r>
            <a:rPr lang="en-US" sz="2800" kern="1200" dirty="0" smtClean="0">
              <a:latin typeface="Bernard MT Condensed" pitchFamily="18" charset="0"/>
            </a:rPr>
            <a:t> </a:t>
          </a:r>
          <a:r>
            <a:rPr lang="en-US" sz="2800" kern="1200" dirty="0" err="1" smtClean="0">
              <a:latin typeface="Bernard MT Condensed" pitchFamily="18" charset="0"/>
            </a:rPr>
            <a:t>dimiliki</a:t>
          </a:r>
          <a:r>
            <a:rPr lang="en-US" sz="2800" kern="1200" dirty="0" smtClean="0">
              <a:latin typeface="Bernard MT Condensed" pitchFamily="18" charset="0"/>
            </a:rPr>
            <a:t> </a:t>
          </a:r>
          <a:r>
            <a:rPr lang="en-US" sz="2800" kern="1200" dirty="0" err="1" smtClean="0">
              <a:latin typeface="Bernard MT Condensed" pitchFamily="18" charset="0"/>
            </a:rPr>
            <a:t>oleh</a:t>
          </a:r>
          <a:r>
            <a:rPr lang="en-US" sz="2800" kern="1200" dirty="0" smtClean="0">
              <a:latin typeface="Bernard MT Condensed" pitchFamily="18" charset="0"/>
            </a:rPr>
            <a:t> </a:t>
          </a:r>
          <a:r>
            <a:rPr lang="en-US" sz="2800" kern="1200" dirty="0" err="1" smtClean="0">
              <a:latin typeface="Bernard MT Condensed" pitchFamily="18" charset="0"/>
            </a:rPr>
            <a:t>umat</a:t>
          </a:r>
          <a:r>
            <a:rPr lang="en-US" sz="2800" kern="1200" dirty="0" smtClean="0">
              <a:latin typeface="Bernard MT Condensed" pitchFamily="18" charset="0"/>
            </a:rPr>
            <a:t> Islam </a:t>
          </a:r>
          <a:r>
            <a:rPr lang="en-US" sz="2800" kern="1200" dirty="0" err="1" smtClean="0">
              <a:latin typeface="Bernard MT Condensed" pitchFamily="18" charset="0"/>
            </a:rPr>
            <a:t>hari</a:t>
          </a:r>
          <a:r>
            <a:rPr lang="en-US" sz="2800" kern="1200" dirty="0" smtClean="0">
              <a:latin typeface="Bernard MT Condensed" pitchFamily="18" charset="0"/>
            </a:rPr>
            <a:t> </a:t>
          </a:r>
          <a:r>
            <a:rPr lang="en-US" sz="2800" kern="1200" dirty="0" err="1" smtClean="0">
              <a:latin typeface="Bernard MT Condensed" pitchFamily="18" charset="0"/>
            </a:rPr>
            <a:t>ini</a:t>
          </a:r>
          <a:r>
            <a:rPr lang="en-US" sz="2800" kern="1200" dirty="0" smtClean="0">
              <a:latin typeface="Bernard MT Condensed" pitchFamily="18" charset="0"/>
            </a:rPr>
            <a:t>. </a:t>
          </a:r>
          <a:endParaRPr lang="en-MY" sz="2800" kern="1200" dirty="0">
            <a:latin typeface="Bernard MT Condensed" pitchFamily="18" charset="0"/>
          </a:endParaRPr>
        </a:p>
      </dsp:txBody>
      <dsp:txXfrm>
        <a:off x="2539" y="2057399"/>
        <a:ext cx="2716578" cy="2743199"/>
      </dsp:txXfrm>
    </dsp:sp>
    <dsp:sp modelId="{5B69A899-CDAE-41E8-8723-08479735D014}">
      <dsp:nvSpPr>
        <dsp:cNvPr id="0" name=""/>
        <dsp:cNvSpPr/>
      </dsp:nvSpPr>
      <dsp:spPr>
        <a:xfrm>
          <a:off x="3114256" y="2057399"/>
          <a:ext cx="2716578" cy="2743199"/>
        </a:xfrm>
        <a:prstGeom prst="roundRect">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latin typeface="Bernard MT Condensed" pitchFamily="18" charset="0"/>
            </a:rPr>
            <a:t>Yakinlah</a:t>
          </a:r>
          <a:r>
            <a:rPr lang="en-US" sz="2000" kern="1200" dirty="0" smtClean="0">
              <a:latin typeface="Bernard MT Condensed" pitchFamily="18" charset="0"/>
            </a:rPr>
            <a:t> </a:t>
          </a:r>
          <a:r>
            <a:rPr lang="en-US" sz="2000" kern="1200" dirty="0" err="1" smtClean="0">
              <a:latin typeface="Bernard MT Condensed" pitchFamily="18" charset="0"/>
            </a:rPr>
            <a:t>bahawa</a:t>
          </a:r>
          <a:r>
            <a:rPr lang="en-US" sz="2000" kern="1200" dirty="0" smtClean="0">
              <a:latin typeface="Bernard MT Condensed" pitchFamily="18" charset="0"/>
            </a:rPr>
            <a:t> </a:t>
          </a:r>
          <a:r>
            <a:rPr lang="en-US" sz="2000" kern="1200" dirty="0" err="1" smtClean="0">
              <a:latin typeface="Bernard MT Condensed" pitchFamily="18" charset="0"/>
            </a:rPr>
            <a:t>umat</a:t>
          </a:r>
          <a:r>
            <a:rPr lang="en-US" sz="2000" kern="1200" dirty="0" smtClean="0">
              <a:latin typeface="Bernard MT Condensed" pitchFamily="18" charset="0"/>
            </a:rPr>
            <a:t> Islam </a:t>
          </a:r>
          <a:r>
            <a:rPr lang="en-US" sz="2000" kern="1200" dirty="0" err="1" smtClean="0">
              <a:latin typeface="Bernard MT Condensed" pitchFamily="18" charset="0"/>
            </a:rPr>
            <a:t>perlu</a:t>
          </a:r>
          <a:r>
            <a:rPr lang="en-US" sz="2000" kern="1200" dirty="0" smtClean="0">
              <a:latin typeface="Bernard MT Condensed" pitchFamily="18" charset="0"/>
            </a:rPr>
            <a:t> </a:t>
          </a:r>
          <a:r>
            <a:rPr lang="en-US" sz="2000" kern="1200" dirty="0" err="1" smtClean="0">
              <a:latin typeface="Bernard MT Condensed" pitchFamily="18" charset="0"/>
            </a:rPr>
            <a:t>bersedia</a:t>
          </a:r>
          <a:r>
            <a:rPr lang="en-US" sz="2000" kern="1200" dirty="0" smtClean="0">
              <a:latin typeface="Bernard MT Condensed" pitchFamily="18" charset="0"/>
            </a:rPr>
            <a:t> </a:t>
          </a:r>
          <a:r>
            <a:rPr lang="en-US" sz="2000" kern="1200" dirty="0" err="1" smtClean="0">
              <a:latin typeface="Bernard MT Condensed" pitchFamily="18" charset="0"/>
            </a:rPr>
            <a:t>untuk</a:t>
          </a:r>
          <a:r>
            <a:rPr lang="en-US" sz="2000" kern="1200" dirty="0" smtClean="0">
              <a:latin typeface="Bernard MT Condensed" pitchFamily="18" charset="0"/>
            </a:rPr>
            <a:t> </a:t>
          </a:r>
          <a:r>
            <a:rPr lang="en-US" sz="2000" kern="1200" dirty="0" err="1" smtClean="0">
              <a:latin typeface="Bernard MT Condensed" pitchFamily="18" charset="0"/>
            </a:rPr>
            <a:t>berkorban</a:t>
          </a:r>
          <a:r>
            <a:rPr lang="en-US" sz="2000" kern="1200" dirty="0" smtClean="0">
              <a:latin typeface="Bernard MT Condensed" pitchFamily="18" charset="0"/>
            </a:rPr>
            <a:t> </a:t>
          </a:r>
          <a:r>
            <a:rPr lang="en-US" sz="2000" kern="1200" dirty="0" err="1" smtClean="0">
              <a:latin typeface="Bernard MT Condensed" pitchFamily="18" charset="0"/>
            </a:rPr>
            <a:t>apa</a:t>
          </a:r>
          <a:r>
            <a:rPr lang="en-US" sz="2000" kern="1200" dirty="0" smtClean="0">
              <a:latin typeface="Bernard MT Condensed" pitchFamily="18" charset="0"/>
            </a:rPr>
            <a:t> </a:t>
          </a:r>
          <a:r>
            <a:rPr lang="en-US" sz="2000" kern="1200" dirty="0" err="1" smtClean="0">
              <a:latin typeface="Bernard MT Condensed" pitchFamily="18" charset="0"/>
            </a:rPr>
            <a:t>sahaja</a:t>
          </a:r>
          <a:r>
            <a:rPr lang="en-US" sz="2000" kern="1200" dirty="0" smtClean="0">
              <a:latin typeface="Bernard MT Condensed" pitchFamily="18" charset="0"/>
            </a:rPr>
            <a:t> </a:t>
          </a:r>
          <a:r>
            <a:rPr lang="en-US" sz="2000" kern="1200" dirty="0" err="1" smtClean="0">
              <a:latin typeface="Bernard MT Condensed" pitchFamily="18" charset="0"/>
            </a:rPr>
            <a:t>demi</a:t>
          </a:r>
          <a:r>
            <a:rPr lang="en-US" sz="2000" kern="1200" dirty="0" smtClean="0">
              <a:latin typeface="Bernard MT Condensed" pitchFamily="18" charset="0"/>
            </a:rPr>
            <a:t> </a:t>
          </a:r>
          <a:r>
            <a:rPr lang="en-US" sz="2000" kern="1200" dirty="0" err="1" smtClean="0">
              <a:latin typeface="Bernard MT Condensed" pitchFamily="18" charset="0"/>
            </a:rPr>
            <a:t>tertegaknya</a:t>
          </a:r>
          <a:r>
            <a:rPr lang="en-US" sz="2000" kern="1200" dirty="0" smtClean="0">
              <a:latin typeface="Bernard MT Condensed" pitchFamily="18" charset="0"/>
            </a:rPr>
            <a:t> </a:t>
          </a:r>
          <a:r>
            <a:rPr lang="en-US" sz="2000" kern="1200" dirty="0" err="1" smtClean="0">
              <a:latin typeface="Bernard MT Condensed" pitchFamily="18" charset="0"/>
            </a:rPr>
            <a:t>akidah</a:t>
          </a:r>
          <a:r>
            <a:rPr lang="en-US" sz="2000" kern="1200" dirty="0" smtClean="0">
              <a:latin typeface="Bernard MT Condensed" pitchFamily="18" charset="0"/>
            </a:rPr>
            <a:t> </a:t>
          </a:r>
          <a:r>
            <a:rPr lang="en-US" sz="2000" kern="1200" dirty="0" err="1" smtClean="0">
              <a:latin typeface="Bernard MT Condensed" pitchFamily="18" charset="0"/>
            </a:rPr>
            <a:t>tauhid</a:t>
          </a:r>
          <a:r>
            <a:rPr lang="en-US" sz="2000" kern="1200" dirty="0" smtClean="0">
              <a:latin typeface="Bernard MT Condensed" pitchFamily="18" charset="0"/>
            </a:rPr>
            <a:t> </a:t>
          </a:r>
          <a:r>
            <a:rPr lang="en-US" sz="2000" kern="1200" dirty="0" err="1" smtClean="0">
              <a:latin typeface="Bernard MT Condensed" pitchFamily="18" charset="0"/>
            </a:rPr>
            <a:t>dan</a:t>
          </a:r>
          <a:r>
            <a:rPr lang="en-US" sz="2000" kern="1200" dirty="0" smtClean="0">
              <a:latin typeface="Bernard MT Condensed" pitchFamily="18" charset="0"/>
            </a:rPr>
            <a:t> </a:t>
          </a:r>
          <a:r>
            <a:rPr lang="en-US" sz="2000" kern="1200" dirty="0" err="1" smtClean="0">
              <a:latin typeface="Bernard MT Condensed" pitchFamily="18" charset="0"/>
            </a:rPr>
            <a:t>terlaksananya</a:t>
          </a:r>
          <a:r>
            <a:rPr lang="en-US" sz="2000" kern="1200" dirty="0" smtClean="0">
              <a:latin typeface="Bernard MT Condensed" pitchFamily="18" charset="0"/>
            </a:rPr>
            <a:t> </a:t>
          </a:r>
          <a:r>
            <a:rPr lang="en-US" sz="2000" kern="1200" dirty="0" err="1" smtClean="0">
              <a:latin typeface="Bernard MT Condensed" pitchFamily="18" charset="0"/>
            </a:rPr>
            <a:t>syariat</a:t>
          </a:r>
          <a:r>
            <a:rPr lang="en-US" sz="2000" kern="1200" dirty="0" smtClean="0">
              <a:latin typeface="Bernard MT Condensed" pitchFamily="18" charset="0"/>
            </a:rPr>
            <a:t> Allah SWT. </a:t>
          </a:r>
          <a:endParaRPr lang="en-US" sz="2000" kern="1200" dirty="0">
            <a:latin typeface="Bernard MT Condensed" pitchFamily="18" charset="0"/>
          </a:endParaRPr>
        </a:p>
      </dsp:txBody>
      <dsp:txXfrm>
        <a:off x="3114256" y="2057399"/>
        <a:ext cx="2716578" cy="2743199"/>
      </dsp:txXfrm>
    </dsp:sp>
    <dsp:sp modelId="{1AD8DDEC-630E-434A-A323-8BE4A1E5238F}">
      <dsp:nvSpPr>
        <dsp:cNvPr id="0" name=""/>
        <dsp:cNvSpPr/>
      </dsp:nvSpPr>
      <dsp:spPr>
        <a:xfrm>
          <a:off x="6225973" y="2057399"/>
          <a:ext cx="2915486" cy="2743199"/>
        </a:xfrm>
        <a:prstGeom prst="roundRect">
          <a:avLst/>
        </a:prstGeom>
        <a:solidFill>
          <a:srgbClr val="FF66CC"/>
        </a:solidFill>
        <a:ln w="25400" cap="flat" cmpd="sng" algn="ctr">
          <a:solidFill>
            <a:srgbClr val="FF66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latin typeface="Bernard MT Condensed" pitchFamily="18" charset="0"/>
            </a:rPr>
            <a:t>Inilah</a:t>
          </a:r>
          <a:r>
            <a:rPr lang="en-US" sz="2000" kern="1200" dirty="0" smtClean="0">
              <a:latin typeface="Bernard MT Condensed" pitchFamily="18" charset="0"/>
            </a:rPr>
            <a:t> </a:t>
          </a:r>
          <a:r>
            <a:rPr lang="en-US" sz="2000" kern="1200" dirty="0" err="1" smtClean="0">
              <a:latin typeface="Bernard MT Condensed" pitchFamily="18" charset="0"/>
            </a:rPr>
            <a:t>intipati</a:t>
          </a:r>
          <a:r>
            <a:rPr lang="en-US" sz="2000" kern="1200" dirty="0" smtClean="0">
              <a:latin typeface="Bernard MT Condensed" pitchFamily="18" charset="0"/>
            </a:rPr>
            <a:t> </a:t>
          </a:r>
          <a:r>
            <a:rPr lang="en-US" sz="2000" kern="1200" dirty="0" err="1" smtClean="0">
              <a:latin typeface="Bernard MT Condensed" pitchFamily="18" charset="0"/>
            </a:rPr>
            <a:t>pengajaran</a:t>
          </a:r>
          <a:r>
            <a:rPr lang="en-US" sz="2000" kern="1200" dirty="0" smtClean="0">
              <a:latin typeface="Bernard MT Condensed" pitchFamily="18" charset="0"/>
            </a:rPr>
            <a:t> </a:t>
          </a:r>
          <a:r>
            <a:rPr lang="en-US" sz="2000" kern="1200" dirty="0" err="1" smtClean="0">
              <a:latin typeface="Bernard MT Condensed" pitchFamily="18" charset="0"/>
            </a:rPr>
            <a:t>daripada</a:t>
          </a:r>
          <a:r>
            <a:rPr lang="en-US" sz="2000" kern="1200" dirty="0" smtClean="0">
              <a:latin typeface="Bernard MT Condensed" pitchFamily="18" charset="0"/>
            </a:rPr>
            <a:t> </a:t>
          </a:r>
          <a:r>
            <a:rPr lang="en-US" sz="2000" kern="1200" dirty="0" err="1" smtClean="0">
              <a:latin typeface="Bernard MT Condensed" pitchFamily="18" charset="0"/>
            </a:rPr>
            <a:t>pengorbanan</a:t>
          </a:r>
          <a:r>
            <a:rPr lang="en-US" sz="2000" kern="1200" dirty="0" smtClean="0">
              <a:latin typeface="Bernard MT Condensed" pitchFamily="18" charset="0"/>
            </a:rPr>
            <a:t> </a:t>
          </a:r>
          <a:r>
            <a:rPr lang="en-US" sz="2000" kern="1200" dirty="0" err="1" smtClean="0">
              <a:latin typeface="Bernard MT Condensed" pitchFamily="18" charset="0"/>
            </a:rPr>
            <a:t>agong</a:t>
          </a:r>
          <a:r>
            <a:rPr lang="en-US" sz="2000" kern="1200" dirty="0" smtClean="0">
              <a:latin typeface="Bernard MT Condensed" pitchFamily="18" charset="0"/>
            </a:rPr>
            <a:t> yang </a:t>
          </a:r>
          <a:r>
            <a:rPr lang="en-US" sz="2000" kern="1200" dirty="0" err="1" smtClean="0">
              <a:latin typeface="Bernard MT Condensed" pitchFamily="18" charset="0"/>
            </a:rPr>
            <a:t>diterokai</a:t>
          </a:r>
          <a:r>
            <a:rPr lang="en-US" sz="2000" kern="1200" dirty="0" smtClean="0">
              <a:latin typeface="Bernard MT Condensed" pitchFamily="18" charset="0"/>
            </a:rPr>
            <a:t> </a:t>
          </a:r>
          <a:r>
            <a:rPr lang="en-US" sz="2000" kern="1200" dirty="0" err="1" smtClean="0">
              <a:latin typeface="Bernard MT Condensed" pitchFamily="18" charset="0"/>
            </a:rPr>
            <a:t>oleh</a:t>
          </a:r>
          <a:r>
            <a:rPr lang="en-US" sz="2000" kern="1200" dirty="0" smtClean="0">
              <a:latin typeface="Bernard MT Condensed" pitchFamily="18" charset="0"/>
            </a:rPr>
            <a:t> </a:t>
          </a:r>
          <a:r>
            <a:rPr lang="en-US" sz="2000" kern="1200" dirty="0" err="1" smtClean="0">
              <a:latin typeface="Bernard MT Condensed" pitchFamily="18" charset="0"/>
            </a:rPr>
            <a:t>Nabi</a:t>
          </a:r>
          <a:r>
            <a:rPr lang="en-US" sz="2000" kern="1200" dirty="0" smtClean="0">
              <a:latin typeface="Bernard MT Condensed" pitchFamily="18" charset="0"/>
            </a:rPr>
            <a:t> Ibrahim AS, </a:t>
          </a:r>
          <a:r>
            <a:rPr lang="en-US" sz="2000" kern="1200" dirty="0" err="1" smtClean="0">
              <a:latin typeface="Bernard MT Condensed" pitchFamily="18" charset="0"/>
            </a:rPr>
            <a:t>isteri</a:t>
          </a:r>
          <a:r>
            <a:rPr lang="en-US" sz="2000" kern="1200" dirty="0" smtClean="0">
              <a:latin typeface="Bernard MT Condensed" pitchFamily="18" charset="0"/>
            </a:rPr>
            <a:t> </a:t>
          </a:r>
          <a:r>
            <a:rPr lang="en-US" sz="2000" kern="1200" dirty="0" err="1" smtClean="0">
              <a:latin typeface="Bernard MT Condensed" pitchFamily="18" charset="0"/>
            </a:rPr>
            <a:t>dan</a:t>
          </a:r>
          <a:r>
            <a:rPr lang="en-US" sz="2000" kern="1200" dirty="0" smtClean="0">
              <a:latin typeface="Bernard MT Condensed" pitchFamily="18" charset="0"/>
            </a:rPr>
            <a:t> </a:t>
          </a:r>
          <a:r>
            <a:rPr lang="en-US" sz="2000" kern="1200" dirty="0" err="1" smtClean="0">
              <a:latin typeface="Bernard MT Condensed" pitchFamily="18" charset="0"/>
            </a:rPr>
            <a:t>anaknya</a:t>
          </a:r>
          <a:r>
            <a:rPr lang="en-US" sz="2000" kern="1200" dirty="0" smtClean="0">
              <a:latin typeface="Bernard MT Condensed" pitchFamily="18" charset="0"/>
            </a:rPr>
            <a:t> </a:t>
          </a:r>
          <a:r>
            <a:rPr lang="en-US" sz="2000" kern="1200" dirty="0" err="1" smtClean="0">
              <a:latin typeface="Bernard MT Condensed" pitchFamily="18" charset="0"/>
            </a:rPr>
            <a:t>alahimussolatuwassalam</a:t>
          </a:r>
          <a:endParaRPr lang="en-MY" sz="2000" kern="1200" dirty="0">
            <a:latin typeface="Bernard MT Condensed" pitchFamily="18" charset="0"/>
          </a:endParaRPr>
        </a:p>
      </dsp:txBody>
      <dsp:txXfrm>
        <a:off x="6225973" y="2057399"/>
        <a:ext cx="2915486" cy="27431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541E4C-CA2A-4791-9A7A-E1D4666ADA3E}">
      <dsp:nvSpPr>
        <dsp:cNvPr id="0" name=""/>
        <dsp:cNvSpPr/>
      </dsp:nvSpPr>
      <dsp:spPr>
        <a:xfrm>
          <a:off x="457206" y="0"/>
          <a:ext cx="6858000" cy="6858000"/>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6E8724-7F02-4C03-9EDB-050F56AD8DD9}">
      <dsp:nvSpPr>
        <dsp:cNvPr id="0" name=""/>
        <dsp:cNvSpPr/>
      </dsp:nvSpPr>
      <dsp:spPr>
        <a:xfrm>
          <a:off x="3867172" y="326843"/>
          <a:ext cx="4457700" cy="9188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MY" sz="4800" kern="1200" dirty="0" smtClean="0">
              <a:solidFill>
                <a:srgbClr val="FF0000"/>
              </a:solidFill>
              <a:latin typeface="Bernard MT Condensed" pitchFamily="18" charset="0"/>
            </a:rPr>
            <a:t>Alhamdulillah</a:t>
          </a:r>
          <a:endParaRPr lang="en-MY" sz="4800" kern="1200" dirty="0">
            <a:solidFill>
              <a:srgbClr val="FF0000"/>
            </a:solidFill>
            <a:latin typeface="Bernard MT Condensed" pitchFamily="18" charset="0"/>
          </a:endParaRPr>
        </a:p>
      </dsp:txBody>
      <dsp:txXfrm>
        <a:off x="3867172" y="326843"/>
        <a:ext cx="4457700" cy="918864"/>
      </dsp:txXfrm>
    </dsp:sp>
    <dsp:sp modelId="{11F9F39D-77B0-4514-B3E6-21060CFA635E}">
      <dsp:nvSpPr>
        <dsp:cNvPr id="0" name=""/>
        <dsp:cNvSpPr/>
      </dsp:nvSpPr>
      <dsp:spPr>
        <a:xfrm>
          <a:off x="3562377" y="1475709"/>
          <a:ext cx="5067290" cy="9188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MY" sz="2400" kern="1200" dirty="0" err="1" smtClean="0">
              <a:solidFill>
                <a:srgbClr val="92D050"/>
              </a:solidFill>
              <a:latin typeface="Bernard MT Condensed" pitchFamily="18" charset="0"/>
            </a:rPr>
            <a:t>hari</a:t>
          </a:r>
          <a:r>
            <a:rPr lang="en-MY" sz="2400" kern="1200" dirty="0" smtClean="0">
              <a:solidFill>
                <a:srgbClr val="92D050"/>
              </a:solidFill>
              <a:latin typeface="Bernard MT Condensed" pitchFamily="18" charset="0"/>
            </a:rPr>
            <a:t> </a:t>
          </a:r>
          <a:r>
            <a:rPr lang="en-MY" sz="2400" kern="1200" dirty="0" err="1" smtClean="0">
              <a:solidFill>
                <a:srgbClr val="92D050"/>
              </a:solidFill>
              <a:latin typeface="Bernard MT Condensed" pitchFamily="18" charset="0"/>
            </a:rPr>
            <a:t>ini</a:t>
          </a:r>
          <a:r>
            <a:rPr lang="en-MY" sz="2400" kern="1200" dirty="0" smtClean="0">
              <a:solidFill>
                <a:srgbClr val="92D050"/>
              </a:solidFill>
              <a:latin typeface="Bernard MT Condensed" pitchFamily="18" charset="0"/>
            </a:rPr>
            <a:t> </a:t>
          </a:r>
          <a:r>
            <a:rPr lang="en-MY" sz="2400" kern="1200" dirty="0" err="1" smtClean="0">
              <a:solidFill>
                <a:srgbClr val="92D050"/>
              </a:solidFill>
              <a:latin typeface="Bernard MT Condensed" pitchFamily="18" charset="0"/>
            </a:rPr>
            <a:t>seluruh</a:t>
          </a:r>
          <a:r>
            <a:rPr lang="en-MY" sz="2400" kern="1200" dirty="0" smtClean="0">
              <a:solidFill>
                <a:srgbClr val="92D050"/>
              </a:solidFill>
              <a:latin typeface="Bernard MT Condensed" pitchFamily="18" charset="0"/>
            </a:rPr>
            <a:t> </a:t>
          </a:r>
          <a:r>
            <a:rPr lang="en-MY" sz="2400" kern="1200" dirty="0" err="1" smtClean="0">
              <a:solidFill>
                <a:srgbClr val="92D050"/>
              </a:solidFill>
              <a:latin typeface="Bernard MT Condensed" pitchFamily="18" charset="0"/>
            </a:rPr>
            <a:t>umat</a:t>
          </a:r>
          <a:r>
            <a:rPr lang="en-MY" sz="2400" kern="1200" dirty="0" smtClean="0">
              <a:solidFill>
                <a:srgbClr val="92D050"/>
              </a:solidFill>
              <a:latin typeface="Bernard MT Condensed" pitchFamily="18" charset="0"/>
            </a:rPr>
            <a:t> Islam </a:t>
          </a:r>
          <a:r>
            <a:rPr lang="en-MY" sz="2400" kern="1200" dirty="0" err="1" smtClean="0">
              <a:solidFill>
                <a:srgbClr val="92D050"/>
              </a:solidFill>
              <a:latin typeface="Bernard MT Condensed" pitchFamily="18" charset="0"/>
            </a:rPr>
            <a:t>menyambut</a:t>
          </a:r>
          <a:r>
            <a:rPr lang="en-MY" sz="2400" kern="1200" dirty="0" smtClean="0">
              <a:solidFill>
                <a:srgbClr val="92D050"/>
              </a:solidFill>
              <a:latin typeface="Bernard MT Condensed" pitchFamily="18" charset="0"/>
            </a:rPr>
            <a:t> </a:t>
          </a:r>
          <a:r>
            <a:rPr lang="en-MY" sz="2400" kern="1200" dirty="0" err="1" smtClean="0">
              <a:solidFill>
                <a:srgbClr val="92D050"/>
              </a:solidFill>
              <a:latin typeface="Bernard MT Condensed" pitchFamily="18" charset="0"/>
            </a:rPr>
            <a:t>Idul</a:t>
          </a:r>
          <a:r>
            <a:rPr lang="en-MY" sz="2400" kern="1200" dirty="0" smtClean="0">
              <a:solidFill>
                <a:srgbClr val="92D050"/>
              </a:solidFill>
              <a:latin typeface="Bernard MT Condensed" pitchFamily="18" charset="0"/>
            </a:rPr>
            <a:t> </a:t>
          </a:r>
          <a:r>
            <a:rPr lang="en-MY" sz="2400" kern="1200" dirty="0" err="1" smtClean="0">
              <a:solidFill>
                <a:srgbClr val="92D050"/>
              </a:solidFill>
              <a:latin typeface="Bernard MT Condensed" pitchFamily="18" charset="0"/>
            </a:rPr>
            <a:t>Adha</a:t>
          </a:r>
          <a:r>
            <a:rPr lang="en-MY" sz="2400" kern="1200" dirty="0" smtClean="0">
              <a:solidFill>
                <a:srgbClr val="92D050"/>
              </a:solidFill>
              <a:latin typeface="Bernard MT Condensed" pitchFamily="18" charset="0"/>
            </a:rPr>
            <a:t> </a:t>
          </a:r>
          <a:r>
            <a:rPr lang="en-MY" sz="2400" kern="1200" dirty="0" err="1" smtClean="0">
              <a:solidFill>
                <a:srgbClr val="92D050"/>
              </a:solidFill>
              <a:latin typeface="Bernard MT Condensed" pitchFamily="18" charset="0"/>
            </a:rPr>
            <a:t>atau</a:t>
          </a:r>
          <a:r>
            <a:rPr lang="en-MY" sz="2400" kern="1200" dirty="0" smtClean="0">
              <a:solidFill>
                <a:srgbClr val="92D050"/>
              </a:solidFill>
              <a:latin typeface="Bernard MT Condensed" pitchFamily="18" charset="0"/>
            </a:rPr>
            <a:t> </a:t>
          </a:r>
          <a:r>
            <a:rPr lang="en-MY" sz="2400" kern="1200" dirty="0" err="1" smtClean="0">
              <a:solidFill>
                <a:srgbClr val="92D050"/>
              </a:solidFill>
              <a:latin typeface="Bernard MT Condensed" pitchFamily="18" charset="0"/>
            </a:rPr>
            <a:t>hari</a:t>
          </a:r>
          <a:r>
            <a:rPr lang="en-MY" sz="2400" kern="1200" dirty="0" smtClean="0">
              <a:solidFill>
                <a:srgbClr val="92D050"/>
              </a:solidFill>
              <a:latin typeface="Bernard MT Condensed" pitchFamily="18" charset="0"/>
            </a:rPr>
            <a:t> </a:t>
          </a:r>
          <a:r>
            <a:rPr lang="en-MY" sz="2400" kern="1200" dirty="0" err="1" smtClean="0">
              <a:solidFill>
                <a:srgbClr val="92D050"/>
              </a:solidFill>
              <a:latin typeface="Bernard MT Condensed" pitchFamily="18" charset="0"/>
            </a:rPr>
            <a:t>raya</a:t>
          </a:r>
          <a:r>
            <a:rPr lang="en-MY" sz="2400" kern="1200" dirty="0" smtClean="0">
              <a:solidFill>
                <a:srgbClr val="92D050"/>
              </a:solidFill>
              <a:latin typeface="Bernard MT Condensed" pitchFamily="18" charset="0"/>
            </a:rPr>
            <a:t> </a:t>
          </a:r>
          <a:r>
            <a:rPr lang="en-MY" sz="2400" kern="1200" dirty="0" err="1" smtClean="0">
              <a:solidFill>
                <a:srgbClr val="92D050"/>
              </a:solidFill>
              <a:latin typeface="Bernard MT Condensed" pitchFamily="18" charset="0"/>
            </a:rPr>
            <a:t>Korban</a:t>
          </a:r>
          <a:r>
            <a:rPr lang="en-MY" sz="2400" kern="1200" dirty="0" smtClean="0">
              <a:solidFill>
                <a:srgbClr val="92D050"/>
              </a:solidFill>
              <a:latin typeface="Bernard MT Condensed" pitchFamily="18" charset="0"/>
            </a:rPr>
            <a:t>. </a:t>
          </a:r>
          <a:endParaRPr lang="en-MY" sz="2400" kern="1200" dirty="0">
            <a:solidFill>
              <a:srgbClr val="92D050"/>
            </a:solidFill>
            <a:latin typeface="Bernard MT Condensed" pitchFamily="18" charset="0"/>
          </a:endParaRPr>
        </a:p>
      </dsp:txBody>
      <dsp:txXfrm>
        <a:off x="3562377" y="1475709"/>
        <a:ext cx="5067290" cy="918864"/>
      </dsp:txXfrm>
    </dsp:sp>
    <dsp:sp modelId="{12466D0E-8800-4BC6-B8BF-BB5F16775E7B}">
      <dsp:nvSpPr>
        <dsp:cNvPr id="0" name=""/>
        <dsp:cNvSpPr/>
      </dsp:nvSpPr>
      <dsp:spPr>
        <a:xfrm>
          <a:off x="3562377" y="2552765"/>
          <a:ext cx="5067290" cy="9188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solidFill>
                <a:srgbClr val="00B050"/>
              </a:solidFill>
              <a:latin typeface="Bernard MT Condensed" pitchFamily="18" charset="0"/>
            </a:rPr>
            <a:t>Pada</a:t>
          </a:r>
          <a:r>
            <a:rPr lang="en-US" sz="2400" kern="1200" dirty="0" smtClean="0">
              <a:solidFill>
                <a:srgbClr val="00B050"/>
              </a:solidFill>
              <a:latin typeface="Bernard MT Condensed" pitchFamily="18" charset="0"/>
            </a:rPr>
            <a:t> </a:t>
          </a:r>
          <a:r>
            <a:rPr lang="en-US" sz="2400" kern="1200" dirty="0" err="1" smtClean="0">
              <a:solidFill>
                <a:srgbClr val="00B050"/>
              </a:solidFill>
              <a:latin typeface="Bernard MT Condensed" pitchFamily="18" charset="0"/>
            </a:rPr>
            <a:t>hari</a:t>
          </a:r>
          <a:r>
            <a:rPr lang="en-US" sz="2400" kern="1200" dirty="0" smtClean="0">
              <a:solidFill>
                <a:srgbClr val="00B050"/>
              </a:solidFill>
              <a:latin typeface="Bernard MT Condensed" pitchFamily="18" charset="0"/>
            </a:rPr>
            <a:t> </a:t>
          </a:r>
          <a:r>
            <a:rPr lang="en-US" sz="2400" kern="1200" dirty="0" err="1" smtClean="0">
              <a:solidFill>
                <a:srgbClr val="00B050"/>
              </a:solidFill>
              <a:latin typeface="Bernard MT Condensed" pitchFamily="18" charset="0"/>
            </a:rPr>
            <a:t>ini</a:t>
          </a:r>
          <a:r>
            <a:rPr lang="en-US" sz="2400" kern="1200" dirty="0" smtClean="0">
              <a:solidFill>
                <a:srgbClr val="00B050"/>
              </a:solidFill>
              <a:latin typeface="Bernard MT Condensed" pitchFamily="18" charset="0"/>
            </a:rPr>
            <a:t> </a:t>
          </a:r>
          <a:r>
            <a:rPr lang="en-US" sz="2400" kern="1200" dirty="0" err="1" smtClean="0">
              <a:solidFill>
                <a:srgbClr val="00B050"/>
              </a:solidFill>
              <a:latin typeface="Bernard MT Condensed" pitchFamily="18" charset="0"/>
            </a:rPr>
            <a:t>juga</a:t>
          </a:r>
          <a:r>
            <a:rPr lang="en-US" sz="2400" kern="1200" dirty="0" smtClean="0">
              <a:solidFill>
                <a:srgbClr val="00B050"/>
              </a:solidFill>
              <a:latin typeface="Bernard MT Condensed" pitchFamily="18" charset="0"/>
            </a:rPr>
            <a:t> </a:t>
          </a:r>
          <a:r>
            <a:rPr lang="en-MY" sz="2400" kern="1200" dirty="0" err="1" smtClean="0">
              <a:solidFill>
                <a:srgbClr val="00B050"/>
              </a:solidFill>
              <a:latin typeface="Bernard MT Condensed" pitchFamily="18" charset="0"/>
            </a:rPr>
            <a:t>jutaan</a:t>
          </a:r>
          <a:r>
            <a:rPr lang="en-MY" sz="2400" kern="1200" dirty="0" smtClean="0">
              <a:solidFill>
                <a:srgbClr val="00B050"/>
              </a:solidFill>
              <a:latin typeface="Bernard MT Condensed" pitchFamily="18" charset="0"/>
            </a:rPr>
            <a:t> </a:t>
          </a:r>
          <a:r>
            <a:rPr lang="en-MY" sz="2400" kern="1200" dirty="0" err="1" smtClean="0">
              <a:solidFill>
                <a:srgbClr val="00B050"/>
              </a:solidFill>
              <a:latin typeface="Bernard MT Condensed" pitchFamily="18" charset="0"/>
            </a:rPr>
            <a:t>umat</a:t>
          </a:r>
          <a:r>
            <a:rPr lang="en-MY" sz="2400" kern="1200" dirty="0" smtClean="0">
              <a:solidFill>
                <a:srgbClr val="00B050"/>
              </a:solidFill>
              <a:latin typeface="Bernard MT Condensed" pitchFamily="18" charset="0"/>
            </a:rPr>
            <a:t> Islam yang </a:t>
          </a:r>
          <a:r>
            <a:rPr lang="en-MY" sz="2400" kern="1200" dirty="0" err="1" smtClean="0">
              <a:solidFill>
                <a:srgbClr val="00B050"/>
              </a:solidFill>
              <a:latin typeface="Bernard MT Condensed" pitchFamily="18" charset="0"/>
            </a:rPr>
            <a:t>berada</a:t>
          </a:r>
          <a:r>
            <a:rPr lang="en-MY" sz="2400" kern="1200" dirty="0" smtClean="0">
              <a:solidFill>
                <a:srgbClr val="00B050"/>
              </a:solidFill>
              <a:latin typeface="Bernard MT Condensed" pitchFamily="18" charset="0"/>
            </a:rPr>
            <a:t> </a:t>
          </a:r>
          <a:r>
            <a:rPr lang="en-MY" sz="2400" kern="1200" dirty="0" err="1" smtClean="0">
              <a:solidFill>
                <a:srgbClr val="00B050"/>
              </a:solidFill>
              <a:latin typeface="Bernard MT Condensed" pitchFamily="18" charset="0"/>
            </a:rPr>
            <a:t>di</a:t>
          </a:r>
          <a:r>
            <a:rPr lang="en-MY" sz="2400" kern="1200" dirty="0" smtClean="0">
              <a:solidFill>
                <a:srgbClr val="00B050"/>
              </a:solidFill>
              <a:latin typeface="Bernard MT Condensed" pitchFamily="18" charset="0"/>
            </a:rPr>
            <a:t> Kota </a:t>
          </a:r>
          <a:r>
            <a:rPr lang="en-MY" sz="2400" kern="1200" dirty="0" err="1" smtClean="0">
              <a:solidFill>
                <a:srgbClr val="00B050"/>
              </a:solidFill>
              <a:latin typeface="Bernard MT Condensed" pitchFamily="18" charset="0"/>
            </a:rPr>
            <a:t>Makkah</a:t>
          </a:r>
          <a:r>
            <a:rPr lang="en-MY" sz="2400" kern="1200" dirty="0" smtClean="0">
              <a:solidFill>
                <a:srgbClr val="00B050"/>
              </a:solidFill>
              <a:latin typeface="Bernard MT Condensed" pitchFamily="18" charset="0"/>
            </a:rPr>
            <a:t> </a:t>
          </a:r>
          <a:r>
            <a:rPr lang="en-MY" sz="2400" kern="1200" dirty="0" err="1" smtClean="0">
              <a:solidFill>
                <a:srgbClr val="00B050"/>
              </a:solidFill>
              <a:latin typeface="Bernard MT Condensed" pitchFamily="18" charset="0"/>
            </a:rPr>
            <a:t>menunaikan</a:t>
          </a:r>
          <a:r>
            <a:rPr lang="en-MY" sz="2400" kern="1200" dirty="0" smtClean="0">
              <a:solidFill>
                <a:srgbClr val="00B050"/>
              </a:solidFill>
              <a:latin typeface="Bernard MT Condensed" pitchFamily="18" charset="0"/>
            </a:rPr>
            <a:t> </a:t>
          </a:r>
          <a:r>
            <a:rPr lang="en-MY" sz="2400" kern="1200" dirty="0" err="1" smtClean="0">
              <a:solidFill>
                <a:srgbClr val="00B050"/>
              </a:solidFill>
              <a:latin typeface="Bernard MT Condensed" pitchFamily="18" charset="0"/>
            </a:rPr>
            <a:t>ibadah</a:t>
          </a:r>
          <a:r>
            <a:rPr lang="en-MY" sz="2400" kern="1200" dirty="0" smtClean="0">
              <a:solidFill>
                <a:srgbClr val="00B050"/>
              </a:solidFill>
              <a:latin typeface="Bernard MT Condensed" pitchFamily="18" charset="0"/>
            </a:rPr>
            <a:t> </a:t>
          </a:r>
          <a:r>
            <a:rPr lang="en-MY" sz="2400" kern="1200" dirty="0" err="1" smtClean="0">
              <a:solidFill>
                <a:srgbClr val="00B050"/>
              </a:solidFill>
              <a:latin typeface="Bernard MT Condensed" pitchFamily="18" charset="0"/>
            </a:rPr>
            <a:t>Haji</a:t>
          </a:r>
          <a:r>
            <a:rPr lang="en-MY" sz="2400" kern="1200" dirty="0" smtClean="0">
              <a:solidFill>
                <a:srgbClr val="00B050"/>
              </a:solidFill>
              <a:latin typeface="Bernard MT Condensed" pitchFamily="18" charset="0"/>
            </a:rPr>
            <a:t>. </a:t>
          </a:r>
          <a:endParaRPr lang="en-MY" sz="2400" kern="1200" dirty="0">
            <a:solidFill>
              <a:srgbClr val="00B050"/>
            </a:solidFill>
            <a:latin typeface="Bernard MT Condensed" pitchFamily="18" charset="0"/>
          </a:endParaRPr>
        </a:p>
      </dsp:txBody>
      <dsp:txXfrm>
        <a:off x="3562377" y="2552765"/>
        <a:ext cx="5067290" cy="918864"/>
      </dsp:txXfrm>
    </dsp:sp>
    <dsp:sp modelId="{1B1C1FAF-ED89-4C2A-AC89-96EB850D2DFC}">
      <dsp:nvSpPr>
        <dsp:cNvPr id="0" name=""/>
        <dsp:cNvSpPr/>
      </dsp:nvSpPr>
      <dsp:spPr>
        <a:xfrm>
          <a:off x="3562377" y="3629822"/>
          <a:ext cx="5067290" cy="9188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MY" sz="1800" kern="1200" dirty="0" err="1" smtClean="0">
              <a:solidFill>
                <a:schemeClr val="accent3">
                  <a:lumMod val="50000"/>
                </a:schemeClr>
              </a:solidFill>
              <a:latin typeface="Bernard MT Condensed" pitchFamily="18" charset="0"/>
            </a:rPr>
            <a:t>Bagi</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kita</a:t>
          </a:r>
          <a:r>
            <a:rPr lang="en-MY" sz="1800" kern="1200" dirty="0" smtClean="0">
              <a:solidFill>
                <a:schemeClr val="accent3">
                  <a:lumMod val="50000"/>
                </a:schemeClr>
              </a:solidFill>
              <a:latin typeface="Bernard MT Condensed" pitchFamily="18" charset="0"/>
            </a:rPr>
            <a:t> yang </a:t>
          </a:r>
          <a:r>
            <a:rPr lang="en-MY" sz="1800" kern="1200" dirty="0" err="1" smtClean="0">
              <a:solidFill>
                <a:schemeClr val="accent3">
                  <a:lumMod val="50000"/>
                </a:schemeClr>
              </a:solidFill>
              <a:latin typeface="Bernard MT Condensed" pitchFamily="18" charset="0"/>
            </a:rPr>
            <a:t>tidak</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berkesempatan</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untuk</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ke</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tanah</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suci</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maka</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pada</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hari</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ini</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kita</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berhimpun</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bertakbir</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bertahmid</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dan</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menunaikan</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solat</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sunat</a:t>
          </a:r>
          <a:r>
            <a:rPr lang="en-MY" sz="1800" kern="1200" dirty="0" smtClean="0">
              <a:solidFill>
                <a:schemeClr val="accent3">
                  <a:lumMod val="50000"/>
                </a:schemeClr>
              </a:solidFill>
              <a:latin typeface="Bernard MT Condensed" pitchFamily="18" charset="0"/>
            </a:rPr>
            <a:t> </a:t>
          </a:r>
          <a:r>
            <a:rPr lang="en-MY" sz="1800" kern="1200" dirty="0" err="1" smtClean="0">
              <a:solidFill>
                <a:schemeClr val="accent3">
                  <a:lumMod val="50000"/>
                </a:schemeClr>
              </a:solidFill>
              <a:latin typeface="Bernard MT Condensed" pitchFamily="18" charset="0"/>
            </a:rPr>
            <a:t>iduladha</a:t>
          </a:r>
          <a:r>
            <a:rPr lang="en-MY" sz="1800" kern="1200" dirty="0" smtClean="0">
              <a:solidFill>
                <a:schemeClr val="accent3">
                  <a:lumMod val="50000"/>
                </a:schemeClr>
              </a:solidFill>
              <a:latin typeface="Bernard MT Condensed" pitchFamily="18" charset="0"/>
            </a:rPr>
            <a:t>. </a:t>
          </a:r>
          <a:endParaRPr lang="en-MY" sz="1800" kern="1200" dirty="0">
            <a:solidFill>
              <a:schemeClr val="accent3">
                <a:lumMod val="50000"/>
              </a:schemeClr>
            </a:solidFill>
            <a:latin typeface="Bernard MT Condensed" pitchFamily="18" charset="0"/>
          </a:endParaRPr>
        </a:p>
      </dsp:txBody>
      <dsp:txXfrm>
        <a:off x="3562377" y="3629822"/>
        <a:ext cx="5067290" cy="918864"/>
      </dsp:txXfrm>
    </dsp:sp>
    <dsp:sp modelId="{31D7416E-25A1-4A5D-AEFD-17B74E40FB82}">
      <dsp:nvSpPr>
        <dsp:cNvPr id="0" name=""/>
        <dsp:cNvSpPr/>
      </dsp:nvSpPr>
      <dsp:spPr>
        <a:xfrm>
          <a:off x="3524286" y="4706880"/>
          <a:ext cx="5143472" cy="12352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MY" sz="1800" kern="1200" dirty="0" err="1" smtClean="0">
              <a:solidFill>
                <a:schemeClr val="accent3">
                  <a:lumMod val="75000"/>
                </a:schemeClr>
              </a:solidFill>
              <a:latin typeface="Bernard MT Condensed" pitchFamily="18" charset="0"/>
            </a:rPr>
            <a:t>umat</a:t>
          </a:r>
          <a:r>
            <a:rPr lang="en-MY" sz="1800" kern="1200" dirty="0" smtClean="0">
              <a:solidFill>
                <a:schemeClr val="accent3">
                  <a:lumMod val="75000"/>
                </a:schemeClr>
              </a:solidFill>
              <a:latin typeface="Bernard MT Condensed" pitchFamily="18" charset="0"/>
            </a:rPr>
            <a:t> Islam </a:t>
          </a:r>
          <a:r>
            <a:rPr lang="en-MY" sz="1800" kern="1200" dirty="0" err="1" smtClean="0">
              <a:solidFill>
                <a:schemeClr val="accent3">
                  <a:lumMod val="75000"/>
                </a:schemeClr>
              </a:solidFill>
              <a:latin typeface="Bernard MT Condensed" pitchFamily="18" charset="0"/>
            </a:rPr>
            <a:t>diperintah</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dan</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disunatkan</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berkorban</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binatang</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ternakan</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sebagai</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korban</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untuk</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disedekahkan</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dagingnya</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kepada</a:t>
          </a:r>
          <a:r>
            <a:rPr lang="en-MY" sz="1800" kern="1200" dirty="0" smtClean="0">
              <a:solidFill>
                <a:schemeClr val="accent3">
                  <a:lumMod val="75000"/>
                </a:schemeClr>
              </a:solidFill>
              <a:latin typeface="Bernard MT Condensed" pitchFamily="18" charset="0"/>
            </a:rPr>
            <a:t> fakir </a:t>
          </a:r>
          <a:r>
            <a:rPr lang="en-MY" sz="1800" kern="1200" dirty="0" err="1" smtClean="0">
              <a:solidFill>
                <a:schemeClr val="accent3">
                  <a:lumMod val="75000"/>
                </a:schemeClr>
              </a:solidFill>
              <a:latin typeface="Bernard MT Condensed" pitchFamily="18" charset="0"/>
            </a:rPr>
            <a:t>misikin</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semata-mata</a:t>
          </a:r>
          <a:r>
            <a:rPr lang="en-MY" sz="1800" kern="1200" dirty="0" smtClean="0">
              <a:solidFill>
                <a:schemeClr val="accent3">
                  <a:lumMod val="75000"/>
                </a:schemeClr>
              </a:solidFill>
              <a:latin typeface="Bernard MT Condensed" pitchFamily="18" charset="0"/>
            </a:rPr>
            <a:t> </a:t>
          </a:r>
          <a:r>
            <a:rPr lang="en-MY" sz="1800" kern="1200" dirty="0" err="1" smtClean="0">
              <a:solidFill>
                <a:schemeClr val="accent3">
                  <a:lumMod val="75000"/>
                </a:schemeClr>
              </a:solidFill>
              <a:latin typeface="Bernard MT Condensed" pitchFamily="18" charset="0"/>
            </a:rPr>
            <a:t>kerana</a:t>
          </a:r>
          <a:r>
            <a:rPr lang="en-MY" sz="1800" kern="1200" dirty="0" smtClean="0">
              <a:solidFill>
                <a:schemeClr val="accent3">
                  <a:lumMod val="75000"/>
                </a:schemeClr>
              </a:solidFill>
              <a:latin typeface="Bernard MT Condensed" pitchFamily="18" charset="0"/>
            </a:rPr>
            <a:t> Allah SWT. </a:t>
          </a:r>
          <a:endParaRPr lang="en-MY" sz="1800" kern="1200" dirty="0">
            <a:solidFill>
              <a:schemeClr val="accent3">
                <a:lumMod val="75000"/>
              </a:schemeClr>
            </a:solidFill>
            <a:latin typeface="Bernard MT Condensed" pitchFamily="18" charset="0"/>
          </a:endParaRPr>
        </a:p>
      </dsp:txBody>
      <dsp:txXfrm>
        <a:off x="3524286" y="4706880"/>
        <a:ext cx="5143472" cy="1235257"/>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8CF62C-9137-4397-879B-2FEA3CB2E464}">
      <dsp:nvSpPr>
        <dsp:cNvPr id="0" name=""/>
        <dsp:cNvSpPr/>
      </dsp:nvSpPr>
      <dsp:spPr>
        <a:xfrm>
          <a:off x="0" y="70200"/>
          <a:ext cx="9144000" cy="1614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MY" sz="3000" b="1" kern="1200" dirty="0" err="1" smtClean="0">
              <a:solidFill>
                <a:srgbClr val="FFFF00"/>
              </a:solidFill>
              <a:latin typeface="Bernard MT Condensed" pitchFamily="18" charset="0"/>
            </a:rPr>
            <a:t>Marilah</a:t>
          </a:r>
          <a:r>
            <a:rPr lang="en-MY" sz="3000" b="1" kern="1200" dirty="0" smtClean="0">
              <a:solidFill>
                <a:srgbClr val="FFFF00"/>
              </a:solidFill>
              <a:latin typeface="Bernard MT Condensed" pitchFamily="18" charset="0"/>
            </a:rPr>
            <a:t> </a:t>
          </a:r>
          <a:r>
            <a:rPr lang="en-MY" sz="3000" b="1" kern="1200" dirty="0" err="1" smtClean="0">
              <a:solidFill>
                <a:srgbClr val="FFFF00"/>
              </a:solidFill>
              <a:latin typeface="Bernard MT Condensed" pitchFamily="18" charset="0"/>
            </a:rPr>
            <a:t>kita</a:t>
          </a:r>
          <a:r>
            <a:rPr lang="en-MY" sz="3000" b="1" kern="1200" dirty="0" smtClean="0">
              <a:solidFill>
                <a:srgbClr val="FFFF00"/>
              </a:solidFill>
              <a:latin typeface="Bernard MT Condensed" pitchFamily="18" charset="0"/>
            </a:rPr>
            <a:t> </a:t>
          </a:r>
          <a:r>
            <a:rPr lang="en-MY" sz="3000" b="1" kern="1200" dirty="0" err="1" smtClean="0">
              <a:solidFill>
                <a:srgbClr val="FFFF00"/>
              </a:solidFill>
              <a:latin typeface="Bernard MT Condensed" pitchFamily="18" charset="0"/>
            </a:rPr>
            <a:t>pada</a:t>
          </a:r>
          <a:r>
            <a:rPr lang="en-MY" sz="3000" b="1" kern="1200" dirty="0" smtClean="0">
              <a:solidFill>
                <a:srgbClr val="FFFF00"/>
              </a:solidFill>
              <a:latin typeface="Bernard MT Condensed" pitchFamily="18" charset="0"/>
            </a:rPr>
            <a:t> </a:t>
          </a:r>
          <a:r>
            <a:rPr lang="en-MY" sz="3000" b="1" kern="1200" dirty="0" err="1" smtClean="0">
              <a:solidFill>
                <a:srgbClr val="FFFF00"/>
              </a:solidFill>
              <a:latin typeface="Bernard MT Condensed" pitchFamily="18" charset="0"/>
            </a:rPr>
            <a:t>hari</a:t>
          </a:r>
          <a:r>
            <a:rPr lang="en-MY" sz="3000" b="1" kern="1200" dirty="0" smtClean="0">
              <a:solidFill>
                <a:srgbClr val="FFFF00"/>
              </a:solidFill>
              <a:latin typeface="Bernard MT Condensed" pitchFamily="18" charset="0"/>
            </a:rPr>
            <a:t> yang </a:t>
          </a:r>
          <a:r>
            <a:rPr lang="en-MY" sz="3000" b="1" kern="1200" dirty="0" err="1" smtClean="0">
              <a:solidFill>
                <a:srgbClr val="FFFF00"/>
              </a:solidFill>
              <a:latin typeface="Bernard MT Condensed" pitchFamily="18" charset="0"/>
            </a:rPr>
            <a:t>penuh</a:t>
          </a:r>
          <a:r>
            <a:rPr lang="en-MY" sz="3000" b="1" kern="1200" dirty="0" smtClean="0">
              <a:solidFill>
                <a:srgbClr val="FFFF00"/>
              </a:solidFill>
              <a:latin typeface="Bernard MT Condensed" pitchFamily="18" charset="0"/>
            </a:rPr>
            <a:t> </a:t>
          </a:r>
          <a:r>
            <a:rPr lang="en-MY" sz="3000" b="1" kern="1200" dirty="0" err="1" smtClean="0">
              <a:solidFill>
                <a:srgbClr val="FFFF00"/>
              </a:solidFill>
              <a:latin typeface="Bernard MT Condensed" pitchFamily="18" charset="0"/>
            </a:rPr>
            <a:t>berkat</a:t>
          </a:r>
          <a:r>
            <a:rPr lang="en-MY" sz="3000" b="1" kern="1200" dirty="0" smtClean="0">
              <a:solidFill>
                <a:srgbClr val="FFFF00"/>
              </a:solidFill>
              <a:latin typeface="Bernard MT Condensed" pitchFamily="18" charset="0"/>
            </a:rPr>
            <a:t> </a:t>
          </a:r>
          <a:r>
            <a:rPr lang="en-MY" sz="3000" b="1" kern="1200" dirty="0" err="1" smtClean="0">
              <a:solidFill>
                <a:srgbClr val="FFFF00"/>
              </a:solidFill>
              <a:latin typeface="Bernard MT Condensed" pitchFamily="18" charset="0"/>
            </a:rPr>
            <a:t>ini</a:t>
          </a:r>
          <a:r>
            <a:rPr lang="en-MY" sz="3000" b="1" kern="1200" dirty="0" smtClean="0">
              <a:solidFill>
                <a:srgbClr val="FFFF00"/>
              </a:solidFill>
              <a:latin typeface="Bernard MT Condensed" pitchFamily="18" charset="0"/>
            </a:rPr>
            <a:t>, </a:t>
          </a:r>
          <a:r>
            <a:rPr lang="en-US" sz="3000" b="1" kern="1200" dirty="0" err="1" smtClean="0">
              <a:solidFill>
                <a:srgbClr val="FFFF00"/>
              </a:solidFill>
              <a:latin typeface="Bernard MT Condensed" pitchFamily="18" charset="0"/>
            </a:rPr>
            <a:t>kita</a:t>
          </a:r>
          <a:r>
            <a:rPr lang="en-US" sz="3000" b="1" kern="1200" dirty="0" smtClean="0">
              <a:solidFill>
                <a:srgbClr val="FFFF00"/>
              </a:solidFill>
              <a:latin typeface="Bernard MT Condensed" pitchFamily="18" charset="0"/>
            </a:rPr>
            <a:t> </a:t>
          </a:r>
          <a:r>
            <a:rPr lang="en-MY" sz="3000" b="1" kern="1200" dirty="0" err="1" smtClean="0">
              <a:solidFill>
                <a:srgbClr val="FFFF00"/>
              </a:solidFill>
              <a:latin typeface="Bernard MT Condensed" pitchFamily="18" charset="0"/>
            </a:rPr>
            <a:t>mensyukuri</a:t>
          </a:r>
          <a:r>
            <a:rPr lang="en-MY" sz="3000" b="1" kern="1200" dirty="0" smtClean="0">
              <a:solidFill>
                <a:srgbClr val="FFFF00"/>
              </a:solidFill>
              <a:latin typeface="Bernard MT Condensed" pitchFamily="18" charset="0"/>
            </a:rPr>
            <a:t> </a:t>
          </a:r>
          <a:r>
            <a:rPr lang="en-MY" sz="3000" b="1" kern="1200" dirty="0" err="1" smtClean="0">
              <a:solidFill>
                <a:srgbClr val="FFFF00"/>
              </a:solidFill>
              <a:latin typeface="Bernard MT Condensed" pitchFamily="18" charset="0"/>
            </a:rPr>
            <a:t>segala</a:t>
          </a:r>
          <a:r>
            <a:rPr lang="en-MY" sz="3000" b="1" kern="1200" dirty="0" smtClean="0">
              <a:solidFill>
                <a:srgbClr val="FFFF00"/>
              </a:solidFill>
              <a:latin typeface="Bernard MT Condensed" pitchFamily="18" charset="0"/>
            </a:rPr>
            <a:t> </a:t>
          </a:r>
          <a:r>
            <a:rPr lang="en-MY" sz="3000" b="1" kern="1200" dirty="0" err="1" smtClean="0">
              <a:solidFill>
                <a:srgbClr val="FFFF00"/>
              </a:solidFill>
              <a:latin typeface="Bernard MT Condensed" pitchFamily="18" charset="0"/>
            </a:rPr>
            <a:t>nikmat</a:t>
          </a:r>
          <a:r>
            <a:rPr lang="en-MY" sz="3000" b="1" kern="1200" dirty="0" smtClean="0">
              <a:solidFill>
                <a:srgbClr val="FFFF00"/>
              </a:solidFill>
              <a:latin typeface="Bernard MT Condensed" pitchFamily="18" charset="0"/>
            </a:rPr>
            <a:t> yang </a:t>
          </a:r>
          <a:r>
            <a:rPr lang="en-MY" sz="3000" b="1" kern="1200" dirty="0" err="1" smtClean="0">
              <a:solidFill>
                <a:srgbClr val="FFFF00"/>
              </a:solidFill>
              <a:latin typeface="Bernard MT Condensed" pitchFamily="18" charset="0"/>
            </a:rPr>
            <a:t>diberikan</a:t>
          </a:r>
          <a:r>
            <a:rPr lang="en-MY" sz="3000" b="1" kern="1200" dirty="0" smtClean="0">
              <a:solidFill>
                <a:srgbClr val="FFFF00"/>
              </a:solidFill>
              <a:latin typeface="Bernard MT Condensed" pitchFamily="18" charset="0"/>
            </a:rPr>
            <a:t> </a:t>
          </a:r>
          <a:r>
            <a:rPr lang="en-MY" sz="3000" b="1" kern="1200" dirty="0" err="1" smtClean="0">
              <a:solidFill>
                <a:srgbClr val="FFFF00"/>
              </a:solidFill>
              <a:latin typeface="Bernard MT Condensed" pitchFamily="18" charset="0"/>
            </a:rPr>
            <a:t>oleh</a:t>
          </a:r>
          <a:r>
            <a:rPr lang="en-MY" sz="3000" b="1" kern="1200" dirty="0" smtClean="0">
              <a:solidFill>
                <a:srgbClr val="FFFF00"/>
              </a:solidFill>
              <a:latin typeface="Bernard MT Condensed" pitchFamily="18" charset="0"/>
            </a:rPr>
            <a:t> Allah SWT </a:t>
          </a:r>
          <a:r>
            <a:rPr lang="en-MY" sz="3000" b="1" kern="1200" dirty="0" err="1" smtClean="0">
              <a:solidFill>
                <a:srgbClr val="FFFF00"/>
              </a:solidFill>
              <a:latin typeface="Bernard MT Condensed" pitchFamily="18" charset="0"/>
            </a:rPr>
            <a:t>kepada</a:t>
          </a:r>
          <a:r>
            <a:rPr lang="en-MY" sz="3000" b="1" kern="1200" dirty="0" smtClean="0">
              <a:solidFill>
                <a:srgbClr val="FFFF00"/>
              </a:solidFill>
              <a:latin typeface="Bernard MT Condensed" pitchFamily="18" charset="0"/>
            </a:rPr>
            <a:t> </a:t>
          </a:r>
          <a:r>
            <a:rPr lang="en-MY" sz="3000" b="1" kern="1200" dirty="0" err="1" smtClean="0">
              <a:solidFill>
                <a:srgbClr val="FFFF00"/>
              </a:solidFill>
              <a:latin typeface="Bernard MT Condensed" pitchFamily="18" charset="0"/>
            </a:rPr>
            <a:t>kita</a:t>
          </a:r>
          <a:r>
            <a:rPr lang="en-MY" sz="3000" b="1" kern="1200" dirty="0" smtClean="0">
              <a:solidFill>
                <a:srgbClr val="FFFF00"/>
              </a:solidFill>
              <a:latin typeface="Bernard MT Condensed" pitchFamily="18" charset="0"/>
            </a:rPr>
            <a:t>. </a:t>
          </a:r>
          <a:endParaRPr lang="en-MY" sz="3000" kern="1200" dirty="0">
            <a:solidFill>
              <a:srgbClr val="FFFF00"/>
            </a:solidFill>
            <a:latin typeface="Bernard MT Condensed" pitchFamily="18" charset="0"/>
          </a:endParaRPr>
        </a:p>
      </dsp:txBody>
      <dsp:txXfrm>
        <a:off x="0" y="70200"/>
        <a:ext cx="9144000" cy="1614600"/>
      </dsp:txXfrm>
    </dsp:sp>
    <dsp:sp modelId="{353E3FBE-A1AD-4C5B-B512-4D6CF3E027BA}">
      <dsp:nvSpPr>
        <dsp:cNvPr id="0" name=""/>
        <dsp:cNvSpPr/>
      </dsp:nvSpPr>
      <dsp:spPr>
        <a:xfrm>
          <a:off x="0" y="1771200"/>
          <a:ext cx="9144000" cy="161460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MY" sz="3000" b="1" kern="1200" dirty="0" err="1" smtClean="0">
              <a:solidFill>
                <a:srgbClr val="9900CC"/>
              </a:solidFill>
              <a:latin typeface="Bernard MT Condensed" pitchFamily="18" charset="0"/>
            </a:rPr>
            <a:t>Sesungguhnya</a:t>
          </a:r>
          <a:r>
            <a:rPr lang="en-MY" sz="3000" b="1" kern="1200" dirty="0" smtClean="0">
              <a:solidFill>
                <a:srgbClr val="9900CC"/>
              </a:solidFill>
              <a:latin typeface="Bernard MT Condensed" pitchFamily="18" charset="0"/>
            </a:rPr>
            <a:t> </a:t>
          </a:r>
          <a:r>
            <a:rPr lang="en-MY" sz="3000" b="1" kern="1200" dirty="0" err="1" smtClean="0">
              <a:solidFill>
                <a:srgbClr val="9900CC"/>
              </a:solidFill>
              <a:latin typeface="Bernard MT Condensed" pitchFamily="18" charset="0"/>
            </a:rPr>
            <a:t>disekeliling</a:t>
          </a:r>
          <a:r>
            <a:rPr lang="en-MY" sz="3000" b="1" kern="1200" dirty="0" smtClean="0">
              <a:solidFill>
                <a:srgbClr val="9900CC"/>
              </a:solidFill>
              <a:latin typeface="Bernard MT Condensed" pitchFamily="18" charset="0"/>
            </a:rPr>
            <a:t> </a:t>
          </a:r>
          <a:r>
            <a:rPr lang="en-MY" sz="3000" b="1" kern="1200" dirty="0" err="1" smtClean="0">
              <a:solidFill>
                <a:srgbClr val="9900CC"/>
              </a:solidFill>
              <a:latin typeface="Bernard MT Condensed" pitchFamily="18" charset="0"/>
            </a:rPr>
            <a:t>kita</a:t>
          </a:r>
          <a:r>
            <a:rPr lang="en-MY" sz="3000" b="1" kern="1200" dirty="0" smtClean="0">
              <a:solidFill>
                <a:srgbClr val="9900CC"/>
              </a:solidFill>
              <a:latin typeface="Bernard MT Condensed" pitchFamily="18" charset="0"/>
            </a:rPr>
            <a:t> </a:t>
          </a:r>
          <a:r>
            <a:rPr lang="en-MY" sz="3000" b="1" kern="1200" dirty="0" err="1" smtClean="0">
              <a:solidFill>
                <a:srgbClr val="9900CC"/>
              </a:solidFill>
              <a:latin typeface="Bernard MT Condensed" pitchFamily="18" charset="0"/>
            </a:rPr>
            <a:t>masih</a:t>
          </a:r>
          <a:r>
            <a:rPr lang="en-MY" sz="3000" b="1" kern="1200" dirty="0" smtClean="0">
              <a:solidFill>
                <a:srgbClr val="9900CC"/>
              </a:solidFill>
              <a:latin typeface="Bernard MT Condensed" pitchFamily="18" charset="0"/>
            </a:rPr>
            <a:t> </a:t>
          </a:r>
          <a:r>
            <a:rPr lang="en-MY" sz="3000" b="1" kern="1200" dirty="0" err="1" smtClean="0">
              <a:solidFill>
                <a:srgbClr val="9900CC"/>
              </a:solidFill>
              <a:latin typeface="Bernard MT Condensed" pitchFamily="18" charset="0"/>
            </a:rPr>
            <a:t>terdapat</a:t>
          </a:r>
          <a:r>
            <a:rPr lang="en-MY" sz="3000" b="1" kern="1200" dirty="0" smtClean="0">
              <a:solidFill>
                <a:srgbClr val="9900CC"/>
              </a:solidFill>
              <a:latin typeface="Bernard MT Condensed" pitchFamily="18" charset="0"/>
            </a:rPr>
            <a:t> </a:t>
          </a:r>
          <a:r>
            <a:rPr lang="en-MY" sz="3000" b="1" kern="1200" dirty="0" err="1" smtClean="0">
              <a:solidFill>
                <a:srgbClr val="9900CC"/>
              </a:solidFill>
              <a:latin typeface="Bernard MT Condensed" pitchFamily="18" charset="0"/>
            </a:rPr>
            <a:t>golongan</a:t>
          </a:r>
          <a:r>
            <a:rPr lang="en-MY" sz="3000" b="1" kern="1200" dirty="0" smtClean="0">
              <a:solidFill>
                <a:srgbClr val="9900CC"/>
              </a:solidFill>
              <a:latin typeface="Bernard MT Condensed" pitchFamily="18" charset="0"/>
            </a:rPr>
            <a:t> yang </a:t>
          </a:r>
          <a:r>
            <a:rPr lang="en-MY" sz="3000" b="1" kern="1200" dirty="0" err="1" smtClean="0">
              <a:solidFill>
                <a:srgbClr val="9900CC"/>
              </a:solidFill>
              <a:latin typeface="Bernard MT Condensed" pitchFamily="18" charset="0"/>
            </a:rPr>
            <a:t>kurang</a:t>
          </a:r>
          <a:r>
            <a:rPr lang="en-MY" sz="3000" b="1" kern="1200" dirty="0" smtClean="0">
              <a:solidFill>
                <a:srgbClr val="9900CC"/>
              </a:solidFill>
              <a:latin typeface="Bernard MT Condensed" pitchFamily="18" charset="0"/>
            </a:rPr>
            <a:t> </a:t>
          </a:r>
          <a:r>
            <a:rPr lang="en-MY" sz="3000" b="1" kern="1200" dirty="0" err="1" smtClean="0">
              <a:solidFill>
                <a:srgbClr val="9900CC"/>
              </a:solidFill>
              <a:latin typeface="Bernard MT Condensed" pitchFamily="18" charset="0"/>
            </a:rPr>
            <a:t>bernasib</a:t>
          </a:r>
          <a:r>
            <a:rPr lang="en-MY" sz="3000" b="1" kern="1200" dirty="0" smtClean="0">
              <a:solidFill>
                <a:srgbClr val="9900CC"/>
              </a:solidFill>
              <a:latin typeface="Bernard MT Condensed" pitchFamily="18" charset="0"/>
            </a:rPr>
            <a:t> </a:t>
          </a:r>
          <a:r>
            <a:rPr lang="en-MY" sz="3000" b="1" kern="1200" dirty="0" err="1" smtClean="0">
              <a:solidFill>
                <a:srgbClr val="9900CC"/>
              </a:solidFill>
              <a:latin typeface="Bernard MT Condensed" pitchFamily="18" charset="0"/>
            </a:rPr>
            <a:t>baik</a:t>
          </a:r>
          <a:r>
            <a:rPr lang="en-MY" sz="3000" b="1" kern="1200" dirty="0" smtClean="0">
              <a:solidFill>
                <a:srgbClr val="9900CC"/>
              </a:solidFill>
              <a:latin typeface="Bernard MT Condensed" pitchFamily="18" charset="0"/>
            </a:rPr>
            <a:t> </a:t>
          </a:r>
          <a:r>
            <a:rPr lang="en-MY" sz="3000" b="1" kern="1200" dirty="0" err="1" smtClean="0">
              <a:solidFill>
                <a:srgbClr val="9900CC"/>
              </a:solidFill>
              <a:latin typeface="Bernard MT Condensed" pitchFamily="18" charset="0"/>
            </a:rPr>
            <a:t>dan</a:t>
          </a:r>
          <a:r>
            <a:rPr lang="en-MY" sz="3000" b="1" kern="1200" dirty="0" smtClean="0">
              <a:solidFill>
                <a:srgbClr val="9900CC"/>
              </a:solidFill>
              <a:latin typeface="Bernard MT Condensed" pitchFamily="18" charset="0"/>
            </a:rPr>
            <a:t> </a:t>
          </a:r>
          <a:r>
            <a:rPr lang="en-MY" sz="3000" b="1" kern="1200" dirty="0" err="1" smtClean="0">
              <a:solidFill>
                <a:srgbClr val="9900CC"/>
              </a:solidFill>
              <a:latin typeface="Bernard MT Condensed" pitchFamily="18" charset="0"/>
            </a:rPr>
            <a:t>memerlukan</a:t>
          </a:r>
          <a:r>
            <a:rPr lang="en-MY" sz="3000" b="1" kern="1200" dirty="0" smtClean="0">
              <a:solidFill>
                <a:srgbClr val="9900CC"/>
              </a:solidFill>
              <a:latin typeface="Bernard MT Condensed" pitchFamily="18" charset="0"/>
            </a:rPr>
            <a:t> </a:t>
          </a:r>
          <a:r>
            <a:rPr lang="en-MY" sz="3000" b="1" kern="1200" dirty="0" err="1" smtClean="0">
              <a:solidFill>
                <a:srgbClr val="9900CC"/>
              </a:solidFill>
              <a:latin typeface="Bernard MT Condensed" pitchFamily="18" charset="0"/>
            </a:rPr>
            <a:t>bantuan</a:t>
          </a:r>
          <a:r>
            <a:rPr lang="en-MY" sz="3000" b="1" kern="1200" dirty="0" smtClean="0">
              <a:solidFill>
                <a:srgbClr val="9900CC"/>
              </a:solidFill>
              <a:latin typeface="Bernard MT Condensed" pitchFamily="18" charset="0"/>
            </a:rPr>
            <a:t> </a:t>
          </a:r>
          <a:r>
            <a:rPr lang="en-MY" sz="3000" b="1" kern="1200" dirty="0" err="1" smtClean="0">
              <a:solidFill>
                <a:srgbClr val="9900CC"/>
              </a:solidFill>
              <a:latin typeface="Bernard MT Condensed" pitchFamily="18" charset="0"/>
            </a:rPr>
            <a:t>daripada</a:t>
          </a:r>
          <a:r>
            <a:rPr lang="en-MY" sz="3000" b="1" kern="1200" dirty="0" smtClean="0">
              <a:solidFill>
                <a:srgbClr val="9900CC"/>
              </a:solidFill>
              <a:latin typeface="Bernard MT Condensed" pitchFamily="18" charset="0"/>
            </a:rPr>
            <a:t> </a:t>
          </a:r>
          <a:r>
            <a:rPr lang="en-MY" sz="3000" b="1" kern="1200" dirty="0" err="1" smtClean="0">
              <a:solidFill>
                <a:srgbClr val="9900CC"/>
              </a:solidFill>
              <a:latin typeface="Bernard MT Condensed" pitchFamily="18" charset="0"/>
            </a:rPr>
            <a:t>kita</a:t>
          </a:r>
          <a:r>
            <a:rPr lang="en-MY" sz="3000" b="1" kern="1200" dirty="0" smtClean="0">
              <a:solidFill>
                <a:srgbClr val="9900CC"/>
              </a:solidFill>
              <a:latin typeface="Bernard MT Condensed" pitchFamily="18" charset="0"/>
            </a:rPr>
            <a:t>. </a:t>
          </a:r>
          <a:endParaRPr lang="en-MY" sz="3000" kern="1200" dirty="0">
            <a:solidFill>
              <a:srgbClr val="9900CC"/>
            </a:solidFill>
            <a:latin typeface="Bernard MT Condensed" pitchFamily="18" charset="0"/>
          </a:endParaRPr>
        </a:p>
      </dsp:txBody>
      <dsp:txXfrm>
        <a:off x="0" y="1771200"/>
        <a:ext cx="9144000" cy="1614600"/>
      </dsp:txXfrm>
    </dsp:sp>
    <dsp:sp modelId="{2AE318EE-B8D3-4142-A8D0-F921E2149847}">
      <dsp:nvSpPr>
        <dsp:cNvPr id="0" name=""/>
        <dsp:cNvSpPr/>
      </dsp:nvSpPr>
      <dsp:spPr>
        <a:xfrm>
          <a:off x="0" y="3472200"/>
          <a:ext cx="9144000" cy="161460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MY" sz="3000" b="1" kern="1200" dirty="0" err="1" smtClean="0">
              <a:solidFill>
                <a:schemeClr val="accent2">
                  <a:lumMod val="75000"/>
                </a:schemeClr>
              </a:solidFill>
              <a:latin typeface="Bernard MT Condensed" pitchFamily="18" charset="0"/>
            </a:rPr>
            <a:t>Sebahagian</a:t>
          </a:r>
          <a:r>
            <a:rPr lang="en-MY" sz="3000" b="1" kern="1200" dirty="0" smtClean="0">
              <a:solidFill>
                <a:schemeClr val="accent2">
                  <a:lumMod val="75000"/>
                </a:schemeClr>
              </a:solidFill>
              <a:latin typeface="Bernard MT Condensed" pitchFamily="18" charset="0"/>
            </a:rPr>
            <a:t> </a:t>
          </a:r>
          <a:r>
            <a:rPr lang="en-MY" sz="3000" b="1" kern="1200" dirty="0" err="1" smtClean="0">
              <a:solidFill>
                <a:schemeClr val="accent2">
                  <a:lumMod val="75000"/>
                </a:schemeClr>
              </a:solidFill>
              <a:latin typeface="Bernard MT Condensed" pitchFamily="18" charset="0"/>
            </a:rPr>
            <a:t>daripada</a:t>
          </a:r>
          <a:r>
            <a:rPr lang="en-MY" sz="3000" b="1" kern="1200" dirty="0" smtClean="0">
              <a:solidFill>
                <a:schemeClr val="accent2">
                  <a:lumMod val="75000"/>
                </a:schemeClr>
              </a:solidFill>
              <a:latin typeface="Bernard MT Condensed" pitchFamily="18" charset="0"/>
            </a:rPr>
            <a:t> </a:t>
          </a:r>
          <a:r>
            <a:rPr lang="en-MY" sz="3000" b="1" kern="1200" dirty="0" err="1" smtClean="0">
              <a:solidFill>
                <a:schemeClr val="accent2">
                  <a:lumMod val="75000"/>
                </a:schemeClr>
              </a:solidFill>
              <a:latin typeface="Bernard MT Condensed" pitchFamily="18" charset="0"/>
            </a:rPr>
            <a:t>bantuan</a:t>
          </a:r>
          <a:r>
            <a:rPr lang="en-MY" sz="3000" b="1" kern="1200" dirty="0" smtClean="0">
              <a:solidFill>
                <a:schemeClr val="accent2">
                  <a:lumMod val="75000"/>
                </a:schemeClr>
              </a:solidFill>
              <a:latin typeface="Bernard MT Condensed" pitchFamily="18" charset="0"/>
            </a:rPr>
            <a:t> </a:t>
          </a:r>
          <a:r>
            <a:rPr lang="en-MY" sz="3000" b="1" kern="1200" dirty="0" err="1" smtClean="0">
              <a:solidFill>
                <a:schemeClr val="accent2">
                  <a:lumMod val="75000"/>
                </a:schemeClr>
              </a:solidFill>
              <a:latin typeface="Bernard MT Condensed" pitchFamily="18" charset="0"/>
            </a:rPr>
            <a:t>itu</a:t>
          </a:r>
          <a:r>
            <a:rPr lang="en-MY" sz="3000" b="1" kern="1200" dirty="0" smtClean="0">
              <a:solidFill>
                <a:schemeClr val="accent2">
                  <a:lumMod val="75000"/>
                </a:schemeClr>
              </a:solidFill>
              <a:latin typeface="Bernard MT Condensed" pitchFamily="18" charset="0"/>
            </a:rPr>
            <a:t> </a:t>
          </a:r>
          <a:r>
            <a:rPr lang="en-MY" sz="3000" b="1" kern="1200" dirty="0" err="1" smtClean="0">
              <a:solidFill>
                <a:schemeClr val="accent2">
                  <a:lumMod val="75000"/>
                </a:schemeClr>
              </a:solidFill>
              <a:latin typeface="Bernard MT Condensed" pitchFamily="18" charset="0"/>
            </a:rPr>
            <a:t>adalah</a:t>
          </a:r>
          <a:r>
            <a:rPr lang="en-MY" sz="3000" b="1" kern="1200" dirty="0" smtClean="0">
              <a:solidFill>
                <a:schemeClr val="accent2">
                  <a:lumMod val="75000"/>
                </a:schemeClr>
              </a:solidFill>
              <a:latin typeface="Bernard MT Condensed" pitchFamily="18" charset="0"/>
            </a:rPr>
            <a:t> </a:t>
          </a:r>
          <a:r>
            <a:rPr lang="en-MY" sz="3000" b="1" kern="1200" dirty="0" err="1" smtClean="0">
              <a:solidFill>
                <a:schemeClr val="accent2">
                  <a:lumMod val="75000"/>
                </a:schemeClr>
              </a:solidFill>
              <a:latin typeface="Bernard MT Condensed" pitchFamily="18" charset="0"/>
            </a:rPr>
            <a:t>mengagihkan</a:t>
          </a:r>
          <a:r>
            <a:rPr lang="en-MY" sz="3000" b="1" kern="1200" dirty="0" smtClean="0">
              <a:solidFill>
                <a:schemeClr val="accent2">
                  <a:lumMod val="75000"/>
                </a:schemeClr>
              </a:solidFill>
              <a:latin typeface="Bernard MT Condensed" pitchFamily="18" charset="0"/>
            </a:rPr>
            <a:t> </a:t>
          </a:r>
          <a:r>
            <a:rPr lang="en-MY" sz="3000" b="1" kern="1200" dirty="0" err="1" smtClean="0">
              <a:solidFill>
                <a:schemeClr val="accent2">
                  <a:lumMod val="75000"/>
                </a:schemeClr>
              </a:solidFill>
              <a:latin typeface="Bernard MT Condensed" pitchFamily="18" charset="0"/>
            </a:rPr>
            <a:t>daging</a:t>
          </a:r>
          <a:r>
            <a:rPr lang="en-MY" sz="3000" b="1" kern="1200" dirty="0" smtClean="0">
              <a:solidFill>
                <a:schemeClr val="accent2">
                  <a:lumMod val="75000"/>
                </a:schemeClr>
              </a:solidFill>
              <a:latin typeface="Bernard MT Condensed" pitchFamily="18" charset="0"/>
            </a:rPr>
            <a:t> </a:t>
          </a:r>
          <a:r>
            <a:rPr lang="en-MY" sz="3000" b="1" kern="1200" dirty="0" err="1" smtClean="0">
              <a:solidFill>
                <a:schemeClr val="accent2">
                  <a:lumMod val="75000"/>
                </a:schemeClr>
              </a:solidFill>
              <a:latin typeface="Bernard MT Condensed" pitchFamily="18" charset="0"/>
            </a:rPr>
            <a:t>korban</a:t>
          </a:r>
          <a:r>
            <a:rPr lang="en-MY" sz="3000" b="1" kern="1200" dirty="0" smtClean="0">
              <a:solidFill>
                <a:schemeClr val="accent2">
                  <a:lumMod val="75000"/>
                </a:schemeClr>
              </a:solidFill>
              <a:latin typeface="Bernard MT Condensed" pitchFamily="18" charset="0"/>
            </a:rPr>
            <a:t>. </a:t>
          </a:r>
          <a:endParaRPr lang="en-MY" sz="3000" kern="1200" dirty="0">
            <a:solidFill>
              <a:schemeClr val="accent2">
                <a:lumMod val="75000"/>
              </a:schemeClr>
            </a:solidFill>
            <a:latin typeface="Bernard MT Condensed" pitchFamily="18" charset="0"/>
          </a:endParaRPr>
        </a:p>
      </dsp:txBody>
      <dsp:txXfrm>
        <a:off x="0" y="3472200"/>
        <a:ext cx="9144000" cy="1614600"/>
      </dsp:txXfrm>
    </dsp:sp>
    <dsp:sp modelId="{7E005171-28C4-42CC-A152-029C439B9C88}">
      <dsp:nvSpPr>
        <dsp:cNvPr id="0" name=""/>
        <dsp:cNvSpPr/>
      </dsp:nvSpPr>
      <dsp:spPr>
        <a:xfrm>
          <a:off x="0" y="5173199"/>
          <a:ext cx="9144000" cy="16146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MY" sz="3000" b="1" kern="1200" dirty="0" err="1" smtClean="0">
              <a:solidFill>
                <a:schemeClr val="accent3">
                  <a:lumMod val="75000"/>
                </a:schemeClr>
              </a:solidFill>
              <a:latin typeface="Bernard MT Condensed" pitchFamily="18" charset="0"/>
            </a:rPr>
            <a:t>Pengagihan</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daging</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korban</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dapat</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membantu</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meringankan</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beban</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mempertingkatkan</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kualiti</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hidup</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dan</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mengeratkan</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silaturahim</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umat</a:t>
          </a:r>
          <a:r>
            <a:rPr lang="en-MY" sz="3000" b="1" kern="1200" dirty="0" smtClean="0">
              <a:solidFill>
                <a:schemeClr val="accent3">
                  <a:lumMod val="75000"/>
                </a:schemeClr>
              </a:solidFill>
              <a:latin typeface="Bernard MT Condensed" pitchFamily="18" charset="0"/>
            </a:rPr>
            <a:t> Islam </a:t>
          </a:r>
          <a:r>
            <a:rPr lang="en-MY" sz="3000" b="1" kern="1200" dirty="0" err="1" smtClean="0">
              <a:solidFill>
                <a:schemeClr val="accent3">
                  <a:lumMod val="75000"/>
                </a:schemeClr>
              </a:solidFill>
              <a:latin typeface="Bernard MT Condensed" pitchFamily="18" charset="0"/>
            </a:rPr>
            <a:t>itu</a:t>
          </a:r>
          <a:r>
            <a:rPr lang="en-MY" sz="3000" b="1" kern="1200" dirty="0" smtClean="0">
              <a:solidFill>
                <a:schemeClr val="accent3">
                  <a:lumMod val="75000"/>
                </a:schemeClr>
              </a:solidFill>
              <a:latin typeface="Bernard MT Condensed" pitchFamily="18" charset="0"/>
            </a:rPr>
            <a:t> </a:t>
          </a:r>
          <a:r>
            <a:rPr lang="en-MY" sz="3000" b="1" kern="1200" dirty="0" err="1" smtClean="0">
              <a:solidFill>
                <a:schemeClr val="accent3">
                  <a:lumMod val="75000"/>
                </a:schemeClr>
              </a:solidFill>
              <a:latin typeface="Bernard MT Condensed" pitchFamily="18" charset="0"/>
            </a:rPr>
            <a:t>sendiri</a:t>
          </a:r>
          <a:endParaRPr lang="en-MY" sz="3000" kern="1200" dirty="0">
            <a:solidFill>
              <a:schemeClr val="accent3">
                <a:lumMod val="75000"/>
              </a:schemeClr>
            </a:solidFill>
            <a:latin typeface="Bernard MT Condensed" pitchFamily="18" charset="0"/>
          </a:endParaRPr>
        </a:p>
      </dsp:txBody>
      <dsp:txXfrm>
        <a:off x="0" y="5173199"/>
        <a:ext cx="9144000" cy="161460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5CC91-C33D-454D-B914-8B48A1291D70}">
      <dsp:nvSpPr>
        <dsp:cNvPr id="0" name=""/>
        <dsp:cNvSpPr/>
      </dsp:nvSpPr>
      <dsp:spPr>
        <a:xfrm rot="10800000">
          <a:off x="2008007" y="1852"/>
          <a:ext cx="6080760" cy="1905550"/>
        </a:xfrm>
        <a:prstGeom prst="homePlate">
          <a:avLst/>
        </a:prstGeom>
        <a:solidFill>
          <a:srgbClr val="006600"/>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295" tIns="167640" rIns="312928" bIns="167640" numCol="1" spcCol="1270" anchor="ctr" anchorCtr="0">
          <a:noAutofit/>
        </a:bodyPr>
        <a:lstStyle/>
        <a:p>
          <a:pPr lvl="0" algn="ctr" defTabSz="1955800" rtl="0">
            <a:lnSpc>
              <a:spcPct val="90000"/>
            </a:lnSpc>
            <a:spcBef>
              <a:spcPct val="0"/>
            </a:spcBef>
            <a:spcAft>
              <a:spcPct val="35000"/>
            </a:spcAft>
          </a:pPr>
          <a:r>
            <a:rPr lang="en-MY" sz="4400" kern="1200" dirty="0" err="1" smtClean="0">
              <a:solidFill>
                <a:srgbClr val="92D050"/>
              </a:solidFill>
              <a:latin typeface="Bernard MT Condensed" pitchFamily="18" charset="0"/>
            </a:rPr>
            <a:t>Selain</a:t>
          </a:r>
          <a:r>
            <a:rPr lang="en-MY" sz="4400" kern="1200" dirty="0" smtClean="0">
              <a:solidFill>
                <a:srgbClr val="92D050"/>
              </a:solidFill>
              <a:latin typeface="Bernard MT Condensed" pitchFamily="18" charset="0"/>
            </a:rPr>
            <a:t> </a:t>
          </a:r>
          <a:r>
            <a:rPr lang="en-MY" sz="4400" kern="1200" dirty="0" err="1" smtClean="0">
              <a:solidFill>
                <a:srgbClr val="92D050"/>
              </a:solidFill>
              <a:latin typeface="Bernard MT Condensed" pitchFamily="18" charset="0"/>
            </a:rPr>
            <a:t>daging</a:t>
          </a:r>
          <a:r>
            <a:rPr lang="en-MY" sz="4400" kern="1200" dirty="0" smtClean="0">
              <a:solidFill>
                <a:srgbClr val="92D050"/>
              </a:solidFill>
              <a:latin typeface="Bernard MT Condensed" pitchFamily="18" charset="0"/>
            </a:rPr>
            <a:t> </a:t>
          </a:r>
          <a:r>
            <a:rPr lang="en-MY" sz="4400" kern="1200" dirty="0" err="1" smtClean="0">
              <a:solidFill>
                <a:srgbClr val="92D050"/>
              </a:solidFill>
              <a:latin typeface="Bernard MT Condensed" pitchFamily="18" charset="0"/>
            </a:rPr>
            <a:t>korban</a:t>
          </a:r>
          <a:endParaRPr lang="en-MY" sz="4400" kern="1200" dirty="0">
            <a:solidFill>
              <a:srgbClr val="92D050"/>
            </a:solidFill>
            <a:latin typeface="Bernard MT Condensed" pitchFamily="18" charset="0"/>
          </a:endParaRPr>
        </a:p>
      </dsp:txBody>
      <dsp:txXfrm rot="10800000">
        <a:off x="2008007" y="1852"/>
        <a:ext cx="6080760" cy="1905550"/>
      </dsp:txXfrm>
    </dsp:sp>
    <dsp:sp modelId="{9B449DE5-A776-4FBE-AC2F-DDD5019A32A4}">
      <dsp:nvSpPr>
        <dsp:cNvPr id="0" name=""/>
        <dsp:cNvSpPr/>
      </dsp:nvSpPr>
      <dsp:spPr>
        <a:xfrm>
          <a:off x="1055232" y="1852"/>
          <a:ext cx="1905550" cy="190555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54EC86-7245-44DD-A70B-52BE43853303}">
      <dsp:nvSpPr>
        <dsp:cNvPr id="0" name=""/>
        <dsp:cNvSpPr/>
      </dsp:nvSpPr>
      <dsp:spPr>
        <a:xfrm rot="10800000">
          <a:off x="2008007" y="2476224"/>
          <a:ext cx="6080760" cy="1905550"/>
        </a:xfrm>
        <a:prstGeom prst="homePlate">
          <a:avLst/>
        </a:prstGeom>
        <a:solidFill>
          <a:srgbClr val="990099"/>
        </a:solidFill>
        <a:ln w="25400" cap="flat" cmpd="sng" algn="ctr">
          <a:solidFill>
            <a:srgbClr val="99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295" tIns="106680" rIns="199136" bIns="106680" numCol="1" spcCol="1270" anchor="ctr" anchorCtr="0">
          <a:noAutofit/>
        </a:bodyPr>
        <a:lstStyle/>
        <a:p>
          <a:pPr lvl="0" algn="ctr" defTabSz="1244600" rtl="0">
            <a:lnSpc>
              <a:spcPct val="90000"/>
            </a:lnSpc>
            <a:spcBef>
              <a:spcPct val="0"/>
            </a:spcBef>
            <a:spcAft>
              <a:spcPct val="35000"/>
            </a:spcAft>
          </a:pPr>
          <a:r>
            <a:rPr lang="en-MY" sz="2800" kern="1200" dirty="0" err="1" smtClean="0">
              <a:solidFill>
                <a:srgbClr val="00FF00"/>
              </a:solidFill>
              <a:latin typeface="Bernard MT Condensed" pitchFamily="18" charset="0"/>
            </a:rPr>
            <a:t>umat</a:t>
          </a:r>
          <a:r>
            <a:rPr lang="en-MY" sz="2800" kern="1200" dirty="0" smtClean="0">
              <a:solidFill>
                <a:srgbClr val="00FF00"/>
              </a:solidFill>
              <a:latin typeface="Bernard MT Condensed" pitchFamily="18" charset="0"/>
            </a:rPr>
            <a:t> Islam </a:t>
          </a:r>
          <a:r>
            <a:rPr lang="en-MY" sz="2800" kern="1200" dirty="0" err="1" smtClean="0">
              <a:solidFill>
                <a:srgbClr val="00FF00"/>
              </a:solidFill>
              <a:latin typeface="Bernard MT Condensed" pitchFamily="18" charset="0"/>
            </a:rPr>
            <a:t>juga</a:t>
          </a:r>
          <a:r>
            <a:rPr lang="en-MY" sz="2800" kern="1200" dirty="0" smtClean="0">
              <a:solidFill>
                <a:srgbClr val="00FF00"/>
              </a:solidFill>
              <a:latin typeface="Bernard MT Condensed" pitchFamily="18" charset="0"/>
            </a:rPr>
            <a:t> </a:t>
          </a:r>
          <a:r>
            <a:rPr lang="en-MY" sz="2800" kern="1200" dirty="0" err="1" smtClean="0">
              <a:solidFill>
                <a:srgbClr val="00FF00"/>
              </a:solidFill>
              <a:latin typeface="Bernard MT Condensed" pitchFamily="18" charset="0"/>
            </a:rPr>
            <a:t>boleh</a:t>
          </a:r>
          <a:r>
            <a:rPr lang="en-MY" sz="2800" kern="1200" dirty="0" smtClean="0">
              <a:solidFill>
                <a:srgbClr val="00FF00"/>
              </a:solidFill>
              <a:latin typeface="Bernard MT Condensed" pitchFamily="18" charset="0"/>
            </a:rPr>
            <a:t> </a:t>
          </a:r>
          <a:r>
            <a:rPr lang="en-MY" sz="2800" kern="1200" dirty="0" err="1" smtClean="0">
              <a:solidFill>
                <a:srgbClr val="00FF00"/>
              </a:solidFill>
              <a:latin typeface="Bernard MT Condensed" pitchFamily="18" charset="0"/>
            </a:rPr>
            <a:t>menghantar</a:t>
          </a:r>
          <a:r>
            <a:rPr lang="en-MY" sz="2800" kern="1200" dirty="0" smtClean="0">
              <a:solidFill>
                <a:srgbClr val="00FF00"/>
              </a:solidFill>
              <a:latin typeface="Bernard MT Condensed" pitchFamily="18" charset="0"/>
            </a:rPr>
            <a:t> </a:t>
          </a:r>
          <a:r>
            <a:rPr lang="en-MY" sz="2800" kern="1200" dirty="0" err="1" smtClean="0">
              <a:solidFill>
                <a:srgbClr val="00FF00"/>
              </a:solidFill>
              <a:latin typeface="Bernard MT Condensed" pitchFamily="18" charset="0"/>
            </a:rPr>
            <a:t>sumbangan</a:t>
          </a:r>
          <a:r>
            <a:rPr lang="en-MY" sz="2800" kern="1200" dirty="0" smtClean="0">
              <a:solidFill>
                <a:srgbClr val="00FF00"/>
              </a:solidFill>
              <a:latin typeface="Bernard MT Condensed" pitchFamily="18" charset="0"/>
            </a:rPr>
            <a:t> yang </a:t>
          </a:r>
          <a:r>
            <a:rPr lang="en-MY" sz="2800" kern="1200" dirty="0" err="1" smtClean="0">
              <a:solidFill>
                <a:srgbClr val="00FF00"/>
              </a:solidFill>
              <a:latin typeface="Bernard MT Condensed" pitchFamily="18" charset="0"/>
            </a:rPr>
            <a:t>pelbagai</a:t>
          </a:r>
          <a:r>
            <a:rPr lang="en-MY" sz="2800" kern="1200" dirty="0" smtClean="0">
              <a:solidFill>
                <a:srgbClr val="00FF00"/>
              </a:solidFill>
              <a:latin typeface="Bernard MT Condensed" pitchFamily="18" charset="0"/>
            </a:rPr>
            <a:t> </a:t>
          </a:r>
          <a:r>
            <a:rPr lang="en-MY" sz="2800" kern="1200" dirty="0" err="1" smtClean="0">
              <a:solidFill>
                <a:srgbClr val="00FF00"/>
              </a:solidFill>
              <a:latin typeface="Bernard MT Condensed" pitchFamily="18" charset="0"/>
            </a:rPr>
            <a:t>bentuk</a:t>
          </a:r>
          <a:r>
            <a:rPr lang="en-MY" sz="2800" kern="1200" dirty="0" smtClean="0">
              <a:solidFill>
                <a:srgbClr val="00FF00"/>
              </a:solidFill>
              <a:latin typeface="Bernard MT Condensed" pitchFamily="18" charset="0"/>
            </a:rPr>
            <a:t>, </a:t>
          </a:r>
          <a:r>
            <a:rPr lang="en-MY" sz="2800" kern="1200" dirty="0" err="1" smtClean="0">
              <a:solidFill>
                <a:srgbClr val="00FF00"/>
              </a:solidFill>
              <a:latin typeface="Bernard MT Condensed" pitchFamily="18" charset="0"/>
            </a:rPr>
            <a:t>tanda</a:t>
          </a:r>
          <a:r>
            <a:rPr lang="en-MY" sz="2800" kern="1200" dirty="0" smtClean="0">
              <a:solidFill>
                <a:srgbClr val="00FF00"/>
              </a:solidFill>
              <a:latin typeface="Bernard MT Condensed" pitchFamily="18" charset="0"/>
            </a:rPr>
            <a:t> </a:t>
          </a:r>
          <a:r>
            <a:rPr lang="en-MY" sz="2800" kern="1200" dirty="0" err="1" smtClean="0">
              <a:solidFill>
                <a:srgbClr val="00FF00"/>
              </a:solidFill>
              <a:latin typeface="Bernard MT Condensed" pitchFamily="18" charset="0"/>
            </a:rPr>
            <a:t>kasih</a:t>
          </a:r>
          <a:r>
            <a:rPr lang="en-MY" sz="2800" kern="1200" dirty="0" smtClean="0">
              <a:solidFill>
                <a:srgbClr val="00FF00"/>
              </a:solidFill>
              <a:latin typeface="Bernard MT Condensed" pitchFamily="18" charset="0"/>
            </a:rPr>
            <a:t> </a:t>
          </a:r>
          <a:r>
            <a:rPr lang="en-MY" sz="2800" kern="1200" dirty="0" err="1" smtClean="0">
              <a:solidFill>
                <a:srgbClr val="00FF00"/>
              </a:solidFill>
              <a:latin typeface="Bernard MT Condensed" pitchFamily="18" charset="0"/>
            </a:rPr>
            <a:t>sayang</a:t>
          </a:r>
          <a:r>
            <a:rPr lang="en-MY" sz="2800" kern="1200" dirty="0" smtClean="0">
              <a:solidFill>
                <a:srgbClr val="00FF00"/>
              </a:solidFill>
              <a:latin typeface="Bernard MT Condensed" pitchFamily="18" charset="0"/>
            </a:rPr>
            <a:t> </a:t>
          </a:r>
          <a:r>
            <a:rPr lang="en-MY" sz="2800" kern="1200" dirty="0" err="1" smtClean="0">
              <a:solidFill>
                <a:srgbClr val="00FF00"/>
              </a:solidFill>
              <a:latin typeface="Bernard MT Condensed" pitchFamily="18" charset="0"/>
            </a:rPr>
            <a:t>sesama</a:t>
          </a:r>
          <a:r>
            <a:rPr lang="en-MY" sz="2800" kern="1200" dirty="0" smtClean="0">
              <a:solidFill>
                <a:srgbClr val="00FF00"/>
              </a:solidFill>
              <a:latin typeface="Bernard MT Condensed" pitchFamily="18" charset="0"/>
            </a:rPr>
            <a:t> </a:t>
          </a:r>
          <a:r>
            <a:rPr lang="en-MY" sz="2800" kern="1200" dirty="0" err="1" smtClean="0">
              <a:solidFill>
                <a:srgbClr val="00FF00"/>
              </a:solidFill>
              <a:latin typeface="Bernard MT Condensed" pitchFamily="18" charset="0"/>
            </a:rPr>
            <a:t>kita</a:t>
          </a:r>
          <a:r>
            <a:rPr lang="en-MY" sz="2800" kern="1200" dirty="0" smtClean="0">
              <a:solidFill>
                <a:srgbClr val="00FF00"/>
              </a:solidFill>
              <a:latin typeface="Bernard MT Condensed" pitchFamily="18" charset="0"/>
            </a:rPr>
            <a:t>. </a:t>
          </a:r>
          <a:endParaRPr lang="en-MY" sz="2800" kern="1200" dirty="0">
            <a:solidFill>
              <a:srgbClr val="00FF00"/>
            </a:solidFill>
            <a:latin typeface="Bernard MT Condensed" pitchFamily="18" charset="0"/>
          </a:endParaRPr>
        </a:p>
      </dsp:txBody>
      <dsp:txXfrm rot="10800000">
        <a:off x="2008007" y="2476224"/>
        <a:ext cx="6080760" cy="1905550"/>
      </dsp:txXfrm>
    </dsp:sp>
    <dsp:sp modelId="{18DF2CD8-6FAC-4CCA-A6A0-FC670247BC20}">
      <dsp:nvSpPr>
        <dsp:cNvPr id="0" name=""/>
        <dsp:cNvSpPr/>
      </dsp:nvSpPr>
      <dsp:spPr>
        <a:xfrm>
          <a:off x="1055232" y="2476224"/>
          <a:ext cx="1905550" cy="190555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D66E3E-CB8A-4DF4-9939-ACB4DDD90F83}">
      <dsp:nvSpPr>
        <dsp:cNvPr id="0" name=""/>
        <dsp:cNvSpPr/>
      </dsp:nvSpPr>
      <dsp:spPr>
        <a:xfrm rot="10800000">
          <a:off x="2008007" y="4950596"/>
          <a:ext cx="6080760" cy="1905550"/>
        </a:xfrm>
        <a:prstGeom prst="homePlate">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295" tIns="91440" rIns="170688" bIns="91440" numCol="1" spcCol="1270" anchor="ctr" anchorCtr="0">
          <a:noAutofit/>
        </a:bodyPr>
        <a:lstStyle/>
        <a:p>
          <a:pPr lvl="0" algn="ctr" defTabSz="1066800" rtl="0">
            <a:lnSpc>
              <a:spcPct val="90000"/>
            </a:lnSpc>
            <a:spcBef>
              <a:spcPct val="0"/>
            </a:spcBef>
            <a:spcAft>
              <a:spcPct val="35000"/>
            </a:spcAft>
          </a:pPr>
          <a:r>
            <a:rPr lang="en-MY" sz="2400" kern="1200" dirty="0" err="1" smtClean="0">
              <a:solidFill>
                <a:srgbClr val="003300"/>
              </a:solidFill>
              <a:latin typeface="Bernard MT Condensed" pitchFamily="18" charset="0"/>
            </a:rPr>
            <a:t>Walaupun</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harga</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sebahagian</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binatang</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korban</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itu</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semakin</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meningkat</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namun</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ia</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tidak</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menjadi</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penghalang</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bagi</a:t>
          </a:r>
          <a:r>
            <a:rPr lang="en-MY" sz="2400" kern="1200" dirty="0" smtClean="0">
              <a:solidFill>
                <a:srgbClr val="003300"/>
              </a:solidFill>
              <a:latin typeface="Bernard MT Condensed" pitchFamily="18" charset="0"/>
            </a:rPr>
            <a:t> yang </a:t>
          </a:r>
          <a:r>
            <a:rPr lang="en-MY" sz="2400" kern="1200" dirty="0" err="1" smtClean="0">
              <a:solidFill>
                <a:srgbClr val="003300"/>
              </a:solidFill>
              <a:latin typeface="Bernard MT Condensed" pitchFamily="18" charset="0"/>
            </a:rPr>
            <a:t>mampu</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kerana</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ganjaran</a:t>
          </a:r>
          <a:r>
            <a:rPr lang="en-MY" sz="2400" kern="1200" dirty="0" smtClean="0">
              <a:solidFill>
                <a:srgbClr val="003300"/>
              </a:solidFill>
              <a:latin typeface="Bernard MT Condensed" pitchFamily="18" charset="0"/>
            </a:rPr>
            <a:t> </a:t>
          </a:r>
          <a:r>
            <a:rPr lang="en-MY" sz="2400" kern="1200" dirty="0" err="1" smtClean="0">
              <a:solidFill>
                <a:srgbClr val="003300"/>
              </a:solidFill>
              <a:latin typeface="Bernard MT Condensed" pitchFamily="18" charset="0"/>
            </a:rPr>
            <a:t>pahalanya</a:t>
          </a:r>
          <a:r>
            <a:rPr lang="en-MY" sz="2400" kern="1200" dirty="0" smtClean="0">
              <a:solidFill>
                <a:srgbClr val="003300"/>
              </a:solidFill>
              <a:latin typeface="Bernard MT Condensed" pitchFamily="18" charset="0"/>
            </a:rPr>
            <a:t> yang </a:t>
          </a:r>
          <a:r>
            <a:rPr lang="en-MY" sz="2400" kern="1200" dirty="0" err="1" smtClean="0">
              <a:solidFill>
                <a:srgbClr val="003300"/>
              </a:solidFill>
              <a:latin typeface="Bernard MT Condensed" pitchFamily="18" charset="0"/>
            </a:rPr>
            <a:t>besar</a:t>
          </a:r>
          <a:endParaRPr lang="en-MY" sz="2400" kern="1200" dirty="0">
            <a:latin typeface="Bernard MT Condensed" pitchFamily="18" charset="0"/>
          </a:endParaRPr>
        </a:p>
      </dsp:txBody>
      <dsp:txXfrm rot="10800000">
        <a:off x="2008007" y="4950596"/>
        <a:ext cx="6080760" cy="1905550"/>
      </dsp:txXfrm>
    </dsp:sp>
    <dsp:sp modelId="{37FDA54B-752D-45B3-8C97-5A19FAC2AB98}">
      <dsp:nvSpPr>
        <dsp:cNvPr id="0" name=""/>
        <dsp:cNvSpPr/>
      </dsp:nvSpPr>
      <dsp:spPr>
        <a:xfrm>
          <a:off x="1055232" y="4950596"/>
          <a:ext cx="1905550" cy="190555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B7FCD5-7EB0-43CA-B69A-0822F30B8D1A}">
      <dsp:nvSpPr>
        <dsp:cNvPr id="0" name=""/>
        <dsp:cNvSpPr/>
      </dsp:nvSpPr>
      <dsp:spPr>
        <a:xfrm>
          <a:off x="1785" y="793539"/>
          <a:ext cx="3808511" cy="5270920"/>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err="1" smtClean="0">
              <a:latin typeface="Bernard MT Condensed" pitchFamily="18" charset="0"/>
            </a:rPr>
            <a:t>Ingatlah</a:t>
          </a:r>
          <a:r>
            <a:rPr lang="en-US" sz="3600" kern="1200" dirty="0" smtClean="0">
              <a:latin typeface="Bernard MT Condensed" pitchFamily="18" charset="0"/>
            </a:rPr>
            <a:t> </a:t>
          </a:r>
          <a:r>
            <a:rPr lang="en-US" sz="3600" kern="1200" dirty="0" err="1" smtClean="0">
              <a:latin typeface="Bernard MT Condensed" pitchFamily="18" charset="0"/>
            </a:rPr>
            <a:t>bahawa</a:t>
          </a:r>
          <a:r>
            <a:rPr lang="en-US" sz="3600" kern="1200" dirty="0" smtClean="0">
              <a:latin typeface="Bernard MT Condensed" pitchFamily="18" charset="0"/>
            </a:rPr>
            <a:t> </a:t>
          </a:r>
          <a:r>
            <a:rPr lang="en-US" sz="3600" kern="1200" dirty="0" err="1" smtClean="0">
              <a:latin typeface="Bernard MT Condensed" pitchFamily="18" charset="0"/>
            </a:rPr>
            <a:t>setiap</a:t>
          </a:r>
          <a:r>
            <a:rPr lang="en-US" sz="3600" kern="1200" dirty="0" smtClean="0">
              <a:latin typeface="Bernard MT Condensed" pitchFamily="18" charset="0"/>
            </a:rPr>
            <a:t> </a:t>
          </a:r>
          <a:r>
            <a:rPr lang="en-US" sz="3600" kern="1200" dirty="0" err="1" smtClean="0">
              <a:latin typeface="Bernard MT Condensed" pitchFamily="18" charset="0"/>
            </a:rPr>
            <a:t>pengorbanan</a:t>
          </a:r>
          <a:r>
            <a:rPr lang="en-US" sz="3600" kern="1200" dirty="0" smtClean="0">
              <a:latin typeface="Bernard MT Condensed" pitchFamily="18" charset="0"/>
            </a:rPr>
            <a:t> yang </a:t>
          </a:r>
          <a:r>
            <a:rPr lang="en-US" sz="3600" kern="1200" dirty="0" err="1" smtClean="0">
              <a:latin typeface="Bernard MT Condensed" pitchFamily="18" charset="0"/>
            </a:rPr>
            <a:t>kita</a:t>
          </a:r>
          <a:r>
            <a:rPr lang="en-US" sz="3600" kern="1200" dirty="0" smtClean="0">
              <a:latin typeface="Bernard MT Condensed" pitchFamily="18" charset="0"/>
            </a:rPr>
            <a:t> </a:t>
          </a:r>
          <a:r>
            <a:rPr lang="en-US" sz="3600" kern="1200" dirty="0" err="1" smtClean="0">
              <a:latin typeface="Bernard MT Condensed" pitchFamily="18" charset="0"/>
            </a:rPr>
            <a:t>lakukan</a:t>
          </a:r>
          <a:r>
            <a:rPr lang="en-US" sz="3600" kern="1200" dirty="0" smtClean="0">
              <a:latin typeface="Bernard MT Condensed" pitchFamily="18" charset="0"/>
            </a:rPr>
            <a:t> </a:t>
          </a:r>
          <a:r>
            <a:rPr lang="en-US" sz="3600" kern="1200" dirty="0" err="1" smtClean="0">
              <a:latin typeface="Bernard MT Condensed" pitchFamily="18" charset="0"/>
            </a:rPr>
            <a:t>hendaklah</a:t>
          </a:r>
          <a:r>
            <a:rPr lang="en-US" sz="3600" kern="1200" dirty="0" smtClean="0">
              <a:latin typeface="Bernard MT Condensed" pitchFamily="18" charset="0"/>
            </a:rPr>
            <a:t> </a:t>
          </a:r>
          <a:r>
            <a:rPr lang="en-US" sz="3600" kern="1200" dirty="0" err="1" smtClean="0">
              <a:latin typeface="Bernard MT Condensed" pitchFamily="18" charset="0"/>
            </a:rPr>
            <a:t>disertakan</a:t>
          </a:r>
          <a:r>
            <a:rPr lang="en-US" sz="3600" kern="1200" dirty="0" smtClean="0">
              <a:latin typeface="Bernard MT Condensed" pitchFamily="18" charset="0"/>
            </a:rPr>
            <a:t> </a:t>
          </a:r>
          <a:r>
            <a:rPr lang="en-US" sz="3600" kern="1200" dirty="0" err="1" smtClean="0">
              <a:latin typeface="Bernard MT Condensed" pitchFamily="18" charset="0"/>
            </a:rPr>
            <a:t>dengan</a:t>
          </a:r>
          <a:r>
            <a:rPr lang="en-US" sz="3600" kern="1200" dirty="0" smtClean="0">
              <a:latin typeface="Bernard MT Condensed" pitchFamily="18" charset="0"/>
            </a:rPr>
            <a:t> </a:t>
          </a:r>
          <a:r>
            <a:rPr lang="en-US" sz="3600" kern="1200" dirty="0" err="1" smtClean="0">
              <a:solidFill>
                <a:srgbClr val="990099"/>
              </a:solidFill>
              <a:latin typeface="Bernard MT Condensed" pitchFamily="18" charset="0"/>
            </a:rPr>
            <a:t>niat</a:t>
          </a:r>
          <a:r>
            <a:rPr lang="en-US" sz="3600" kern="1200" dirty="0" smtClean="0">
              <a:solidFill>
                <a:srgbClr val="990099"/>
              </a:solidFill>
              <a:latin typeface="Bernard MT Condensed" pitchFamily="18" charset="0"/>
            </a:rPr>
            <a:t> </a:t>
          </a:r>
          <a:r>
            <a:rPr lang="en-US" sz="3600" kern="1200" dirty="0" err="1" smtClean="0">
              <a:latin typeface="Bernard MT Condensed" pitchFamily="18" charset="0"/>
            </a:rPr>
            <a:t>dan</a:t>
          </a:r>
          <a:r>
            <a:rPr lang="en-US" sz="3600" kern="1200" dirty="0" smtClean="0">
              <a:latin typeface="Bernard MT Condensed" pitchFamily="18" charset="0"/>
            </a:rPr>
            <a:t> </a:t>
          </a:r>
          <a:r>
            <a:rPr lang="en-US" sz="3600" kern="1200" dirty="0" err="1" smtClean="0">
              <a:solidFill>
                <a:srgbClr val="990099"/>
              </a:solidFill>
              <a:latin typeface="Bernard MT Condensed" pitchFamily="18" charset="0"/>
            </a:rPr>
            <a:t>amalan</a:t>
          </a:r>
          <a:r>
            <a:rPr lang="en-US" sz="3600" kern="1200" dirty="0" smtClean="0">
              <a:solidFill>
                <a:srgbClr val="990099"/>
              </a:solidFill>
              <a:latin typeface="Bernard MT Condensed" pitchFamily="18" charset="0"/>
            </a:rPr>
            <a:t> yang </a:t>
          </a:r>
          <a:r>
            <a:rPr lang="en-US" sz="3600" kern="1200" dirty="0" err="1" smtClean="0">
              <a:solidFill>
                <a:srgbClr val="990099"/>
              </a:solidFill>
              <a:latin typeface="Bernard MT Condensed" pitchFamily="18" charset="0"/>
            </a:rPr>
            <a:t>ikhlas</a:t>
          </a:r>
          <a:r>
            <a:rPr lang="en-US" sz="3600" kern="1200" dirty="0" smtClean="0">
              <a:latin typeface="Bernard MT Condensed" pitchFamily="18" charset="0"/>
            </a:rPr>
            <a:t>. </a:t>
          </a:r>
          <a:endParaRPr lang="en-MY" sz="3600" kern="1200" dirty="0">
            <a:latin typeface="Bernard MT Condensed" pitchFamily="18" charset="0"/>
          </a:endParaRPr>
        </a:p>
      </dsp:txBody>
      <dsp:txXfrm>
        <a:off x="1785" y="793539"/>
        <a:ext cx="3808511" cy="5270920"/>
      </dsp:txXfrm>
    </dsp:sp>
    <dsp:sp modelId="{3B3E32E2-A6AE-4A89-8415-3F100748A50B}">
      <dsp:nvSpPr>
        <dsp:cNvPr id="0" name=""/>
        <dsp:cNvSpPr/>
      </dsp:nvSpPr>
      <dsp:spPr>
        <a:xfrm>
          <a:off x="4191148" y="838197"/>
          <a:ext cx="807404" cy="5181605"/>
        </a:xfrm>
        <a:prstGeom prst="rightArrow">
          <a:avLst>
            <a:gd name="adj1" fmla="val 60000"/>
            <a:gd name="adj2" fmla="val 50000"/>
          </a:avLst>
        </a:prstGeom>
        <a:solidFill>
          <a:srgbClr val="FFFF00"/>
        </a:solidFill>
        <a:ln>
          <a:solidFill>
            <a:srgbClr val="FFFF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MY" sz="5500" kern="1200"/>
        </a:p>
      </dsp:txBody>
      <dsp:txXfrm>
        <a:off x="4191148" y="838197"/>
        <a:ext cx="807404" cy="5181605"/>
      </dsp:txXfrm>
    </dsp:sp>
    <dsp:sp modelId="{F996967A-53DF-46F0-9480-88008BF9873D}">
      <dsp:nvSpPr>
        <dsp:cNvPr id="0" name=""/>
        <dsp:cNvSpPr/>
      </dsp:nvSpPr>
      <dsp:spPr>
        <a:xfrm>
          <a:off x="5333702" y="793539"/>
          <a:ext cx="3808511" cy="5270920"/>
        </a:xfrm>
        <a:prstGeom prst="roundRect">
          <a:avLst>
            <a:gd name="adj" fmla="val 10000"/>
          </a:avLst>
        </a:prstGeom>
        <a:solidFill>
          <a:srgbClr val="0000FF"/>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err="1" smtClean="0">
              <a:latin typeface="Bernard MT Condensed" pitchFamily="18" charset="0"/>
            </a:rPr>
            <a:t>Seandainya</a:t>
          </a:r>
          <a:r>
            <a:rPr lang="en-US" sz="3200" kern="1200" dirty="0" smtClean="0">
              <a:latin typeface="Bernard MT Condensed" pitchFamily="18" charset="0"/>
            </a:rPr>
            <a:t> </a:t>
          </a:r>
          <a:r>
            <a:rPr lang="en-US" sz="3200" kern="1200" dirty="0" err="1" smtClean="0">
              <a:latin typeface="Bernard MT Condensed" pitchFamily="18" charset="0"/>
            </a:rPr>
            <a:t>ibadat</a:t>
          </a:r>
          <a:r>
            <a:rPr lang="en-US" sz="3200" kern="1200" dirty="0" smtClean="0">
              <a:latin typeface="Bernard MT Condensed" pitchFamily="18" charset="0"/>
            </a:rPr>
            <a:t> </a:t>
          </a:r>
          <a:r>
            <a:rPr lang="en-US" sz="3200" kern="1200" dirty="0" err="1" smtClean="0">
              <a:latin typeface="Bernard MT Condensed" pitchFamily="18" charset="0"/>
            </a:rPr>
            <a:t>korban</a:t>
          </a:r>
          <a:r>
            <a:rPr lang="en-US" sz="3200" kern="1200" dirty="0" smtClean="0">
              <a:latin typeface="Bernard MT Condensed" pitchFamily="18" charset="0"/>
            </a:rPr>
            <a:t> yang </a:t>
          </a:r>
          <a:r>
            <a:rPr lang="en-US" sz="3200" kern="1200" dirty="0" err="1" smtClean="0">
              <a:latin typeface="Bernard MT Condensed" pitchFamily="18" charset="0"/>
            </a:rPr>
            <a:t>kita</a:t>
          </a:r>
          <a:r>
            <a:rPr lang="en-US" sz="3200" kern="1200" dirty="0" smtClean="0">
              <a:latin typeface="Bernard MT Condensed" pitchFamily="18" charset="0"/>
            </a:rPr>
            <a:t> </a:t>
          </a:r>
          <a:r>
            <a:rPr lang="en-US" sz="3200" kern="1200" dirty="0" err="1" smtClean="0">
              <a:latin typeface="Bernard MT Condensed" pitchFamily="18" charset="0"/>
            </a:rPr>
            <a:t>lakukan</a:t>
          </a:r>
          <a:r>
            <a:rPr lang="en-US" sz="3200" kern="1200" dirty="0" smtClean="0">
              <a:latin typeface="Bernard MT Condensed" pitchFamily="18" charset="0"/>
            </a:rPr>
            <a:t> </a:t>
          </a:r>
          <a:r>
            <a:rPr lang="en-US" sz="3200" kern="1200" dirty="0" err="1" smtClean="0">
              <a:latin typeface="Bernard MT Condensed" pitchFamily="18" charset="0"/>
            </a:rPr>
            <a:t>dicemari</a:t>
          </a:r>
          <a:r>
            <a:rPr lang="en-US" sz="3200" kern="1200" dirty="0" smtClean="0">
              <a:latin typeface="Bernard MT Condensed" pitchFamily="18" charset="0"/>
            </a:rPr>
            <a:t> </a:t>
          </a:r>
          <a:r>
            <a:rPr lang="en-US" sz="3200" kern="1200" dirty="0" err="1" smtClean="0">
              <a:latin typeface="Bernard MT Condensed" pitchFamily="18" charset="0"/>
            </a:rPr>
            <a:t>dengan</a:t>
          </a:r>
          <a:r>
            <a:rPr lang="en-US" sz="3200" kern="1200" dirty="0" smtClean="0">
              <a:latin typeface="Bernard MT Condensed" pitchFamily="18" charset="0"/>
            </a:rPr>
            <a:t> </a:t>
          </a:r>
          <a:r>
            <a:rPr lang="en-US" sz="3200" kern="1200" dirty="0" err="1" smtClean="0">
              <a:latin typeface="Bernard MT Condensed" pitchFamily="18" charset="0"/>
            </a:rPr>
            <a:t>sifat</a:t>
          </a:r>
          <a:r>
            <a:rPr lang="en-US" sz="3200" kern="1200" dirty="0" smtClean="0">
              <a:latin typeface="Bernard MT Condensed" pitchFamily="18" charset="0"/>
            </a:rPr>
            <a:t> </a:t>
          </a:r>
          <a:r>
            <a:rPr lang="en-US" sz="3200" kern="1200" dirty="0" err="1" smtClean="0">
              <a:latin typeface="Bernard MT Condensed" pitchFamily="18" charset="0"/>
            </a:rPr>
            <a:t>riak</a:t>
          </a:r>
          <a:r>
            <a:rPr lang="en-US" sz="3200" kern="1200" dirty="0" smtClean="0">
              <a:latin typeface="Bernard MT Condensed" pitchFamily="18" charset="0"/>
            </a:rPr>
            <a:t>, </a:t>
          </a:r>
          <a:r>
            <a:rPr lang="en-US" sz="3200" kern="1200" dirty="0" err="1" smtClean="0">
              <a:latin typeface="Bernard MT Condensed" pitchFamily="18" charset="0"/>
            </a:rPr>
            <a:t>takabbur</a:t>
          </a:r>
          <a:r>
            <a:rPr lang="en-US" sz="3200" kern="1200" dirty="0" smtClean="0">
              <a:latin typeface="Bernard MT Condensed" pitchFamily="18" charset="0"/>
            </a:rPr>
            <a:t> </a:t>
          </a:r>
          <a:r>
            <a:rPr lang="en-US" sz="3200" kern="1200" dirty="0" err="1" smtClean="0">
              <a:latin typeface="Bernard MT Condensed" pitchFamily="18" charset="0"/>
            </a:rPr>
            <a:t>dan</a:t>
          </a:r>
          <a:r>
            <a:rPr lang="en-US" sz="3200" kern="1200" dirty="0" smtClean="0">
              <a:latin typeface="Bernard MT Condensed" pitchFamily="18" charset="0"/>
            </a:rPr>
            <a:t> </a:t>
          </a:r>
          <a:r>
            <a:rPr lang="en-US" sz="3200" kern="1200" dirty="0" err="1" smtClean="0">
              <a:latin typeface="Bernard MT Condensed" pitchFamily="18" charset="0"/>
            </a:rPr>
            <a:t>menunjuk-nunjuk</a:t>
          </a:r>
          <a:r>
            <a:rPr lang="en-US" sz="3200" kern="1200" dirty="0" smtClean="0">
              <a:latin typeface="Bernard MT Condensed" pitchFamily="18" charset="0"/>
            </a:rPr>
            <a:t>, </a:t>
          </a:r>
          <a:r>
            <a:rPr lang="en-US" sz="3200" kern="1200" dirty="0" err="1" smtClean="0">
              <a:latin typeface="Bernard MT Condensed" pitchFamily="18" charset="0"/>
            </a:rPr>
            <a:t>maka</a:t>
          </a:r>
          <a:r>
            <a:rPr lang="en-US" sz="3200" kern="1200" dirty="0" smtClean="0">
              <a:latin typeface="Bernard MT Condensed" pitchFamily="18" charset="0"/>
            </a:rPr>
            <a:t> </a:t>
          </a:r>
          <a:r>
            <a:rPr lang="en-US" sz="3200" kern="1200" dirty="0" err="1" smtClean="0">
              <a:latin typeface="Bernard MT Condensed" pitchFamily="18" charset="0"/>
            </a:rPr>
            <a:t>akan</a:t>
          </a:r>
          <a:r>
            <a:rPr lang="en-US" sz="3200" kern="1200" dirty="0" smtClean="0">
              <a:latin typeface="Bernard MT Condensed" pitchFamily="18" charset="0"/>
            </a:rPr>
            <a:t> </a:t>
          </a:r>
          <a:r>
            <a:rPr lang="en-US" sz="3200" kern="1200" dirty="0" err="1" smtClean="0">
              <a:latin typeface="Bernard MT Condensed" pitchFamily="18" charset="0"/>
            </a:rPr>
            <a:t>tertutuplah</a:t>
          </a:r>
          <a:r>
            <a:rPr lang="en-US" sz="3200" kern="1200" dirty="0" smtClean="0">
              <a:latin typeface="Bernard MT Condensed" pitchFamily="18" charset="0"/>
            </a:rPr>
            <a:t> </a:t>
          </a:r>
          <a:r>
            <a:rPr lang="en-US" sz="3200" kern="1200" dirty="0" err="1" smtClean="0">
              <a:latin typeface="Bernard MT Condensed" pitchFamily="18" charset="0"/>
            </a:rPr>
            <a:t>rahmat</a:t>
          </a:r>
          <a:r>
            <a:rPr lang="en-US" sz="3200" kern="1200" dirty="0" smtClean="0">
              <a:latin typeface="Bernard MT Condensed" pitchFamily="18" charset="0"/>
            </a:rPr>
            <a:t> Allah SWT </a:t>
          </a:r>
          <a:r>
            <a:rPr lang="en-US" sz="3200" kern="1200" dirty="0" err="1" smtClean="0">
              <a:latin typeface="Bernard MT Condensed" pitchFamily="18" charset="0"/>
            </a:rPr>
            <a:t>dan</a:t>
          </a:r>
          <a:r>
            <a:rPr lang="en-US" sz="3200" kern="1200" dirty="0" smtClean="0">
              <a:latin typeface="Bernard MT Condensed" pitchFamily="18" charset="0"/>
            </a:rPr>
            <a:t> </a:t>
          </a:r>
          <a:r>
            <a:rPr lang="en-US" sz="3200" kern="1200" dirty="0" err="1" smtClean="0">
              <a:latin typeface="Bernard MT Condensed" pitchFamily="18" charset="0"/>
            </a:rPr>
            <a:t>sia-sialah</a:t>
          </a:r>
          <a:r>
            <a:rPr lang="en-US" sz="3200" kern="1200" dirty="0" smtClean="0">
              <a:latin typeface="Bernard MT Condensed" pitchFamily="18" charset="0"/>
            </a:rPr>
            <a:t> </a:t>
          </a:r>
          <a:r>
            <a:rPr lang="en-US" sz="3200" kern="1200" dirty="0" err="1" smtClean="0">
              <a:latin typeface="Bernard MT Condensed" pitchFamily="18" charset="0"/>
            </a:rPr>
            <a:t>amalan</a:t>
          </a:r>
          <a:r>
            <a:rPr lang="en-US" sz="3200" kern="1200" dirty="0" smtClean="0">
              <a:latin typeface="Bernard MT Condensed" pitchFamily="18" charset="0"/>
            </a:rPr>
            <a:t> yang </a:t>
          </a:r>
          <a:r>
            <a:rPr lang="en-US" sz="3200" kern="1200" dirty="0" err="1" smtClean="0">
              <a:latin typeface="Bernard MT Condensed" pitchFamily="18" charset="0"/>
            </a:rPr>
            <a:t>kita</a:t>
          </a:r>
          <a:r>
            <a:rPr lang="en-US" sz="3200" kern="1200" dirty="0" smtClean="0">
              <a:latin typeface="Bernard MT Condensed" pitchFamily="18" charset="0"/>
            </a:rPr>
            <a:t> </a:t>
          </a:r>
          <a:r>
            <a:rPr lang="en-US" sz="3200" kern="1200" dirty="0" err="1" smtClean="0">
              <a:latin typeface="Bernard MT Condensed" pitchFamily="18" charset="0"/>
            </a:rPr>
            <a:t>lakukan</a:t>
          </a:r>
          <a:r>
            <a:rPr lang="en-US" sz="3200" kern="1200" dirty="0" smtClean="0">
              <a:latin typeface="Bernard MT Condensed" pitchFamily="18" charset="0"/>
            </a:rPr>
            <a:t>.</a:t>
          </a:r>
          <a:endParaRPr lang="en-US" sz="3200" kern="1200" dirty="0">
            <a:latin typeface="Bernard MT Condensed" pitchFamily="18" charset="0"/>
          </a:endParaRPr>
        </a:p>
      </dsp:txBody>
      <dsp:txXfrm>
        <a:off x="5333702" y="793539"/>
        <a:ext cx="3808511" cy="527092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73FDCB-038A-4AD6-9977-5E4A9F1CE346}">
      <dsp:nvSpPr>
        <dsp:cNvPr id="0" name=""/>
        <dsp:cNvSpPr/>
      </dsp:nvSpPr>
      <dsp:spPr>
        <a:xfrm>
          <a:off x="761991" y="3432"/>
          <a:ext cx="7467604" cy="16508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MY" sz="2400" b="0" i="0" kern="1200" baseline="0" dirty="0" err="1" smtClean="0">
              <a:solidFill>
                <a:srgbClr val="FFFF00"/>
              </a:solidFill>
              <a:latin typeface="Bernard MT Condensed" pitchFamily="18" charset="0"/>
            </a:rPr>
            <a:t>Mimbar</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menyambut</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baik</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usaha</a:t>
          </a:r>
          <a:r>
            <a:rPr lang="en-MY" sz="2400" b="0" i="0" kern="1200" baseline="0" dirty="0" smtClean="0">
              <a:solidFill>
                <a:srgbClr val="FFFF00"/>
              </a:solidFill>
              <a:latin typeface="Bernard MT Condensed" pitchFamily="18" charset="0"/>
            </a:rPr>
            <a:t> yang </a:t>
          </a:r>
          <a:r>
            <a:rPr lang="en-MY" sz="2400" b="0" i="0" kern="1200" baseline="0" dirty="0" err="1" smtClean="0">
              <a:solidFill>
                <a:srgbClr val="FFFF00"/>
              </a:solidFill>
              <a:latin typeface="Bernard MT Condensed" pitchFamily="18" charset="0"/>
            </a:rPr>
            <a:t>telah</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dijalankan</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oleh</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pihak-pihak</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tertentu</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seperti</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masjid-masjid</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surau-surau</a:t>
          </a:r>
          <a:r>
            <a:rPr lang="en-MY" sz="2400" b="0" i="0" kern="1200" baseline="0" dirty="0" smtClean="0">
              <a:solidFill>
                <a:srgbClr val="FFFF00"/>
              </a:solidFill>
              <a:latin typeface="Bernard MT Condensed" pitchFamily="18" charset="0"/>
            </a:rPr>
            <a:t>, NGO </a:t>
          </a:r>
          <a:r>
            <a:rPr lang="en-MY" sz="2400" b="0" i="0" kern="1200" baseline="0" dirty="0" err="1" smtClean="0">
              <a:solidFill>
                <a:srgbClr val="FFFF00"/>
              </a:solidFill>
              <a:latin typeface="Bernard MT Condensed" pitchFamily="18" charset="0"/>
            </a:rPr>
            <a:t>dan</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pertubuhan</a:t>
          </a:r>
          <a:r>
            <a:rPr lang="en-MY" sz="2400" b="0" i="0" kern="1200" baseline="0" dirty="0" smtClean="0">
              <a:solidFill>
                <a:srgbClr val="FFFF00"/>
              </a:solidFill>
              <a:latin typeface="Bernard MT Condensed" pitchFamily="18" charset="0"/>
            </a:rPr>
            <a:t> Islam lain yang </a:t>
          </a:r>
          <a:r>
            <a:rPr lang="en-MY" sz="2400" b="0" i="0" kern="1200" baseline="0" dirty="0" err="1" smtClean="0">
              <a:solidFill>
                <a:srgbClr val="FFFF00"/>
              </a:solidFill>
              <a:latin typeface="Bernard MT Condensed" pitchFamily="18" charset="0"/>
            </a:rPr>
            <a:t>menjalankan</a:t>
          </a:r>
          <a:r>
            <a:rPr lang="en-MY" sz="2400" b="0" i="0" kern="1200" baseline="0" dirty="0" smtClean="0">
              <a:solidFill>
                <a:srgbClr val="FFFF00"/>
              </a:solidFill>
              <a:latin typeface="Bernard MT Condensed" pitchFamily="18" charset="0"/>
            </a:rPr>
            <a:t> program </a:t>
          </a:r>
          <a:r>
            <a:rPr lang="en-MY" sz="2400" b="0" i="0" kern="1200" baseline="0" dirty="0" err="1" smtClean="0">
              <a:solidFill>
                <a:srgbClr val="FFFF00"/>
              </a:solidFill>
              <a:latin typeface="Bernard MT Condensed" pitchFamily="18" charset="0"/>
            </a:rPr>
            <a:t>ibadah</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korban</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di</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negara-negara</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minoriti</a:t>
          </a:r>
          <a:r>
            <a:rPr lang="en-MY" sz="2400" b="0" i="0" kern="1200" baseline="0" dirty="0" smtClean="0">
              <a:solidFill>
                <a:srgbClr val="FFFF00"/>
              </a:solidFill>
              <a:latin typeface="Bernard MT Condensed" pitchFamily="18" charset="0"/>
            </a:rPr>
            <a:t> Islam </a:t>
          </a:r>
          <a:r>
            <a:rPr lang="en-MY" sz="2400" b="0" i="0" kern="1200" baseline="0" dirty="0" err="1" smtClean="0">
              <a:solidFill>
                <a:srgbClr val="FFFF00"/>
              </a:solidFill>
              <a:latin typeface="Bernard MT Condensed" pitchFamily="18" charset="0"/>
            </a:rPr>
            <a:t>seperti</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Kemboja</a:t>
          </a:r>
          <a:r>
            <a:rPr lang="en-MY" sz="2400" b="0" i="0" kern="1200" baseline="0" dirty="0" smtClean="0">
              <a:solidFill>
                <a:srgbClr val="FFFF00"/>
              </a:solidFill>
              <a:latin typeface="Bernard MT Condensed" pitchFamily="18" charset="0"/>
            </a:rPr>
            <a:t>, Mindanao </a:t>
          </a:r>
          <a:r>
            <a:rPr lang="en-MY" sz="2400" b="0" i="0" kern="1200" baseline="0" dirty="0" err="1" smtClean="0">
              <a:solidFill>
                <a:srgbClr val="FFFF00"/>
              </a:solidFill>
              <a:latin typeface="Bernard MT Condensed" pitchFamily="18" charset="0"/>
            </a:rPr>
            <a:t>dan</a:t>
          </a:r>
          <a:r>
            <a:rPr lang="en-MY" sz="2400" b="0" i="0" kern="1200" baseline="0" dirty="0" smtClean="0">
              <a:solidFill>
                <a:srgbClr val="FFFF00"/>
              </a:solidFill>
              <a:latin typeface="Bernard MT Condensed" pitchFamily="18" charset="0"/>
            </a:rPr>
            <a:t> Vietnam </a:t>
          </a:r>
          <a:r>
            <a:rPr lang="en-MY" sz="2400" b="0" i="0" kern="1200" baseline="0" dirty="0" err="1" smtClean="0">
              <a:solidFill>
                <a:srgbClr val="FFFF00"/>
              </a:solidFill>
              <a:latin typeface="Bernard MT Condensed" pitchFamily="18" charset="0"/>
            </a:rPr>
            <a:t>bagi</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menyahut</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seruan</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ini</a:t>
          </a:r>
          <a:endParaRPr lang="en-MY" sz="2400" kern="1200" dirty="0">
            <a:solidFill>
              <a:srgbClr val="FFFF00"/>
            </a:solidFill>
            <a:latin typeface="Bernard MT Condensed" pitchFamily="18" charset="0"/>
          </a:endParaRPr>
        </a:p>
      </dsp:txBody>
      <dsp:txXfrm>
        <a:off x="761991" y="3432"/>
        <a:ext cx="7467604" cy="1650875"/>
      </dsp:txXfrm>
    </dsp:sp>
    <dsp:sp modelId="{8A6E9E52-A000-4FD9-B7A0-FF2FAEAC91C4}">
      <dsp:nvSpPr>
        <dsp:cNvPr id="0" name=""/>
        <dsp:cNvSpPr/>
      </dsp:nvSpPr>
      <dsp:spPr>
        <a:xfrm>
          <a:off x="761991" y="1736852"/>
          <a:ext cx="7467604" cy="1650875"/>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MY" sz="2400" b="0" i="0" kern="1200" baseline="0" dirty="0" smtClean="0">
              <a:solidFill>
                <a:schemeClr val="accent3">
                  <a:lumMod val="50000"/>
                </a:schemeClr>
              </a:solidFill>
              <a:latin typeface="Bernard MT Condensed" pitchFamily="18" charset="0"/>
            </a:rPr>
            <a:t>Paling </a:t>
          </a:r>
          <a:r>
            <a:rPr lang="en-MY" sz="2400" b="0" i="0" kern="1200" baseline="0" dirty="0" err="1" smtClean="0">
              <a:solidFill>
                <a:schemeClr val="accent3">
                  <a:lumMod val="50000"/>
                </a:schemeClr>
              </a:solidFill>
              <a:latin typeface="Bernard MT Condensed" pitchFamily="18" charset="0"/>
            </a:rPr>
            <a:t>penting</a:t>
          </a:r>
          <a:r>
            <a:rPr lang="en-MY" sz="2400" b="0" i="0" kern="1200" baseline="0" dirty="0" smtClean="0">
              <a:solidFill>
                <a:schemeClr val="accent3">
                  <a:lumMod val="50000"/>
                </a:schemeClr>
              </a:solidFill>
              <a:latin typeface="Bernard MT Condensed" pitchFamily="18" charset="0"/>
            </a:rPr>
            <a:t> </a:t>
          </a:r>
          <a:r>
            <a:rPr lang="en-MY" sz="2400" b="0" i="0" kern="1200" baseline="0" dirty="0" err="1" smtClean="0">
              <a:solidFill>
                <a:schemeClr val="accent3">
                  <a:lumMod val="50000"/>
                </a:schemeClr>
              </a:solidFill>
              <a:latin typeface="Bernard MT Condensed" pitchFamily="18" charset="0"/>
            </a:rPr>
            <a:t>adalah</a:t>
          </a:r>
          <a:r>
            <a:rPr lang="en-MY" sz="2400" b="0" i="0" kern="1200" baseline="0" dirty="0" smtClean="0">
              <a:solidFill>
                <a:schemeClr val="accent3">
                  <a:lumMod val="50000"/>
                </a:schemeClr>
              </a:solidFill>
              <a:latin typeface="Bernard MT Condensed" pitchFamily="18" charset="0"/>
            </a:rPr>
            <a:t> </a:t>
          </a:r>
          <a:r>
            <a:rPr lang="en-MY" sz="2400" b="0" i="0" kern="1200" baseline="0" dirty="0" err="1" smtClean="0">
              <a:solidFill>
                <a:schemeClr val="accent3">
                  <a:lumMod val="50000"/>
                </a:schemeClr>
              </a:solidFill>
              <a:latin typeface="Bernard MT Condensed" pitchFamily="18" charset="0"/>
            </a:rPr>
            <a:t>mereka</a:t>
          </a:r>
          <a:r>
            <a:rPr lang="en-MY" sz="2400" b="0" i="0" kern="1200" baseline="0" dirty="0" smtClean="0">
              <a:solidFill>
                <a:schemeClr val="accent3">
                  <a:lumMod val="50000"/>
                </a:schemeClr>
              </a:solidFill>
              <a:latin typeface="Bernard MT Condensed" pitchFamily="18" charset="0"/>
            </a:rPr>
            <a:t> yang </a:t>
          </a:r>
          <a:r>
            <a:rPr lang="en-MY" sz="2400" b="0" i="0" kern="1200" baseline="0" dirty="0" err="1" smtClean="0">
              <a:solidFill>
                <a:schemeClr val="accent3">
                  <a:lumMod val="50000"/>
                </a:schemeClr>
              </a:solidFill>
              <a:latin typeface="Bernard MT Condensed" pitchFamily="18" charset="0"/>
            </a:rPr>
            <a:t>menggorbankan</a:t>
          </a:r>
          <a:r>
            <a:rPr lang="en-MY" sz="2400" b="0" i="0" kern="1200" baseline="0" dirty="0" smtClean="0">
              <a:solidFill>
                <a:schemeClr val="accent3">
                  <a:lumMod val="50000"/>
                </a:schemeClr>
              </a:solidFill>
              <a:latin typeface="Bernard MT Condensed" pitchFamily="18" charset="0"/>
            </a:rPr>
            <a:t> </a:t>
          </a:r>
          <a:r>
            <a:rPr lang="en-MY" sz="2400" b="0" i="0" kern="1200" baseline="0" dirty="0" err="1" smtClean="0">
              <a:solidFill>
                <a:schemeClr val="accent3">
                  <a:lumMod val="50000"/>
                </a:schemeClr>
              </a:solidFill>
              <a:latin typeface="Bernard MT Condensed" pitchFamily="18" charset="0"/>
            </a:rPr>
            <a:t>harta</a:t>
          </a:r>
          <a:r>
            <a:rPr lang="en-MY" sz="2400" b="0" i="0" kern="1200" baseline="0" dirty="0" smtClean="0">
              <a:solidFill>
                <a:schemeClr val="accent3">
                  <a:lumMod val="50000"/>
                </a:schemeClr>
              </a:solidFill>
              <a:latin typeface="Bernard MT Condensed" pitchFamily="18" charset="0"/>
            </a:rPr>
            <a:t> </a:t>
          </a:r>
          <a:r>
            <a:rPr lang="en-MY" sz="2400" b="0" i="0" kern="1200" baseline="0" dirty="0" err="1" smtClean="0">
              <a:solidFill>
                <a:schemeClr val="accent3">
                  <a:lumMod val="50000"/>
                </a:schemeClr>
              </a:solidFill>
              <a:latin typeface="Bernard MT Condensed" pitchFamily="18" charset="0"/>
            </a:rPr>
            <a:t>dan</a:t>
          </a:r>
          <a:r>
            <a:rPr lang="en-MY" sz="2400" b="0" i="0" kern="1200" baseline="0" dirty="0" smtClean="0">
              <a:solidFill>
                <a:schemeClr val="accent3">
                  <a:lumMod val="50000"/>
                </a:schemeClr>
              </a:solidFill>
              <a:latin typeface="Bernard MT Condensed" pitchFamily="18" charset="0"/>
            </a:rPr>
            <a:t> </a:t>
          </a:r>
          <a:r>
            <a:rPr lang="en-MY" sz="2400" b="0" i="0" kern="1200" baseline="0" dirty="0" err="1" smtClean="0">
              <a:solidFill>
                <a:schemeClr val="accent3">
                  <a:lumMod val="50000"/>
                </a:schemeClr>
              </a:solidFill>
              <a:latin typeface="Bernard MT Condensed" pitchFamily="18" charset="0"/>
            </a:rPr>
            <a:t>binatang</a:t>
          </a:r>
          <a:r>
            <a:rPr lang="en-MY" sz="2400" b="0" i="0" kern="1200" baseline="0" dirty="0" smtClean="0">
              <a:solidFill>
                <a:schemeClr val="accent3">
                  <a:lumMod val="50000"/>
                </a:schemeClr>
              </a:solidFill>
              <a:latin typeface="Bernard MT Condensed" pitchFamily="18" charset="0"/>
            </a:rPr>
            <a:t> </a:t>
          </a:r>
          <a:r>
            <a:rPr lang="en-MY" sz="2400" b="0" i="0" kern="1200" baseline="0" dirty="0" err="1" smtClean="0">
              <a:solidFill>
                <a:schemeClr val="accent3">
                  <a:lumMod val="50000"/>
                </a:schemeClr>
              </a:solidFill>
              <a:latin typeface="Bernard MT Condensed" pitchFamily="18" charset="0"/>
            </a:rPr>
            <a:t>ternakan</a:t>
          </a:r>
          <a:r>
            <a:rPr lang="en-MY" sz="2400" b="0" i="0" kern="1200" baseline="0" dirty="0" smtClean="0">
              <a:solidFill>
                <a:schemeClr val="accent3">
                  <a:lumMod val="50000"/>
                </a:schemeClr>
              </a:solidFill>
              <a:latin typeface="Bernard MT Condensed" pitchFamily="18" charset="0"/>
            </a:rPr>
            <a:t> </a:t>
          </a:r>
          <a:r>
            <a:rPr lang="en-MY" sz="2400" b="0" i="0" kern="1200" baseline="0" dirty="0" err="1" smtClean="0">
              <a:solidFill>
                <a:schemeClr val="accent3">
                  <a:lumMod val="50000"/>
                </a:schemeClr>
              </a:solidFill>
              <a:latin typeface="Bernard MT Condensed" pitchFamily="18" charset="0"/>
            </a:rPr>
            <a:t>bagi</a:t>
          </a:r>
          <a:r>
            <a:rPr lang="en-MY" sz="2400" b="0" i="0" kern="1200" baseline="0" dirty="0" smtClean="0">
              <a:solidFill>
                <a:schemeClr val="accent3">
                  <a:lumMod val="50000"/>
                </a:schemeClr>
              </a:solidFill>
              <a:latin typeface="Bernard MT Condensed" pitchFamily="18" charset="0"/>
            </a:rPr>
            <a:t> </a:t>
          </a:r>
          <a:r>
            <a:rPr lang="en-MY" sz="2400" b="0" i="0" kern="1200" baseline="0" dirty="0" err="1" smtClean="0">
              <a:solidFill>
                <a:schemeClr val="accent3">
                  <a:lumMod val="50000"/>
                </a:schemeClr>
              </a:solidFill>
              <a:latin typeface="Bernard MT Condensed" pitchFamily="18" charset="0"/>
            </a:rPr>
            <a:t>tujuan</a:t>
          </a:r>
          <a:r>
            <a:rPr lang="en-MY" sz="2400" b="0" i="0" kern="1200" baseline="0" dirty="0" smtClean="0">
              <a:solidFill>
                <a:schemeClr val="accent3">
                  <a:lumMod val="50000"/>
                </a:schemeClr>
              </a:solidFill>
              <a:latin typeface="Bernard MT Condensed" pitchFamily="18" charset="0"/>
            </a:rPr>
            <a:t> </a:t>
          </a:r>
          <a:r>
            <a:rPr lang="en-MY" sz="2400" b="0" i="0" kern="1200" baseline="0" dirty="0" err="1" smtClean="0">
              <a:solidFill>
                <a:schemeClr val="accent3">
                  <a:lumMod val="50000"/>
                </a:schemeClr>
              </a:solidFill>
              <a:latin typeface="Bernard MT Condensed" pitchFamily="18" charset="0"/>
            </a:rPr>
            <a:t>suci</a:t>
          </a:r>
          <a:r>
            <a:rPr lang="en-MY" sz="2400" b="0" i="0" kern="1200" baseline="0" dirty="0" smtClean="0">
              <a:solidFill>
                <a:schemeClr val="accent3">
                  <a:lumMod val="50000"/>
                </a:schemeClr>
              </a:solidFill>
              <a:latin typeface="Bernard MT Condensed" pitchFamily="18" charset="0"/>
            </a:rPr>
            <a:t> </a:t>
          </a:r>
          <a:r>
            <a:rPr lang="en-MY" sz="2400" b="0" i="0" kern="1200" baseline="0" dirty="0" err="1" smtClean="0">
              <a:solidFill>
                <a:schemeClr val="accent3">
                  <a:lumMod val="50000"/>
                </a:schemeClr>
              </a:solidFill>
              <a:latin typeface="Bernard MT Condensed" pitchFamily="18" charset="0"/>
            </a:rPr>
            <a:t>ini</a:t>
          </a:r>
          <a:r>
            <a:rPr lang="en-MY" sz="2400" b="0" i="0" kern="1200" baseline="0" dirty="0" smtClean="0">
              <a:solidFill>
                <a:schemeClr val="accent3">
                  <a:lumMod val="50000"/>
                </a:schemeClr>
              </a:solidFill>
              <a:latin typeface="Bernard MT Condensed" pitchFamily="18" charset="0"/>
            </a:rPr>
            <a:t>. </a:t>
          </a:r>
          <a:endParaRPr lang="en-MY" sz="2400" kern="1200" dirty="0">
            <a:solidFill>
              <a:schemeClr val="accent3">
                <a:lumMod val="50000"/>
              </a:schemeClr>
            </a:solidFill>
            <a:latin typeface="Bernard MT Condensed" pitchFamily="18" charset="0"/>
          </a:endParaRPr>
        </a:p>
      </dsp:txBody>
      <dsp:txXfrm>
        <a:off x="761991" y="1736852"/>
        <a:ext cx="7467604" cy="1650875"/>
      </dsp:txXfrm>
    </dsp:sp>
    <dsp:sp modelId="{98F7D8B8-CAE2-4EA5-A13D-A2A16C751C8C}">
      <dsp:nvSpPr>
        <dsp:cNvPr id="0" name=""/>
        <dsp:cNvSpPr/>
      </dsp:nvSpPr>
      <dsp:spPr>
        <a:xfrm>
          <a:off x="761991" y="3470271"/>
          <a:ext cx="7528569" cy="1650875"/>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MY" sz="2400" b="0" i="0" kern="1200" baseline="0" dirty="0" err="1" smtClean="0">
              <a:solidFill>
                <a:schemeClr val="accent4">
                  <a:lumMod val="75000"/>
                </a:schemeClr>
              </a:solidFill>
              <a:latin typeface="Bernard MT Condensed" pitchFamily="18" charset="0"/>
            </a:rPr>
            <a:t>Mimbar</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amat</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menghargai</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sumbangan</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jemaah</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dan</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umat</a:t>
          </a:r>
          <a:r>
            <a:rPr lang="en-MY" sz="2400" b="0" i="0" kern="1200" baseline="0" dirty="0" smtClean="0">
              <a:solidFill>
                <a:schemeClr val="accent4">
                  <a:lumMod val="75000"/>
                </a:schemeClr>
              </a:solidFill>
              <a:latin typeface="Bernard MT Condensed" pitchFamily="18" charset="0"/>
            </a:rPr>
            <a:t> Islam </a:t>
          </a:r>
          <a:r>
            <a:rPr lang="en-MY" sz="2400" b="0" i="0" kern="1200" baseline="0" dirty="0" err="1" smtClean="0">
              <a:solidFill>
                <a:schemeClr val="accent4">
                  <a:lumMod val="75000"/>
                </a:schemeClr>
              </a:solidFill>
              <a:latin typeface="Bernard MT Condensed" pitchFamily="18" charset="0"/>
            </a:rPr>
            <a:t>sekalian</a:t>
          </a:r>
          <a:r>
            <a:rPr lang="en-MY" sz="2400" b="0" i="0" kern="1200" baseline="0" dirty="0" smtClean="0">
              <a:solidFill>
                <a:schemeClr val="accent4">
                  <a:lumMod val="75000"/>
                </a:schemeClr>
              </a:solidFill>
              <a:latin typeface="Bernard MT Condensed" pitchFamily="18" charset="0"/>
            </a:rPr>
            <a:t> yang </a:t>
          </a:r>
          <a:r>
            <a:rPr lang="en-MY" sz="2400" b="0" i="0" kern="1200" baseline="0" dirty="0" err="1" smtClean="0">
              <a:solidFill>
                <a:schemeClr val="accent4">
                  <a:lumMod val="75000"/>
                </a:schemeClr>
              </a:solidFill>
              <a:latin typeface="Bernard MT Condensed" pitchFamily="18" charset="0"/>
            </a:rPr>
            <a:t>menghidupkan</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ibadah</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korban</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sama</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ada</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diperingkat</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kampung</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taman</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perumahan</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mahu</a:t>
          </a:r>
          <a:r>
            <a:rPr lang="en-MY" sz="2400" b="0" i="0" kern="1200" baseline="0" dirty="0" smtClean="0">
              <a:solidFill>
                <a:schemeClr val="accent4">
                  <a:lumMod val="75000"/>
                </a:schemeClr>
              </a:solidFill>
              <a:latin typeface="Bernard MT Condensed" pitchFamily="18" charset="0"/>
            </a:rPr>
            <a:t> pun </a:t>
          </a:r>
          <a:r>
            <a:rPr lang="en-MY" sz="2400" b="0" i="0" kern="1200" baseline="0" dirty="0" err="1" smtClean="0">
              <a:solidFill>
                <a:schemeClr val="accent4">
                  <a:lumMod val="75000"/>
                </a:schemeClr>
              </a:solidFill>
              <a:latin typeface="Bernard MT Condensed" pitchFamily="18" charset="0"/>
            </a:rPr>
            <a:t>di</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luar</a:t>
          </a:r>
          <a:r>
            <a:rPr lang="en-MY" sz="2400" b="0" i="0" kern="1200" baseline="0" dirty="0" smtClean="0">
              <a:solidFill>
                <a:schemeClr val="accent4">
                  <a:lumMod val="75000"/>
                </a:schemeClr>
              </a:solidFill>
              <a:latin typeface="Bernard MT Condensed" pitchFamily="18" charset="0"/>
            </a:rPr>
            <a:t> </a:t>
          </a:r>
          <a:r>
            <a:rPr lang="en-MY" sz="2400" b="0" i="0" kern="1200" baseline="0" dirty="0" err="1" smtClean="0">
              <a:solidFill>
                <a:schemeClr val="accent4">
                  <a:lumMod val="75000"/>
                </a:schemeClr>
              </a:solidFill>
              <a:latin typeface="Bernard MT Condensed" pitchFamily="18" charset="0"/>
            </a:rPr>
            <a:t>negara</a:t>
          </a:r>
          <a:r>
            <a:rPr lang="en-MY" sz="2400" b="0" i="0" kern="1200" baseline="0" dirty="0" smtClean="0">
              <a:solidFill>
                <a:schemeClr val="accent4">
                  <a:lumMod val="75000"/>
                </a:schemeClr>
              </a:solidFill>
              <a:latin typeface="Bernard MT Condensed" pitchFamily="18" charset="0"/>
            </a:rPr>
            <a:t>. </a:t>
          </a:r>
          <a:endParaRPr lang="en-MY" sz="2400" b="0" i="0" kern="1200" baseline="0" dirty="0">
            <a:solidFill>
              <a:schemeClr val="accent4">
                <a:lumMod val="75000"/>
              </a:schemeClr>
            </a:solidFill>
            <a:latin typeface="Bernard MT Condensed" pitchFamily="18" charset="0"/>
          </a:endParaRPr>
        </a:p>
      </dsp:txBody>
      <dsp:txXfrm>
        <a:off x="761991" y="3470271"/>
        <a:ext cx="7528569" cy="1650875"/>
      </dsp:txXfrm>
    </dsp:sp>
    <dsp:sp modelId="{96B4A7D3-3BE9-49DE-A6BB-C46C1B1652A7}">
      <dsp:nvSpPr>
        <dsp:cNvPr id="0" name=""/>
        <dsp:cNvSpPr/>
      </dsp:nvSpPr>
      <dsp:spPr>
        <a:xfrm>
          <a:off x="761991" y="5203691"/>
          <a:ext cx="7620017" cy="165087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MY" sz="2400" b="0" i="0" kern="1200" baseline="0" dirty="0" err="1" smtClean="0">
              <a:solidFill>
                <a:srgbClr val="FFFF00"/>
              </a:solidFill>
              <a:latin typeface="Bernard MT Condensed" pitchFamily="18" charset="0"/>
            </a:rPr>
            <a:t>Inilah</a:t>
          </a:r>
          <a:r>
            <a:rPr lang="en-MY" sz="2400" b="0" i="0" kern="1200" baseline="0" dirty="0" smtClean="0">
              <a:solidFill>
                <a:srgbClr val="FFFF00"/>
              </a:solidFill>
              <a:latin typeface="Bernard MT Condensed" pitchFamily="18" charset="0"/>
            </a:rPr>
            <a:t> yang </a:t>
          </a:r>
          <a:r>
            <a:rPr lang="en-MY" sz="2400" b="0" i="0" kern="1200" baseline="0" dirty="0" err="1" smtClean="0">
              <a:solidFill>
                <a:srgbClr val="FFFF00"/>
              </a:solidFill>
              <a:latin typeface="Bernard MT Condensed" pitchFamily="18" charset="0"/>
            </a:rPr>
            <a:t>akan</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menaikan</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imej</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izzah</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umat</a:t>
          </a:r>
          <a:r>
            <a:rPr lang="en-MY" sz="2400" b="0" i="0" kern="1200" baseline="0" dirty="0" smtClean="0">
              <a:solidFill>
                <a:srgbClr val="FFFF00"/>
              </a:solidFill>
              <a:latin typeface="Bernard MT Condensed" pitchFamily="18" charset="0"/>
            </a:rPr>
            <a:t> Islam </a:t>
          </a:r>
          <a:r>
            <a:rPr lang="en-MY" sz="2400" b="0" i="0" kern="1200" baseline="0" dirty="0" err="1" smtClean="0">
              <a:solidFill>
                <a:srgbClr val="FFFF00"/>
              </a:solidFill>
              <a:latin typeface="Bernard MT Condensed" pitchFamily="18" charset="0"/>
            </a:rPr>
            <a:t>di</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sini</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dan</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negara</a:t>
          </a:r>
          <a:r>
            <a:rPr lang="en-MY" sz="2400" b="0" i="0" kern="1200" baseline="0" dirty="0" smtClean="0">
              <a:solidFill>
                <a:srgbClr val="FFFF00"/>
              </a:solidFill>
              <a:latin typeface="Bernard MT Condensed" pitchFamily="18" charset="0"/>
            </a:rPr>
            <a:t> Malaysia yang </a:t>
          </a:r>
          <a:r>
            <a:rPr lang="en-MY" sz="2400" b="0" i="0" kern="1200" baseline="0" dirty="0" err="1" smtClean="0">
              <a:solidFill>
                <a:srgbClr val="FFFF00"/>
              </a:solidFill>
              <a:latin typeface="Bernard MT Condensed" pitchFamily="18" charset="0"/>
            </a:rPr>
            <a:t>kita</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cintai</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di</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mata</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dunia</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serta</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akan</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mendapat</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pahala</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ganjaran</a:t>
          </a:r>
          <a:r>
            <a:rPr lang="en-MY" sz="2400" b="0" i="0" kern="1200" baseline="0" dirty="0" smtClean="0">
              <a:solidFill>
                <a:srgbClr val="FFFF00"/>
              </a:solidFill>
              <a:latin typeface="Bernard MT Condensed" pitchFamily="18" charset="0"/>
            </a:rPr>
            <a:t> </a:t>
          </a:r>
          <a:r>
            <a:rPr lang="en-MY" sz="2400" b="0" i="0" kern="1200" baseline="0" dirty="0" err="1" smtClean="0">
              <a:solidFill>
                <a:srgbClr val="FFFF00"/>
              </a:solidFill>
              <a:latin typeface="Bernard MT Condensed" pitchFamily="18" charset="0"/>
            </a:rPr>
            <a:t>dari</a:t>
          </a:r>
          <a:r>
            <a:rPr lang="en-MY" sz="2400" b="0" i="0" kern="1200" baseline="0" dirty="0" smtClean="0">
              <a:solidFill>
                <a:srgbClr val="FFFF00"/>
              </a:solidFill>
              <a:latin typeface="Bernard MT Condensed" pitchFamily="18" charset="0"/>
            </a:rPr>
            <a:t> Allah SWT.</a:t>
          </a:r>
          <a:endParaRPr lang="en-MY" sz="2400" b="0" i="0" kern="1200" baseline="0" dirty="0">
            <a:solidFill>
              <a:srgbClr val="FFFF00"/>
            </a:solidFill>
            <a:latin typeface="Bernard MT Condensed" pitchFamily="18" charset="0"/>
          </a:endParaRPr>
        </a:p>
      </dsp:txBody>
      <dsp:txXfrm>
        <a:off x="761991" y="5203691"/>
        <a:ext cx="7620017" cy="16508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2D6533-2FD1-407B-B977-2EDDB63F13FC}">
      <dsp:nvSpPr>
        <dsp:cNvPr id="0" name=""/>
        <dsp:cNvSpPr/>
      </dsp:nvSpPr>
      <dsp:spPr>
        <a:xfrm rot="10800000">
          <a:off x="1881619" y="2143"/>
          <a:ext cx="6080760" cy="1399996"/>
        </a:xfrm>
        <a:prstGeom prst="homePlate">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360" tIns="106680" rIns="199136" bIns="106680" numCol="1" spcCol="1270" anchor="ctr" anchorCtr="0">
          <a:noAutofit/>
        </a:bodyPr>
        <a:lstStyle/>
        <a:p>
          <a:pPr lvl="0" algn="ctr" defTabSz="1244600" rtl="0">
            <a:lnSpc>
              <a:spcPct val="90000"/>
            </a:lnSpc>
            <a:spcBef>
              <a:spcPct val="0"/>
            </a:spcBef>
            <a:spcAft>
              <a:spcPct val="35000"/>
            </a:spcAft>
          </a:pPr>
          <a:r>
            <a:rPr lang="en-MY" sz="2800" b="0" i="0" kern="1200" baseline="0" dirty="0" err="1" smtClean="0">
              <a:latin typeface="Bernard MT Condensed" pitchFamily="18" charset="0"/>
            </a:rPr>
            <a:t>Iduladha</a:t>
          </a:r>
          <a:r>
            <a:rPr lang="en-MY" sz="2800" b="0" i="0" kern="1200" baseline="0" dirty="0" smtClean="0">
              <a:latin typeface="Bernard MT Condensed" pitchFamily="18" charset="0"/>
            </a:rPr>
            <a:t> yang </a:t>
          </a:r>
          <a:r>
            <a:rPr lang="en-MY" sz="2800" b="0" i="0" kern="1200" baseline="0" dirty="0" err="1" smtClean="0">
              <a:latin typeface="Bernard MT Condensed" pitchFamily="18" charset="0"/>
            </a:rPr>
            <a:t>kita</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rayakan</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ini</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melambangkan</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perpaduan</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hakiki</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umat</a:t>
          </a:r>
          <a:r>
            <a:rPr lang="en-MY" sz="2800" b="0" i="0" kern="1200" baseline="0" dirty="0" smtClean="0">
              <a:latin typeface="Bernard MT Condensed" pitchFamily="18" charset="0"/>
            </a:rPr>
            <a:t> Islam yang </a:t>
          </a:r>
          <a:r>
            <a:rPr lang="en-MY" sz="2800" b="0" i="0" kern="1200" baseline="0" dirty="0" err="1" smtClean="0">
              <a:latin typeface="Bernard MT Condensed" pitchFamily="18" charset="0"/>
            </a:rPr>
            <a:t>menerima</a:t>
          </a:r>
          <a:r>
            <a:rPr lang="en-MY" sz="2800" b="0" i="0" kern="1200" baseline="0" dirty="0" smtClean="0">
              <a:latin typeface="Bernard MT Condensed" pitchFamily="18" charset="0"/>
            </a:rPr>
            <a:t> </a:t>
          </a:r>
          <a:endParaRPr lang="en-MY" sz="2800" kern="1200" dirty="0">
            <a:latin typeface="Bernard MT Condensed" pitchFamily="18" charset="0"/>
          </a:endParaRPr>
        </a:p>
      </dsp:txBody>
      <dsp:txXfrm rot="10800000">
        <a:off x="1881619" y="2143"/>
        <a:ext cx="6080760" cy="1399996"/>
      </dsp:txXfrm>
    </dsp:sp>
    <dsp:sp modelId="{C545DE4B-A1CA-44E3-9FA6-105C834E5F2B}">
      <dsp:nvSpPr>
        <dsp:cNvPr id="0" name=""/>
        <dsp:cNvSpPr/>
      </dsp:nvSpPr>
      <dsp:spPr>
        <a:xfrm>
          <a:off x="1181620" y="2143"/>
          <a:ext cx="1399996" cy="139999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31D254-7382-4E2A-BA59-9921E27130BC}">
      <dsp:nvSpPr>
        <dsp:cNvPr id="0" name=""/>
        <dsp:cNvSpPr/>
      </dsp:nvSpPr>
      <dsp:spPr>
        <a:xfrm rot="10800000">
          <a:off x="1881619" y="1820048"/>
          <a:ext cx="6080760" cy="1399996"/>
        </a:xfrm>
        <a:prstGeom prst="homePlate">
          <a:avLst/>
        </a:prstGeom>
        <a:solidFill>
          <a:srgbClr val="FF66CC"/>
        </a:solidFill>
        <a:ln w="25400" cap="flat" cmpd="sng" algn="ctr">
          <a:solidFill>
            <a:srgbClr val="FF66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360" tIns="182880" rIns="341376" bIns="182880" numCol="1" spcCol="1270" anchor="ctr" anchorCtr="0">
          <a:noAutofit/>
        </a:bodyPr>
        <a:lstStyle/>
        <a:p>
          <a:pPr lvl="0" algn="ctr" defTabSz="2133600" rtl="0">
            <a:lnSpc>
              <a:spcPct val="90000"/>
            </a:lnSpc>
            <a:spcBef>
              <a:spcPct val="0"/>
            </a:spcBef>
            <a:spcAft>
              <a:spcPct val="35000"/>
            </a:spcAft>
          </a:pPr>
          <a:r>
            <a:rPr lang="en-MY" sz="4800" b="0" i="0" kern="1200" baseline="0" dirty="0" err="1" smtClean="0">
              <a:latin typeface="Bernard MT Condensed" pitchFamily="18" charset="0"/>
            </a:rPr>
            <a:t>keEsaan</a:t>
          </a:r>
          <a:r>
            <a:rPr lang="en-MY" sz="4800" b="0" i="0" kern="1200" baseline="0" dirty="0" smtClean="0">
              <a:latin typeface="Bernard MT Condensed" pitchFamily="18" charset="0"/>
            </a:rPr>
            <a:t> Allah SWT </a:t>
          </a:r>
          <a:r>
            <a:rPr lang="en-MY" sz="4800" b="0" i="0" kern="1200" baseline="0" dirty="0" err="1" smtClean="0">
              <a:latin typeface="Bernard MT Condensed" pitchFamily="18" charset="0"/>
            </a:rPr>
            <a:t>sebagai</a:t>
          </a:r>
          <a:r>
            <a:rPr lang="en-MY" sz="4800" b="0" i="0" kern="1200" baseline="0" dirty="0" smtClean="0">
              <a:latin typeface="Bernard MT Condensed" pitchFamily="18" charset="0"/>
            </a:rPr>
            <a:t> </a:t>
          </a:r>
          <a:r>
            <a:rPr lang="en-MY" sz="4800" b="0" i="0" kern="1200" baseline="0" dirty="0" err="1" smtClean="0">
              <a:latin typeface="Bernard MT Condensed" pitchFamily="18" charset="0"/>
            </a:rPr>
            <a:t>tuhan</a:t>
          </a:r>
          <a:endParaRPr lang="en-MY" sz="4800" kern="1200" dirty="0">
            <a:latin typeface="Bernard MT Condensed" pitchFamily="18" charset="0"/>
          </a:endParaRPr>
        </a:p>
      </dsp:txBody>
      <dsp:txXfrm rot="10800000">
        <a:off x="1881619" y="1820048"/>
        <a:ext cx="6080760" cy="1399996"/>
      </dsp:txXfrm>
    </dsp:sp>
    <dsp:sp modelId="{EF6A151A-9E90-413D-832C-43315A03172F}">
      <dsp:nvSpPr>
        <dsp:cNvPr id="0" name=""/>
        <dsp:cNvSpPr/>
      </dsp:nvSpPr>
      <dsp:spPr>
        <a:xfrm>
          <a:off x="1181620" y="1820048"/>
          <a:ext cx="1399996" cy="139999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4B46B-87BC-4B8B-BB35-39C12FC3E702}">
      <dsp:nvSpPr>
        <dsp:cNvPr id="0" name=""/>
        <dsp:cNvSpPr/>
      </dsp:nvSpPr>
      <dsp:spPr>
        <a:xfrm rot="10800000">
          <a:off x="1881619" y="3637954"/>
          <a:ext cx="6080760" cy="1399996"/>
        </a:xfrm>
        <a:prstGeom prst="homePlate">
          <a:avLst/>
        </a:prstGeom>
        <a:solidFill>
          <a:srgbClr val="9900CC"/>
        </a:solidFill>
        <a:ln w="25400" cap="flat" cmpd="sng" algn="ctr">
          <a:solidFill>
            <a:srgbClr val="99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360" tIns="121920" rIns="227584" bIns="121920" numCol="1" spcCol="1270" anchor="ctr" anchorCtr="0">
          <a:noAutofit/>
        </a:bodyPr>
        <a:lstStyle/>
        <a:p>
          <a:pPr lvl="0" algn="ctr" defTabSz="1422400" rtl="0">
            <a:lnSpc>
              <a:spcPct val="90000"/>
            </a:lnSpc>
            <a:spcBef>
              <a:spcPct val="0"/>
            </a:spcBef>
            <a:spcAft>
              <a:spcPct val="35000"/>
            </a:spcAft>
          </a:pPr>
          <a:r>
            <a:rPr lang="en-MY" sz="3200" b="0" i="0" kern="1200" baseline="0" dirty="0" err="1" smtClean="0">
              <a:latin typeface="Bernard MT Condensed" pitchFamily="18" charset="0"/>
            </a:rPr>
            <a:t>Rasulullah</a:t>
          </a:r>
          <a:r>
            <a:rPr lang="en-MY" sz="3200" b="0" i="0" kern="1200" baseline="0" dirty="0" smtClean="0">
              <a:latin typeface="Bernard MT Condensed" pitchFamily="18" charset="0"/>
            </a:rPr>
            <a:t> SAW </a:t>
          </a:r>
          <a:r>
            <a:rPr lang="en-MY" sz="3200" b="0" i="0" kern="1200" baseline="0" dirty="0" err="1" smtClean="0">
              <a:latin typeface="Bernard MT Condensed" pitchFamily="18" charset="0"/>
            </a:rPr>
            <a:t>sebagai</a:t>
          </a:r>
          <a:r>
            <a:rPr lang="en-MY" sz="3200" b="0" i="0" kern="1200" baseline="0" dirty="0" smtClean="0">
              <a:latin typeface="Bernard MT Condensed" pitchFamily="18" charset="0"/>
            </a:rPr>
            <a:t> </a:t>
          </a:r>
          <a:r>
            <a:rPr lang="en-MY" sz="3200" b="0" i="0" kern="1200" baseline="0" dirty="0" err="1" smtClean="0">
              <a:latin typeface="Bernard MT Condensed" pitchFamily="18" charset="0"/>
            </a:rPr>
            <a:t>satu-satu</a:t>
          </a:r>
          <a:r>
            <a:rPr lang="en-MY" sz="3200" b="0" i="0" kern="1200" baseline="0" dirty="0" smtClean="0">
              <a:latin typeface="Bernard MT Condensed" pitchFamily="18" charset="0"/>
            </a:rPr>
            <a:t> </a:t>
          </a:r>
          <a:r>
            <a:rPr lang="en-MY" sz="3200" b="0" i="0" kern="1200" baseline="0" dirty="0" err="1" smtClean="0">
              <a:latin typeface="Bernard MT Condensed" pitchFamily="18" charset="0"/>
            </a:rPr>
            <a:t>pemimpin</a:t>
          </a:r>
          <a:r>
            <a:rPr lang="en-MY" sz="3200" b="0" i="0" kern="1200" baseline="0" dirty="0" smtClean="0">
              <a:latin typeface="Bernard MT Condensed" pitchFamily="18" charset="0"/>
            </a:rPr>
            <a:t> </a:t>
          </a:r>
          <a:r>
            <a:rPr lang="en-MY" sz="3200" b="0" i="0" kern="1200" baseline="0" dirty="0" err="1" smtClean="0">
              <a:latin typeface="Bernard MT Condensed" pitchFamily="18" charset="0"/>
            </a:rPr>
            <a:t>dan</a:t>
          </a:r>
          <a:r>
            <a:rPr lang="en-MY" sz="3200" b="0" i="0" kern="1200" baseline="0" dirty="0" smtClean="0">
              <a:latin typeface="Bernard MT Condensed" pitchFamily="18" charset="0"/>
            </a:rPr>
            <a:t> </a:t>
          </a:r>
          <a:r>
            <a:rPr lang="en-MY" sz="3200" b="0" i="0" kern="1200" baseline="0" dirty="0" err="1" smtClean="0">
              <a:latin typeface="Bernard MT Condensed" pitchFamily="18" charset="0"/>
            </a:rPr>
            <a:t>ikutan</a:t>
          </a:r>
          <a:endParaRPr lang="en-MY" sz="3200" kern="1200" dirty="0">
            <a:latin typeface="Bernard MT Condensed" pitchFamily="18" charset="0"/>
          </a:endParaRPr>
        </a:p>
      </dsp:txBody>
      <dsp:txXfrm rot="10800000">
        <a:off x="1881619" y="3637954"/>
        <a:ext cx="6080760" cy="1399996"/>
      </dsp:txXfrm>
    </dsp:sp>
    <dsp:sp modelId="{3D90A9AA-EEA6-4E81-BB0D-11231DB0B4B0}">
      <dsp:nvSpPr>
        <dsp:cNvPr id="0" name=""/>
        <dsp:cNvSpPr/>
      </dsp:nvSpPr>
      <dsp:spPr>
        <a:xfrm>
          <a:off x="1181620" y="3637954"/>
          <a:ext cx="1399996" cy="1399996"/>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E3E62B-50D8-4AE1-AD4B-B02D473AA416}">
      <dsp:nvSpPr>
        <dsp:cNvPr id="0" name=""/>
        <dsp:cNvSpPr/>
      </dsp:nvSpPr>
      <dsp:spPr>
        <a:xfrm rot="10800000">
          <a:off x="1881619" y="5455860"/>
          <a:ext cx="6080760" cy="1399996"/>
        </a:xfrm>
        <a:prstGeom prst="homePlate">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360" tIns="121920" rIns="227584" bIns="121920" numCol="1" spcCol="1270" anchor="ctr" anchorCtr="0">
          <a:noAutofit/>
        </a:bodyPr>
        <a:lstStyle/>
        <a:p>
          <a:pPr lvl="0" algn="ctr" defTabSz="1422400" rtl="0">
            <a:lnSpc>
              <a:spcPct val="90000"/>
            </a:lnSpc>
            <a:spcBef>
              <a:spcPct val="0"/>
            </a:spcBef>
            <a:spcAft>
              <a:spcPct val="35000"/>
            </a:spcAft>
          </a:pPr>
          <a:r>
            <a:rPr lang="en-MY" sz="3200" b="0" i="0" kern="1200" baseline="0" dirty="0" smtClean="0">
              <a:latin typeface="Bernard MT Condensed" pitchFamily="18" charset="0"/>
            </a:rPr>
            <a:t>al-Quran </a:t>
          </a:r>
          <a:r>
            <a:rPr lang="en-MY" sz="3200" b="0" i="0" kern="1200" baseline="0" dirty="0" err="1" smtClean="0">
              <a:latin typeface="Bernard MT Condensed" pitchFamily="18" charset="0"/>
            </a:rPr>
            <a:t>sebagai</a:t>
          </a:r>
          <a:r>
            <a:rPr lang="en-MY" sz="3200" b="0" i="0" kern="1200" baseline="0" dirty="0" smtClean="0">
              <a:latin typeface="Bernard MT Condensed" pitchFamily="18" charset="0"/>
            </a:rPr>
            <a:t> </a:t>
          </a:r>
          <a:r>
            <a:rPr lang="en-MY" sz="3200" b="0" i="0" kern="1200" baseline="0" dirty="0" err="1" smtClean="0">
              <a:latin typeface="Bernard MT Condensed" pitchFamily="18" charset="0"/>
            </a:rPr>
            <a:t>pedoman</a:t>
          </a:r>
          <a:r>
            <a:rPr lang="en-MY" sz="3200" b="0" i="0" kern="1200" baseline="0" dirty="0" smtClean="0">
              <a:latin typeface="Bernard MT Condensed" pitchFamily="18" charset="0"/>
            </a:rPr>
            <a:t> </a:t>
          </a:r>
          <a:r>
            <a:rPr lang="en-MY" sz="3200" b="0" i="0" kern="1200" baseline="0" dirty="0" err="1" smtClean="0">
              <a:latin typeface="Bernard MT Condensed" pitchFamily="18" charset="0"/>
            </a:rPr>
            <a:t>dan</a:t>
          </a:r>
          <a:r>
            <a:rPr lang="en-MY" sz="3200" b="0" i="0" kern="1200" baseline="0" dirty="0" smtClean="0">
              <a:latin typeface="Bernard MT Condensed" pitchFamily="18" charset="0"/>
            </a:rPr>
            <a:t> jihad </a:t>
          </a:r>
          <a:r>
            <a:rPr lang="en-MY" sz="3200" b="0" i="0" kern="1200" baseline="0" dirty="0" err="1" smtClean="0">
              <a:latin typeface="Bernard MT Condensed" pitchFamily="18" charset="0"/>
            </a:rPr>
            <a:t>serta</a:t>
          </a:r>
          <a:r>
            <a:rPr lang="en-MY" sz="3200" b="0" i="0" kern="1200" baseline="0" dirty="0" smtClean="0">
              <a:latin typeface="Bernard MT Condensed" pitchFamily="18" charset="0"/>
            </a:rPr>
            <a:t> </a:t>
          </a:r>
          <a:r>
            <a:rPr lang="en-MY" sz="3200" b="0" i="0" kern="1200" baseline="0" dirty="0" err="1" smtClean="0">
              <a:latin typeface="Bernard MT Condensed" pitchFamily="18" charset="0"/>
            </a:rPr>
            <a:t>pengorbanan</a:t>
          </a:r>
          <a:r>
            <a:rPr lang="en-MY" sz="3200" b="0" i="0" kern="1200" baseline="0" dirty="0" smtClean="0">
              <a:latin typeface="Bernard MT Condensed" pitchFamily="18" charset="0"/>
            </a:rPr>
            <a:t> </a:t>
          </a:r>
          <a:r>
            <a:rPr lang="en-MY" sz="3200" b="0" i="0" kern="1200" baseline="0" dirty="0" err="1" smtClean="0">
              <a:latin typeface="Bernard MT Condensed" pitchFamily="18" charset="0"/>
            </a:rPr>
            <a:t>sebagai</a:t>
          </a:r>
          <a:r>
            <a:rPr lang="en-MY" sz="3200" b="0" i="0" kern="1200" baseline="0" dirty="0" smtClean="0">
              <a:latin typeface="Bernard MT Condensed" pitchFamily="18" charset="0"/>
            </a:rPr>
            <a:t> </a:t>
          </a:r>
          <a:r>
            <a:rPr lang="en-MY" sz="3200" b="0" i="0" kern="1200" baseline="0" dirty="0" err="1" smtClean="0">
              <a:latin typeface="Bernard MT Condensed" pitchFamily="18" charset="0"/>
            </a:rPr>
            <a:t>satu</a:t>
          </a:r>
          <a:r>
            <a:rPr lang="en-MY" sz="3200" b="0" i="0" kern="1200" baseline="0" dirty="0" smtClean="0">
              <a:latin typeface="Bernard MT Condensed" pitchFamily="18" charset="0"/>
            </a:rPr>
            <a:t> </a:t>
          </a:r>
          <a:r>
            <a:rPr lang="en-MY" sz="3200" b="0" i="0" kern="1200" baseline="0" dirty="0" err="1" smtClean="0">
              <a:latin typeface="Bernard MT Condensed" pitchFamily="18" charset="0"/>
            </a:rPr>
            <a:t>dorongan</a:t>
          </a:r>
          <a:r>
            <a:rPr lang="en-MY" sz="3200" b="0" i="0" kern="1200" baseline="0" dirty="0" smtClean="0">
              <a:latin typeface="Bernard MT Condensed" pitchFamily="18" charset="0"/>
            </a:rPr>
            <a:t>. </a:t>
          </a:r>
          <a:endParaRPr lang="en-MY" sz="3200" kern="1200" dirty="0">
            <a:latin typeface="Bernard MT Condensed" pitchFamily="18" charset="0"/>
          </a:endParaRPr>
        </a:p>
      </dsp:txBody>
      <dsp:txXfrm rot="10800000">
        <a:off x="1881619" y="5455860"/>
        <a:ext cx="6080760" cy="1399996"/>
      </dsp:txXfrm>
    </dsp:sp>
    <dsp:sp modelId="{BE4A8EBD-E868-4F8D-B145-323A425FB799}">
      <dsp:nvSpPr>
        <dsp:cNvPr id="0" name=""/>
        <dsp:cNvSpPr/>
      </dsp:nvSpPr>
      <dsp:spPr>
        <a:xfrm>
          <a:off x="1181620" y="5455860"/>
          <a:ext cx="1399996" cy="1399996"/>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A1CE9D-B56A-49C5-9A04-869D4520766D}">
      <dsp:nvSpPr>
        <dsp:cNvPr id="0" name=""/>
        <dsp:cNvSpPr/>
      </dsp:nvSpPr>
      <dsp:spPr>
        <a:xfrm>
          <a:off x="628649" y="0"/>
          <a:ext cx="6858000" cy="68580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8A5AF-23BE-4195-A3F6-8664F32EEEF0}">
      <dsp:nvSpPr>
        <dsp:cNvPr id="0" name=""/>
        <dsp:cNvSpPr/>
      </dsp:nvSpPr>
      <dsp:spPr>
        <a:xfrm>
          <a:off x="4057649" y="686469"/>
          <a:ext cx="4457700" cy="1218902"/>
        </a:xfrm>
        <a:prstGeom prst="roundRect">
          <a:avLst/>
        </a:prstGeom>
        <a:solidFill>
          <a:srgbClr val="FF66CC">
            <a:alpha val="90000"/>
          </a:srgb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MY" sz="3200" kern="1200" dirty="0" err="1" smtClean="0">
              <a:solidFill>
                <a:srgbClr val="FFFF00"/>
              </a:solidFill>
              <a:latin typeface="Bernard MT Condensed" pitchFamily="18" charset="0"/>
            </a:rPr>
            <a:t>persoalan</a:t>
          </a:r>
          <a:r>
            <a:rPr lang="en-MY" sz="3200" kern="1200" dirty="0" smtClean="0">
              <a:solidFill>
                <a:srgbClr val="FFFF00"/>
              </a:solidFill>
              <a:latin typeface="Bernard MT Condensed" pitchFamily="18" charset="0"/>
            </a:rPr>
            <a:t> </a:t>
          </a:r>
          <a:r>
            <a:rPr lang="en-MY" sz="3200" kern="1200" dirty="0" err="1" smtClean="0">
              <a:solidFill>
                <a:srgbClr val="FFFF00"/>
              </a:solidFill>
              <a:latin typeface="Bernard MT Condensed" pitchFamily="18" charset="0"/>
            </a:rPr>
            <a:t>besar</a:t>
          </a:r>
          <a:r>
            <a:rPr lang="en-MY" sz="3200" kern="1200" dirty="0" smtClean="0">
              <a:solidFill>
                <a:srgbClr val="FFFF00"/>
              </a:solidFill>
              <a:latin typeface="Bernard MT Condensed" pitchFamily="18" charset="0"/>
            </a:rPr>
            <a:t> </a:t>
          </a:r>
          <a:r>
            <a:rPr lang="en-MY" sz="3200" kern="1200" dirty="0" err="1" smtClean="0">
              <a:solidFill>
                <a:srgbClr val="FFFF00"/>
              </a:solidFill>
              <a:latin typeface="Bernard MT Condensed" pitchFamily="18" charset="0"/>
            </a:rPr>
            <a:t>timbul</a:t>
          </a:r>
          <a:r>
            <a:rPr lang="en-MY" sz="3200" kern="1200" dirty="0" smtClean="0">
              <a:solidFill>
                <a:srgbClr val="FFFF00"/>
              </a:solidFill>
              <a:latin typeface="Bernard MT Condensed" pitchFamily="18" charset="0"/>
            </a:rPr>
            <a:t> </a:t>
          </a:r>
          <a:r>
            <a:rPr lang="en-MY" sz="3200" kern="1200" dirty="0" err="1" smtClean="0">
              <a:solidFill>
                <a:srgbClr val="FFFF00"/>
              </a:solidFill>
              <a:latin typeface="Bernard MT Condensed" pitchFamily="18" charset="0"/>
            </a:rPr>
            <a:t>pada</a:t>
          </a:r>
          <a:r>
            <a:rPr lang="en-MY" sz="3200" kern="1200" dirty="0" smtClean="0">
              <a:solidFill>
                <a:srgbClr val="FFFF00"/>
              </a:solidFill>
              <a:latin typeface="Bernard MT Condensed" pitchFamily="18" charset="0"/>
            </a:rPr>
            <a:t> </a:t>
          </a:r>
          <a:r>
            <a:rPr lang="en-MY" sz="3200" kern="1200" dirty="0" err="1" smtClean="0">
              <a:solidFill>
                <a:srgbClr val="FFFF00"/>
              </a:solidFill>
              <a:latin typeface="Bernard MT Condensed" pitchFamily="18" charset="0"/>
            </a:rPr>
            <a:t>hari</a:t>
          </a:r>
          <a:r>
            <a:rPr lang="en-MY" sz="3200" kern="1200" dirty="0" smtClean="0">
              <a:solidFill>
                <a:srgbClr val="FFFF00"/>
              </a:solidFill>
              <a:latin typeface="Bernard MT Condensed" pitchFamily="18" charset="0"/>
            </a:rPr>
            <a:t> </a:t>
          </a:r>
          <a:r>
            <a:rPr lang="en-MY" sz="3200" kern="1200" dirty="0" err="1" smtClean="0">
              <a:solidFill>
                <a:srgbClr val="FFFF00"/>
              </a:solidFill>
              <a:latin typeface="Bernard MT Condensed" pitchFamily="18" charset="0"/>
            </a:rPr>
            <a:t>ini</a:t>
          </a:r>
          <a:endParaRPr lang="en-MY" sz="3200" kern="1200" dirty="0">
            <a:solidFill>
              <a:srgbClr val="FFFF00"/>
            </a:solidFill>
            <a:latin typeface="Bernard MT Condensed" pitchFamily="18" charset="0"/>
          </a:endParaRPr>
        </a:p>
      </dsp:txBody>
      <dsp:txXfrm>
        <a:off x="4057649" y="686469"/>
        <a:ext cx="4457700" cy="1218902"/>
      </dsp:txXfrm>
    </dsp:sp>
    <dsp:sp modelId="{2A892121-57F3-4354-A31F-049A3B8088D8}">
      <dsp:nvSpPr>
        <dsp:cNvPr id="0" name=""/>
        <dsp:cNvSpPr/>
      </dsp:nvSpPr>
      <dsp:spPr>
        <a:xfrm>
          <a:off x="4057649" y="2057734"/>
          <a:ext cx="4457700" cy="1218902"/>
        </a:xfrm>
        <a:prstGeom prst="roundRect">
          <a:avLst/>
        </a:prstGeom>
        <a:solidFill>
          <a:srgbClr val="0000FF">
            <a:alpha val="90000"/>
          </a:srgb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MY" sz="2400" kern="1200" dirty="0" err="1" smtClean="0">
              <a:solidFill>
                <a:srgbClr val="FFC000"/>
              </a:solidFill>
              <a:latin typeface="Bernard MT Condensed" pitchFamily="18" charset="0"/>
            </a:rPr>
            <a:t>sejauh</a:t>
          </a:r>
          <a:r>
            <a:rPr lang="en-MY" sz="2400" kern="1200" dirty="0" smtClean="0">
              <a:solidFill>
                <a:srgbClr val="FFC000"/>
              </a:solidFill>
              <a:latin typeface="Bernard MT Condensed" pitchFamily="18" charset="0"/>
            </a:rPr>
            <a:t> </a:t>
          </a:r>
          <a:r>
            <a:rPr lang="en-MY" sz="2400" kern="1200" dirty="0" err="1" smtClean="0">
              <a:solidFill>
                <a:srgbClr val="FFC000"/>
              </a:solidFill>
              <a:latin typeface="Bernard MT Condensed" pitchFamily="18" charset="0"/>
            </a:rPr>
            <a:t>manakah</a:t>
          </a:r>
          <a:r>
            <a:rPr lang="en-MY" sz="2400" kern="1200" dirty="0" smtClean="0">
              <a:solidFill>
                <a:srgbClr val="FFC000"/>
              </a:solidFill>
              <a:latin typeface="Bernard MT Condensed" pitchFamily="18" charset="0"/>
            </a:rPr>
            <a:t> </a:t>
          </a:r>
          <a:r>
            <a:rPr lang="en-MY" sz="2400" kern="1200" dirty="0" err="1" smtClean="0">
              <a:solidFill>
                <a:srgbClr val="FFC000"/>
              </a:solidFill>
              <a:latin typeface="Bernard MT Condensed" pitchFamily="18" charset="0"/>
            </a:rPr>
            <a:t>kita</a:t>
          </a:r>
          <a:r>
            <a:rPr lang="en-MY" sz="2400" kern="1200" dirty="0" smtClean="0">
              <a:solidFill>
                <a:srgbClr val="FFC000"/>
              </a:solidFill>
              <a:latin typeface="Bernard MT Condensed" pitchFamily="18" charset="0"/>
            </a:rPr>
            <a:t> </a:t>
          </a:r>
          <a:r>
            <a:rPr lang="en-MY" sz="2400" kern="1200" dirty="0" err="1" smtClean="0">
              <a:solidFill>
                <a:srgbClr val="FFC000"/>
              </a:solidFill>
              <a:latin typeface="Bernard MT Condensed" pitchFamily="18" charset="0"/>
            </a:rPr>
            <a:t>berpegang</a:t>
          </a:r>
          <a:r>
            <a:rPr lang="en-MY" sz="2400" kern="1200" dirty="0" smtClean="0">
              <a:solidFill>
                <a:srgbClr val="FFC000"/>
              </a:solidFill>
              <a:latin typeface="Bernard MT Condensed" pitchFamily="18" charset="0"/>
            </a:rPr>
            <a:t> </a:t>
          </a:r>
          <a:r>
            <a:rPr lang="en-MY" sz="2400" kern="1200" dirty="0" err="1" smtClean="0">
              <a:solidFill>
                <a:srgbClr val="FFC000"/>
              </a:solidFill>
              <a:latin typeface="Bernard MT Condensed" pitchFamily="18" charset="0"/>
            </a:rPr>
            <a:t>dengan</a:t>
          </a:r>
          <a:r>
            <a:rPr lang="en-MY" sz="2400" kern="1200" dirty="0" smtClean="0">
              <a:solidFill>
                <a:srgbClr val="FFC000"/>
              </a:solidFill>
              <a:latin typeface="Bernard MT Condensed" pitchFamily="18" charset="0"/>
            </a:rPr>
            <a:t> </a:t>
          </a:r>
          <a:r>
            <a:rPr lang="en-MY" sz="2400" kern="1200" dirty="0" err="1" smtClean="0">
              <a:solidFill>
                <a:srgbClr val="FFC000"/>
              </a:solidFill>
              <a:latin typeface="Bernard MT Condensed" pitchFamily="18" charset="0"/>
            </a:rPr>
            <a:t>ajaran</a:t>
          </a:r>
          <a:r>
            <a:rPr lang="en-MY" sz="2400" kern="1200" dirty="0" smtClean="0">
              <a:solidFill>
                <a:srgbClr val="FFC000"/>
              </a:solidFill>
              <a:latin typeface="Bernard MT Condensed" pitchFamily="18" charset="0"/>
            </a:rPr>
            <a:t> Islam </a:t>
          </a:r>
          <a:r>
            <a:rPr lang="en-MY" sz="2400" kern="1200" dirty="0" err="1" smtClean="0">
              <a:solidFill>
                <a:srgbClr val="FFC000"/>
              </a:solidFill>
              <a:latin typeface="Bernard MT Condensed" pitchFamily="18" charset="0"/>
            </a:rPr>
            <a:t>dalam</a:t>
          </a:r>
          <a:r>
            <a:rPr lang="en-MY" sz="2400" kern="1200" dirty="0" smtClean="0">
              <a:solidFill>
                <a:srgbClr val="FFC000"/>
              </a:solidFill>
              <a:latin typeface="Bernard MT Condensed" pitchFamily="18" charset="0"/>
            </a:rPr>
            <a:t> </a:t>
          </a:r>
          <a:r>
            <a:rPr lang="en-MY" sz="2400" kern="1200" dirty="0" err="1" smtClean="0">
              <a:solidFill>
                <a:srgbClr val="FFC000"/>
              </a:solidFill>
              <a:latin typeface="Bernard MT Condensed" pitchFamily="18" charset="0"/>
            </a:rPr>
            <a:t>semua</a:t>
          </a:r>
          <a:r>
            <a:rPr lang="en-MY" sz="2400" kern="1200" dirty="0" smtClean="0">
              <a:solidFill>
                <a:srgbClr val="FFC000"/>
              </a:solidFill>
              <a:latin typeface="Bernard MT Condensed" pitchFamily="18" charset="0"/>
            </a:rPr>
            <a:t> </a:t>
          </a:r>
          <a:r>
            <a:rPr lang="en-MY" sz="2400" kern="1200" dirty="0" err="1" smtClean="0">
              <a:solidFill>
                <a:srgbClr val="FFC000"/>
              </a:solidFill>
              <a:latin typeface="Bernard MT Condensed" pitchFamily="18" charset="0"/>
            </a:rPr>
            <a:t>aspek</a:t>
          </a:r>
          <a:r>
            <a:rPr lang="en-MY" sz="2400" kern="1200" dirty="0" smtClean="0">
              <a:solidFill>
                <a:srgbClr val="FFC000"/>
              </a:solidFill>
              <a:latin typeface="Bernard MT Condensed" pitchFamily="18" charset="0"/>
            </a:rPr>
            <a:t> </a:t>
          </a:r>
          <a:r>
            <a:rPr lang="en-MY" sz="2400" kern="1200" dirty="0" err="1" smtClean="0">
              <a:solidFill>
                <a:srgbClr val="FFC000"/>
              </a:solidFill>
              <a:latin typeface="Bernard MT Condensed" pitchFamily="18" charset="0"/>
            </a:rPr>
            <a:t>kehidupan</a:t>
          </a:r>
          <a:r>
            <a:rPr lang="en-MY" sz="2400" kern="1200" dirty="0" smtClean="0">
              <a:solidFill>
                <a:srgbClr val="FFC000"/>
              </a:solidFill>
              <a:latin typeface="Bernard MT Condensed" pitchFamily="18" charset="0"/>
            </a:rPr>
            <a:t>?. </a:t>
          </a:r>
          <a:endParaRPr lang="en-MY" sz="2400" kern="1200" dirty="0">
            <a:solidFill>
              <a:srgbClr val="FFC000"/>
            </a:solidFill>
            <a:latin typeface="Bernard MT Condensed" pitchFamily="18" charset="0"/>
          </a:endParaRPr>
        </a:p>
      </dsp:txBody>
      <dsp:txXfrm>
        <a:off x="4057649" y="2057734"/>
        <a:ext cx="4457700" cy="1218902"/>
      </dsp:txXfrm>
    </dsp:sp>
    <dsp:sp modelId="{335838F4-1F1E-487B-B765-902634A4B5F0}">
      <dsp:nvSpPr>
        <dsp:cNvPr id="0" name=""/>
        <dsp:cNvSpPr/>
      </dsp:nvSpPr>
      <dsp:spPr>
        <a:xfrm>
          <a:off x="4057649" y="3429000"/>
          <a:ext cx="4457700" cy="1218902"/>
        </a:xfrm>
        <a:prstGeom prst="roundRect">
          <a:avLst/>
        </a:prstGeom>
        <a:solidFill>
          <a:srgbClr val="FFC000">
            <a:alpha val="90000"/>
          </a:srgb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MY" sz="2400" kern="1200" dirty="0" err="1" smtClean="0">
              <a:solidFill>
                <a:srgbClr val="7030A0"/>
              </a:solidFill>
              <a:latin typeface="Bernard MT Condensed" pitchFamily="18" charset="0"/>
            </a:rPr>
            <a:t>Sejauh</a:t>
          </a:r>
          <a:r>
            <a:rPr lang="en-MY" sz="2400" kern="1200" dirty="0" smtClean="0">
              <a:solidFill>
                <a:srgbClr val="7030A0"/>
              </a:solidFill>
              <a:latin typeface="Bernard MT Condensed" pitchFamily="18" charset="0"/>
            </a:rPr>
            <a:t> </a:t>
          </a:r>
          <a:r>
            <a:rPr lang="en-MY" sz="2400" kern="1200" dirty="0" err="1" smtClean="0">
              <a:solidFill>
                <a:srgbClr val="7030A0"/>
              </a:solidFill>
              <a:latin typeface="Bernard MT Condensed" pitchFamily="18" charset="0"/>
            </a:rPr>
            <a:t>manakah</a:t>
          </a:r>
          <a:r>
            <a:rPr lang="en-MY" sz="2400" kern="1200" dirty="0" smtClean="0">
              <a:solidFill>
                <a:srgbClr val="7030A0"/>
              </a:solidFill>
              <a:latin typeface="Bernard MT Condensed" pitchFamily="18" charset="0"/>
            </a:rPr>
            <a:t> </a:t>
          </a:r>
          <a:r>
            <a:rPr lang="en-MY" sz="2400" kern="1200" dirty="0" err="1" smtClean="0">
              <a:solidFill>
                <a:srgbClr val="7030A0"/>
              </a:solidFill>
              <a:latin typeface="Bernard MT Condensed" pitchFamily="18" charset="0"/>
            </a:rPr>
            <a:t>kita</a:t>
          </a:r>
          <a:r>
            <a:rPr lang="en-MY" sz="2400" kern="1200" dirty="0" smtClean="0">
              <a:solidFill>
                <a:srgbClr val="7030A0"/>
              </a:solidFill>
              <a:latin typeface="Bernard MT Condensed" pitchFamily="18" charset="0"/>
            </a:rPr>
            <a:t> </a:t>
          </a:r>
          <a:r>
            <a:rPr lang="en-MY" sz="2400" kern="1200" dirty="0" err="1" smtClean="0">
              <a:solidFill>
                <a:srgbClr val="7030A0"/>
              </a:solidFill>
              <a:latin typeface="Bernard MT Condensed" pitchFamily="18" charset="0"/>
            </a:rPr>
            <a:t>benar-benar</a:t>
          </a:r>
          <a:r>
            <a:rPr lang="en-MY" sz="2400" kern="1200" dirty="0" smtClean="0">
              <a:solidFill>
                <a:srgbClr val="7030A0"/>
              </a:solidFill>
              <a:latin typeface="Bernard MT Condensed" pitchFamily="18" charset="0"/>
            </a:rPr>
            <a:t> </a:t>
          </a:r>
          <a:r>
            <a:rPr lang="en-MY" sz="2400" kern="1200" dirty="0" err="1" smtClean="0">
              <a:solidFill>
                <a:srgbClr val="7030A0"/>
              </a:solidFill>
              <a:latin typeface="Bernard MT Condensed" pitchFamily="18" charset="0"/>
            </a:rPr>
            <a:t>menghayati</a:t>
          </a:r>
          <a:r>
            <a:rPr lang="en-MY" sz="2400" kern="1200" dirty="0" smtClean="0">
              <a:solidFill>
                <a:srgbClr val="7030A0"/>
              </a:solidFill>
              <a:latin typeface="Bernard MT Condensed" pitchFamily="18" charset="0"/>
            </a:rPr>
            <a:t> </a:t>
          </a:r>
          <a:r>
            <a:rPr lang="en-MY" sz="2400" kern="1200" dirty="0" err="1" smtClean="0">
              <a:solidFill>
                <a:srgbClr val="7030A0"/>
              </a:solidFill>
              <a:latin typeface="Bernard MT Condensed" pitchFamily="18" charset="0"/>
            </a:rPr>
            <a:t>setiap</a:t>
          </a:r>
          <a:r>
            <a:rPr lang="en-MY" sz="2400" kern="1200" dirty="0" smtClean="0">
              <a:solidFill>
                <a:srgbClr val="7030A0"/>
              </a:solidFill>
              <a:latin typeface="Bernard MT Condensed" pitchFamily="18" charset="0"/>
            </a:rPr>
            <a:t> </a:t>
          </a:r>
          <a:r>
            <a:rPr lang="en-MY" sz="2400" kern="1200" dirty="0" err="1" smtClean="0">
              <a:solidFill>
                <a:srgbClr val="7030A0"/>
              </a:solidFill>
              <a:latin typeface="Bernard MT Condensed" pitchFamily="18" charset="0"/>
            </a:rPr>
            <a:t>ibadah</a:t>
          </a:r>
          <a:r>
            <a:rPr lang="en-MY" sz="2400" kern="1200" dirty="0" smtClean="0">
              <a:solidFill>
                <a:srgbClr val="7030A0"/>
              </a:solidFill>
              <a:latin typeface="Bernard MT Condensed" pitchFamily="18" charset="0"/>
            </a:rPr>
            <a:t> yang </a:t>
          </a:r>
          <a:r>
            <a:rPr lang="en-MY" sz="2400" kern="1200" dirty="0" err="1" smtClean="0">
              <a:solidFill>
                <a:srgbClr val="7030A0"/>
              </a:solidFill>
              <a:latin typeface="Bernard MT Condensed" pitchFamily="18" charset="0"/>
            </a:rPr>
            <a:t>disyariatkan</a:t>
          </a:r>
          <a:r>
            <a:rPr lang="en-MY" sz="2400" kern="1200" dirty="0" smtClean="0">
              <a:solidFill>
                <a:srgbClr val="7030A0"/>
              </a:solidFill>
              <a:latin typeface="Bernard MT Condensed" pitchFamily="18" charset="0"/>
            </a:rPr>
            <a:t> </a:t>
          </a:r>
          <a:r>
            <a:rPr lang="en-MY" sz="2400" kern="1200" dirty="0" err="1" smtClean="0">
              <a:solidFill>
                <a:srgbClr val="7030A0"/>
              </a:solidFill>
              <a:latin typeface="Bernard MT Condensed" pitchFamily="18" charset="0"/>
            </a:rPr>
            <a:t>kepada</a:t>
          </a:r>
          <a:r>
            <a:rPr lang="en-MY" sz="2400" kern="1200" dirty="0" smtClean="0">
              <a:solidFill>
                <a:srgbClr val="7030A0"/>
              </a:solidFill>
              <a:latin typeface="Bernard MT Condensed" pitchFamily="18" charset="0"/>
            </a:rPr>
            <a:t> </a:t>
          </a:r>
          <a:r>
            <a:rPr lang="en-MY" sz="2400" kern="1200" dirty="0" err="1" smtClean="0">
              <a:solidFill>
                <a:srgbClr val="7030A0"/>
              </a:solidFill>
              <a:latin typeface="Bernard MT Condensed" pitchFamily="18" charset="0"/>
            </a:rPr>
            <a:t>kita</a:t>
          </a:r>
          <a:r>
            <a:rPr lang="en-MY" sz="2400" kern="1200" dirty="0" smtClean="0">
              <a:solidFill>
                <a:srgbClr val="7030A0"/>
              </a:solidFill>
              <a:latin typeface="Bernard MT Condensed" pitchFamily="18" charset="0"/>
            </a:rPr>
            <a:t>?</a:t>
          </a:r>
          <a:endParaRPr lang="en-MY" sz="2400" kern="1200" dirty="0">
            <a:solidFill>
              <a:srgbClr val="7030A0"/>
            </a:solidFill>
            <a:latin typeface="Bernard MT Condensed" pitchFamily="18" charset="0"/>
          </a:endParaRPr>
        </a:p>
      </dsp:txBody>
      <dsp:txXfrm>
        <a:off x="4057649" y="3429000"/>
        <a:ext cx="4457700" cy="1218902"/>
      </dsp:txXfrm>
    </dsp:sp>
    <dsp:sp modelId="{9EF1CB8A-761F-493F-A555-D6658AC6F7AF}">
      <dsp:nvSpPr>
        <dsp:cNvPr id="0" name=""/>
        <dsp:cNvSpPr/>
      </dsp:nvSpPr>
      <dsp:spPr>
        <a:xfrm>
          <a:off x="4057649" y="4800265"/>
          <a:ext cx="4457700" cy="1218902"/>
        </a:xfrm>
        <a:prstGeom prst="roundRect">
          <a:avLst/>
        </a:prstGeom>
        <a:solidFill>
          <a:srgbClr val="666699">
            <a:alpha val="90000"/>
          </a:srgb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MY" sz="2400" kern="1200" dirty="0" err="1" smtClean="0">
              <a:solidFill>
                <a:srgbClr val="00B0F0"/>
              </a:solidFill>
              <a:latin typeface="Bernard MT Condensed" pitchFamily="18" charset="0"/>
            </a:rPr>
            <a:t>hanya</a:t>
          </a:r>
          <a:r>
            <a:rPr lang="en-MY" sz="2400" kern="1200" dirty="0" smtClean="0">
              <a:solidFill>
                <a:srgbClr val="00B0F0"/>
              </a:solidFill>
              <a:latin typeface="Bernard MT Condensed" pitchFamily="18" charset="0"/>
            </a:rPr>
            <a:t> </a:t>
          </a:r>
          <a:r>
            <a:rPr lang="en-MY" sz="2400" kern="1200" dirty="0" err="1" smtClean="0">
              <a:solidFill>
                <a:srgbClr val="00B0F0"/>
              </a:solidFill>
              <a:latin typeface="Bernard MT Condensed" pitchFamily="18" charset="0"/>
            </a:rPr>
            <a:t>sekadar</a:t>
          </a:r>
          <a:r>
            <a:rPr lang="en-MY" sz="2400" kern="1200" dirty="0" smtClean="0">
              <a:solidFill>
                <a:srgbClr val="00B0F0"/>
              </a:solidFill>
              <a:latin typeface="Bernard MT Condensed" pitchFamily="18" charset="0"/>
            </a:rPr>
            <a:t> </a:t>
          </a:r>
          <a:r>
            <a:rPr lang="en-MY" sz="2400" kern="1200" dirty="0" err="1" smtClean="0">
              <a:solidFill>
                <a:srgbClr val="00B0F0"/>
              </a:solidFill>
              <a:latin typeface="Bernard MT Condensed" pitchFamily="18" charset="0"/>
            </a:rPr>
            <a:t>suatu</a:t>
          </a:r>
          <a:r>
            <a:rPr lang="en-MY" sz="2400" kern="1200" dirty="0" smtClean="0">
              <a:solidFill>
                <a:srgbClr val="00B0F0"/>
              </a:solidFill>
              <a:latin typeface="Bernard MT Condensed" pitchFamily="18" charset="0"/>
            </a:rPr>
            <a:t> </a:t>
          </a:r>
          <a:r>
            <a:rPr lang="en-MY" sz="2400" kern="1200" dirty="0" err="1" smtClean="0">
              <a:solidFill>
                <a:srgbClr val="00B0F0"/>
              </a:solidFill>
              <a:latin typeface="Bernard MT Condensed" pitchFamily="18" charset="0"/>
            </a:rPr>
            <a:t>amalan</a:t>
          </a:r>
          <a:r>
            <a:rPr lang="en-MY" sz="2400" kern="1200" dirty="0" smtClean="0">
              <a:solidFill>
                <a:srgbClr val="00B0F0"/>
              </a:solidFill>
              <a:latin typeface="Bernard MT Condensed" pitchFamily="18" charset="0"/>
            </a:rPr>
            <a:t> yang </a:t>
          </a:r>
          <a:r>
            <a:rPr lang="en-MY" sz="2400" kern="1200" dirty="0" err="1" smtClean="0">
              <a:solidFill>
                <a:srgbClr val="00B0F0"/>
              </a:solidFill>
              <a:latin typeface="Bernard MT Condensed" pitchFamily="18" charset="0"/>
            </a:rPr>
            <a:t>diwarisi</a:t>
          </a:r>
          <a:r>
            <a:rPr lang="en-MY" sz="2400" kern="1200" dirty="0" smtClean="0">
              <a:solidFill>
                <a:srgbClr val="00B0F0"/>
              </a:solidFill>
              <a:latin typeface="Bernard MT Condensed" pitchFamily="18" charset="0"/>
            </a:rPr>
            <a:t> </a:t>
          </a:r>
          <a:r>
            <a:rPr lang="en-MY" sz="2400" kern="1200" dirty="0" err="1" smtClean="0">
              <a:solidFill>
                <a:srgbClr val="00B0F0"/>
              </a:solidFill>
              <a:latin typeface="Bernard MT Condensed" pitchFamily="18" charset="0"/>
            </a:rPr>
            <a:t>turun</a:t>
          </a:r>
          <a:r>
            <a:rPr lang="en-MY" sz="2400" kern="1200" dirty="0" smtClean="0">
              <a:solidFill>
                <a:srgbClr val="00B0F0"/>
              </a:solidFill>
              <a:latin typeface="Bernard MT Condensed" pitchFamily="18" charset="0"/>
            </a:rPr>
            <a:t> </a:t>
          </a:r>
          <a:r>
            <a:rPr lang="en-MY" sz="2400" kern="1200" dirty="0" err="1" smtClean="0">
              <a:solidFill>
                <a:srgbClr val="00B0F0"/>
              </a:solidFill>
              <a:latin typeface="Bernard MT Condensed" pitchFamily="18" charset="0"/>
            </a:rPr>
            <a:t>temurun</a:t>
          </a:r>
          <a:r>
            <a:rPr lang="en-MY" sz="2400" kern="1200" dirty="0" smtClean="0">
              <a:solidFill>
                <a:srgbClr val="00B0F0"/>
              </a:solidFill>
              <a:latin typeface="Bernard MT Condensed" pitchFamily="18" charset="0"/>
            </a:rPr>
            <a:t> </a:t>
          </a:r>
          <a:r>
            <a:rPr lang="en-MY" sz="2400" kern="1200" dirty="0" err="1" smtClean="0">
              <a:solidFill>
                <a:srgbClr val="00B0F0"/>
              </a:solidFill>
              <a:latin typeface="Bernard MT Condensed" pitchFamily="18" charset="0"/>
            </a:rPr>
            <a:t>dari</a:t>
          </a:r>
          <a:r>
            <a:rPr lang="en-MY" sz="2400" kern="1200" dirty="0" smtClean="0">
              <a:solidFill>
                <a:srgbClr val="00B0F0"/>
              </a:solidFill>
              <a:latin typeface="Bernard MT Condensed" pitchFamily="18" charset="0"/>
            </a:rPr>
            <a:t> </a:t>
          </a:r>
          <a:r>
            <a:rPr lang="en-MY" sz="2400" kern="1200" dirty="0" err="1" smtClean="0">
              <a:solidFill>
                <a:srgbClr val="00B0F0"/>
              </a:solidFill>
              <a:latin typeface="Bernard MT Condensed" pitchFamily="18" charset="0"/>
            </a:rPr>
            <a:t>ibu</a:t>
          </a:r>
          <a:r>
            <a:rPr lang="en-MY" sz="2400" kern="1200" dirty="0" smtClean="0">
              <a:solidFill>
                <a:srgbClr val="00B0F0"/>
              </a:solidFill>
              <a:latin typeface="Bernard MT Condensed" pitchFamily="18" charset="0"/>
            </a:rPr>
            <a:t> </a:t>
          </a:r>
          <a:r>
            <a:rPr lang="en-MY" sz="2400" kern="1200" dirty="0" err="1" smtClean="0">
              <a:solidFill>
                <a:srgbClr val="00B0F0"/>
              </a:solidFill>
              <a:latin typeface="Bernard MT Condensed" pitchFamily="18" charset="0"/>
            </a:rPr>
            <a:t>bapa</a:t>
          </a:r>
          <a:r>
            <a:rPr lang="en-MY" sz="2400" kern="1200" dirty="0" smtClean="0">
              <a:solidFill>
                <a:srgbClr val="00B0F0"/>
              </a:solidFill>
              <a:latin typeface="Bernard MT Condensed" pitchFamily="18" charset="0"/>
            </a:rPr>
            <a:t> </a:t>
          </a:r>
          <a:r>
            <a:rPr lang="en-MY" sz="2400" kern="1200" dirty="0" err="1" smtClean="0">
              <a:solidFill>
                <a:srgbClr val="00B0F0"/>
              </a:solidFill>
              <a:latin typeface="Bernard MT Condensed" pitchFamily="18" charset="0"/>
            </a:rPr>
            <a:t>dan</a:t>
          </a:r>
          <a:r>
            <a:rPr lang="en-MY" sz="2400" kern="1200" dirty="0" smtClean="0">
              <a:solidFill>
                <a:srgbClr val="00B0F0"/>
              </a:solidFill>
              <a:latin typeface="Bernard MT Condensed" pitchFamily="18" charset="0"/>
            </a:rPr>
            <a:t> </a:t>
          </a:r>
          <a:r>
            <a:rPr lang="en-MY" sz="2400" kern="1200" dirty="0" err="1" smtClean="0">
              <a:solidFill>
                <a:srgbClr val="00B0F0"/>
              </a:solidFill>
              <a:latin typeface="Bernard MT Condensed" pitchFamily="18" charset="0"/>
            </a:rPr>
            <a:t>nenek</a:t>
          </a:r>
          <a:r>
            <a:rPr lang="en-MY" sz="2400" kern="1200" dirty="0" smtClean="0">
              <a:solidFill>
                <a:srgbClr val="00B0F0"/>
              </a:solidFill>
              <a:latin typeface="Bernard MT Condensed" pitchFamily="18" charset="0"/>
            </a:rPr>
            <a:t> </a:t>
          </a:r>
          <a:r>
            <a:rPr lang="en-MY" sz="2400" kern="1200" dirty="0" err="1" smtClean="0">
              <a:solidFill>
                <a:srgbClr val="00B0F0"/>
              </a:solidFill>
              <a:latin typeface="Bernard MT Condensed" pitchFamily="18" charset="0"/>
            </a:rPr>
            <a:t>moyang</a:t>
          </a:r>
          <a:r>
            <a:rPr lang="en-MY" sz="2400" kern="1200" dirty="0" smtClean="0">
              <a:solidFill>
                <a:srgbClr val="00B0F0"/>
              </a:solidFill>
              <a:latin typeface="Bernard MT Condensed" pitchFamily="18" charset="0"/>
            </a:rPr>
            <a:t> </a:t>
          </a:r>
          <a:r>
            <a:rPr lang="en-MY" sz="2400" kern="1200" dirty="0" err="1" smtClean="0">
              <a:solidFill>
                <a:srgbClr val="00B0F0"/>
              </a:solidFill>
              <a:latin typeface="Bernard MT Condensed" pitchFamily="18" charset="0"/>
            </a:rPr>
            <a:t>kita</a:t>
          </a:r>
          <a:r>
            <a:rPr lang="en-MY" sz="2400" kern="1200" dirty="0" smtClean="0">
              <a:solidFill>
                <a:srgbClr val="00B0F0"/>
              </a:solidFill>
              <a:latin typeface="Bernard MT Condensed" pitchFamily="18" charset="0"/>
            </a:rPr>
            <a:t>?. </a:t>
          </a:r>
          <a:endParaRPr lang="en-MY" sz="2400" kern="1200" dirty="0">
            <a:solidFill>
              <a:srgbClr val="00B0F0"/>
            </a:solidFill>
            <a:latin typeface="Bernard MT Condensed" pitchFamily="18" charset="0"/>
          </a:endParaRPr>
        </a:p>
      </dsp:txBody>
      <dsp:txXfrm>
        <a:off x="4057649" y="4800265"/>
        <a:ext cx="4457700" cy="121890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E5F9C0-A255-4204-ABF8-D159614B3EDB}">
      <dsp:nvSpPr>
        <dsp:cNvPr id="0" name=""/>
        <dsp:cNvSpPr/>
      </dsp:nvSpPr>
      <dsp:spPr>
        <a:xfrm>
          <a:off x="2580325" y="192528"/>
          <a:ext cx="3983349" cy="398334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MY" sz="2000" b="0" i="0" kern="1200" baseline="0" dirty="0" err="1" smtClean="0">
              <a:solidFill>
                <a:srgbClr val="0000FF"/>
              </a:solidFill>
              <a:latin typeface="Bernard MT Condensed" pitchFamily="18" charset="0"/>
            </a:rPr>
            <a:t>Ketahuilah</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bahawa</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ibadah</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Haji</a:t>
          </a:r>
          <a:r>
            <a:rPr lang="en-MY" sz="2000" b="0" i="0" kern="1200" baseline="0" dirty="0" smtClean="0">
              <a:solidFill>
                <a:srgbClr val="0000FF"/>
              </a:solidFill>
              <a:latin typeface="Bernard MT Condensed" pitchFamily="18" charset="0"/>
            </a:rPr>
            <a:t> yang </a:t>
          </a:r>
          <a:r>
            <a:rPr lang="en-MY" sz="2000" b="0" i="0" kern="1200" baseline="0" dirty="0" err="1" smtClean="0">
              <a:solidFill>
                <a:srgbClr val="0000FF"/>
              </a:solidFill>
              <a:latin typeface="Bernard MT Condensed" pitchFamily="18" charset="0"/>
            </a:rPr>
            <a:t>sedang</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dilaksanakan</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pada</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saat</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ini</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perlulah</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dihayati</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dengan</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sedalam-dalamnya</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supaya</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kita</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dapat</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menjiwai</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ruh</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atau</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semangat</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Iduladha</a:t>
          </a:r>
          <a:r>
            <a:rPr lang="en-MY" sz="2000" b="0" i="0" kern="1200" baseline="0" dirty="0" smtClean="0">
              <a:solidFill>
                <a:srgbClr val="0000FF"/>
              </a:solidFill>
              <a:latin typeface="Bernard MT Condensed" pitchFamily="18" charset="0"/>
            </a:rPr>
            <a:t> yang </a:t>
          </a:r>
          <a:r>
            <a:rPr lang="en-MY" sz="2000" b="0" i="0" kern="1200" baseline="0" dirty="0" err="1" smtClean="0">
              <a:solidFill>
                <a:srgbClr val="0000FF"/>
              </a:solidFill>
              <a:latin typeface="Bernard MT Condensed" pitchFamily="18" charset="0"/>
            </a:rPr>
            <a:t>kita</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sambut</a:t>
          </a:r>
          <a:r>
            <a:rPr lang="en-MY" sz="2000" b="0" i="0" kern="1200" baseline="0" dirty="0" smtClean="0">
              <a:solidFill>
                <a:srgbClr val="0000FF"/>
              </a:solidFill>
              <a:latin typeface="Bernard MT Condensed" pitchFamily="18" charset="0"/>
            </a:rPr>
            <a:t> </a:t>
          </a:r>
          <a:r>
            <a:rPr lang="en-MY" sz="2000" b="0" i="0" kern="1200" baseline="0" dirty="0" err="1" smtClean="0">
              <a:solidFill>
                <a:srgbClr val="0000FF"/>
              </a:solidFill>
              <a:latin typeface="Bernard MT Condensed" pitchFamily="18" charset="0"/>
            </a:rPr>
            <a:t>ini</a:t>
          </a:r>
          <a:r>
            <a:rPr lang="en-MY" sz="1700" b="0" i="0" kern="1200" baseline="0" dirty="0" smtClean="0">
              <a:solidFill>
                <a:srgbClr val="0000FF"/>
              </a:solidFill>
            </a:rPr>
            <a:t>. </a:t>
          </a:r>
          <a:endParaRPr lang="en-MY" sz="1700" kern="1200" dirty="0">
            <a:solidFill>
              <a:srgbClr val="0000FF"/>
            </a:solidFill>
          </a:endParaRPr>
        </a:p>
      </dsp:txBody>
      <dsp:txXfrm>
        <a:off x="3111438" y="889614"/>
        <a:ext cx="2921122" cy="1792507"/>
      </dsp:txXfrm>
    </dsp:sp>
    <dsp:sp modelId="{80FDEEC7-A869-4FA7-A8CF-105ABEFD7148}">
      <dsp:nvSpPr>
        <dsp:cNvPr id="0" name=""/>
        <dsp:cNvSpPr/>
      </dsp:nvSpPr>
      <dsp:spPr>
        <a:xfrm>
          <a:off x="4017650" y="2682121"/>
          <a:ext cx="3983349" cy="3983349"/>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MY" sz="2000" b="0" i="0" kern="1200" baseline="0" dirty="0" err="1" smtClean="0">
              <a:solidFill>
                <a:srgbClr val="FFFF00"/>
              </a:solidFill>
              <a:latin typeface="Bernard MT Condensed" pitchFamily="18" charset="0"/>
            </a:rPr>
            <a:t>Umat</a:t>
          </a:r>
          <a:r>
            <a:rPr lang="en-MY" sz="2000" b="0" i="0" kern="1200" baseline="0" dirty="0" smtClean="0">
              <a:solidFill>
                <a:srgbClr val="FFFF00"/>
              </a:solidFill>
              <a:latin typeface="Bernard MT Condensed" pitchFamily="18" charset="0"/>
            </a:rPr>
            <a:t> Islam </a:t>
          </a:r>
          <a:r>
            <a:rPr lang="en-MY" sz="2000" b="0" i="0" kern="1200" baseline="0" dirty="0" err="1" smtClean="0">
              <a:solidFill>
                <a:srgbClr val="FFFF00"/>
              </a:solidFill>
              <a:latin typeface="Bernard MT Condensed" pitchFamily="18" charset="0"/>
            </a:rPr>
            <a:t>hari</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ini</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dengan</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laungan</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kalimah</a:t>
          </a:r>
          <a:r>
            <a:rPr lang="en-MY" sz="2000" b="0" i="0" kern="1200" baseline="0" dirty="0" smtClean="0">
              <a:solidFill>
                <a:srgbClr val="FFFF00"/>
              </a:solidFill>
              <a:latin typeface="Bernard MT Condensed" pitchFamily="18" charset="0"/>
            </a:rPr>
            <a:t> yang </a:t>
          </a:r>
          <a:r>
            <a:rPr lang="en-MY" sz="2000" b="0" i="0" kern="1200" baseline="0" dirty="0" err="1" smtClean="0">
              <a:solidFill>
                <a:srgbClr val="FFFF00"/>
              </a:solidFill>
              <a:latin typeface="Bernard MT Condensed" pitchFamily="18" charset="0"/>
            </a:rPr>
            <a:t>sama</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pakaian</a:t>
          </a:r>
          <a:r>
            <a:rPr lang="en-MY" sz="2000" b="0" i="0" kern="1200" baseline="0" dirty="0" smtClean="0">
              <a:solidFill>
                <a:srgbClr val="FFFF00"/>
              </a:solidFill>
              <a:latin typeface="Bernard MT Condensed" pitchFamily="18" charset="0"/>
            </a:rPr>
            <a:t> ihram </a:t>
          </a:r>
          <a:r>
            <a:rPr lang="en-MY" sz="2000" b="0" i="0" kern="1200" baseline="0" dirty="0" err="1" smtClean="0">
              <a:solidFill>
                <a:srgbClr val="FFFF00"/>
              </a:solidFill>
              <a:latin typeface="Bernard MT Condensed" pitchFamily="18" charset="0"/>
            </a:rPr>
            <a:t>serba</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putih</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dengan</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niat</a:t>
          </a:r>
          <a:r>
            <a:rPr lang="en-MY" sz="2000" b="0" i="0" kern="1200" baseline="0" dirty="0" smtClean="0">
              <a:solidFill>
                <a:srgbClr val="FFFF00"/>
              </a:solidFill>
              <a:latin typeface="Bernard MT Condensed" pitchFamily="18" charset="0"/>
            </a:rPr>
            <a:t> yang </a:t>
          </a:r>
          <a:r>
            <a:rPr lang="en-MY" sz="2000" b="0" i="0" kern="1200" baseline="0" dirty="0" err="1" smtClean="0">
              <a:solidFill>
                <a:srgbClr val="FFFF00"/>
              </a:solidFill>
              <a:latin typeface="Bernard MT Condensed" pitchFamily="18" charset="0"/>
            </a:rPr>
            <a:t>satu</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tidak</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mengira</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apa</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bangsa</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dan</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keturunan</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adalah</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melambangkan</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kesamaan</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antara</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kita</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sebagai</a:t>
          </a:r>
          <a:r>
            <a:rPr lang="en-MY" sz="2000" b="0" i="0" kern="1200" baseline="0" dirty="0" smtClean="0">
              <a:solidFill>
                <a:srgbClr val="FFFF00"/>
              </a:solidFill>
              <a:latin typeface="Bernard MT Condensed" pitchFamily="18" charset="0"/>
            </a:rPr>
            <a:t> </a:t>
          </a:r>
          <a:r>
            <a:rPr lang="en-MY" sz="2000" b="0" i="0" kern="1200" baseline="0" dirty="0" err="1" smtClean="0">
              <a:solidFill>
                <a:srgbClr val="FFFF00"/>
              </a:solidFill>
              <a:latin typeface="Bernard MT Condensed" pitchFamily="18" charset="0"/>
            </a:rPr>
            <a:t>hamba</a:t>
          </a:r>
          <a:r>
            <a:rPr lang="en-MY" sz="2000" b="0" i="0" kern="1200" baseline="0" dirty="0" smtClean="0">
              <a:solidFill>
                <a:srgbClr val="FFFF00"/>
              </a:solidFill>
              <a:latin typeface="Bernard MT Condensed" pitchFamily="18" charset="0"/>
            </a:rPr>
            <a:t> Allah SWT. </a:t>
          </a:r>
          <a:endParaRPr lang="en-MY" sz="2000" kern="1200" dirty="0">
            <a:solidFill>
              <a:srgbClr val="FFFF00"/>
            </a:solidFill>
            <a:latin typeface="Bernard MT Condensed" pitchFamily="18" charset="0"/>
          </a:endParaRPr>
        </a:p>
      </dsp:txBody>
      <dsp:txXfrm>
        <a:off x="5235891" y="3711153"/>
        <a:ext cx="2390009" cy="2190842"/>
      </dsp:txXfrm>
    </dsp:sp>
    <dsp:sp modelId="{3B6A15D5-776A-42E6-AA8F-2CCCC5535EDF}">
      <dsp:nvSpPr>
        <dsp:cNvPr id="0" name=""/>
        <dsp:cNvSpPr/>
      </dsp:nvSpPr>
      <dsp:spPr>
        <a:xfrm>
          <a:off x="1143000" y="2682121"/>
          <a:ext cx="3983349" cy="3983349"/>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MY" sz="2000" b="0" i="0" kern="1200" baseline="0" dirty="0" err="1" smtClean="0">
              <a:solidFill>
                <a:srgbClr val="9900CC"/>
              </a:solidFill>
              <a:latin typeface="Bernard MT Condensed" pitchFamily="18" charset="0"/>
            </a:rPr>
            <a:t>Ianya</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juga</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merupakan</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perhimpunan</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tahunan</a:t>
          </a:r>
          <a:r>
            <a:rPr lang="en-MY" sz="2000" b="0" i="0" kern="1200" baseline="0" dirty="0" smtClean="0">
              <a:solidFill>
                <a:srgbClr val="9900CC"/>
              </a:solidFill>
              <a:latin typeface="Bernard MT Condensed" pitchFamily="18" charset="0"/>
            </a:rPr>
            <a:t> yang </a:t>
          </a:r>
          <a:r>
            <a:rPr lang="en-MY" sz="2000" b="0" i="0" kern="1200" baseline="0" dirty="0" err="1" smtClean="0">
              <a:solidFill>
                <a:srgbClr val="9900CC"/>
              </a:solidFill>
              <a:latin typeface="Bernard MT Condensed" pitchFamily="18" charset="0"/>
            </a:rPr>
            <a:t>disyariatkan</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oleh</a:t>
          </a:r>
          <a:r>
            <a:rPr lang="en-MY" sz="2000" b="0" i="0" kern="1200" baseline="0" dirty="0" smtClean="0">
              <a:solidFill>
                <a:srgbClr val="9900CC"/>
              </a:solidFill>
              <a:latin typeface="Bernard MT Condensed" pitchFamily="18" charset="0"/>
            </a:rPr>
            <a:t> Allah </a:t>
          </a:r>
          <a:r>
            <a:rPr lang="en-MY" sz="2000" b="0" i="0" kern="1200" baseline="0" dirty="0" err="1" smtClean="0">
              <a:solidFill>
                <a:srgbClr val="9900CC"/>
              </a:solidFill>
              <a:latin typeface="Bernard MT Condensed" pitchFamily="18" charset="0"/>
            </a:rPr>
            <a:t>dalam</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bentuk</a:t>
          </a:r>
          <a:r>
            <a:rPr lang="en-MY" sz="2000" b="0" i="0" kern="1200" baseline="0" dirty="0" smtClean="0">
              <a:solidFill>
                <a:srgbClr val="9900CC"/>
              </a:solidFill>
              <a:latin typeface="Bernard MT Condensed" pitchFamily="18" charset="0"/>
            </a:rPr>
            <a:t> yang </a:t>
          </a:r>
          <a:r>
            <a:rPr lang="en-MY" sz="2000" b="0" i="0" kern="1200" baseline="0" dirty="0" err="1" smtClean="0">
              <a:solidFill>
                <a:srgbClr val="9900CC"/>
              </a:solidFill>
              <a:latin typeface="Bernard MT Condensed" pitchFamily="18" charset="0"/>
            </a:rPr>
            <a:t>amat</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berkesan</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iaitu</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mengikat</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perpaduan</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melalui</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pegangan</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akidah</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dan</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bukannya</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melalui</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fahaman</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bangsa</a:t>
          </a:r>
          <a:r>
            <a:rPr lang="en-MY" sz="2000" b="0" i="0" kern="1200" baseline="0" dirty="0" smtClean="0">
              <a:solidFill>
                <a:srgbClr val="9900CC"/>
              </a:solidFill>
              <a:latin typeface="Bernard MT Condensed" pitchFamily="18" charset="0"/>
            </a:rPr>
            <a:t> </a:t>
          </a:r>
          <a:r>
            <a:rPr lang="en-MY" sz="2000" b="0" i="0" kern="1200" baseline="0" dirty="0" err="1" smtClean="0">
              <a:solidFill>
                <a:srgbClr val="9900CC"/>
              </a:solidFill>
              <a:latin typeface="Bernard MT Condensed" pitchFamily="18" charset="0"/>
            </a:rPr>
            <a:t>dan</a:t>
          </a:r>
          <a:r>
            <a:rPr lang="en-MY" sz="2000" b="0" i="0" kern="1200" baseline="0" dirty="0" smtClean="0">
              <a:solidFill>
                <a:srgbClr val="9900CC"/>
              </a:solidFill>
              <a:latin typeface="Bernard MT Condensed" pitchFamily="18" charset="0"/>
            </a:rPr>
            <a:t> material. </a:t>
          </a:r>
          <a:endParaRPr lang="en-MY" sz="2000" b="0" i="0" kern="1200" baseline="0" dirty="0">
            <a:solidFill>
              <a:srgbClr val="9900CC"/>
            </a:solidFill>
            <a:latin typeface="Bernard MT Condensed" pitchFamily="18" charset="0"/>
          </a:endParaRPr>
        </a:p>
      </dsp:txBody>
      <dsp:txXfrm>
        <a:off x="1518098" y="3711153"/>
        <a:ext cx="2390009" cy="219084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DADB9D-322E-414A-B636-D54289C17456}">
      <dsp:nvSpPr>
        <dsp:cNvPr id="0" name=""/>
        <dsp:cNvSpPr/>
      </dsp:nvSpPr>
      <dsp:spPr>
        <a:xfrm>
          <a:off x="1189" y="328251"/>
          <a:ext cx="2339578" cy="6201496"/>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i="0" kern="1200" baseline="0" dirty="0" err="1" smtClean="0">
              <a:latin typeface="Bernard MT Condensed" pitchFamily="18" charset="0"/>
            </a:rPr>
            <a:t>Lihatlah</a:t>
          </a:r>
          <a:r>
            <a:rPr lang="en-US" sz="2800" b="0" i="0" kern="1200" baseline="0" dirty="0" smtClean="0">
              <a:latin typeface="Bernard MT Condensed" pitchFamily="18" charset="0"/>
            </a:rPr>
            <a:t>,</a:t>
          </a:r>
        </a:p>
        <a:p>
          <a:pPr lvl="0" algn="ctr" defTabSz="1244600" rtl="0">
            <a:lnSpc>
              <a:spcPct val="90000"/>
            </a:lnSpc>
            <a:spcBef>
              <a:spcPct val="0"/>
            </a:spcBef>
            <a:spcAft>
              <a:spcPct val="35000"/>
            </a:spcAft>
          </a:pPr>
          <a:r>
            <a:rPr lang="en-US" sz="2800" b="0" i="0" kern="1200" baseline="0" dirty="0" smtClean="0">
              <a:latin typeface="Bernard MT Condensed" pitchFamily="18" charset="0"/>
            </a:rPr>
            <a:t> </a:t>
          </a:r>
          <a:r>
            <a:rPr lang="en-US" sz="2800" b="0" i="0" kern="1200" baseline="0" dirty="0" err="1" smtClean="0">
              <a:latin typeface="Bernard MT Condensed" pitchFamily="18" charset="0"/>
            </a:rPr>
            <a:t>bukti</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nyata</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gerakan</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mereka</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telahpun</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dizahirkan</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dihadapan</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kita</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melalui</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jarum</a:t>
          </a:r>
          <a:r>
            <a:rPr lang="en-US" sz="2800" b="0" i="0" kern="1200" baseline="0" dirty="0" smtClean="0">
              <a:latin typeface="Bernard MT Condensed" pitchFamily="18" charset="0"/>
            </a:rPr>
            <a:t> NGO’s, </a:t>
          </a:r>
          <a:r>
            <a:rPr lang="en-US" sz="2800" b="0" i="0" kern="1200" baseline="0" dirty="0" err="1" smtClean="0">
              <a:latin typeface="Bernard MT Condensed" pitchFamily="18" charset="0"/>
            </a:rPr>
            <a:t>parti</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politik</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dan</a:t>
          </a:r>
          <a:r>
            <a:rPr lang="en-US" sz="2800" b="0" i="0" kern="1200" baseline="0" dirty="0" smtClean="0">
              <a:latin typeface="Bernard MT Condensed" pitchFamily="18" charset="0"/>
            </a:rPr>
            <a:t> media </a:t>
          </a:r>
          <a:r>
            <a:rPr lang="en-US" sz="2800" b="0" i="0" kern="1200" baseline="0" dirty="0" err="1" smtClean="0">
              <a:latin typeface="Bernard MT Condensed" pitchFamily="18" charset="0"/>
            </a:rPr>
            <a:t>baru</a:t>
          </a:r>
          <a:r>
            <a:rPr lang="en-US" sz="2800" b="0" i="0" kern="1200" baseline="0" dirty="0" smtClean="0">
              <a:latin typeface="Bernard MT Condensed" pitchFamily="18" charset="0"/>
            </a:rPr>
            <a:t> yang </a:t>
          </a:r>
          <a:r>
            <a:rPr lang="en-US" sz="2800" b="0" i="0" kern="1200" baseline="0" dirty="0" err="1" smtClean="0">
              <a:latin typeface="Bernard MT Condensed" pitchFamily="18" charset="0"/>
            </a:rPr>
            <a:t>digerakkan</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oleh</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mereka</a:t>
          </a:r>
          <a:r>
            <a:rPr lang="en-US" sz="2800" b="0" i="0" kern="1200" baseline="0" dirty="0" smtClean="0">
              <a:latin typeface="Bernard MT Condensed" pitchFamily="18" charset="0"/>
            </a:rPr>
            <a:t>. </a:t>
          </a:r>
          <a:endParaRPr lang="en-MY" sz="2800" kern="1200" dirty="0">
            <a:latin typeface="Bernard MT Condensed" pitchFamily="18" charset="0"/>
          </a:endParaRPr>
        </a:p>
      </dsp:txBody>
      <dsp:txXfrm>
        <a:off x="1189" y="328251"/>
        <a:ext cx="2339578" cy="6201496"/>
      </dsp:txXfrm>
    </dsp:sp>
    <dsp:sp modelId="{997774C3-1D22-4916-9115-98AF32D2B196}">
      <dsp:nvSpPr>
        <dsp:cNvPr id="0" name=""/>
        <dsp:cNvSpPr/>
      </dsp:nvSpPr>
      <dsp:spPr>
        <a:xfrm>
          <a:off x="2574725" y="1051729"/>
          <a:ext cx="495990" cy="4754540"/>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MY" sz="5500" kern="1200"/>
        </a:p>
      </dsp:txBody>
      <dsp:txXfrm>
        <a:off x="2574725" y="1051729"/>
        <a:ext cx="495990" cy="4754540"/>
      </dsp:txXfrm>
    </dsp:sp>
    <dsp:sp modelId="{5409CFE9-1AAA-42F3-A6F4-F46681944BC7}">
      <dsp:nvSpPr>
        <dsp:cNvPr id="0" name=""/>
        <dsp:cNvSpPr/>
      </dsp:nvSpPr>
      <dsp:spPr>
        <a:xfrm>
          <a:off x="3276598" y="328251"/>
          <a:ext cx="2590802" cy="6201496"/>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i="0" kern="1200" baseline="0" dirty="0" err="1" smtClean="0">
              <a:latin typeface="Bernard MT Condensed" pitchFamily="18" charset="0"/>
            </a:rPr>
            <a:t>Bayangkanlah</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mereka</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dengan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beraninya</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menghina</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mencabar</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dan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mempersendakan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umat</a:t>
          </a:r>
          <a:r>
            <a:rPr lang="en-US" sz="2400" b="0" i="0" kern="1200" baseline="0" dirty="0" smtClean="0">
              <a:latin typeface="Bernard MT Condensed" pitchFamily="18" charset="0"/>
            </a:rPr>
            <a:t> Islam </a:t>
          </a:r>
          <a:r>
            <a:rPr lang="en-US" sz="2400" b="0" i="0" kern="1200" baseline="0" dirty="0" err="1" smtClean="0">
              <a:latin typeface="Bernard MT Condensed" pitchFamily="18" charset="0"/>
            </a:rPr>
            <a:t>dari</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pelbagai</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sudut</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termasuklah</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mahu</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menggunakan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kalimah</a:t>
          </a:r>
          <a:r>
            <a:rPr lang="en-US" sz="2400" b="0" i="0" kern="1200" baseline="0" dirty="0" smtClean="0">
              <a:latin typeface="Bernard MT Condensed" pitchFamily="18" charset="0"/>
            </a:rPr>
            <a:t> Allah, </a:t>
          </a:r>
          <a:r>
            <a:rPr lang="en-US" sz="2400" b="0" i="0" kern="1200" baseline="0" dirty="0" err="1" smtClean="0">
              <a:latin typeface="Bernard MT Condensed" pitchFamily="18" charset="0"/>
            </a:rPr>
            <a:t>mempertikaikan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bacaan</a:t>
          </a:r>
          <a:r>
            <a:rPr lang="en-US" sz="2400" b="0" i="0" kern="1200" baseline="0" dirty="0" smtClean="0">
              <a:latin typeface="Bernard MT Condensed" pitchFamily="18" charset="0"/>
            </a:rPr>
            <a:t> al-Quran </a:t>
          </a:r>
          <a:r>
            <a:rPr lang="en-US" sz="2400" b="0" i="0" kern="1200" baseline="0" dirty="0" err="1" smtClean="0">
              <a:latin typeface="Bernard MT Condensed" pitchFamily="18" charset="0"/>
            </a:rPr>
            <a:t>di</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masjid</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dan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membantah</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laungan</a:t>
          </a:r>
          <a:r>
            <a:rPr lang="en-US" sz="2400" b="0" i="0" kern="1200" baseline="0" dirty="0" smtClean="0">
              <a:latin typeface="Bernard MT Condensed" pitchFamily="18" charset="0"/>
            </a:rPr>
            <a:t> Azan </a:t>
          </a:r>
          <a:r>
            <a:rPr lang="en-US" sz="2400" b="0" i="0" kern="1200" baseline="0" dirty="0" err="1" smtClean="0">
              <a:latin typeface="Bernard MT Condensed" pitchFamily="18" charset="0"/>
            </a:rPr>
            <a:t>dengan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pembesar</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suara</a:t>
          </a:r>
          <a:r>
            <a:rPr lang="en-US" sz="2400" b="0" i="0" kern="1200" baseline="0" dirty="0" smtClean="0">
              <a:latin typeface="Bernard MT Condensed" pitchFamily="18" charset="0"/>
            </a:rPr>
            <a:t>. </a:t>
          </a:r>
          <a:endParaRPr lang="en-MY" sz="2400" kern="1200" dirty="0">
            <a:latin typeface="Bernard MT Condensed" pitchFamily="18" charset="0"/>
          </a:endParaRPr>
        </a:p>
      </dsp:txBody>
      <dsp:txXfrm>
        <a:off x="3276598" y="328251"/>
        <a:ext cx="2590802" cy="6201496"/>
      </dsp:txXfrm>
    </dsp:sp>
    <dsp:sp modelId="{57620D2A-ECBC-4849-B4D8-306051BEFAF3}">
      <dsp:nvSpPr>
        <dsp:cNvPr id="0" name=""/>
        <dsp:cNvSpPr/>
      </dsp:nvSpPr>
      <dsp:spPr>
        <a:xfrm>
          <a:off x="6101358" y="977439"/>
          <a:ext cx="495990" cy="4903121"/>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MY" sz="5500" kern="1200"/>
        </a:p>
      </dsp:txBody>
      <dsp:txXfrm>
        <a:off x="6101358" y="977439"/>
        <a:ext cx="495990" cy="4903121"/>
      </dsp:txXfrm>
    </dsp:sp>
    <dsp:sp modelId="{0F6EB841-ABB7-4B1F-9BA8-64F23419E0B6}">
      <dsp:nvSpPr>
        <dsp:cNvPr id="0" name=""/>
        <dsp:cNvSpPr/>
      </dsp:nvSpPr>
      <dsp:spPr>
        <a:xfrm>
          <a:off x="6803232" y="328251"/>
          <a:ext cx="2339578" cy="620149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i="0" kern="1200" baseline="0" dirty="0" err="1" smtClean="0">
              <a:latin typeface="Bernard MT Condensed" pitchFamily="18" charset="0"/>
            </a:rPr>
            <a:t>Fenomena</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ini</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makin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menjadi-jadi</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disebabkan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perpecahan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umat</a:t>
          </a:r>
          <a:r>
            <a:rPr lang="en-US" sz="2400" b="0" i="0" kern="1200" baseline="0" dirty="0" smtClean="0">
              <a:latin typeface="Bernard MT Condensed" pitchFamily="18" charset="0"/>
            </a:rPr>
            <a:t> Islam. </a:t>
          </a:r>
          <a:endParaRPr lang="en-US" sz="2400" b="0" i="0" kern="1200" baseline="0" smtClean="0">
            <a:latin typeface="Bernard MT Condensed" pitchFamily="18" charset="0"/>
          </a:endParaRPr>
        </a:p>
        <a:p>
          <a:pPr lvl="0" algn="ctr" defTabSz="1066800" rtl="0">
            <a:lnSpc>
              <a:spcPct val="90000"/>
            </a:lnSpc>
            <a:spcBef>
              <a:spcPct val="0"/>
            </a:spcBef>
            <a:spcAft>
              <a:spcPct val="35000"/>
            </a:spcAft>
          </a:pPr>
          <a:r>
            <a:rPr lang="en-US" sz="2400" b="0" i="0" kern="1200" baseline="0" smtClean="0">
              <a:latin typeface="Bernard MT Condensed" pitchFamily="18" charset="0"/>
            </a:rPr>
            <a:t>Oleh</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itu</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perpaduan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adalah</a:t>
          </a:r>
          <a:r>
            <a:rPr lang="en-US" sz="2400" b="0" i="0" kern="1200" baseline="0" dirty="0" smtClean="0">
              <a:latin typeface="Bernard MT Condensed" pitchFamily="18" charset="0"/>
            </a:rPr>
            <a:t> agenda </a:t>
          </a:r>
          <a:r>
            <a:rPr lang="en-US" sz="2400" b="0" i="0" kern="1200" baseline="0" dirty="0" err="1" smtClean="0">
              <a:latin typeface="Bernard MT Condensed" pitchFamily="18" charset="0"/>
            </a:rPr>
            <a:t>ummah</a:t>
          </a:r>
          <a:r>
            <a:rPr lang="en-US" sz="2400" b="0" i="0" kern="1200" baseline="0" dirty="0" smtClean="0">
              <a:latin typeface="Bernard MT Condensed" pitchFamily="18" charset="0"/>
            </a:rPr>
            <a:t> yang </a:t>
          </a:r>
          <a:r>
            <a:rPr lang="en-US" sz="2400" b="0" i="0" kern="1200" baseline="0" dirty="0" err="1" smtClean="0">
              <a:latin typeface="Bernard MT Condensed" pitchFamily="18" charset="0"/>
            </a:rPr>
            <a:t>penting</a:t>
          </a:r>
          <a:r>
            <a:rPr lang="en-US" sz="2400" b="0" i="0" kern="1200" baseline="0" dirty="0" smtClean="0">
              <a:latin typeface="Bernard MT Condensed" pitchFamily="18" charset="0"/>
            </a:rPr>
            <a:t> yang </a:t>
          </a:r>
          <a:r>
            <a:rPr lang="en-US" sz="2400" b="0" i="0" kern="1200" baseline="0" dirty="0" err="1" smtClean="0">
              <a:latin typeface="Bernard MT Condensed" pitchFamily="18" charset="0"/>
            </a:rPr>
            <a:t>mesti</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diperjuangkan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jika</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kita</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mahu</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mengembalikan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kekuatan</a:t>
          </a:r>
          <a:r>
            <a:rPr lang="en-US" sz="2400" b="0" i="0" kern="1200" baseline="0" dirty="0" smtClean="0">
              <a:latin typeface="Bernard MT Condensed" pitchFamily="18" charset="0"/>
            </a:rPr>
            <a:t> </a:t>
          </a:r>
          <a:r>
            <a:rPr lang="en-US" sz="2400" b="0" i="0" kern="1200" baseline="0" dirty="0" err="1" smtClean="0">
              <a:latin typeface="Bernard MT Condensed" pitchFamily="18" charset="0"/>
            </a:rPr>
            <a:t>ummah</a:t>
          </a:r>
          <a:r>
            <a:rPr lang="en-US" sz="2400" b="0" i="0" kern="1200" baseline="0" dirty="0" smtClean="0">
              <a:latin typeface="Bernard MT Condensed" pitchFamily="18" charset="0"/>
            </a:rPr>
            <a:t>.</a:t>
          </a:r>
          <a:endParaRPr lang="en-US" sz="2400" b="0" i="0" kern="1200" baseline="0" dirty="0">
            <a:latin typeface="Bernard MT Condensed" pitchFamily="18" charset="0"/>
          </a:endParaRPr>
        </a:p>
      </dsp:txBody>
      <dsp:txXfrm>
        <a:off x="6803232" y="328251"/>
        <a:ext cx="2339578" cy="620149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03747B-860D-48B4-BAAF-1EB1A2954A82}">
      <dsp:nvSpPr>
        <dsp:cNvPr id="0" name=""/>
        <dsp:cNvSpPr/>
      </dsp:nvSpPr>
      <dsp:spPr>
        <a:xfrm>
          <a:off x="1264918" y="3348"/>
          <a:ext cx="6614162" cy="221009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MY" sz="2800" b="0" i="0" kern="1200" baseline="0" dirty="0" err="1" smtClean="0">
              <a:latin typeface="Bernard MT Condensed" pitchFamily="18" charset="0"/>
            </a:rPr>
            <a:t>Begitu</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juga</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ibadah</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sembelihan</a:t>
          </a:r>
          <a:r>
            <a:rPr lang="en-MY" sz="2800" b="0" i="0" kern="1200" baseline="0" dirty="0" smtClean="0">
              <a:latin typeface="Bernard MT Condensed" pitchFamily="18" charset="0"/>
            </a:rPr>
            <a:t> yang </a:t>
          </a:r>
          <a:r>
            <a:rPr lang="en-MY" sz="2800" b="0" i="0" kern="1200" baseline="0" dirty="0" err="1" smtClean="0">
              <a:latin typeface="Bernard MT Condensed" pitchFamily="18" charset="0"/>
            </a:rPr>
            <a:t>disyariatkan</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pada</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Iduladha</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dan</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juga</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hari-hari</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tasyriq</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perlulah</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dihayati</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dengan</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sebenar-benarnya</a:t>
          </a:r>
          <a:r>
            <a:rPr lang="en-MY" sz="2800" b="0" i="0" kern="1200" baseline="0" dirty="0" smtClean="0">
              <a:latin typeface="Bernard MT Condensed" pitchFamily="18" charset="0"/>
            </a:rPr>
            <a:t>.</a:t>
          </a:r>
          <a:endParaRPr lang="en-MY" sz="2800" kern="1200" dirty="0">
            <a:latin typeface="Bernard MT Condensed" pitchFamily="18" charset="0"/>
          </a:endParaRPr>
        </a:p>
      </dsp:txBody>
      <dsp:txXfrm>
        <a:off x="1264918" y="3348"/>
        <a:ext cx="6614162" cy="2210097"/>
      </dsp:txXfrm>
    </dsp:sp>
    <dsp:sp modelId="{879B091C-C540-4690-964F-9710EF089E9A}">
      <dsp:nvSpPr>
        <dsp:cNvPr id="0" name=""/>
        <dsp:cNvSpPr/>
      </dsp:nvSpPr>
      <dsp:spPr>
        <a:xfrm>
          <a:off x="1264918" y="2323951"/>
          <a:ext cx="6553197" cy="2210097"/>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MY" sz="2800" b="0" i="0" kern="1200" baseline="0" dirty="0" err="1" smtClean="0">
              <a:latin typeface="Bernard MT Condensed" pitchFamily="18" charset="0"/>
            </a:rPr>
            <a:t>Iduladha</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dengan</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pensyariatan</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ibadah</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korban</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adalah</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isyarat</a:t>
          </a:r>
          <a:r>
            <a:rPr lang="en-MY" sz="2800" b="0" i="0" kern="1200" baseline="0" dirty="0" smtClean="0">
              <a:latin typeface="Bernard MT Condensed" pitchFamily="18" charset="0"/>
            </a:rPr>
            <a:t> yang </a:t>
          </a:r>
          <a:r>
            <a:rPr lang="en-MY" sz="2800" b="0" i="0" kern="1200" baseline="0" dirty="0" err="1" smtClean="0">
              <a:latin typeface="Bernard MT Condensed" pitchFamily="18" charset="0"/>
            </a:rPr>
            <a:t>jelas</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daripada</a:t>
          </a:r>
          <a:r>
            <a:rPr lang="en-MY" sz="2800" b="0" i="0" kern="1200" baseline="0" dirty="0" smtClean="0">
              <a:latin typeface="Bernard MT Condensed" pitchFamily="18" charset="0"/>
            </a:rPr>
            <a:t> Allah </a:t>
          </a:r>
          <a:r>
            <a:rPr lang="en-MY" sz="2800" b="0" i="0" kern="1200" baseline="0" dirty="0" err="1" smtClean="0">
              <a:latin typeface="Bernard MT Condensed" pitchFamily="18" charset="0"/>
            </a:rPr>
            <a:t>mengenai</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keperluan</a:t>
          </a:r>
          <a:r>
            <a:rPr lang="en-MY" sz="2800" b="0" i="0" kern="1200" baseline="0" dirty="0" smtClean="0">
              <a:latin typeface="Bernard MT Condensed" pitchFamily="18" charset="0"/>
            </a:rPr>
            <a:t> </a:t>
          </a:r>
          <a:r>
            <a:rPr lang="en-MY" sz="2800" b="0" i="0" kern="1200" baseline="0" dirty="0" err="1" smtClean="0">
              <a:latin typeface="Bernard MT Condensed" pitchFamily="18" charset="0"/>
            </a:rPr>
            <a:t>berkorban</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tenaga</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masa</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dan</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harta</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benda</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demi</a:t>
          </a:r>
          <a:r>
            <a:rPr lang="en-US" sz="2800" b="0" i="0" kern="1200" baseline="0" dirty="0" smtClean="0">
              <a:latin typeface="Bernard MT Condensed" pitchFamily="18" charset="0"/>
            </a:rPr>
            <a:t> agama Allah SWT. </a:t>
          </a:r>
          <a:endParaRPr lang="en-MY" sz="2800" kern="1200" dirty="0">
            <a:latin typeface="Bernard MT Condensed" pitchFamily="18" charset="0"/>
          </a:endParaRPr>
        </a:p>
      </dsp:txBody>
      <dsp:txXfrm>
        <a:off x="1264918" y="2323951"/>
        <a:ext cx="6553197" cy="2210097"/>
      </dsp:txXfrm>
    </dsp:sp>
    <dsp:sp modelId="{C3D3C215-55E9-4809-BC92-244E1C44DA84}">
      <dsp:nvSpPr>
        <dsp:cNvPr id="0" name=""/>
        <dsp:cNvSpPr/>
      </dsp:nvSpPr>
      <dsp:spPr>
        <a:xfrm>
          <a:off x="1264918" y="4644553"/>
          <a:ext cx="6553197" cy="221009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0" i="0" kern="1200" baseline="0" dirty="0" err="1" smtClean="0">
              <a:latin typeface="Bernard MT Condensed" pitchFamily="18" charset="0"/>
            </a:rPr>
            <a:t>Tanpa</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pengorbanan</a:t>
          </a:r>
          <a:r>
            <a:rPr lang="en-US" sz="2800" b="0" i="0" kern="1200" baseline="0" dirty="0" smtClean="0">
              <a:latin typeface="Bernard MT Condensed" pitchFamily="18" charset="0"/>
            </a:rPr>
            <a:t> agama, </a:t>
          </a:r>
          <a:r>
            <a:rPr lang="en-US" sz="2800" b="0" i="0" kern="1200" baseline="0" dirty="0" err="1" smtClean="0">
              <a:latin typeface="Bernard MT Condensed" pitchFamily="18" charset="0"/>
            </a:rPr>
            <a:t>fikiran</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dan</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harta</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benda</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tidak</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mungkin</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syariat</a:t>
          </a:r>
          <a:r>
            <a:rPr lang="en-US" sz="2800" b="0" i="0" kern="1200" baseline="0" dirty="0" smtClean="0">
              <a:latin typeface="Bernard MT Condensed" pitchFamily="18" charset="0"/>
            </a:rPr>
            <a:t> Allah SWT </a:t>
          </a:r>
          <a:r>
            <a:rPr lang="en-US" sz="2800" b="0" i="0" kern="1200" baseline="0" dirty="0" err="1" smtClean="0">
              <a:latin typeface="Bernard MT Condensed" pitchFamily="18" charset="0"/>
            </a:rPr>
            <a:t>dapat</a:t>
          </a:r>
          <a:r>
            <a:rPr lang="en-US" sz="2800" b="0" i="0" kern="1200" baseline="0" dirty="0" smtClean="0">
              <a:latin typeface="Bernard MT Condensed" pitchFamily="18" charset="0"/>
            </a:rPr>
            <a:t> </a:t>
          </a:r>
          <a:r>
            <a:rPr lang="en-US" sz="2800" b="0" i="0" kern="1200" baseline="0" dirty="0" err="1" smtClean="0">
              <a:latin typeface="Bernard MT Condensed" pitchFamily="18" charset="0"/>
            </a:rPr>
            <a:t>ditegakkan</a:t>
          </a:r>
          <a:r>
            <a:rPr lang="en-US" sz="2800" b="0" i="0" kern="1200" baseline="0" dirty="0" smtClean="0">
              <a:latin typeface="Bernard MT Condensed" pitchFamily="18" charset="0"/>
            </a:rPr>
            <a:t>.</a:t>
          </a:r>
          <a:endParaRPr lang="en-US" sz="2800" b="0" i="0" kern="1200" baseline="0" dirty="0">
            <a:latin typeface="Bernard MT Condensed" pitchFamily="18" charset="0"/>
          </a:endParaRPr>
        </a:p>
      </dsp:txBody>
      <dsp:txXfrm>
        <a:off x="1264918" y="4644553"/>
        <a:ext cx="6553197" cy="221009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BD031B-DA37-4C04-9BB9-E43E3F88B930}">
      <dsp:nvSpPr>
        <dsp:cNvPr id="0" name=""/>
        <dsp:cNvSpPr/>
      </dsp:nvSpPr>
      <dsp:spPr>
        <a:xfrm>
          <a:off x="1919" y="0"/>
          <a:ext cx="2986980" cy="68580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0" i="0" kern="1200" baseline="0" dirty="0" err="1" smtClean="0">
              <a:solidFill>
                <a:srgbClr val="7030A0"/>
              </a:solidFill>
              <a:latin typeface="Bernard MT Condensed" pitchFamily="18" charset="0"/>
            </a:rPr>
            <a:t>Renungkanlah</a:t>
          </a:r>
          <a:r>
            <a:rPr lang="en-US" sz="2300" b="0" i="0" kern="1200" baseline="0" dirty="0" smtClean="0">
              <a:solidFill>
                <a:srgbClr val="7030A0"/>
              </a:solidFill>
              <a:latin typeface="Bernard MT Condensed" pitchFamily="18" charset="0"/>
            </a:rPr>
            <a:t> </a:t>
          </a:r>
          <a:r>
            <a:rPr lang="en-US" sz="2300" b="0" i="0" kern="1200" baseline="0" dirty="0" err="1" smtClean="0">
              <a:solidFill>
                <a:srgbClr val="7030A0"/>
              </a:solidFill>
              <a:latin typeface="Bernard MT Condensed" pitchFamily="18" charset="0"/>
            </a:rPr>
            <a:t>sejarah</a:t>
          </a:r>
          <a:r>
            <a:rPr lang="en-US" sz="2300" b="0" i="0" kern="1200" baseline="0" dirty="0" smtClean="0">
              <a:solidFill>
                <a:srgbClr val="7030A0"/>
              </a:solidFill>
              <a:latin typeface="Bernard MT Condensed" pitchFamily="18" charset="0"/>
            </a:rPr>
            <a:t> </a:t>
          </a:r>
          <a:r>
            <a:rPr lang="en-US" sz="2300" b="0" i="0" kern="1200" baseline="0" dirty="0" err="1" smtClean="0">
              <a:solidFill>
                <a:srgbClr val="7030A0"/>
              </a:solidFill>
              <a:latin typeface="Bernard MT Condensed" pitchFamily="18" charset="0"/>
            </a:rPr>
            <a:t>pengorbanan</a:t>
          </a:r>
          <a:r>
            <a:rPr lang="en-US" sz="2300" b="0" i="0" kern="1200" baseline="0" dirty="0" smtClean="0">
              <a:solidFill>
                <a:srgbClr val="7030A0"/>
              </a:solidFill>
              <a:latin typeface="Bernard MT Condensed" pitchFamily="18" charset="0"/>
            </a:rPr>
            <a:t> </a:t>
          </a:r>
          <a:r>
            <a:rPr lang="en-US" sz="2300" b="0" i="0" kern="1200" baseline="0" dirty="0" err="1" smtClean="0">
              <a:solidFill>
                <a:srgbClr val="7030A0"/>
              </a:solidFill>
              <a:latin typeface="Bernard MT Condensed" pitchFamily="18" charset="0"/>
            </a:rPr>
            <a:t>agong</a:t>
          </a:r>
          <a:r>
            <a:rPr lang="en-US" sz="2300" b="0" i="0" kern="1200" baseline="0" dirty="0" smtClean="0">
              <a:solidFill>
                <a:srgbClr val="7030A0"/>
              </a:solidFill>
              <a:latin typeface="Bernard MT Condensed" pitchFamily="18" charset="0"/>
            </a:rPr>
            <a:t> </a:t>
          </a:r>
          <a:r>
            <a:rPr lang="en-US" sz="2300" b="0" i="0" kern="1200" baseline="0" dirty="0" err="1" smtClean="0">
              <a:solidFill>
                <a:srgbClr val="7030A0"/>
              </a:solidFill>
              <a:latin typeface="Bernard MT Condensed" pitchFamily="18" charset="0"/>
            </a:rPr>
            <a:t>Nabi</a:t>
          </a:r>
          <a:r>
            <a:rPr lang="en-US" sz="2300" b="0" i="0" kern="1200" baseline="0" dirty="0" smtClean="0">
              <a:solidFill>
                <a:srgbClr val="7030A0"/>
              </a:solidFill>
              <a:latin typeface="Bernard MT Condensed" pitchFamily="18" charset="0"/>
            </a:rPr>
            <a:t> Ibrahim AS yang </a:t>
          </a:r>
          <a:r>
            <a:rPr lang="en-US" sz="2300" b="0" i="0" kern="1200" baseline="0" dirty="0" err="1" smtClean="0">
              <a:solidFill>
                <a:srgbClr val="7030A0"/>
              </a:solidFill>
              <a:latin typeface="Bernard MT Condensed" pitchFamily="18" charset="0"/>
            </a:rPr>
            <a:t>sanggup</a:t>
          </a:r>
          <a:r>
            <a:rPr lang="en-US" sz="2300" b="0" i="0" kern="1200" baseline="0" dirty="0" smtClean="0">
              <a:solidFill>
                <a:srgbClr val="7030A0"/>
              </a:solidFill>
              <a:latin typeface="Bernard MT Condensed" pitchFamily="18" charset="0"/>
            </a:rPr>
            <a:t> </a:t>
          </a:r>
          <a:r>
            <a:rPr lang="en-US" sz="2300" b="0" i="0" kern="1200" baseline="0" dirty="0" err="1" smtClean="0">
              <a:solidFill>
                <a:srgbClr val="7030A0"/>
              </a:solidFill>
              <a:latin typeface="Bernard MT Condensed" pitchFamily="18" charset="0"/>
            </a:rPr>
            <a:t>menyembelih</a:t>
          </a:r>
          <a:r>
            <a:rPr lang="en-US" sz="2300" b="0" i="0" kern="1200" baseline="0" dirty="0" smtClean="0">
              <a:solidFill>
                <a:srgbClr val="7030A0"/>
              </a:solidFill>
              <a:latin typeface="Bernard MT Condensed" pitchFamily="18" charset="0"/>
            </a:rPr>
            <a:t> </a:t>
          </a:r>
          <a:r>
            <a:rPr lang="en-US" sz="2300" b="0" i="0" kern="1200" baseline="0" dirty="0" err="1" smtClean="0">
              <a:solidFill>
                <a:srgbClr val="7030A0"/>
              </a:solidFill>
              <a:latin typeface="Bernard MT Condensed" pitchFamily="18" charset="0"/>
            </a:rPr>
            <a:t>Nabi</a:t>
          </a:r>
          <a:r>
            <a:rPr lang="en-US" sz="2300" b="0" i="0" kern="1200" baseline="0" dirty="0" smtClean="0">
              <a:solidFill>
                <a:srgbClr val="7030A0"/>
              </a:solidFill>
              <a:latin typeface="Bernard MT Condensed" pitchFamily="18" charset="0"/>
            </a:rPr>
            <a:t> Ismail AS, </a:t>
          </a:r>
          <a:endParaRPr lang="en-MY" sz="2300" kern="1200" dirty="0">
            <a:solidFill>
              <a:srgbClr val="7030A0"/>
            </a:solidFill>
            <a:latin typeface="Bernard MT Condensed" pitchFamily="18" charset="0"/>
          </a:endParaRPr>
        </a:p>
      </dsp:txBody>
      <dsp:txXfrm>
        <a:off x="1919" y="2743200"/>
        <a:ext cx="2986980" cy="2743200"/>
      </dsp:txXfrm>
    </dsp:sp>
    <dsp:sp modelId="{85C58511-DA2B-4FB9-8F8B-7B7CB4F394CA}">
      <dsp:nvSpPr>
        <dsp:cNvPr id="0" name=""/>
        <dsp:cNvSpPr/>
      </dsp:nvSpPr>
      <dsp:spPr>
        <a:xfrm>
          <a:off x="353553" y="411480"/>
          <a:ext cx="2283714" cy="228371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27E1D-0977-4AC4-8BE3-64DA90349BB0}">
      <dsp:nvSpPr>
        <dsp:cNvPr id="0" name=""/>
        <dsp:cNvSpPr/>
      </dsp:nvSpPr>
      <dsp:spPr>
        <a:xfrm>
          <a:off x="3078509" y="0"/>
          <a:ext cx="2986980" cy="685800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0" i="0" kern="1200" baseline="0" dirty="0" err="1" smtClean="0">
              <a:solidFill>
                <a:srgbClr val="002060"/>
              </a:solidFill>
              <a:latin typeface="Bernard MT Condensed" pitchFamily="18" charset="0"/>
            </a:rPr>
            <a:t>kepatuhan</a:t>
          </a:r>
          <a:r>
            <a:rPr lang="en-US" sz="2300" b="0" i="0" kern="1200" baseline="0" dirty="0" smtClean="0">
              <a:solidFill>
                <a:srgbClr val="002060"/>
              </a:solidFill>
              <a:latin typeface="Bernard MT Condensed" pitchFamily="18" charset="0"/>
            </a:rPr>
            <a:t> </a:t>
          </a:r>
          <a:r>
            <a:rPr lang="en-US" sz="2300" b="0" i="0" kern="1200" baseline="0" dirty="0" err="1" smtClean="0">
              <a:solidFill>
                <a:srgbClr val="002060"/>
              </a:solidFill>
              <a:latin typeface="Bernard MT Condensed" pitchFamily="18" charset="0"/>
            </a:rPr>
            <a:t>seorang</a:t>
          </a:r>
          <a:r>
            <a:rPr lang="en-US" sz="2300" b="0" i="0" kern="1200" baseline="0" dirty="0" smtClean="0">
              <a:solidFill>
                <a:srgbClr val="002060"/>
              </a:solidFill>
              <a:latin typeface="Bernard MT Condensed" pitchFamily="18" charset="0"/>
            </a:rPr>
            <a:t> </a:t>
          </a:r>
          <a:r>
            <a:rPr lang="en-US" sz="2300" b="0" i="0" kern="1200" baseline="0" dirty="0" err="1" smtClean="0">
              <a:solidFill>
                <a:srgbClr val="002060"/>
              </a:solidFill>
              <a:latin typeface="Bernard MT Condensed" pitchFamily="18" charset="0"/>
            </a:rPr>
            <a:t>isteri</a:t>
          </a:r>
          <a:r>
            <a:rPr lang="en-US" sz="2300" b="0" i="0" kern="1200" baseline="0" dirty="0" smtClean="0">
              <a:solidFill>
                <a:srgbClr val="002060"/>
              </a:solidFill>
              <a:latin typeface="Bernard MT Condensed" pitchFamily="18" charset="0"/>
            </a:rPr>
            <a:t> yang </a:t>
          </a:r>
          <a:r>
            <a:rPr lang="en-US" sz="2300" b="0" i="0" kern="1200" baseline="0" dirty="0" err="1" smtClean="0">
              <a:solidFill>
                <a:srgbClr val="002060"/>
              </a:solidFill>
              <a:latin typeface="Bernard MT Condensed" pitchFamily="18" charset="0"/>
            </a:rPr>
            <a:t>bernama</a:t>
          </a:r>
          <a:r>
            <a:rPr lang="en-US" sz="2300" b="0" i="0" kern="1200" baseline="0" dirty="0" smtClean="0">
              <a:solidFill>
                <a:srgbClr val="002060"/>
              </a:solidFill>
              <a:latin typeface="Bernard MT Condensed" pitchFamily="18" charset="0"/>
            </a:rPr>
            <a:t> </a:t>
          </a:r>
          <a:r>
            <a:rPr lang="en-US" sz="2300" b="0" i="0" kern="1200" baseline="0" dirty="0" err="1" smtClean="0">
              <a:solidFill>
                <a:srgbClr val="002060"/>
              </a:solidFill>
              <a:latin typeface="Bernard MT Condensed" pitchFamily="18" charset="0"/>
            </a:rPr>
            <a:t>Hajar</a:t>
          </a:r>
          <a:r>
            <a:rPr lang="en-US" sz="2300" b="0" i="0" kern="1200" baseline="0" dirty="0" smtClean="0">
              <a:solidFill>
                <a:srgbClr val="002060"/>
              </a:solidFill>
              <a:latin typeface="Bernard MT Condensed" pitchFamily="18" charset="0"/>
            </a:rPr>
            <a:t> </a:t>
          </a:r>
          <a:r>
            <a:rPr lang="en-US" sz="2300" b="0" i="0" kern="1200" baseline="0" dirty="0" err="1" smtClean="0">
              <a:solidFill>
                <a:srgbClr val="002060"/>
              </a:solidFill>
              <a:latin typeface="Bernard MT Condensed" pitchFamily="18" charset="0"/>
            </a:rPr>
            <a:t>kepada</a:t>
          </a:r>
          <a:r>
            <a:rPr lang="en-US" sz="2300" b="0" i="0" kern="1200" baseline="0" dirty="0" smtClean="0">
              <a:solidFill>
                <a:srgbClr val="002060"/>
              </a:solidFill>
              <a:latin typeface="Bernard MT Condensed" pitchFamily="18" charset="0"/>
            </a:rPr>
            <a:t> </a:t>
          </a:r>
          <a:r>
            <a:rPr lang="en-US" sz="2300" b="0" i="0" kern="1200" baseline="0" dirty="0" err="1" smtClean="0">
              <a:solidFill>
                <a:srgbClr val="002060"/>
              </a:solidFill>
              <a:latin typeface="Bernard MT Condensed" pitchFamily="18" charset="0"/>
            </a:rPr>
            <a:t>suaminya</a:t>
          </a:r>
          <a:r>
            <a:rPr lang="en-US" sz="2300" b="0" i="0" kern="1200" baseline="0" dirty="0" smtClean="0">
              <a:solidFill>
                <a:srgbClr val="002060"/>
              </a:solidFill>
              <a:latin typeface="Bernard MT Condensed" pitchFamily="18" charset="0"/>
            </a:rPr>
            <a:t> </a:t>
          </a:r>
          <a:r>
            <a:rPr lang="en-US" sz="2300" b="0" i="0" kern="1200" baseline="0" dirty="0" err="1" smtClean="0">
              <a:solidFill>
                <a:srgbClr val="002060"/>
              </a:solidFill>
              <a:latin typeface="Bernard MT Condensed" pitchFamily="18" charset="0"/>
            </a:rPr>
            <a:t>Nabi</a:t>
          </a:r>
          <a:r>
            <a:rPr lang="en-US" sz="2300" b="0" i="0" kern="1200" baseline="0" dirty="0" smtClean="0">
              <a:solidFill>
                <a:srgbClr val="002060"/>
              </a:solidFill>
              <a:latin typeface="Bernard MT Condensed" pitchFamily="18" charset="0"/>
            </a:rPr>
            <a:t> Ibrahim AS </a:t>
          </a:r>
          <a:r>
            <a:rPr lang="en-US" sz="2300" b="0" i="0" kern="1200" baseline="0" dirty="0" err="1" smtClean="0">
              <a:solidFill>
                <a:srgbClr val="002060"/>
              </a:solidFill>
              <a:latin typeface="Bernard MT Condensed" pitchFamily="18" charset="0"/>
            </a:rPr>
            <a:t>untuk</a:t>
          </a:r>
          <a:r>
            <a:rPr lang="en-US" sz="2300" b="0" i="0" kern="1200" baseline="0" dirty="0" smtClean="0">
              <a:solidFill>
                <a:srgbClr val="002060"/>
              </a:solidFill>
              <a:latin typeface="Bernard MT Condensed" pitchFamily="18" charset="0"/>
            </a:rPr>
            <a:t> </a:t>
          </a:r>
          <a:r>
            <a:rPr lang="en-US" sz="2300" b="0" i="0" kern="1200" baseline="0" dirty="0" err="1" smtClean="0">
              <a:solidFill>
                <a:srgbClr val="002060"/>
              </a:solidFill>
              <a:latin typeface="Bernard MT Condensed" pitchFamily="18" charset="0"/>
            </a:rPr>
            <a:t>tinggal</a:t>
          </a:r>
          <a:r>
            <a:rPr lang="en-US" sz="2300" b="0" i="0" kern="1200" baseline="0" dirty="0" smtClean="0">
              <a:solidFill>
                <a:srgbClr val="002060"/>
              </a:solidFill>
              <a:latin typeface="Bernard MT Condensed" pitchFamily="18" charset="0"/>
            </a:rPr>
            <a:t> </a:t>
          </a:r>
          <a:r>
            <a:rPr lang="en-US" sz="2300" b="0" i="0" kern="1200" baseline="0" dirty="0" err="1" smtClean="0">
              <a:solidFill>
                <a:srgbClr val="002060"/>
              </a:solidFill>
              <a:latin typeface="Bernard MT Condensed" pitchFamily="18" charset="0"/>
            </a:rPr>
            <a:t>keseorangan</a:t>
          </a:r>
          <a:r>
            <a:rPr lang="en-US" sz="2300" b="0" i="0" kern="1200" baseline="0" dirty="0" smtClean="0">
              <a:solidFill>
                <a:srgbClr val="002060"/>
              </a:solidFill>
              <a:latin typeface="Bernard MT Condensed" pitchFamily="18" charset="0"/>
            </a:rPr>
            <a:t> </a:t>
          </a:r>
          <a:r>
            <a:rPr lang="en-US" sz="2300" b="0" i="0" kern="1200" baseline="0" dirty="0" err="1" smtClean="0">
              <a:solidFill>
                <a:srgbClr val="002060"/>
              </a:solidFill>
              <a:latin typeface="Bernard MT Condensed" pitchFamily="18" charset="0"/>
            </a:rPr>
            <a:t>di</a:t>
          </a:r>
          <a:r>
            <a:rPr lang="en-US" sz="2300" b="0" i="0" kern="1200" baseline="0" dirty="0" smtClean="0">
              <a:solidFill>
                <a:srgbClr val="002060"/>
              </a:solidFill>
              <a:latin typeface="Bernard MT Condensed" pitchFamily="18" charset="0"/>
            </a:rPr>
            <a:t> </a:t>
          </a:r>
          <a:r>
            <a:rPr lang="en-US" sz="2300" b="0" i="0" kern="1200" baseline="0" dirty="0" err="1" smtClean="0">
              <a:solidFill>
                <a:srgbClr val="002060"/>
              </a:solidFill>
              <a:latin typeface="Bernard MT Condensed" pitchFamily="18" charset="0"/>
            </a:rPr>
            <a:t>tanah</a:t>
          </a:r>
          <a:r>
            <a:rPr lang="en-US" sz="2300" b="0" i="0" kern="1200" baseline="0" dirty="0" smtClean="0">
              <a:solidFill>
                <a:srgbClr val="002060"/>
              </a:solidFill>
              <a:latin typeface="Bernard MT Condensed" pitchFamily="18" charset="0"/>
            </a:rPr>
            <a:t> </a:t>
          </a:r>
          <a:r>
            <a:rPr lang="en-US" sz="2300" b="0" i="0" kern="1200" baseline="0" dirty="0" err="1" smtClean="0">
              <a:solidFill>
                <a:srgbClr val="002060"/>
              </a:solidFill>
              <a:latin typeface="Bernard MT Condensed" pitchFamily="18" charset="0"/>
            </a:rPr>
            <a:t>gersang</a:t>
          </a:r>
          <a:r>
            <a:rPr lang="en-US" sz="2300" b="0" i="0" kern="1200" baseline="0" dirty="0" smtClean="0">
              <a:solidFill>
                <a:srgbClr val="002060"/>
              </a:solidFill>
              <a:latin typeface="Bernard MT Condensed" pitchFamily="18" charset="0"/>
            </a:rPr>
            <a:t> </a:t>
          </a:r>
          <a:r>
            <a:rPr lang="en-US" sz="2300" b="0" i="0" kern="1200" baseline="0" dirty="0" err="1" smtClean="0">
              <a:solidFill>
                <a:srgbClr val="002060"/>
              </a:solidFill>
              <a:latin typeface="Bernard MT Condensed" pitchFamily="18" charset="0"/>
            </a:rPr>
            <a:t>Mekah</a:t>
          </a:r>
          <a:r>
            <a:rPr lang="en-US" sz="2300" b="0" i="0" kern="1200" baseline="0" dirty="0" smtClean="0">
              <a:solidFill>
                <a:srgbClr val="002060"/>
              </a:solidFill>
              <a:latin typeface="Bernard MT Condensed" pitchFamily="18" charset="0"/>
            </a:rPr>
            <a:t>, </a:t>
          </a:r>
          <a:endParaRPr lang="en-MY" sz="2300" kern="1200" dirty="0">
            <a:solidFill>
              <a:srgbClr val="002060"/>
            </a:solidFill>
            <a:latin typeface="Bernard MT Condensed" pitchFamily="18" charset="0"/>
          </a:endParaRPr>
        </a:p>
      </dsp:txBody>
      <dsp:txXfrm>
        <a:off x="3078509" y="2743200"/>
        <a:ext cx="2986980" cy="2743200"/>
      </dsp:txXfrm>
    </dsp:sp>
    <dsp:sp modelId="{F222582F-505C-4B1F-A991-349A36F74A75}">
      <dsp:nvSpPr>
        <dsp:cNvPr id="0" name=""/>
        <dsp:cNvSpPr/>
      </dsp:nvSpPr>
      <dsp:spPr>
        <a:xfrm>
          <a:off x="3430142" y="411480"/>
          <a:ext cx="2283714" cy="228371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55DD77-2F14-4627-B34C-437D35B6D5CE}">
      <dsp:nvSpPr>
        <dsp:cNvPr id="0" name=""/>
        <dsp:cNvSpPr/>
      </dsp:nvSpPr>
      <dsp:spPr>
        <a:xfrm>
          <a:off x="6155099" y="0"/>
          <a:ext cx="2986980" cy="685800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0" i="0" kern="1200" baseline="0" dirty="0" err="1" smtClean="0">
              <a:solidFill>
                <a:srgbClr val="0000FF"/>
              </a:solidFill>
              <a:latin typeface="Bernard MT Condensed" pitchFamily="18" charset="0"/>
            </a:rPr>
            <a:t>Demikian</a:t>
          </a:r>
          <a:r>
            <a:rPr lang="en-US" sz="2300" b="0" i="0" kern="1200" baseline="0" dirty="0" smtClean="0">
              <a:solidFill>
                <a:srgbClr val="0000FF"/>
              </a:solidFill>
              <a:latin typeface="Bernard MT Condensed" pitchFamily="18" charset="0"/>
            </a:rPr>
            <a:t> </a:t>
          </a:r>
          <a:r>
            <a:rPr lang="en-US" sz="2300" b="0" i="0" kern="1200" baseline="0" dirty="0" err="1" smtClean="0">
              <a:solidFill>
                <a:srgbClr val="0000FF"/>
              </a:solidFill>
              <a:latin typeface="Bernard MT Condensed" pitchFamily="18" charset="0"/>
            </a:rPr>
            <a:t>juga</a:t>
          </a:r>
          <a:r>
            <a:rPr lang="en-US" sz="2300" b="0" i="0" kern="1200" baseline="0" dirty="0" smtClean="0">
              <a:solidFill>
                <a:srgbClr val="0000FF"/>
              </a:solidFill>
              <a:latin typeface="Bernard MT Condensed" pitchFamily="18" charset="0"/>
            </a:rPr>
            <a:t> </a:t>
          </a:r>
          <a:r>
            <a:rPr lang="en-US" sz="2300" b="0" i="0" kern="1200" baseline="0" dirty="0" err="1" smtClean="0">
              <a:solidFill>
                <a:srgbClr val="0000FF"/>
              </a:solidFill>
              <a:latin typeface="Bernard MT Condensed" pitchFamily="18" charset="0"/>
            </a:rPr>
            <a:t>kerelaan</a:t>
          </a:r>
          <a:r>
            <a:rPr lang="en-US" sz="2300" b="0" i="0" kern="1200" baseline="0" dirty="0" smtClean="0">
              <a:solidFill>
                <a:srgbClr val="0000FF"/>
              </a:solidFill>
              <a:latin typeface="Bernard MT Condensed" pitchFamily="18" charset="0"/>
            </a:rPr>
            <a:t> </a:t>
          </a:r>
          <a:r>
            <a:rPr lang="en-US" sz="2300" b="0" i="0" kern="1200" baseline="0" dirty="0" err="1" smtClean="0">
              <a:solidFill>
                <a:srgbClr val="0000FF"/>
              </a:solidFill>
              <a:latin typeface="Bernard MT Condensed" pitchFamily="18" charset="0"/>
            </a:rPr>
            <a:t>seorang</a:t>
          </a:r>
          <a:r>
            <a:rPr lang="en-US" sz="2300" b="0" i="0" kern="1200" baseline="0" dirty="0" smtClean="0">
              <a:solidFill>
                <a:srgbClr val="0000FF"/>
              </a:solidFill>
              <a:latin typeface="Bernard MT Condensed" pitchFamily="18" charset="0"/>
            </a:rPr>
            <a:t> </a:t>
          </a:r>
          <a:r>
            <a:rPr lang="en-US" sz="2300" b="0" i="0" kern="1200" baseline="0" dirty="0" err="1" smtClean="0">
              <a:solidFill>
                <a:srgbClr val="0000FF"/>
              </a:solidFill>
              <a:latin typeface="Bernard MT Condensed" pitchFamily="18" charset="0"/>
            </a:rPr>
            <a:t>anak</a:t>
          </a:r>
          <a:r>
            <a:rPr lang="en-US" sz="2300" b="0" i="0" kern="1200" baseline="0" dirty="0" smtClean="0">
              <a:solidFill>
                <a:srgbClr val="0000FF"/>
              </a:solidFill>
              <a:latin typeface="Bernard MT Condensed" pitchFamily="18" charset="0"/>
            </a:rPr>
            <a:t> </a:t>
          </a:r>
          <a:r>
            <a:rPr lang="en-US" sz="2300" b="0" i="0" kern="1200" baseline="0" dirty="0" err="1" smtClean="0">
              <a:solidFill>
                <a:srgbClr val="0000FF"/>
              </a:solidFill>
              <a:latin typeface="Bernard MT Condensed" pitchFamily="18" charset="0"/>
            </a:rPr>
            <a:t>iaitu</a:t>
          </a:r>
          <a:r>
            <a:rPr lang="en-US" sz="2300" b="0" i="0" kern="1200" baseline="0" dirty="0" smtClean="0">
              <a:solidFill>
                <a:srgbClr val="0000FF"/>
              </a:solidFill>
              <a:latin typeface="Bernard MT Condensed" pitchFamily="18" charset="0"/>
            </a:rPr>
            <a:t> </a:t>
          </a:r>
          <a:r>
            <a:rPr lang="en-US" sz="2300" b="0" i="0" kern="1200" baseline="0" dirty="0" err="1" smtClean="0">
              <a:solidFill>
                <a:srgbClr val="0000FF"/>
              </a:solidFill>
              <a:latin typeface="Bernard MT Condensed" pitchFamily="18" charset="0"/>
            </a:rPr>
            <a:t>Nabi</a:t>
          </a:r>
          <a:r>
            <a:rPr lang="en-US" sz="2300" b="0" i="0" kern="1200" baseline="0" dirty="0" smtClean="0">
              <a:solidFill>
                <a:srgbClr val="0000FF"/>
              </a:solidFill>
              <a:latin typeface="Bernard MT Condensed" pitchFamily="18" charset="0"/>
            </a:rPr>
            <a:t> Ismail AS </a:t>
          </a:r>
          <a:r>
            <a:rPr lang="en-US" sz="2300" b="0" i="0" kern="1200" baseline="0" dirty="0" err="1" smtClean="0">
              <a:solidFill>
                <a:srgbClr val="0000FF"/>
              </a:solidFill>
              <a:latin typeface="Bernard MT Condensed" pitchFamily="18" charset="0"/>
            </a:rPr>
            <a:t>untuk</a:t>
          </a:r>
          <a:r>
            <a:rPr lang="en-US" sz="2300" b="0" i="0" kern="1200" baseline="0" dirty="0" smtClean="0">
              <a:solidFill>
                <a:srgbClr val="0000FF"/>
              </a:solidFill>
              <a:latin typeface="Bernard MT Condensed" pitchFamily="18" charset="0"/>
            </a:rPr>
            <a:t> </a:t>
          </a:r>
          <a:r>
            <a:rPr lang="en-US" sz="2300" b="0" i="0" kern="1200" baseline="0" dirty="0" err="1" smtClean="0">
              <a:solidFill>
                <a:srgbClr val="0000FF"/>
              </a:solidFill>
              <a:latin typeface="Bernard MT Condensed" pitchFamily="18" charset="0"/>
            </a:rPr>
            <a:t>disembelih</a:t>
          </a:r>
          <a:r>
            <a:rPr lang="en-US" sz="2300" b="0" i="0" kern="1200" baseline="0" dirty="0" smtClean="0">
              <a:solidFill>
                <a:srgbClr val="0000FF"/>
              </a:solidFill>
              <a:latin typeface="Bernard MT Condensed" pitchFamily="18" charset="0"/>
            </a:rPr>
            <a:t> </a:t>
          </a:r>
          <a:r>
            <a:rPr lang="en-US" sz="2300" b="0" i="0" kern="1200" baseline="0" dirty="0" err="1" smtClean="0">
              <a:solidFill>
                <a:srgbClr val="0000FF"/>
              </a:solidFill>
              <a:latin typeface="Bernard MT Condensed" pitchFamily="18" charset="0"/>
            </a:rPr>
            <a:t>oleh</a:t>
          </a:r>
          <a:r>
            <a:rPr lang="en-US" sz="2300" b="0" i="0" kern="1200" baseline="0" dirty="0" smtClean="0">
              <a:solidFill>
                <a:srgbClr val="0000FF"/>
              </a:solidFill>
              <a:latin typeface="Bernard MT Condensed" pitchFamily="18" charset="0"/>
            </a:rPr>
            <a:t> </a:t>
          </a:r>
          <a:r>
            <a:rPr lang="en-US" sz="2300" b="0" i="0" kern="1200" baseline="0" dirty="0" err="1" smtClean="0">
              <a:solidFill>
                <a:srgbClr val="0000FF"/>
              </a:solidFill>
              <a:latin typeface="Bernard MT Condensed" pitchFamily="18" charset="0"/>
            </a:rPr>
            <a:t>bapanya</a:t>
          </a:r>
          <a:r>
            <a:rPr lang="en-US" sz="2300" b="0" i="0" kern="1200" baseline="0" dirty="0" smtClean="0">
              <a:solidFill>
                <a:srgbClr val="0000FF"/>
              </a:solidFill>
              <a:latin typeface="Bernard MT Condensed" pitchFamily="18" charset="0"/>
            </a:rPr>
            <a:t>, </a:t>
          </a:r>
          <a:r>
            <a:rPr lang="en-US" sz="2300" b="0" i="0" kern="1200" baseline="0" dirty="0" err="1" smtClean="0">
              <a:solidFill>
                <a:srgbClr val="0000FF"/>
              </a:solidFill>
              <a:latin typeface="Bernard MT Condensed" pitchFamily="18" charset="0"/>
            </a:rPr>
            <a:t>semata-mata</a:t>
          </a:r>
          <a:r>
            <a:rPr lang="en-US" sz="2300" b="0" i="0" kern="1200" baseline="0" dirty="0" smtClean="0">
              <a:solidFill>
                <a:srgbClr val="0000FF"/>
              </a:solidFill>
              <a:latin typeface="Bernard MT Condensed" pitchFamily="18" charset="0"/>
            </a:rPr>
            <a:t> </a:t>
          </a:r>
          <a:r>
            <a:rPr lang="en-US" sz="2300" b="0" i="0" kern="1200" baseline="0" dirty="0" err="1" smtClean="0">
              <a:solidFill>
                <a:srgbClr val="0000FF"/>
              </a:solidFill>
              <a:latin typeface="Bernard MT Condensed" pitchFamily="18" charset="0"/>
            </a:rPr>
            <a:t>kerana</a:t>
          </a:r>
          <a:r>
            <a:rPr lang="en-US" sz="2300" b="0" i="0" kern="1200" baseline="0" dirty="0" smtClean="0">
              <a:solidFill>
                <a:srgbClr val="0000FF"/>
              </a:solidFill>
              <a:latin typeface="Bernard MT Condensed" pitchFamily="18" charset="0"/>
            </a:rPr>
            <a:t> </a:t>
          </a:r>
          <a:r>
            <a:rPr lang="en-US" sz="2300" b="0" i="0" kern="1200" baseline="0" dirty="0" err="1" smtClean="0">
              <a:solidFill>
                <a:srgbClr val="0000FF"/>
              </a:solidFill>
              <a:latin typeface="Bernard MT Condensed" pitchFamily="18" charset="0"/>
            </a:rPr>
            <a:t>perintah</a:t>
          </a:r>
          <a:r>
            <a:rPr lang="en-US" sz="2300" b="0" i="0" kern="1200" baseline="0" dirty="0" smtClean="0">
              <a:solidFill>
                <a:srgbClr val="0000FF"/>
              </a:solidFill>
              <a:latin typeface="Bernard MT Condensed" pitchFamily="18" charset="0"/>
            </a:rPr>
            <a:t> Allah. </a:t>
          </a:r>
          <a:endParaRPr lang="en-US" sz="2300" b="0" i="0" kern="1200" baseline="0" dirty="0">
            <a:solidFill>
              <a:srgbClr val="0000FF"/>
            </a:solidFill>
            <a:latin typeface="Bernard MT Condensed" pitchFamily="18" charset="0"/>
          </a:endParaRPr>
        </a:p>
      </dsp:txBody>
      <dsp:txXfrm>
        <a:off x="6155099" y="2743200"/>
        <a:ext cx="2986980" cy="2743200"/>
      </dsp:txXfrm>
    </dsp:sp>
    <dsp:sp modelId="{C7C5BB29-C90E-4816-A978-4ACB0576C7BC}">
      <dsp:nvSpPr>
        <dsp:cNvPr id="0" name=""/>
        <dsp:cNvSpPr/>
      </dsp:nvSpPr>
      <dsp:spPr>
        <a:xfrm>
          <a:off x="6506732" y="411480"/>
          <a:ext cx="2283714" cy="228371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B36E1A-2DBB-45BB-9BBC-52769D832C92}">
      <dsp:nvSpPr>
        <dsp:cNvPr id="0" name=""/>
        <dsp:cNvSpPr/>
      </dsp:nvSpPr>
      <dsp:spPr>
        <a:xfrm>
          <a:off x="365759" y="5486400"/>
          <a:ext cx="8412480" cy="1028700"/>
        </a:xfrm>
        <a:prstGeom prst="leftRightArrow">
          <a:avLst/>
        </a:prstGeom>
        <a:solidFill>
          <a:srgbClr val="FFFF0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3E8CAD-C101-4C9C-AE89-630F622E6EAF}"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E8CAD-C101-4C9C-AE89-630F622E6EAF}"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E8CAD-C101-4C9C-AE89-630F622E6EAF}"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E8CAD-C101-4C9C-AE89-630F622E6EAF}"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3E8CAD-C101-4C9C-AE89-630F622E6EAF}"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3E8CAD-C101-4C9C-AE89-630F622E6EAF}"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3E8CAD-C101-4C9C-AE89-630F622E6EAF}" type="datetimeFigureOut">
              <a:rPr lang="en-US" smtClean="0"/>
              <a:pPr/>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3E8CAD-C101-4C9C-AE89-630F622E6EAF}" type="datetimeFigureOut">
              <a:rPr lang="en-US" smtClean="0"/>
              <a:pPr/>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E8CAD-C101-4C9C-AE89-630F622E6EAF}" type="datetimeFigureOut">
              <a:rPr lang="en-US" smtClean="0"/>
              <a:pPr/>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E8CAD-C101-4C9C-AE89-630F622E6EAF}"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E8CAD-C101-4C9C-AE89-630F622E6EAF}"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AC5F2-69DA-4F37-8054-356E1DFDE0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E8CAD-C101-4C9C-AE89-630F622E6EAF}" type="datetimeFigureOut">
              <a:rPr lang="en-US" smtClean="0"/>
              <a:pPr/>
              <a:t>9/22/2015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AC5F2-69DA-4F37-8054-356E1DFDE0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s.wikipedia.org/wiki/Imej:Coat_of_arms_of_Malaysia.pn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http://upload.wikimedia.org/wikipedia/commons/9/93/Coat_of_arms_of_Malaysia.p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2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2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2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7" Type="http://schemas.microsoft.com/office/2007/relationships/diagramDrawing" Target="../diagrams/drawing2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9" name="TextBox 8"/>
          <p:cNvSpPr txBox="1"/>
          <p:nvPr/>
        </p:nvSpPr>
        <p:spPr>
          <a:xfrm>
            <a:off x="4876800" y="1600200"/>
            <a:ext cx="184731" cy="369332"/>
          </a:xfrm>
          <a:prstGeom prst="rect">
            <a:avLst/>
          </a:prstGeom>
          <a:noFill/>
        </p:spPr>
        <p:txBody>
          <a:bodyPr wrap="none" rtlCol="0">
            <a:spAutoFit/>
          </a:bodyPr>
          <a:lstStyle/>
          <a:p>
            <a:endParaRPr lang="en-US" dirty="0"/>
          </a:p>
        </p:txBody>
      </p:sp>
      <p:sp>
        <p:nvSpPr>
          <p:cNvPr id="10" name="TextBox 9"/>
          <p:cNvSpPr txBox="1"/>
          <p:nvPr/>
        </p:nvSpPr>
        <p:spPr>
          <a:xfrm>
            <a:off x="304800" y="1828800"/>
            <a:ext cx="8610600" cy="304698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solidFill>
                    <a:schemeClr val="bg1"/>
                  </a:solidFill>
                </a:ln>
                <a:solidFill>
                  <a:srgbClr val="00B050"/>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BERKORBAN </a:t>
            </a:r>
          </a:p>
          <a:p>
            <a:pPr algn="ctr"/>
            <a:r>
              <a:rPr lang="en-US" sz="9600" b="1" spc="50" dirty="0" smtClean="0">
                <a:ln w="11430">
                  <a:solidFill>
                    <a:schemeClr val="bg1"/>
                  </a:solidFill>
                </a:ln>
                <a:solidFill>
                  <a:srgbClr val="00B050"/>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APA </a:t>
            </a:r>
            <a:r>
              <a:rPr lang="en-US" sz="9600" b="1" spc="50" dirty="0" smtClean="0">
                <a:ln w="11430">
                  <a:solidFill>
                    <a:schemeClr val="bg1"/>
                  </a:solidFill>
                </a:ln>
                <a:solidFill>
                  <a:srgbClr val="00B050"/>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SAJA</a:t>
            </a:r>
            <a:endParaRPr lang="en-US" sz="9600" b="1" spc="50" dirty="0">
              <a:ln w="11430">
                <a:solidFill>
                  <a:schemeClr val="bg1"/>
                </a:solidFill>
              </a:ln>
              <a:solidFill>
                <a:srgbClr val="00B050"/>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endParaRPr>
          </a:p>
        </p:txBody>
      </p:sp>
      <p:pic>
        <p:nvPicPr>
          <p:cNvPr id="1027" name="Picture 3" descr="Jata Malaysia">
            <a:hlinkClick r:id="rId3" tooltip="&quot;Jata Malaysia&quot;"/>
          </p:cNvPr>
          <p:cNvPicPr>
            <a:picLocks noChangeAspect="1" noChangeArrowheads="1"/>
          </p:cNvPicPr>
          <p:nvPr/>
        </p:nvPicPr>
        <p:blipFill>
          <a:blip r:embed="rId4" r:link="rId5" cstate="print"/>
          <a:srcRect/>
          <a:stretch>
            <a:fillRect/>
          </a:stretch>
        </p:blipFill>
        <p:spPr bwMode="auto">
          <a:xfrm>
            <a:off x="228600" y="533400"/>
            <a:ext cx="1371600" cy="1143000"/>
          </a:xfrm>
          <a:prstGeom prst="rect">
            <a:avLst/>
          </a:prstGeom>
          <a:noFill/>
          <a:ln w="9525">
            <a:noFill/>
            <a:miter lim="800000"/>
            <a:headEnd/>
            <a:tailEnd/>
          </a:ln>
        </p:spPr>
      </p:pic>
      <p:sp>
        <p:nvSpPr>
          <p:cNvPr id="12" name="TextBox 11"/>
          <p:cNvSpPr txBox="1"/>
          <p:nvPr/>
        </p:nvSpPr>
        <p:spPr>
          <a:xfrm>
            <a:off x="0" y="6019800"/>
            <a:ext cx="8915400" cy="584775"/>
          </a:xfrm>
          <a:prstGeom prst="rect">
            <a:avLst/>
          </a:prstGeom>
          <a:noFill/>
        </p:spPr>
        <p:txBody>
          <a:bodyPr wrap="square" rtlCol="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nard MT Condensed" pitchFamily="18" charset="0"/>
              </a:rPr>
              <a:t>24 SEPTEMBER 2015/ 10 ZULHIJJAH 1436H</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nard MT Condensed" pitchFamily="18" charset="0"/>
            </a:endParaRPr>
          </a:p>
        </p:txBody>
      </p:sp>
      <p:pic>
        <p:nvPicPr>
          <p:cNvPr id="14" name="Picture 3"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753080" y="152400"/>
            <a:ext cx="1390920" cy="145077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152400" y="304800"/>
          <a:ext cx="88392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Rectangle 2"/>
          <p:cNvSpPr/>
          <p:nvPr/>
        </p:nvSpPr>
        <p:spPr>
          <a:xfrm>
            <a:off x="228600" y="914400"/>
            <a:ext cx="8534400" cy="1446550"/>
          </a:xfrm>
          <a:prstGeom prst="rect">
            <a:avLst/>
          </a:prstGeom>
          <a:scene3d>
            <a:camera prst="isometricOffAxis1Righ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sv-SE" sz="4400" dirty="0" smtClean="0">
                <a:latin typeface="Times New Roman" pitchFamily="18" charset="0"/>
                <a:ea typeface="Calibri" pitchFamily="34" charset="0"/>
                <a:cs typeface="Times New Roman" pitchFamily="18" charset="0"/>
              </a:rPr>
              <a:t>Daripada Barra’ bin ’Azib bahawa Rasulullah SAW bersabda:</a:t>
            </a:r>
            <a:endParaRPr lang="en-US" sz="4400" dirty="0"/>
          </a:p>
        </p:txBody>
      </p:sp>
      <p:pic>
        <p:nvPicPr>
          <p:cNvPr id="1026" name="Picture 2" descr="hadis 1"/>
          <p:cNvPicPr>
            <a:picLocks noChangeAspect="1" noChangeArrowheads="1"/>
          </p:cNvPicPr>
          <p:nvPr/>
        </p:nvPicPr>
        <p:blipFill>
          <a:blip r:embed="rId3"/>
          <a:srcRect/>
          <a:stretch>
            <a:fillRect/>
          </a:stretch>
        </p:blipFill>
        <p:spPr bwMode="auto">
          <a:xfrm>
            <a:off x="533400" y="2971800"/>
            <a:ext cx="8229600" cy="2362200"/>
          </a:xfrm>
          <a:prstGeom prst="rect">
            <a:avLst/>
          </a:prstGeom>
          <a:solidFill>
            <a:srgbClr val="FFFFFF">
              <a:shade val="85000"/>
            </a:srgbClr>
          </a:solidFill>
          <a:ln w="190500" cap="sq">
            <a:solidFill>
              <a:schemeClr val="bg1"/>
            </a:solidFill>
            <a:miter lim="800000"/>
          </a:ln>
          <a:effectLst>
            <a:outerShdw blurRad="76200" dist="12700" dir="8100000" sy="-23000" kx="800400" algn="br" rotWithShape="0">
              <a:prstClr val="black">
                <a:alpha val="2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1219200" y="2057400"/>
            <a:ext cx="7239000" cy="369332"/>
          </a:xfrm>
          <a:prstGeom prst="rect">
            <a:avLst/>
          </a:prstGeom>
          <a:noFill/>
        </p:spPr>
        <p:txBody>
          <a:bodyPr wrap="square" rtlCol="0">
            <a:spAutoFit/>
          </a:bodyPr>
          <a:lstStyle/>
          <a:p>
            <a:endParaRPr lang="en-US" dirty="0"/>
          </a:p>
        </p:txBody>
      </p:sp>
      <p:sp>
        <p:nvSpPr>
          <p:cNvPr id="57345" name="Rectangle 1"/>
          <p:cNvSpPr>
            <a:spLocks noChangeArrowheads="1"/>
          </p:cNvSpPr>
          <p:nvPr/>
        </p:nvSpPr>
        <p:spPr bwMode="auto">
          <a:xfrm>
            <a:off x="685800" y="1066800"/>
            <a:ext cx="7772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800" b="1" i="0" u="none" strike="noStrike" cap="none" normalizeH="0" baseline="0" dirty="0" smtClean="0">
                <a:ln>
                  <a:solidFill>
                    <a:srgbClr val="FF00FF"/>
                  </a:solidFill>
                </a:ln>
                <a:solidFill>
                  <a:srgbClr val="FF00FF"/>
                </a:solidFill>
                <a:effectLst>
                  <a:glow rad="101600">
                    <a:schemeClr val="tx1">
                      <a:alpha val="60000"/>
                    </a:schemeClr>
                  </a:glow>
                </a:effectLst>
                <a:latin typeface="Times New Roman" pitchFamily="18" charset="0"/>
                <a:ea typeface="Calibri" pitchFamily="34" charset="0"/>
                <a:cs typeface="Times New Roman" pitchFamily="18" charset="0"/>
              </a:rPr>
              <a:t>Mafhumnya</a:t>
            </a:r>
            <a:r>
              <a:rPr kumimoji="0" lang="sv-SE" sz="2800" b="0" i="0" u="none" strike="noStrike" cap="none" normalizeH="0" baseline="0" dirty="0" smtClean="0">
                <a:ln>
                  <a:solidFill>
                    <a:srgbClr val="FF00FF"/>
                  </a:solidFill>
                </a:ln>
                <a:solidFill>
                  <a:srgbClr val="FF00FF"/>
                </a:solidFill>
                <a:effectLst>
                  <a:glow rad="101600">
                    <a:schemeClr val="tx1">
                      <a:alpha val="60000"/>
                    </a:schemeClr>
                  </a:glow>
                </a:effectLst>
                <a:latin typeface="Times New Roman" pitchFamily="18" charset="0"/>
                <a:ea typeface="Calibri" pitchFamily="34" charset="0"/>
                <a:cs typeface="Times New Roman" pitchFamily="18" charset="0"/>
              </a:rPr>
              <a:t>: </a:t>
            </a:r>
            <a:endParaRPr kumimoji="0" lang="sv-SE" sz="2800" b="0" i="0" u="none" strike="noStrike" cap="none" normalizeH="0" baseline="0" dirty="0" smtClean="0">
              <a:ln>
                <a:solidFill>
                  <a:srgbClr val="FF00FF"/>
                </a:solidFill>
              </a:ln>
              <a:solidFill>
                <a:srgbClr val="FF00FF"/>
              </a:solidFill>
              <a:effectLst>
                <a:glow rad="101600">
                  <a:schemeClr val="tx1">
                    <a:alpha val="60000"/>
                  </a:schemeClr>
                </a:glo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solidFill>
                    <a:srgbClr val="FF00FF"/>
                  </a:solidFill>
                </a:ln>
                <a:solidFill>
                  <a:srgbClr val="FF00FF"/>
                </a:solidFill>
                <a:effectLst>
                  <a:glow rad="101600">
                    <a:schemeClr val="tx1">
                      <a:alpha val="60000"/>
                    </a:schemeClr>
                  </a:glow>
                </a:effectLst>
                <a:latin typeface="Times New Roman" pitchFamily="18" charset="0"/>
                <a:ea typeface="Calibri" pitchFamily="34" charset="0"/>
                <a:cs typeface="Times New Roman" pitchFamily="18" charset="0"/>
              </a:rPr>
              <a:t>“</a:t>
            </a:r>
            <a:r>
              <a:rPr kumimoji="0" lang="sv-SE" sz="2800" b="0" i="1" u="none" strike="noStrike" cap="none" normalizeH="0" baseline="0" dirty="0" smtClean="0">
                <a:ln>
                  <a:solidFill>
                    <a:srgbClr val="FF00FF"/>
                  </a:solidFill>
                </a:ln>
                <a:solidFill>
                  <a:srgbClr val="FF00FF"/>
                </a:solidFill>
                <a:effectLst>
                  <a:glow rad="101600">
                    <a:schemeClr val="tx1">
                      <a:alpha val="60000"/>
                    </a:schemeClr>
                  </a:glow>
                </a:effectLst>
                <a:latin typeface="Times New Roman" pitchFamily="18" charset="0"/>
                <a:ea typeface="Calibri" pitchFamily="34" charset="0"/>
                <a:cs typeface="Times New Roman" pitchFamily="18" charset="0"/>
              </a:rPr>
              <a:t>Sesungguhnya pertama-tama amalan yang kita lakukan pada hari ini (Idul Adha) ialah supaya kita solat kemudian kembali ke rumah lalu kita menyembelih korban, maka sesiapa yang mengerjakan sedemikian ia telah mengikut sunnah kami. Adapun orang yang menyembelih sebelum melakukan solat, maka itu hanyalah merupakan daging yang hendak dipergunakan untuk keluarganya sahaja, tidak termasuk amalan ibadah penyembelihan korban</a:t>
            </a:r>
            <a:r>
              <a:rPr kumimoji="0" lang="sv-SE" sz="2800" b="0" i="0" u="none" strike="noStrike" cap="none" normalizeH="0" baseline="0" dirty="0" smtClean="0">
                <a:ln>
                  <a:solidFill>
                    <a:srgbClr val="FF00FF"/>
                  </a:solidFill>
                </a:ln>
                <a:solidFill>
                  <a:srgbClr val="FF00FF"/>
                </a:solidFill>
                <a:effectLst>
                  <a:glow rad="101600">
                    <a:schemeClr val="tx1">
                      <a:alpha val="60000"/>
                    </a:schemeClr>
                  </a:glow>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solidFill>
                  <a:srgbClr val="FF00FF"/>
                </a:solidFill>
              </a:ln>
              <a:solidFill>
                <a:srgbClr val="FF00FF"/>
              </a:solidFill>
              <a:effectLst>
                <a:glow rad="101600">
                  <a:schemeClr val="tx1">
                    <a:alpha val="60000"/>
                  </a:schemeClr>
                </a:glow>
              </a:effectLst>
              <a:latin typeface="Arial" pitchFamily="34" charset="0"/>
              <a:cs typeface="Arial" pitchFamily="34" charset="0"/>
            </a:endParaRPr>
          </a:p>
        </p:txBody>
      </p:sp>
      <p:sp>
        <p:nvSpPr>
          <p:cNvPr id="5" name="Rectangle 4"/>
          <p:cNvSpPr/>
          <p:nvPr/>
        </p:nvSpPr>
        <p:spPr>
          <a:xfrm>
            <a:off x="4800600" y="6019800"/>
            <a:ext cx="4153701"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eaLnBrk="0" fontAlgn="base" hangingPunct="0">
              <a:spcBef>
                <a:spcPct val="0"/>
              </a:spcBef>
              <a:spcAft>
                <a:spcPct val="0"/>
              </a:spcAft>
            </a:pPr>
            <a:r>
              <a:rPr lang="sv-SE"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Bernard MT Condensed" pitchFamily="18" charset="0"/>
                <a:ea typeface="Calibri" pitchFamily="34" charset="0"/>
                <a:cs typeface="Times New Roman" pitchFamily="18" charset="0"/>
              </a:rPr>
              <a:t>Riwayat </a:t>
            </a:r>
            <a:r>
              <a:rPr lang="sv-SE"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Bernard MT Condensed" pitchFamily="18" charset="0"/>
                <a:ea typeface="Calibri" pitchFamily="34" charset="0"/>
                <a:cs typeface="Times New Roman" pitchFamily="18" charset="0"/>
              </a:rPr>
              <a:t>Bukhari dan </a:t>
            </a:r>
            <a:r>
              <a:rPr lang="sv-SE"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Bernard MT Condensed" pitchFamily="18" charset="0"/>
                <a:ea typeface="Calibri" pitchFamily="34" charset="0"/>
                <a:cs typeface="Times New Roman" pitchFamily="18" charset="0"/>
              </a:rPr>
              <a:t>Muslim</a:t>
            </a:r>
            <a:endParaRPr lang="sv-SE"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Bernard MT Condensed"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TextBox 1"/>
          <p:cNvSpPr txBox="1"/>
          <p:nvPr/>
        </p:nvSpPr>
        <p:spPr>
          <a:xfrm>
            <a:off x="762000" y="1676400"/>
            <a:ext cx="7772400" cy="3970318"/>
          </a:xfrm>
          <a:prstGeom prst="rect">
            <a:avLst/>
          </a:prstGeom>
          <a:noFill/>
        </p:spPr>
        <p:txBody>
          <a:bodyPr wrap="square" rtlCol="0">
            <a:spAutoFit/>
          </a:bodyPr>
          <a:lstStyle/>
          <a:p>
            <a:r>
              <a:rPr lang="en-US" sz="54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howcard Gothic" pitchFamily="82" charset="0"/>
                <a:cs typeface="Traditional Arabic" pitchFamily="18" charset="-78"/>
              </a:rPr>
              <a:t>TAKBIR</a:t>
            </a:r>
          </a:p>
          <a:p>
            <a:endParaRPr lang="en-US" sz="5400" u="sng"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Showcard Gothic" pitchFamily="82" charset="0"/>
              <a:cs typeface="Traditional Arabic" pitchFamily="18" charset="-78"/>
            </a:endParaRPr>
          </a:p>
          <a:p>
            <a:pPr algn="ctr"/>
            <a:r>
              <a:rPr lang="ar-SA" sz="7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a:t>
            </a:r>
            <a:r>
              <a:rPr lang="ar-SA" sz="7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أَكْبَرُ، اللهُ أَكْبَرُ، اللهُ أَكْبَرُ، اللهُ أَكْبَرُ</a:t>
            </a:r>
            <a:r>
              <a:rPr lang="ar-SA" dirty="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6" name="Diagram 5"/>
          <p:cNvGraphicFramePr/>
          <p:nvPr/>
        </p:nvGraphicFramePr>
        <p:xfrm>
          <a:off x="152400" y="457200"/>
          <a:ext cx="8839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152400" y="457200"/>
          <a:ext cx="8839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7" name="Diagram 6"/>
          <p:cNvGraphicFramePr/>
          <p:nvPr/>
        </p:nvGraphicFramePr>
        <p:xfrm>
          <a:off x="228600" y="381000"/>
          <a:ext cx="8686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TextBox 1"/>
          <p:cNvSpPr txBox="1"/>
          <p:nvPr/>
        </p:nvSpPr>
        <p:spPr>
          <a:xfrm>
            <a:off x="762000" y="1676400"/>
            <a:ext cx="7772400" cy="3970318"/>
          </a:xfrm>
          <a:prstGeom prst="rect">
            <a:avLst/>
          </a:prstGeom>
          <a:noFill/>
        </p:spPr>
        <p:txBody>
          <a:bodyPr wrap="square" rtlCol="0">
            <a:spAutoFit/>
          </a:bodyPr>
          <a:lstStyle/>
          <a:p>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Showcard Gothic" pitchFamily="82" charset="0"/>
                <a:cs typeface="Traditional Arabic" pitchFamily="18" charset="-78"/>
              </a:rPr>
              <a:t>TAKBIR</a:t>
            </a:r>
          </a:p>
          <a:p>
            <a:endParaRPr lang="en-US" sz="5400" u="sng"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Showcard Gothic" pitchFamily="82" charset="0"/>
              <a:cs typeface="Traditional Arabic" pitchFamily="18" charset="-78"/>
            </a:endParaRPr>
          </a:p>
          <a:p>
            <a:pPr algn="ctr"/>
            <a:r>
              <a:rPr lang="ar-SA" sz="7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a:t>
            </a:r>
            <a:r>
              <a:rPr lang="ar-SA" sz="7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أَكْبَرُ، اللهُ أَكْبَرُ، اللهُ أَكْبَرُ، اللهُ أَكْبَرُ</a:t>
            </a:r>
            <a:r>
              <a:rPr lang="ar-SA" dirty="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14339" name="Rectangle 3"/>
          <p:cNvSpPr>
            <a:spLocks noChangeArrowheads="1"/>
          </p:cNvSpPr>
          <p:nvPr/>
        </p:nvSpPr>
        <p:spPr bwMode="auto">
          <a:xfrm>
            <a:off x="0" y="838200"/>
            <a:ext cx="914400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4400" i="0" u="none" strike="noStrike" normalizeH="0" baseline="0" dirty="0" smtClean="0">
                <a:ln w="18415" cmpd="sng">
                  <a:solidFill>
                    <a:srgbClr val="C00000"/>
                  </a:solidFill>
                  <a:prstDash val="solid"/>
                </a:ln>
                <a:solidFill>
                  <a:srgbClr val="FF0000"/>
                </a:solidFill>
                <a:effectLst>
                  <a:outerShdw blurRad="63500" dir="3600000" algn="tl" rotWithShape="0">
                    <a:srgbClr val="000000">
                      <a:alpha val="70000"/>
                    </a:srgbClr>
                  </a:outerShdw>
                </a:effectLst>
                <a:latin typeface="Bernard MT Condensed" pitchFamily="18" charset="0"/>
                <a:ea typeface="Times New Roman" pitchFamily="18" charset="0"/>
                <a:cs typeface="Traditional Arabic" pitchFamily="18" charset="-78"/>
              </a:rPr>
              <a:t>TAKBIR</a:t>
            </a:r>
            <a:endParaRPr kumimoji="0" lang="en-US" sz="4400" b="1" i="0" u="none" strike="noStrike" spc="50" normalizeH="0" baseline="0" dirty="0" smtClean="0">
              <a:ln w="18415" cmpd="sng">
                <a:solidFill>
                  <a:srgbClr val="C00000"/>
                </a:solidFill>
                <a:prstDash val="solid"/>
              </a:ln>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Bernard MT Condensed" pitchFamily="18" charset="0"/>
              <a:ea typeface="Times New Roman" pitchFamily="18"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اللهُ أَكْبَرُ</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وَللهِ الْحَمْدُ</a:t>
            </a:r>
            <a:endParaRPr kumimoji="0" lang="en-US" sz="6600" b="1"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3600" b="1"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304800" y="4572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5057" name="Rectangle 1"/>
          <p:cNvSpPr>
            <a:spLocks noChangeArrowheads="1"/>
          </p:cNvSpPr>
          <p:nvPr/>
        </p:nvSpPr>
        <p:spPr bwMode="auto">
          <a:xfrm>
            <a:off x="381000" y="3276600"/>
            <a:ext cx="7772400" cy="1938992"/>
          </a:xfrm>
          <a:prstGeom prst="rect">
            <a:avLst/>
          </a:prstGeom>
          <a:ln>
            <a:headEnd/>
            <a:tailEnd/>
          </a:ln>
          <a:scene3d>
            <a:camera prst="isometricOffAxis2Lef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4000" b="1" i="0" u="none" strike="noStrike" cap="none" normalizeH="0" baseline="0" dirty="0" smtClean="0">
                <a:ln>
                  <a:noFill/>
                </a:ln>
                <a:solidFill>
                  <a:srgbClr val="0000FF"/>
                </a:solidFill>
                <a:effectLst/>
                <a:latin typeface="Brush Script MT" pitchFamily="66" charset="0"/>
                <a:ea typeface="Calibri" pitchFamily="34" charset="0"/>
                <a:cs typeface="Times New Roman" pitchFamily="18" charset="0"/>
              </a:rPr>
              <a:t>Maksudnya</a:t>
            </a:r>
            <a:r>
              <a:rPr kumimoji="0" lang="sv-SE" sz="4000" b="0" i="0" u="none" strike="noStrike" cap="none" normalizeH="0" baseline="0" dirty="0" smtClean="0">
                <a:ln>
                  <a:noFill/>
                </a:ln>
                <a:solidFill>
                  <a:srgbClr val="0000FF"/>
                </a:solidFill>
                <a:effectLst/>
                <a:latin typeface="Brush Script MT" pitchFamily="66" charset="0"/>
                <a:ea typeface="Calibri" pitchFamily="34" charset="0"/>
                <a:cs typeface="Times New Roman" pitchFamily="18" charset="0"/>
              </a:rPr>
              <a:t>: </a:t>
            </a:r>
            <a:endParaRPr kumimoji="0" lang="sv-SE" sz="4000" b="0" i="0" u="none" strike="noStrike" cap="none" normalizeH="0" baseline="0" dirty="0" smtClean="0">
              <a:ln>
                <a:noFill/>
              </a:ln>
              <a:solidFill>
                <a:srgbClr val="0000FF"/>
              </a:solidFill>
              <a:effectLst/>
              <a:latin typeface="Brush Script MT" pitchFamily="66"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4000" b="0" i="0" u="none" strike="noStrike" cap="none" normalizeH="0" baseline="0" dirty="0" smtClean="0">
                <a:ln>
                  <a:noFill/>
                </a:ln>
                <a:solidFill>
                  <a:srgbClr val="0000FF"/>
                </a:solidFill>
                <a:effectLst/>
                <a:latin typeface="Brush Script MT" pitchFamily="66" charset="0"/>
                <a:ea typeface="Calibri" pitchFamily="34" charset="0"/>
                <a:cs typeface="Times New Roman" pitchFamily="18" charset="0"/>
              </a:rPr>
              <a:t>“</a:t>
            </a:r>
            <a:r>
              <a:rPr kumimoji="0" lang="sv-SE" sz="4000" b="0" i="1" u="none" strike="noStrike" cap="none" normalizeH="0" baseline="0" dirty="0" smtClean="0">
                <a:ln>
                  <a:noFill/>
                </a:ln>
                <a:solidFill>
                  <a:srgbClr val="0000FF"/>
                </a:solidFill>
                <a:effectLst/>
                <a:latin typeface="Brush Script MT" pitchFamily="66" charset="0"/>
                <a:ea typeface="Calibri" pitchFamily="34" charset="0"/>
                <a:cs typeface="Times New Roman" pitchFamily="18" charset="0"/>
              </a:rPr>
              <a:t>Sesungguhnya agama(yang benar dan diredhai) di sisi Allah ialah Islam</a:t>
            </a:r>
            <a:r>
              <a:rPr kumimoji="0" lang="sv-SE" sz="4000" b="0" i="0" u="none" strike="noStrike" cap="none" normalizeH="0" baseline="0" dirty="0" smtClean="0">
                <a:ln>
                  <a:noFill/>
                </a:ln>
                <a:solidFill>
                  <a:srgbClr val="0000FF"/>
                </a:solidFill>
                <a:effectLst/>
                <a:latin typeface="Brush Script MT" pitchFamily="66" charset="0"/>
                <a:ea typeface="Calibri" pitchFamily="34" charset="0"/>
                <a:cs typeface="Times New Roman" pitchFamily="18" charset="0"/>
              </a:rPr>
              <a:t>”</a:t>
            </a:r>
            <a:endParaRPr kumimoji="0" lang="sv-SE" sz="4000" b="0" i="0" u="none" strike="noStrike" cap="none" normalizeH="0" baseline="0" dirty="0" smtClean="0">
              <a:ln>
                <a:noFill/>
              </a:ln>
              <a:solidFill>
                <a:srgbClr val="0000FF"/>
              </a:solidFill>
              <a:effectLst/>
              <a:latin typeface="Brush Script MT" pitchFamily="66" charset="0"/>
              <a:cs typeface="Arial" pitchFamily="34" charset="0"/>
            </a:endParaRPr>
          </a:p>
        </p:txBody>
      </p:sp>
      <p:pic>
        <p:nvPicPr>
          <p:cNvPr id="36865" name="Picture 1" descr="Ali Imran 19 pendek"/>
          <p:cNvPicPr>
            <a:picLocks noChangeAspect="1" noChangeArrowheads="1"/>
          </p:cNvPicPr>
          <p:nvPr/>
        </p:nvPicPr>
        <p:blipFill>
          <a:blip r:embed="rId3"/>
          <a:srcRect/>
          <a:stretch>
            <a:fillRect/>
          </a:stretch>
        </p:blipFill>
        <p:spPr bwMode="auto">
          <a:xfrm>
            <a:off x="1295400" y="1066800"/>
            <a:ext cx="6705600"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Rectangle 2"/>
          <p:cNvSpPr/>
          <p:nvPr/>
        </p:nvSpPr>
        <p:spPr>
          <a:xfrm>
            <a:off x="381000" y="1295400"/>
            <a:ext cx="8153400" cy="4493538"/>
          </a:xfrm>
          <a:prstGeom prst="rect">
            <a:avLst/>
          </a:prstGeom>
        </p:spPr>
        <p:txBody>
          <a:bodyPr wrap="square">
            <a:spAutoFit/>
          </a:bodyPr>
          <a:lstStyle/>
          <a:p>
            <a:r>
              <a:rPr lang="en-US" sz="66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tx1">
                      <a:alpha val="60000"/>
                    </a:schemeClr>
                  </a:glow>
                  <a:outerShdw blurRad="55000" dist="50800" dir="5400000" algn="tl">
                    <a:srgbClr val="000000">
                      <a:alpha val="33000"/>
                    </a:srgbClr>
                  </a:outerShdw>
                </a:effectLst>
                <a:latin typeface="Showcard Gothic" pitchFamily="82" charset="0"/>
                <a:cs typeface="Traditional Arabic" pitchFamily="18" charset="-78"/>
              </a:rPr>
              <a:t>TAKBIR</a:t>
            </a:r>
          </a:p>
          <a:p>
            <a:endParaRPr lang="en-US" sz="2800" u="sng"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Showcard Gothic" pitchFamily="82" charset="0"/>
              <a:cs typeface="Traditional Arabic" pitchFamily="18" charset="-78"/>
            </a:endParaRPr>
          </a:p>
          <a:p>
            <a:pPr algn="ctr"/>
            <a:r>
              <a:rPr lang="ar-SA" sz="9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أَكْبَرُ، اللهُ أَكْبَرُ، اللهُ أَكْبَرُ، اللهُ أَكْبَرُ</a:t>
            </a:r>
            <a:endParaRPr lang="en-US" sz="3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228600" y="304800"/>
          <a:ext cx="8610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pic>
        <p:nvPicPr>
          <p:cNvPr id="83969" name="Picture 1" descr="hadis 2"/>
          <p:cNvPicPr>
            <a:picLocks noChangeAspect="1" noChangeArrowheads="1"/>
          </p:cNvPicPr>
          <p:nvPr/>
        </p:nvPicPr>
        <p:blipFill>
          <a:blip r:embed="rId3"/>
          <a:srcRect/>
          <a:stretch>
            <a:fillRect/>
          </a:stretch>
        </p:blipFill>
        <p:spPr bwMode="auto">
          <a:xfrm>
            <a:off x="609600" y="2895600"/>
            <a:ext cx="7848600" cy="2057400"/>
          </a:xfrm>
          <a:prstGeom prst="roundRect">
            <a:avLst>
              <a:gd name="adj" fmla="val 16667"/>
            </a:avLst>
          </a:prstGeom>
          <a:ln>
            <a:solidFill>
              <a:srgbClr val="00FF00"/>
            </a:solidFill>
          </a:ln>
          <a:effectLst>
            <a:glow rad="101600">
              <a:schemeClr val="tx1">
                <a:alpha val="60000"/>
              </a:schemeClr>
            </a:glow>
            <a:outerShdw blurRad="152400" dist="12000" dir="900000" sy="98000" kx="110000" ky="200000" algn="tl" rotWithShape="0">
              <a:srgbClr val="000000">
                <a:alpha val="30000"/>
              </a:srgbClr>
            </a:outerShdw>
            <a:reflection blurRad="6350" stA="50000" endA="300" endPos="9000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3"/>
          <p:cNvSpPr/>
          <p:nvPr/>
        </p:nvSpPr>
        <p:spPr>
          <a:xfrm>
            <a:off x="152400" y="381000"/>
            <a:ext cx="8686800"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indent="457200" algn="justLow" fontAlgn="base">
              <a:spcBef>
                <a:spcPct val="0"/>
              </a:spcBef>
              <a:spcAft>
                <a:spcPct val="0"/>
              </a:spcAft>
            </a:pPr>
            <a:endParaRPr lang="en-US" sz="800" dirty="0" smtClean="0">
              <a:latin typeface="Haettenschweiler" pitchFamily="34" charset="0"/>
              <a:ea typeface="Calibri" pitchFamily="34" charset="0"/>
              <a:cs typeface="Times New Roman" pitchFamily="18" charset="0"/>
            </a:endParaRPr>
          </a:p>
          <a:p>
            <a:pPr lvl="0" indent="457200" algn="ctr" fontAlgn="base">
              <a:spcBef>
                <a:spcPct val="0"/>
              </a:spcBef>
              <a:spcAft>
                <a:spcPct val="0"/>
              </a:spcAft>
            </a:pPr>
            <a:r>
              <a:rPr lang="en-US" sz="4000" dirty="0" err="1" smtClean="0">
                <a:effectLst>
                  <a:glow rad="101600">
                    <a:schemeClr val="tx1">
                      <a:alpha val="60000"/>
                    </a:schemeClr>
                  </a:glow>
                </a:effectLst>
                <a:latin typeface="Haettenschweiler" pitchFamily="34" charset="0"/>
                <a:ea typeface="Calibri" pitchFamily="34" charset="0"/>
                <a:cs typeface="Times New Roman" pitchFamily="18" charset="0"/>
              </a:rPr>
              <a:t>Menurut</a:t>
            </a:r>
            <a:r>
              <a:rPr lang="en-US" sz="4000" dirty="0" smtClean="0">
                <a:effectLst>
                  <a:glow rad="101600">
                    <a:schemeClr val="tx1">
                      <a:alpha val="60000"/>
                    </a:schemeClr>
                  </a:glow>
                </a:effectLst>
                <a:latin typeface="Haettenschweiler" pitchFamily="34" charset="0"/>
                <a:ea typeface="Calibri" pitchFamily="34" charset="0"/>
                <a:cs typeface="Times New Roman" pitchFamily="18" charset="0"/>
              </a:rPr>
              <a:t> </a:t>
            </a:r>
            <a:r>
              <a:rPr lang="en-US" sz="4000" dirty="0" smtClean="0">
                <a:effectLst>
                  <a:glow rad="101600">
                    <a:schemeClr val="tx1">
                      <a:alpha val="60000"/>
                    </a:schemeClr>
                  </a:glow>
                </a:effectLst>
                <a:latin typeface="Haettenschweiler" pitchFamily="34" charset="0"/>
                <a:ea typeface="Calibri" pitchFamily="34" charset="0"/>
                <a:cs typeface="Times New Roman" pitchFamily="18" charset="0"/>
              </a:rPr>
              <a:t>Abdullah bin </a:t>
            </a:r>
            <a:r>
              <a:rPr lang="en-US" sz="4000" dirty="0" err="1" smtClean="0">
                <a:effectLst>
                  <a:glow rad="101600">
                    <a:schemeClr val="tx1">
                      <a:alpha val="60000"/>
                    </a:schemeClr>
                  </a:glow>
                </a:effectLst>
                <a:latin typeface="Haettenschweiler" pitchFamily="34" charset="0"/>
                <a:ea typeface="Calibri" pitchFamily="34" charset="0"/>
                <a:cs typeface="Times New Roman" pitchFamily="18" charset="0"/>
              </a:rPr>
              <a:t>Mas’ud</a:t>
            </a:r>
            <a:r>
              <a:rPr lang="en-US" sz="4000" dirty="0" smtClean="0">
                <a:effectLst>
                  <a:glow rad="101600">
                    <a:schemeClr val="tx1">
                      <a:alpha val="60000"/>
                    </a:schemeClr>
                  </a:glow>
                </a:effectLst>
                <a:latin typeface="Haettenschweiler" pitchFamily="34" charset="0"/>
                <a:ea typeface="Calibri" pitchFamily="34" charset="0"/>
                <a:cs typeface="Times New Roman" pitchFamily="18" charset="0"/>
              </a:rPr>
              <a:t> </a:t>
            </a:r>
            <a:r>
              <a:rPr lang="en-US" sz="4000" dirty="0" err="1" smtClean="0">
                <a:effectLst>
                  <a:glow rad="101600">
                    <a:schemeClr val="tx1">
                      <a:alpha val="60000"/>
                    </a:schemeClr>
                  </a:glow>
                </a:effectLst>
                <a:latin typeface="Haettenschweiler" pitchFamily="34" charset="0"/>
                <a:ea typeface="Calibri" pitchFamily="34" charset="0"/>
                <a:cs typeface="Times New Roman" pitchFamily="18" charset="0"/>
              </a:rPr>
              <a:t>bahawa</a:t>
            </a:r>
            <a:r>
              <a:rPr lang="en-US" sz="4000" dirty="0" smtClean="0">
                <a:effectLst>
                  <a:glow rad="101600">
                    <a:schemeClr val="tx1">
                      <a:alpha val="60000"/>
                    </a:schemeClr>
                  </a:glow>
                </a:effectLst>
                <a:latin typeface="Haettenschweiler" pitchFamily="34" charset="0"/>
                <a:ea typeface="Calibri" pitchFamily="34" charset="0"/>
                <a:cs typeface="Times New Roman" pitchFamily="18" charset="0"/>
              </a:rPr>
              <a:t> </a:t>
            </a:r>
            <a:r>
              <a:rPr lang="en-US" sz="4000" dirty="0" err="1" smtClean="0">
                <a:effectLst>
                  <a:glow rad="101600">
                    <a:schemeClr val="tx1">
                      <a:alpha val="60000"/>
                    </a:schemeClr>
                  </a:glow>
                </a:effectLst>
                <a:latin typeface="Haettenschweiler" pitchFamily="34" charset="0"/>
                <a:ea typeface="Calibri" pitchFamily="34" charset="0"/>
                <a:cs typeface="Times New Roman" pitchFamily="18" charset="0"/>
              </a:rPr>
              <a:t>Rasulullah</a:t>
            </a:r>
            <a:r>
              <a:rPr lang="en-US" sz="4000" dirty="0" smtClean="0">
                <a:effectLst>
                  <a:glow rad="101600">
                    <a:schemeClr val="tx1">
                      <a:alpha val="60000"/>
                    </a:schemeClr>
                  </a:glow>
                </a:effectLst>
                <a:latin typeface="Haettenschweiler" pitchFamily="34" charset="0"/>
                <a:ea typeface="Calibri" pitchFamily="34" charset="0"/>
                <a:cs typeface="Times New Roman" pitchFamily="18" charset="0"/>
              </a:rPr>
              <a:t> SAW </a:t>
            </a:r>
            <a:r>
              <a:rPr lang="en-US" sz="4000" dirty="0" err="1" smtClean="0">
                <a:effectLst>
                  <a:glow rad="101600">
                    <a:schemeClr val="tx1">
                      <a:alpha val="60000"/>
                    </a:schemeClr>
                  </a:glow>
                </a:effectLst>
                <a:latin typeface="Haettenschweiler" pitchFamily="34" charset="0"/>
                <a:ea typeface="Calibri" pitchFamily="34" charset="0"/>
                <a:cs typeface="Times New Roman" pitchFamily="18" charset="0"/>
              </a:rPr>
              <a:t>bersabda</a:t>
            </a:r>
            <a:endParaRPr lang="en-US" sz="4000" dirty="0" smtClean="0">
              <a:effectLst>
                <a:glow rad="101600">
                  <a:schemeClr val="tx1">
                    <a:alpha val="60000"/>
                  </a:schemeClr>
                </a:glow>
              </a:effectLst>
              <a:latin typeface="Haettenschweiler" pitchFamily="34" charset="0"/>
              <a:ea typeface="Calibri" pitchFamily="34" charset="0"/>
              <a:cs typeface="Times New Roman" pitchFamily="18" charset="0"/>
            </a:endParaRPr>
          </a:p>
          <a:p>
            <a:pPr lvl="0" indent="457200" algn="justLow" fontAlgn="base">
              <a:spcBef>
                <a:spcPct val="0"/>
              </a:spcBef>
              <a:spcAft>
                <a:spcPct val="0"/>
              </a:spcAft>
            </a:pPr>
            <a:endParaRPr lang="en-US" sz="800" dirty="0" smtClean="0">
              <a:latin typeface="Haettenschweiler"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1985" name="Rectangle 1"/>
          <p:cNvSpPr>
            <a:spLocks noChangeArrowheads="1"/>
          </p:cNvSpPr>
          <p:nvPr/>
        </p:nvSpPr>
        <p:spPr bwMode="auto">
          <a:xfrm>
            <a:off x="762000" y="1143000"/>
            <a:ext cx="7696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Maksudnya</a:t>
            </a:r>
            <a:r>
              <a:rPr kumimoji="0" lang="en-US" sz="28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endParaRPr kumimoji="0" lang="en-US" sz="28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Laksanakanlah</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ibadah</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haji</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beserta</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umrah</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maka</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sesungguhnya</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kedua-duanya</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akan</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menghalang</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kamu</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daripada</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kefakiran</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dan</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dosa</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sebagaimana</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hembusan</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api</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menghilangkan</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segala</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kekotoran</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besi</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perak</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dan</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emas</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Dan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bukanlah</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bagi</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ibadah</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haji</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mabrur</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(yang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diterima</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itu</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akan</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mendapat</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balasan</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kecuali</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 </a:t>
            </a:r>
            <a:r>
              <a:rPr kumimoji="0" lang="en-US" sz="2800"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syurga</a:t>
            </a:r>
            <a:r>
              <a:rPr kumimoji="0" lang="en-US" sz="28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a:t>
            </a:r>
            <a:r>
              <a:rPr kumimoji="0" lang="en-US" sz="28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ea typeface="Calibri" pitchFamily="34" charset="0"/>
                <a:cs typeface="Times New Roman" pitchFamily="18" charset="0"/>
              </a:rPr>
              <a:t>”</a:t>
            </a:r>
            <a:endParaRPr kumimoji="0" lang="en-US" sz="28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Segoe Print" pitchFamily="2" charset="0"/>
              <a:cs typeface="Arial" pitchFamily="34" charset="0"/>
            </a:endParaRPr>
          </a:p>
        </p:txBody>
      </p:sp>
      <p:sp>
        <p:nvSpPr>
          <p:cNvPr id="4" name="Rectangle 3"/>
          <p:cNvSpPr/>
          <p:nvPr/>
        </p:nvSpPr>
        <p:spPr>
          <a:xfrm>
            <a:off x="5867400" y="5562600"/>
            <a:ext cx="3089114" cy="584775"/>
          </a:xfrm>
          <a:prstGeom prst="rect">
            <a:avLst/>
          </a:prstGeom>
        </p:spPr>
        <p:txBody>
          <a:bodyPr wrap="none">
            <a:spAutoFit/>
          </a:bodyPr>
          <a:lstStyle/>
          <a:p>
            <a:pPr lvl="0" algn="ctr" fontAlgn="base">
              <a:spcBef>
                <a:spcPct val="0"/>
              </a:spcBef>
              <a:spcAft>
                <a:spcPct val="0"/>
              </a:spcAft>
            </a:pP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nard MT Condensed" pitchFamily="18" charset="0"/>
                <a:ea typeface="Calibri" pitchFamily="34" charset="0"/>
                <a:cs typeface="Times New Roman" pitchFamily="18" charset="0"/>
              </a:rPr>
              <a:t>Riwayat</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nard MT Condensed" pitchFamily="18" charset="0"/>
                <a:ea typeface="Calibri" pitchFamily="34" charset="0"/>
                <a:cs typeface="Times New Roman" pitchFamily="18" charset="0"/>
              </a:rPr>
              <a:t> at-</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nard MT Condensed" pitchFamily="18" charset="0"/>
                <a:ea typeface="Calibri" pitchFamily="34" charset="0"/>
                <a:cs typeface="Times New Roman" pitchFamily="18" charset="0"/>
              </a:rPr>
              <a:t>Tirmizi</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nard MT Condensed" pitchFamily="18"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reflection blurRad="6350" stA="50000" endA="300" endPos="90000" dist="50800" dir="5400000" sy="-100000" algn="bl" rotWithShape="0"/>
            <a:softEdge rad="112500"/>
          </a:effectLst>
        </p:spPr>
      </p:pic>
      <p:sp>
        <p:nvSpPr>
          <p:cNvPr id="6" name="Rectangle 5"/>
          <p:cNvSpPr/>
          <p:nvPr/>
        </p:nvSpPr>
        <p:spPr>
          <a:xfrm>
            <a:off x="304800" y="533400"/>
            <a:ext cx="3339376" cy="584775"/>
          </a:xfrm>
          <a:prstGeom prst="rect">
            <a:avLst/>
          </a:prstGeom>
        </p:spPr>
        <p:txBody>
          <a:bodyPr wrap="none">
            <a:spAutoFit/>
          </a:bodyPr>
          <a:lstStyle/>
          <a:p>
            <a:pPr lvl="0" indent="457200" fontAlgn="base">
              <a:spcBef>
                <a:spcPct val="0"/>
              </a:spcBef>
              <a:spcAft>
                <a:spcPct val="0"/>
              </a:spcAft>
            </a:pPr>
            <a:r>
              <a:rPr lang="sv-SE"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nard MT Condensed" pitchFamily="18" charset="0"/>
                <a:ea typeface="Calibri" pitchFamily="34" charset="0"/>
                <a:cs typeface="Times New Roman" pitchFamily="18" charset="0"/>
              </a:rPr>
              <a:t>surah al Kautsar </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nard MT Condensed" pitchFamily="18" charset="0"/>
              <a:cs typeface="Arial" pitchFamily="34" charset="0"/>
            </a:endParaRPr>
          </a:p>
        </p:txBody>
      </p:sp>
      <p:pic>
        <p:nvPicPr>
          <p:cNvPr id="29697" name="Picture 1" descr="alkauthar 1-3"/>
          <p:cNvPicPr>
            <a:picLocks noChangeAspect="1" noChangeArrowheads="1"/>
          </p:cNvPicPr>
          <p:nvPr/>
        </p:nvPicPr>
        <p:blipFill>
          <a:blip r:embed="rId3"/>
          <a:srcRect/>
          <a:stretch>
            <a:fillRect/>
          </a:stretch>
        </p:blipFill>
        <p:spPr bwMode="auto">
          <a:xfrm>
            <a:off x="152400" y="1905000"/>
            <a:ext cx="8305800" cy="1600200"/>
          </a:xfrm>
          <a:prstGeom prst="roundRect">
            <a:avLst>
              <a:gd name="adj" fmla="val 16667"/>
            </a:avLst>
          </a:prstGeom>
          <a:ln>
            <a:solidFill>
              <a:srgbClr val="00FF00"/>
            </a:solidFill>
          </a:ln>
          <a:effectLst>
            <a:glow rad="101600">
              <a:srgbClr val="00FF00">
                <a:alpha val="60000"/>
              </a:srgb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pic>
        <p:nvPicPr>
          <p:cNvPr id="2" name="Picture 11"/>
          <p:cNvPicPr>
            <a:picLocks noChangeAspect="1" noChangeArrowheads="1"/>
          </p:cNvPicPr>
          <p:nvPr/>
        </p:nvPicPr>
        <p:blipFill>
          <a:blip r:embed="rId3" cstate="print"/>
          <a:srcRect/>
          <a:stretch>
            <a:fillRect/>
          </a:stretch>
        </p:blipFill>
        <p:spPr bwMode="auto">
          <a:xfrm>
            <a:off x="0" y="838200"/>
            <a:ext cx="9144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Rectangle 3"/>
          <p:cNvSpPr>
            <a:spLocks noChangeArrowheads="1"/>
          </p:cNvSpPr>
          <p:nvPr/>
        </p:nvSpPr>
        <p:spPr bwMode="auto">
          <a:xfrm>
            <a:off x="457200" y="1371600"/>
            <a:ext cx="8305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FFFF00">
                      <a:alpha val="60000"/>
                    </a:srgbClr>
                  </a:glow>
                  <a:innerShdw blurRad="69850" dist="43180" dir="5400000">
                    <a:srgbClr val="000000">
                      <a:alpha val="65000"/>
                    </a:srgbClr>
                  </a:innerShdw>
                </a:effectLst>
                <a:latin typeface="Segoe Print" pitchFamily="2" charset="0"/>
                <a:ea typeface="Calibri" pitchFamily="34" charset="0"/>
                <a:cs typeface="Times New Roman" pitchFamily="18" charset="0"/>
              </a:rPr>
              <a:t>Bermaksud: </a:t>
            </a:r>
            <a:endParaRPr kumimoji="0" lang="sv-SE" sz="2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FFFF00">
                    <a:alpha val="60000"/>
                  </a:srgbClr>
                </a:glow>
                <a:innerShdw blurRad="69850" dist="43180" dir="5400000">
                  <a:srgbClr val="000000">
                    <a:alpha val="65000"/>
                  </a:srgbClr>
                </a:innerShdw>
              </a:effectLst>
              <a:latin typeface="Segoe Print" pitchFamily="2"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2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FFFF00">
                      <a:alpha val="60000"/>
                    </a:srgbClr>
                  </a:glow>
                  <a:innerShdw blurRad="69850" dist="43180" dir="5400000">
                    <a:srgbClr val="000000">
                      <a:alpha val="65000"/>
                    </a:srgbClr>
                  </a:innerShdw>
                </a:effectLst>
                <a:latin typeface="Segoe Print" pitchFamily="2" charset="0"/>
                <a:ea typeface="Calibri" pitchFamily="34" charset="0"/>
                <a:cs typeface="Times New Roman" pitchFamily="18" charset="0"/>
              </a:rPr>
              <a:t>“</a:t>
            </a:r>
            <a:r>
              <a:rPr kumimoji="0" lang="sv-SE" sz="2800" b="1" i="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FFFF00">
                      <a:alpha val="60000"/>
                    </a:srgbClr>
                  </a:glow>
                  <a:innerShdw blurRad="69850" dist="43180" dir="5400000">
                    <a:srgbClr val="000000">
                      <a:alpha val="65000"/>
                    </a:srgbClr>
                  </a:innerShdw>
                </a:effectLst>
                <a:latin typeface="Segoe Print" pitchFamily="2" charset="0"/>
                <a:ea typeface="Calibri" pitchFamily="34" charset="0"/>
                <a:cs typeface="Times New Roman" pitchFamily="18" charset="0"/>
              </a:rPr>
              <a:t>Sesungguhnya Kami telah mengurniakan kepadamu (wahai Muhammad), kebaikan yang banyak (di dunia dan di akhirat). Oleh itu, kerjakanlah sembahyang kerana Tuhan-Mu semata-mata, dan sembelihlah korban (sebagai bersyukur). Sesungguhnya orang-orang yang bencikan engkau, dialah yang terputus (dari mendapat sebarang perkara yang diingininya)</a:t>
            </a:r>
            <a:r>
              <a:rPr kumimoji="0" lang="en-US" sz="2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FFFF00">
                      <a:alpha val="60000"/>
                    </a:srgbClr>
                  </a:glow>
                  <a:innerShdw blurRad="69850" dist="43180" dir="5400000">
                    <a:srgbClr val="000000">
                      <a:alpha val="65000"/>
                    </a:srgbClr>
                  </a:innerShdw>
                </a:effectLst>
                <a:latin typeface="Segoe Print" pitchFamily="2" charset="0"/>
                <a:ea typeface="Calibri" pitchFamily="34" charset="0"/>
                <a:cs typeface="Times New Roman" pitchFamily="18" charset="0"/>
              </a:rPr>
              <a:t>”.</a:t>
            </a:r>
            <a:endParaRPr kumimoji="0" lang="en-US" sz="2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FFFF00">
                    <a:alpha val="60000"/>
                  </a:srgbClr>
                </a:glow>
                <a:innerShdw blurRad="69850" dist="43180" dir="5400000">
                  <a:srgbClr val="000000">
                    <a:alpha val="65000"/>
                  </a:srgbClr>
                </a:innerShdw>
              </a:effectLst>
              <a:latin typeface="Segoe Print" pitchFamily="2"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0" y="685800"/>
          <a:ext cx="9144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2400" y="228600"/>
            <a:ext cx="4246675"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lvl="0" algn="justLow" fontAlgn="base">
              <a:spcBef>
                <a:spcPct val="0"/>
              </a:spcBef>
              <a:spcAft>
                <a:spcPct val="0"/>
              </a:spcAft>
            </a:pPr>
            <a:r>
              <a:rPr lang="sv-SE" sz="2800" dirty="0" smtClean="0">
                <a:effectLst>
                  <a:glow rad="101600">
                    <a:schemeClr val="tx1">
                      <a:alpha val="60000"/>
                    </a:schemeClr>
                  </a:glow>
                </a:effectLst>
                <a:latin typeface="Bernard MT Condensed" pitchFamily="18" charset="0"/>
                <a:ea typeface="Calibri" pitchFamily="34" charset="0"/>
                <a:cs typeface="Times New Roman" pitchFamily="18" charset="0"/>
              </a:rPr>
              <a:t>rumusan sebagai pengajaran</a:t>
            </a:r>
            <a:endParaRPr lang="en-US" sz="2800" dirty="0" smtClean="0">
              <a:effectLst>
                <a:glow rad="101600">
                  <a:schemeClr val="tx1">
                    <a:alpha val="60000"/>
                  </a:schemeClr>
                </a:glow>
              </a:effectLst>
              <a:latin typeface="Bernard MT Condensed" pitchFamily="18"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7649" name="Rectangle 1"/>
          <p:cNvSpPr>
            <a:spLocks noChangeArrowheads="1"/>
          </p:cNvSpPr>
          <p:nvPr/>
        </p:nvSpPr>
        <p:spPr bwMode="auto">
          <a:xfrm>
            <a:off x="381000" y="1143000"/>
            <a:ext cx="8305800" cy="3477875"/>
          </a:xfrm>
          <a:prstGeom prst="rect">
            <a:avLst/>
          </a:prstGeom>
          <a:ln>
            <a:headEnd/>
            <a:tailEnd/>
          </a:ln>
          <a:scene3d>
            <a:camera prst="isometricOffAxis1Righ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raditional Arabic" pitchFamily="2" charset="-78"/>
              </a:rPr>
              <a:t>أَعُوْذُ بِاللهِ مِنَ الشَّيْطَانِ الرَّجِيْمِ</a:t>
            </a:r>
            <a:endParaRPr kumimoji="0" lang="en-US" sz="4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062" pitchFamily="2" charset="2"/>
                <a:ea typeface="Times New Roman" pitchFamily="18" charset="0"/>
                <a:cs typeface="QCF_P062" pitchFamily="2" charset="2"/>
              </a:rPr>
              <a:t>ﮖ ﮗ ﮘ ﮙ ﮚ ﮛ ﮜ ﮝ ﮞ ﮟ ﮠﮡ ﮢ ﮣ ﮤ ﮥ ﮦ ﮧ ﮨ ﮩ ﮪ ﮫ ﮬ ﮭ ﮮ ﮯ ﮰ ﮱ ﯓ ﯔ ﯕ ﯖ ﯗ ﯘ ﯙ ﯚ ﯛ ﯜ ﯝ ﯞ</a:t>
            </a:r>
            <a:endParaRPr kumimoji="0" lang="ar-SA" sz="4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7889" name="Rectangle 1"/>
          <p:cNvSpPr>
            <a:spLocks noChangeArrowheads="1"/>
          </p:cNvSpPr>
          <p:nvPr/>
        </p:nvSpPr>
        <p:spPr bwMode="auto">
          <a:xfrm>
            <a:off x="304800" y="838200"/>
            <a:ext cx="8305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2400" b="1" i="0" u="none" strike="noStrike" cap="none" normalizeH="0" baseline="0" dirty="0" smtClean="0">
                <a:ln>
                  <a:solidFill>
                    <a:srgbClr val="0000FF"/>
                  </a:solidFill>
                </a:ln>
                <a:solidFill>
                  <a:srgbClr val="0000FF"/>
                </a:solidFill>
                <a:effectLst>
                  <a:glow rad="101600">
                    <a:srgbClr val="92D050">
                      <a:alpha val="60000"/>
                    </a:srgbClr>
                  </a:glow>
                </a:effectLst>
                <a:latin typeface="Segoe Print" pitchFamily="2" charset="0"/>
                <a:ea typeface="Calibri" pitchFamily="34" charset="0"/>
                <a:cs typeface="Times New Roman" pitchFamily="18" charset="0"/>
              </a:rPr>
              <a:t>Bermaksud</a:t>
            </a:r>
            <a:r>
              <a:rPr kumimoji="0" lang="sv-SE" sz="2400" b="0" i="0" u="none" strike="noStrike" cap="none" normalizeH="0" baseline="0" dirty="0" smtClean="0">
                <a:ln>
                  <a:solidFill>
                    <a:srgbClr val="0000FF"/>
                  </a:solidFill>
                </a:ln>
                <a:solidFill>
                  <a:srgbClr val="0000FF"/>
                </a:solidFill>
                <a:effectLst>
                  <a:glow rad="101600">
                    <a:srgbClr val="92D050">
                      <a:alpha val="60000"/>
                    </a:srgbClr>
                  </a:glow>
                </a:effectLst>
                <a:latin typeface="Segoe Print" pitchFamily="2" charset="0"/>
                <a:ea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2400" b="0" i="0" u="none" strike="noStrike" cap="none" normalizeH="0" baseline="0" dirty="0" smtClean="0">
                <a:ln>
                  <a:solidFill>
                    <a:srgbClr val="0000FF"/>
                  </a:solidFill>
                </a:ln>
                <a:solidFill>
                  <a:srgbClr val="0000FF"/>
                </a:solidFill>
                <a:effectLst>
                  <a:glow rad="101600">
                    <a:srgbClr val="92D050">
                      <a:alpha val="60000"/>
                    </a:srgbClr>
                  </a:glow>
                </a:effectLst>
                <a:latin typeface="Segoe Print" pitchFamily="2" charset="0"/>
                <a:ea typeface="Calibri" pitchFamily="34" charset="0"/>
                <a:cs typeface="Times New Roman" pitchFamily="18" charset="0"/>
              </a:rPr>
              <a:t> </a:t>
            </a:r>
            <a:r>
              <a:rPr kumimoji="0" lang="sv-SE" sz="2400" b="0" i="0" u="none" strike="noStrike" cap="none" normalizeH="0" baseline="0" dirty="0" smtClean="0">
                <a:ln>
                  <a:solidFill>
                    <a:srgbClr val="0000FF"/>
                  </a:solidFill>
                </a:ln>
                <a:solidFill>
                  <a:srgbClr val="0000FF"/>
                </a:solidFill>
                <a:effectLst>
                  <a:glow rad="101600">
                    <a:srgbClr val="92D050">
                      <a:alpha val="60000"/>
                    </a:srgbClr>
                  </a:glow>
                </a:effectLst>
                <a:latin typeface="Segoe Print" pitchFamily="2" charset="0"/>
                <a:ea typeface="Calibri" pitchFamily="34" charset="0"/>
                <a:cs typeface="Times New Roman" pitchFamily="18" charset="0"/>
              </a:rPr>
              <a:t>“</a:t>
            </a:r>
            <a:r>
              <a:rPr kumimoji="0" lang="sv-SE" sz="2400" b="0" i="1" u="none" strike="noStrike" cap="none" normalizeH="0" baseline="0" dirty="0" smtClean="0">
                <a:ln>
                  <a:solidFill>
                    <a:srgbClr val="0000FF"/>
                  </a:solidFill>
                </a:ln>
                <a:solidFill>
                  <a:srgbClr val="0000FF"/>
                </a:solidFill>
                <a:effectLst>
                  <a:glow rad="101600">
                    <a:srgbClr val="92D050">
                      <a:alpha val="60000"/>
                    </a:srgbClr>
                  </a:glow>
                </a:effectLst>
                <a:latin typeface="Segoe Print" pitchFamily="2" charset="0"/>
                <a:ea typeface="Calibri" pitchFamily="34" charset="0"/>
                <a:cs typeface="Times New Roman" pitchFamily="18" charset="0"/>
              </a:rPr>
              <a:t>Sesungguhnya rumah yang mula-mula dibangun untuk (tempat beribadat) manusia, ialah Baitullah di Bakkah (Mekah) yang diberkati dan menjadi petunjuk bagi semua manusia. Padanya terdapat tanda-tanda yang nyata, (di antaranya) Maqam Ibrahim; sesiapa memasukinya (Baitullah itu) menjadi amanlah dia; mengerjakan haji adalah kewajiban manusia terhadap Allah, iaitu (bagi) orang yang sanggup mengadakan perjalanan ke Baitullah. Sesiapa mengingkari (kewajiban haji), Maka sesungguhnya Allah Maha Kaya (tidak memerlukan sesuatu) dari semesta alam</a:t>
            </a:r>
            <a:r>
              <a:rPr kumimoji="0" lang="sv-SE" sz="2400" b="0" i="1" u="none" strike="noStrike" cap="none" normalizeH="0" baseline="0" dirty="0" smtClean="0">
                <a:ln>
                  <a:solidFill>
                    <a:srgbClr val="0000FF"/>
                  </a:solidFill>
                </a:ln>
                <a:solidFill>
                  <a:srgbClr val="0000FF"/>
                </a:solidFill>
                <a:effectLst>
                  <a:glow rad="101600">
                    <a:srgbClr val="92D050">
                      <a:alpha val="60000"/>
                    </a:srgbClr>
                  </a:glow>
                </a:effectLst>
                <a:latin typeface="Segoe Print" pitchFamily="2" charset="0"/>
                <a:ea typeface="Calibri" pitchFamily="34" charset="0"/>
                <a:cs typeface="Times New Roman" pitchFamily="18" charset="0"/>
              </a:rPr>
              <a:t>.</a:t>
            </a:r>
            <a:r>
              <a:rPr kumimoji="0" lang="sv-SE" sz="2400" b="0" i="0" u="none" strike="noStrike" cap="none" normalizeH="0" baseline="0" dirty="0" smtClean="0">
                <a:ln>
                  <a:solidFill>
                    <a:srgbClr val="0000FF"/>
                  </a:solidFill>
                </a:ln>
                <a:solidFill>
                  <a:srgbClr val="0000FF"/>
                </a:solidFill>
                <a:effectLst>
                  <a:glow rad="101600">
                    <a:srgbClr val="92D050">
                      <a:alpha val="60000"/>
                    </a:srgbClr>
                  </a:glow>
                </a:effectLst>
                <a:latin typeface="Segoe Print" pitchFamily="2" charset="0"/>
                <a:ea typeface="Calibri" pitchFamily="34" charset="0"/>
                <a:cs typeface="Times New Roman" pitchFamily="18" charset="0"/>
              </a:rPr>
              <a:t>”</a:t>
            </a:r>
            <a:endParaRPr kumimoji="0" lang="en-US" sz="2400" b="0" i="0" u="none" strike="noStrike" cap="none" normalizeH="0" baseline="0" dirty="0" smtClean="0">
              <a:ln>
                <a:solidFill>
                  <a:srgbClr val="0000FF"/>
                </a:solidFill>
              </a:ln>
              <a:solidFill>
                <a:srgbClr val="0000FF"/>
              </a:solidFill>
              <a:effectLst>
                <a:glow rad="101600">
                  <a:srgbClr val="92D050">
                    <a:alpha val="60000"/>
                  </a:srgbClr>
                </a:glow>
              </a:effectLst>
              <a:latin typeface="Segoe Print" pitchFamily="2" charset="0"/>
              <a:cs typeface="Arial" pitchFamily="34" charset="0"/>
            </a:endParaRPr>
          </a:p>
        </p:txBody>
      </p:sp>
      <p:sp>
        <p:nvSpPr>
          <p:cNvPr id="4" name="Rectangle 3"/>
          <p:cNvSpPr/>
          <p:nvPr/>
        </p:nvSpPr>
        <p:spPr>
          <a:xfrm>
            <a:off x="4800600" y="5867400"/>
            <a:ext cx="4153702"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eaLnBrk="0" fontAlgn="base" hangingPunct="0">
              <a:spcBef>
                <a:spcPct val="0"/>
              </a:spcBef>
              <a:spcAft>
                <a:spcPct val="0"/>
              </a:spcAft>
            </a:pP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Bernard MT Condensed" pitchFamily="18" charset="0"/>
                <a:ea typeface="Calibri" pitchFamily="34" charset="0"/>
                <a:cs typeface="Times New Roman" pitchFamily="18" charset="0"/>
              </a:rPr>
              <a:t>Surah</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Bernard MT Condensed" pitchFamily="18" charset="0"/>
                <a:ea typeface="Calibri" pitchFamily="34" charset="0"/>
                <a:cs typeface="Times New Roman" pitchFamily="18" charset="0"/>
              </a:rPr>
              <a:t> Ali-Imran:96-97</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Bernard MT Condensed" pitchFamily="18"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Rectangle 1"/>
          <p:cNvSpPr/>
          <p:nvPr/>
        </p:nvSpPr>
        <p:spPr>
          <a:xfrm>
            <a:off x="228600" y="609600"/>
            <a:ext cx="8763000" cy="5909310"/>
          </a:xfrm>
          <a:prstGeom prst="rect">
            <a:avLst/>
          </a:prstGeom>
        </p:spPr>
        <p:txBody>
          <a:bodyPr wrap="square">
            <a:spAutoFit/>
          </a:bodyPr>
          <a:lstStyle/>
          <a:p>
            <a:pPr algn="ctr" rtl="1"/>
            <a:r>
              <a:rPr lang="ar-SA" sz="5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بَارَكَ اللهُ لِيْ وَلَكُمْ بِالْقُرْءَانِ الْعَظِيْمِ، وَنَفَعَنِي وَإِيَّاكُمْ بِمَا فِيْهِ مِنَ الآيَاتِ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a:t>
            </a:r>
            <a:r>
              <a:rPr lang="ar-SA" sz="5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2" charset="-78"/>
              </a:rPr>
              <a:t>، </a:t>
            </a:r>
            <a:r>
              <a:rPr lang="ar-SA" sz="5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فَيَا فَوْزَ الْمُسْتَغْفِرِيْنَ وَيَا نَجَاةَ التَّائِبِيْنَ</a:t>
            </a:r>
            <a:endParaRPr lang="en-US" sz="5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1066800" y="2514600"/>
            <a:ext cx="7162800" cy="1631216"/>
          </a:xfrm>
          <a:prstGeom prst="rect">
            <a:avLst/>
          </a:prstGeom>
          <a:noFill/>
        </p:spPr>
        <p:txBody>
          <a:bodyPr wrap="square" rtlCol="0">
            <a:spAutoFit/>
          </a:bodyPr>
          <a:lstStyle/>
          <a:p>
            <a:pPr algn="ctr"/>
            <a:r>
              <a:rPr lang="en-US" sz="10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doni MT Poster Compressed" pitchFamily="18" charset="0"/>
              </a:rPr>
              <a:t>KHUTBAH KEDUA</a:t>
            </a:r>
            <a:endParaRPr lang="en-US" sz="10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doni MT Poster Compressed"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Rectangle 2"/>
          <p:cNvSpPr/>
          <p:nvPr/>
        </p:nvSpPr>
        <p:spPr>
          <a:xfrm>
            <a:off x="381000" y="685800"/>
            <a:ext cx="8458200" cy="5139869"/>
          </a:xfrm>
          <a:prstGeom prst="rect">
            <a:avLst/>
          </a:prstGeom>
        </p:spPr>
        <p:txBody>
          <a:bodyPr wrap="square">
            <a:spAutoFit/>
          </a:bodyPr>
          <a:lstStyle/>
          <a:p>
            <a:pPr lvl="0" rtl="1" fontAlgn="base">
              <a:spcBef>
                <a:spcPct val="0"/>
              </a:spcBef>
              <a:spcAft>
                <a:spcPct val="0"/>
              </a:spcAft>
            </a:pPr>
            <a:r>
              <a:rPr lang="en-US" sz="4000" b="1" dirty="0" smtClean="0">
                <a:ln w="11430"/>
                <a:solidFill>
                  <a:schemeClr val="bg1"/>
                </a:solidFill>
                <a:effectLst>
                  <a:glow rad="101600">
                    <a:schemeClr val="tx1">
                      <a:alpha val="60000"/>
                    </a:schemeClr>
                  </a:glow>
                  <a:outerShdw blurRad="80000" dist="40000" dir="5040000" algn="tl">
                    <a:srgbClr val="000000">
                      <a:alpha val="30000"/>
                    </a:srgbClr>
                  </a:outerShdw>
                </a:effectLst>
                <a:latin typeface="Bernard MT Condensed" pitchFamily="18" charset="0"/>
                <a:ea typeface="Times New Roman" pitchFamily="18" charset="0"/>
                <a:cs typeface="Traditional Arabic" pitchFamily="18" charset="-78"/>
              </a:rPr>
              <a:t>TAKBIR</a:t>
            </a:r>
          </a:p>
          <a:p>
            <a:pPr lvl="0" algn="ctr" rtl="1" fontAlgn="base">
              <a:spcBef>
                <a:spcPct val="0"/>
              </a:spcBef>
              <a:spcAft>
                <a:spcPct val="0"/>
              </a:spcAft>
            </a:pP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اللهُ أَكْبَرُ</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lang="ar-SA"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وَللهِ الْحَمْدُ</a:t>
            </a:r>
            <a:endParaRPr lang="en-US" sz="720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5601" name="Rectangle 1"/>
          <p:cNvSpPr>
            <a:spLocks noChangeArrowheads="1"/>
          </p:cNvSpPr>
          <p:nvPr/>
        </p:nvSpPr>
        <p:spPr bwMode="auto">
          <a:xfrm>
            <a:off x="1066800" y="1600200"/>
            <a:ext cx="7010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4800" b="1" i="0" u="none" strike="noStrike" cap="none" normalizeH="0" baseline="0" dirty="0" smtClean="0">
                <a:ln>
                  <a:solidFill>
                    <a:srgbClr val="C00000"/>
                  </a:solidFill>
                </a:ln>
                <a:solidFill>
                  <a:srgbClr val="C00000"/>
                </a:solidFill>
                <a:effectLst>
                  <a:glow rad="101600">
                    <a:schemeClr val="tx1">
                      <a:alpha val="60000"/>
                    </a:schemeClr>
                  </a:glow>
                </a:effectLst>
                <a:latin typeface="Jawi - Biasa" pitchFamily="2" charset="-78"/>
                <a:ea typeface="Times New Roman" pitchFamily="18" charset="0"/>
                <a:cs typeface="Traditional Arabic" pitchFamily="2" charset="-78"/>
              </a:rPr>
              <a:t>أَشْهَدُ أَنْ لآ إِلهَ اللهُ وَحْدَهُ لاَ شَرِيْكَ لَهُ. وَأَشْهَدُ أَنَّ مُحَمَّدًا عَبْدُهُ وَرَسُوْلُهُ سَيِّدُ الْخَلاَئِقِ وَالْبَشَرِ. اللَّهُمَّ صَلِّ وَسَلِّمْ وبَارِكْ عَلَى سَيِّدِنَا محمدٍ وَعَلى آلِهِ وَصَحْبِهِ أَجْمَعِيْنَ. </a:t>
            </a:r>
            <a:endParaRPr kumimoji="0" lang="ar-EG" sz="4800" b="0" i="0" u="none" strike="noStrike" cap="none" normalizeH="0" baseline="0" dirty="0" smtClean="0">
              <a:ln>
                <a:solidFill>
                  <a:srgbClr val="C00000"/>
                </a:solidFill>
              </a:ln>
              <a:solidFill>
                <a:srgbClr val="C00000"/>
              </a:solidFill>
              <a:effectLst>
                <a:glow rad="101600">
                  <a:schemeClr val="tx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4577" name="Rectangle 1"/>
          <p:cNvSpPr>
            <a:spLocks noChangeArrowheads="1"/>
          </p:cNvSpPr>
          <p:nvPr/>
        </p:nvSpPr>
        <p:spPr bwMode="auto">
          <a:xfrm>
            <a:off x="685800" y="1676400"/>
            <a:ext cx="7696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54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Jawi - Biasa" pitchFamily="2" charset="-78"/>
                <a:ea typeface="Times New Roman" pitchFamily="18" charset="0"/>
                <a:cs typeface="Traditional Arabic" pitchFamily="2" charset="-78"/>
              </a:rPr>
              <a:t>أَمَّا بَعْدُ، فَيَا عِبَادَ اللهِ، اِتَّقُوْا اللهَ، وَكُوْنُواْ مَعَ الصََّادِقِيْنَ. وَاعْلَمُوا أَنَّ اللهَ سُبْحَانَهُ وَتَعَالَى أَمَرَكُمْ بِأَمْرٍ بَدَأَ فِيْهِ بِنَفْسِهِ وَثَنَّى بِمَلآئِكَتِهِ الْمُسَبِّحَةِ بِقُدْسِهِ. </a:t>
            </a:r>
            <a:endParaRPr kumimoji="0" lang="ar-EG" sz="54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Rectangle 3"/>
          <p:cNvSpPr>
            <a:spLocks noChangeArrowheads="1"/>
          </p:cNvSpPr>
          <p:nvPr/>
        </p:nvSpPr>
        <p:spPr bwMode="auto">
          <a:xfrm>
            <a:off x="152400" y="762000"/>
            <a:ext cx="88392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6000" b="1" i="0" u="sng"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tx1">
                      <a:alpha val="60000"/>
                    </a:schemeClr>
                  </a:glow>
                  <a:outerShdw blurRad="38100" dist="38100" dir="7020000" algn="tl">
                    <a:srgbClr val="000000">
                      <a:alpha val="35000"/>
                    </a:srgbClr>
                  </a:outerShdw>
                </a:effectLst>
                <a:latin typeface="Showcard Gothic" pitchFamily="82" charset="0"/>
                <a:ea typeface="Times New Roman" pitchFamily="18" charset="0"/>
                <a:cs typeface="Traditional Arabic" pitchFamily="18" charset="-78"/>
              </a:rPr>
              <a:t>TAKBIR</a:t>
            </a:r>
            <a:endParaRPr kumimoji="0" lang="en-US" sz="6000" b="1" i="0" u="none"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tx1">
                    <a:alpha val="60000"/>
                  </a:schemeClr>
                </a:glow>
                <a:outerShdw blurRad="38100" dist="38100" dir="7020000" algn="tl">
                  <a:srgbClr val="000000">
                    <a:alpha val="35000"/>
                  </a:srgbClr>
                </a:outerShdw>
              </a:effectLst>
              <a:latin typeface="Showcard Gothic" pitchFamily="82" charset="0"/>
              <a:ea typeface="Times New Roman" pitchFamily="18"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اللهُ </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أَكْبَرُ</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لاَ إِلَهَ إِلاَّ اللهُ وَللهُ أَكْبَرُ</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 وَلِلَّهِ الْحَمْدُ</a:t>
            </a:r>
            <a:endPar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Rectangle 2"/>
          <p:cNvSpPr/>
          <p:nvPr/>
        </p:nvSpPr>
        <p:spPr>
          <a:xfrm>
            <a:off x="457200" y="1295400"/>
            <a:ext cx="8305800" cy="4247317"/>
          </a:xfrm>
          <a:prstGeom prst="rect">
            <a:avLst/>
          </a:prstGeom>
        </p:spPr>
        <p:txBody>
          <a:bodyPr wrap="square">
            <a:spAutoFit/>
          </a:bodyPr>
          <a:lstStyle/>
          <a:p>
            <a:r>
              <a:rPr lang="en-US" sz="5400" b="1" u="sng"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Bernard MT Condensed" pitchFamily="18" charset="0"/>
                <a:cs typeface="Traditional Arabic" pitchFamily="18" charset="-78"/>
              </a:rPr>
              <a:t>SYAHADAH</a:t>
            </a:r>
            <a:endParaRPr lang="ar-SA" sz="5400" b="1" u="sng"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Bernard MT Condensed" pitchFamily="18" charset="0"/>
              <a:cs typeface="Traditional Arabic" pitchFamily="18" charset="-78"/>
            </a:endParaRPr>
          </a:p>
          <a:p>
            <a:pPr algn="ctr" rtl="1"/>
            <a:r>
              <a:rPr lang="ar-SA" sz="5400" b="1"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أَشْهَدُ أَنْ لآ إِلَهَ إِلاَّ اللهُ وَحْدَهُ لاَ شَرِيكَ لَهُ،</a:t>
            </a:r>
            <a:r>
              <a:rPr lang="ar-SA" sz="5400" b="1"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rPr>
              <a:t> </a:t>
            </a:r>
            <a:r>
              <a:rPr lang="ar-SA" sz="5400" b="1"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cs typeface="Traditional Arabic" pitchFamily="2" charset="-78"/>
              </a:rPr>
              <a:t>لَهُ اْلمُلْكُ وَلَهُ الْحَمْدُ وَهُوَ عَلَى كُلِّ شَىْءٍ قَدِيرٌ</a:t>
            </a:r>
            <a:r>
              <a:rPr lang="ar-SA" sz="5400" b="1"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2" charset="-78"/>
              </a:rPr>
              <a:t> </a:t>
            </a:r>
            <a:r>
              <a:rPr lang="ar-SA" sz="5400" b="1"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لَهُ وَأَشْهَدُ أَنَّ سَيِّدَنَا مُحَمَّدًا عَبْدُهُ وَرَسُولُهُ</a:t>
            </a:r>
            <a:endParaRPr lang="en-US" sz="5400" b="1"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533400"/>
          <a:ext cx="9144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Rectangle 3"/>
          <p:cNvSpPr>
            <a:spLocks noChangeArrowheads="1"/>
          </p:cNvSpPr>
          <p:nvPr/>
        </p:nvSpPr>
        <p:spPr bwMode="auto">
          <a:xfrm>
            <a:off x="152400" y="762000"/>
            <a:ext cx="88392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6000" b="1" i="0" u="sng"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tx1">
                      <a:alpha val="60000"/>
                    </a:schemeClr>
                  </a:glow>
                  <a:outerShdw blurRad="38100" dist="38100" dir="7020000" algn="tl">
                    <a:srgbClr val="000000">
                      <a:alpha val="35000"/>
                    </a:srgbClr>
                  </a:outerShdw>
                </a:effectLst>
                <a:latin typeface="Showcard Gothic" pitchFamily="82" charset="0"/>
                <a:ea typeface="Times New Roman" pitchFamily="18" charset="0"/>
                <a:cs typeface="Traditional Arabic" pitchFamily="18" charset="-78"/>
              </a:rPr>
              <a:t>TAKBIR</a:t>
            </a:r>
            <a:endParaRPr kumimoji="0" lang="en-US" sz="6000" b="1" i="0" u="none"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tx1">
                    <a:alpha val="60000"/>
                  </a:schemeClr>
                </a:glow>
                <a:outerShdw blurRad="38100" dist="38100" dir="7020000" algn="tl">
                  <a:srgbClr val="000000">
                    <a:alpha val="35000"/>
                  </a:srgbClr>
                </a:outerShdw>
              </a:effectLst>
              <a:latin typeface="Showcard Gothic" pitchFamily="82" charset="0"/>
              <a:ea typeface="Times New Roman" pitchFamily="18"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اللهُ </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أَكْبَرُ</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لاَ إِلَهَ إِلاَّ اللهُ وَللهُ أَكْبَرُ</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a:t>
            </a:r>
            <a:r>
              <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اللهُ أَكْبَرُ وَلِلَّهِ الْحَمْدُ</a:t>
            </a:r>
            <a:endParaRPr kumimoji="0" lang="ar-SA" sz="7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14337" name="Rectangle 1"/>
          <p:cNvSpPr>
            <a:spLocks noChangeArrowheads="1"/>
          </p:cNvSpPr>
          <p:nvPr/>
        </p:nvSpPr>
        <p:spPr bwMode="auto">
          <a:xfrm>
            <a:off x="228600" y="3352800"/>
            <a:ext cx="8763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u="none" strike="noStrike" normalizeH="0" baseline="0" dirty="0" err="1" smtClean="0">
                <a:ln w="18415" cmpd="sng">
                  <a:solidFill>
                    <a:srgbClr val="FF0000"/>
                  </a:solidFill>
                  <a:prstDash val="solid"/>
                </a:ln>
                <a:solidFill>
                  <a:srgbClr val="FF66CC"/>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Bermaksud</a:t>
            </a:r>
            <a:r>
              <a:rPr kumimoji="0" lang="en-US" sz="4000" u="none" strike="noStrike" normalizeH="0" baseline="0" dirty="0" smtClean="0">
                <a:ln w="18415" cmpd="sng">
                  <a:solidFill>
                    <a:srgbClr val="FF0000"/>
                  </a:solidFill>
                  <a:prstDash val="solid"/>
                </a:ln>
                <a:solidFill>
                  <a:srgbClr val="FF66CC"/>
                </a:solidFill>
                <a:effectLst>
                  <a:glow rad="101600">
                    <a:schemeClr val="tx1">
                      <a:alpha val="60000"/>
                    </a:schemeClr>
                  </a:glow>
                  <a:outerShdw blurRad="63500" dir="3600000" algn="tl" rotWithShape="0">
                    <a:srgbClr val="000000">
                      <a:alpha val="70000"/>
                    </a:srgbClr>
                  </a:outerShdw>
                </a:effectLst>
                <a:latin typeface="Bernard MT Condensed" pitchFamily="18"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Sesungguhnya</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Allah SWT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dan</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malaikat-Nya</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berselawat</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memberi</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segala</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penghormatan</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dan</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kebaikan</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kepada</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Nabi</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(Muhammad SAW);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Wahai</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orang-orang</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yang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beriman</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berselawatlah</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kamu</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kepadanya</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serta</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ucapkanlah</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salam</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sejahtera</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dengan</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penghormatan</a:t>
            </a:r>
            <a:r>
              <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 yang </a:t>
            </a:r>
            <a:r>
              <a:rPr kumimoji="0" lang="en-US" sz="2800" b="0" u="none" strike="noStrike" cap="none" normalizeH="0" baseline="0" dirty="0" err="1" smtClean="0">
                <a:ln>
                  <a:solidFill>
                    <a:srgbClr val="FF0000"/>
                  </a:solidFill>
                </a:ln>
                <a:solidFill>
                  <a:srgbClr val="FF66CC"/>
                </a:solidFill>
                <a:effectLst>
                  <a:glow rad="101600">
                    <a:schemeClr val="tx1">
                      <a:alpha val="60000"/>
                    </a:schemeClr>
                  </a:glow>
                </a:effectLst>
                <a:latin typeface="Bernard MT Condensed" pitchFamily="18" charset="0"/>
                <a:ea typeface="Times New Roman" pitchFamily="18" charset="0"/>
                <a:cs typeface="Arial" pitchFamily="34" charset="0"/>
              </a:rPr>
              <a:t>sepenuhnya</a:t>
            </a:r>
            <a:endParaRPr kumimoji="0" lang="en-US" sz="2800" b="0" u="none" strike="noStrike" cap="none" normalizeH="0" baseline="0" dirty="0" smtClean="0">
              <a:ln>
                <a:solidFill>
                  <a:srgbClr val="FF0000"/>
                </a:solidFill>
              </a:ln>
              <a:solidFill>
                <a:srgbClr val="FF66CC"/>
              </a:solidFill>
              <a:effectLst>
                <a:glow rad="101600">
                  <a:schemeClr val="tx1">
                    <a:alpha val="60000"/>
                  </a:schemeClr>
                </a:glow>
              </a:effectLst>
              <a:latin typeface="Bernard MT Condensed" pitchFamily="18" charset="0"/>
              <a:cs typeface="Arial" pitchFamily="34" charset="0"/>
            </a:endParaRPr>
          </a:p>
        </p:txBody>
      </p:sp>
      <p:sp>
        <p:nvSpPr>
          <p:cNvPr id="14338" name="Rectangle 2"/>
          <p:cNvSpPr>
            <a:spLocks noChangeArrowheads="1"/>
          </p:cNvSpPr>
          <p:nvPr/>
        </p:nvSpPr>
        <p:spPr bwMode="auto">
          <a:xfrm>
            <a:off x="304800" y="1066800"/>
            <a:ext cx="8534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5400" i="0" u="none" strike="noStrike" normalizeH="0" baseline="0" dirty="0" smtClean="0">
                <a:ln w="18415" cmpd="sng">
                  <a:solidFill>
                    <a:srgbClr val="FF66CC"/>
                  </a:solidFill>
                  <a:prstDash val="solid"/>
                </a:ln>
                <a:solidFill>
                  <a:srgbClr val="FF66CC"/>
                </a:solidFill>
                <a:effectLst>
                  <a:glow rad="101600">
                    <a:schemeClr val="tx1">
                      <a:alpha val="60000"/>
                    </a:schemeClr>
                  </a:glow>
                  <a:outerShdw blurRad="63500" dir="3600000" algn="tl" rotWithShape="0">
                    <a:srgbClr val="000000">
                      <a:alpha val="70000"/>
                    </a:srgbClr>
                  </a:outerShdw>
                </a:effectLst>
                <a:latin typeface="QCF_P426" pitchFamily="2" charset="2"/>
                <a:ea typeface="Calibri" pitchFamily="34" charset="0"/>
                <a:cs typeface="QCF_P426" pitchFamily="2" charset="2"/>
              </a:rPr>
              <a:t>ﭲ ﭳ ﭴ ﭵ ﭶ ﭷ ﭸ ﭹ ﭺ ﭻ ﭼ ﭽ ﭾ ﭿ</a:t>
            </a:r>
            <a:endParaRPr kumimoji="0" lang="ar-SA" sz="5400" i="0" u="none" strike="noStrike" normalizeH="0" baseline="0" dirty="0" smtClean="0">
              <a:ln w="18415" cmpd="sng">
                <a:solidFill>
                  <a:srgbClr val="FF66CC"/>
                </a:solidFill>
                <a:prstDash val="solid"/>
              </a:ln>
              <a:solidFill>
                <a:srgbClr val="FF66CC"/>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609600" y="457200"/>
            <a:ext cx="7848600" cy="369332"/>
          </a:xfrm>
          <a:prstGeom prst="rect">
            <a:avLst/>
          </a:prstGeom>
        </p:spPr>
        <p:txBody>
          <a:bodyPr wrap="square">
            <a:spAutoFit/>
          </a:bodyPr>
          <a:lstStyle/>
          <a:p>
            <a:pPr algn="ctr"/>
            <a:endParaRPr lang="en-US" dirty="0"/>
          </a:p>
        </p:txBody>
      </p:sp>
      <p:sp>
        <p:nvSpPr>
          <p:cNvPr id="6" name="Flowchart: Document 5"/>
          <p:cNvSpPr/>
          <p:nvPr/>
        </p:nvSpPr>
        <p:spPr>
          <a:xfrm>
            <a:off x="0" y="0"/>
            <a:ext cx="9144000" cy="685800"/>
          </a:xfrm>
          <a:prstGeom prst="flowChartDocument">
            <a:avLst/>
          </a:prstGeom>
          <a:solidFill>
            <a:srgbClr val="EBE6E1"/>
          </a:solidFill>
          <a:ln>
            <a:solidFill>
              <a:srgbClr val="EBE6E1"/>
            </a:solidFill>
          </a:ln>
          <a:effectLst>
            <a:glow rad="101600">
              <a:srgbClr val="FFCCC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firman</a:t>
            </a: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 Allah SWT </a:t>
            </a:r>
            <a:r>
              <a:rPr lang="en-US" sz="3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di</a:t>
            </a: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 </a:t>
            </a:r>
            <a:r>
              <a:rPr lang="en-US" sz="3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dalam</a:t>
            </a: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 </a:t>
            </a:r>
            <a:r>
              <a:rPr lang="en-US" sz="3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surah</a:t>
            </a: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 al-</a:t>
            </a:r>
            <a:r>
              <a:rPr lang="en-US" sz="3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Ahzab</a:t>
            </a: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 </a:t>
            </a:r>
            <a:r>
              <a:rPr lang="en-US" sz="3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ayat</a:t>
            </a: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 56:</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65537" name="Rectangle 1"/>
          <p:cNvSpPr>
            <a:spLocks noChangeArrowheads="1"/>
          </p:cNvSpPr>
          <p:nvPr/>
        </p:nvSpPr>
        <p:spPr bwMode="auto">
          <a:xfrm>
            <a:off x="457200" y="744275"/>
            <a:ext cx="8305800" cy="5078313"/>
          </a:xfrm>
          <a:prstGeom prst="rect">
            <a:avLst/>
          </a:prstGeom>
          <a:noFill/>
          <a:ln>
            <a:headEnd/>
            <a:tailEnd/>
          </a:ln>
          <a:effectLst>
            <a:outerShdw blurRad="40000" dist="20000" dir="5400000" rotWithShape="0">
              <a:srgbClr val="000000">
                <a:alpha val="38000"/>
              </a:srgbClr>
            </a:outerShdw>
            <a:softEdge rad="63500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5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اللَّهُمَّ صَلِّ عَلَى سَيِّدِنَا مُحَمَّدٍ وَعَلَى آلِ سَيِّدِنَا مُحَمَّدٍ كَمَا صَلَّيْتَ عَلَى سَيِّدِنَا إِبْرَاهِيمَ وَعَلَى آلِ سَيِّدِنَا إِبْرَاهِيمَ وَبَارِكْ وَعَلَى سَيِّدِنَا</a:t>
            </a:r>
            <a:r>
              <a:rPr kumimoji="0" lang="en-US" sz="5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ebuchet MS" pitchFamily="34" charset="0"/>
                <a:ea typeface="Times New Roman" pitchFamily="18" charset="0"/>
                <a:cs typeface="Arial" pitchFamily="34" charset="0"/>
              </a:rPr>
              <a:t> </a:t>
            </a:r>
            <a:r>
              <a:rPr kumimoji="0" lang="ar-SA" sz="5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 مُحَمَّدٍ وَعَلَى آلِ سَيِّدِنَا مُحَمَّدٍ كَمَا بَارَكْتَ وَعَلَى آلِ سَيِّدِنَا إِبْرَاهِيمَ وَعَلَى آلِ سَيِّدِنَا إِبْرَاهِيمَ فِي الْعَالَمِينَ إِنَّك حَمِيدٌ مَجِيدٌ</a:t>
            </a:r>
            <a:endParaRPr kumimoji="0" lang="ar-SA" sz="5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64514" name="Rectangle 2"/>
          <p:cNvSpPr>
            <a:spLocks noChangeArrowheads="1"/>
          </p:cNvSpPr>
          <p:nvPr/>
        </p:nvSpPr>
        <p:spPr bwMode="auto">
          <a:xfrm>
            <a:off x="304800" y="990600"/>
            <a:ext cx="8610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8000" i="0" u="none" strike="noStrike" normalizeH="0" baseline="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وَاَرْضَ اللَّهُمَّ عَنِ الأَرْبِعَةِ الْخُلَفَاءِ الرَّاشِدِيْنَ وَأَصْحَابِهِ وَالتَّابِعِيْنَ وَتَابِعِيْهِمْ بِإِحْسَانِ إِلَى يَوْمِ الدِّيْنِ</a:t>
            </a:r>
            <a:endParaRPr kumimoji="0" lang="ar-SA" sz="8000" i="0" u="none" strike="noStrike" normalizeH="0" baseline="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304800" y="533400"/>
            <a:ext cx="8610600" cy="489364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u="sng" dirty="0" smtClean="0">
                <a:ln w="19050">
                  <a:solidFill>
                    <a:srgbClr val="7030A0"/>
                  </a:solidFill>
                  <a:prstDash val="solid"/>
                </a:ln>
                <a:solidFill>
                  <a:srgbClr val="7030A0"/>
                </a:solidFill>
                <a:effectLst>
                  <a:glow rad="101600">
                    <a:schemeClr val="tx1">
                      <a:alpha val="60000"/>
                    </a:schemeClr>
                  </a:glow>
                  <a:outerShdw blurRad="50800" dist="38100" algn="l" rotWithShape="0">
                    <a:prstClr val="black">
                      <a:alpha val="40000"/>
                    </a:prstClr>
                  </a:outerShdw>
                </a:effectLst>
                <a:latin typeface="Bernard MT Condensed" pitchFamily="18" charset="0"/>
                <a:cs typeface="Traditional Arabic" pitchFamily="18" charset="-78"/>
              </a:rPr>
              <a:t>SELAWAT</a:t>
            </a:r>
            <a:endParaRPr lang="en-US" sz="4800" u="sng" dirty="0">
              <a:ln w="19050">
                <a:solidFill>
                  <a:srgbClr val="7030A0"/>
                </a:solidFill>
                <a:prstDash val="solid"/>
              </a:ln>
              <a:solidFill>
                <a:srgbClr val="7030A0"/>
              </a:solidFill>
              <a:effectLst>
                <a:glow rad="101600">
                  <a:schemeClr val="tx1">
                    <a:alpha val="60000"/>
                  </a:schemeClr>
                </a:glow>
                <a:outerShdw blurRad="50800" dist="38100" algn="l" rotWithShape="0">
                  <a:prstClr val="black">
                    <a:alpha val="40000"/>
                  </a:prstClr>
                </a:outerShdw>
              </a:effectLst>
              <a:latin typeface="Bernard MT Condensed" pitchFamily="18" charset="0"/>
              <a:cs typeface="Traditional Arabic" pitchFamily="18" charset="-78"/>
            </a:endParaRPr>
          </a:p>
          <a:p>
            <a:pPr algn="ctr"/>
            <a:r>
              <a:rPr lang="ar-SA" sz="6600" b="1" dirty="0" smtClean="0">
                <a:ln w="18415" cmpd="sng">
                  <a:solidFill>
                    <a:srgbClr val="00FFFF"/>
                  </a:solidFill>
                  <a:prstDash val="solid"/>
                </a:ln>
                <a:solidFill>
                  <a:srgbClr val="00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اللَّهُمَّ </a:t>
            </a:r>
            <a:r>
              <a:rPr lang="ar-SA" sz="6600" b="1" dirty="0">
                <a:ln w="18415" cmpd="sng">
                  <a:solidFill>
                    <a:srgbClr val="00FFFF"/>
                  </a:solidFill>
                  <a:prstDash val="solid"/>
                </a:ln>
                <a:solidFill>
                  <a:srgbClr val="00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صَلِّ وَسَلِّمْ  </a:t>
            </a:r>
            <a:r>
              <a:rPr lang="ar-SA" sz="6600" b="1" dirty="0" smtClean="0">
                <a:ln w="18415" cmpd="sng">
                  <a:solidFill>
                    <a:srgbClr val="00FFFF"/>
                  </a:solidFill>
                  <a:prstDash val="solid"/>
                </a:ln>
                <a:solidFill>
                  <a:srgbClr val="00FFFF"/>
                </a:solidFill>
                <a:effectLst>
                  <a:glow rad="101600">
                    <a:schemeClr val="tx1">
                      <a:alpha val="60000"/>
                    </a:schemeClr>
                  </a:glow>
                  <a:outerShdw blurRad="63500" dir="3600000" algn="tl" rotWithShape="0">
                    <a:srgbClr val="000000">
                      <a:alpha val="70000"/>
                    </a:srgbClr>
                  </a:outerShdw>
                </a:effectLst>
                <a:cs typeface="Traditional Arabic" pitchFamily="2" charset="-78"/>
              </a:rPr>
              <a:t>عَلَى سَيِّدِنَا وَحَبِيبِنَا وَشَفِيعِنَا وَقُدْوَتِنَا مُحَمَّدٍ أَشْرَفِ اْلأَنبِيَاءِ وَاْلمُرْسَلِينَ وَعَلَى آلِهِ وَأَصْحَابِهِ وَالتَّابِعِينَ لهَمُ بِإِحْسَانٍ </a:t>
            </a:r>
            <a:r>
              <a:rPr lang="ar-SA" sz="6600" b="1" dirty="0" smtClean="0">
                <a:ln w="18415" cmpd="sng">
                  <a:solidFill>
                    <a:srgbClr val="00FFFF"/>
                  </a:solidFill>
                  <a:prstDash val="solid"/>
                </a:ln>
                <a:solidFill>
                  <a:srgbClr val="00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2" charset="-78"/>
              </a:rPr>
              <a:t>إِلَى </a:t>
            </a:r>
            <a:r>
              <a:rPr lang="ar-SA" sz="6600" b="1" dirty="0">
                <a:ln w="18415" cmpd="sng">
                  <a:solidFill>
                    <a:srgbClr val="00FFFF"/>
                  </a:solidFill>
                  <a:prstDash val="solid"/>
                </a:ln>
                <a:solidFill>
                  <a:srgbClr val="00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2" charset="-78"/>
              </a:rPr>
              <a:t>يَوْمِ </a:t>
            </a:r>
            <a:r>
              <a:rPr lang="ar-SA" sz="6600" b="1" dirty="0" smtClean="0">
                <a:ln w="18415" cmpd="sng">
                  <a:solidFill>
                    <a:srgbClr val="00FFFF"/>
                  </a:solidFill>
                  <a:prstDash val="solid"/>
                </a:ln>
                <a:solidFill>
                  <a:srgbClr val="00FF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الدِّينِ</a:t>
            </a:r>
            <a:endParaRPr lang="en-US" b="1" dirty="0">
              <a:ln w="18415" cmpd="sng">
                <a:solidFill>
                  <a:srgbClr val="00FFFF"/>
                </a:solidFill>
                <a:prstDash val="solid"/>
              </a:ln>
              <a:solidFill>
                <a:srgbClr val="00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10241" name="Rectangle 1"/>
          <p:cNvSpPr>
            <a:spLocks noChangeArrowheads="1"/>
          </p:cNvSpPr>
          <p:nvPr/>
        </p:nvSpPr>
        <p:spPr bwMode="auto">
          <a:xfrm>
            <a:off x="0" y="1981200"/>
            <a:ext cx="9144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600" b="1"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اَللَّهُمَّ اغْفِرْ لِلْمُسْلِمِيْنَ وَالْمُسْلِمَاتِ وَالْمُؤْمِنِيْنَ وَالْمُؤْمِنَاتِ الأَحْيَاءِ مِنْهُمْ وَالأَمْوَاتِ</a:t>
            </a:r>
            <a:endParaRPr kumimoji="0" lang="en-US" sz="6600" b="1"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Rectangle 1"/>
          <p:cNvSpPr/>
          <p:nvPr/>
        </p:nvSpPr>
        <p:spPr>
          <a:xfrm>
            <a:off x="0" y="533400"/>
            <a:ext cx="9144000" cy="6001643"/>
          </a:xfrm>
          <a:prstGeom prst="rect">
            <a:avLst/>
          </a:prstGeom>
        </p:spPr>
        <p:txBody>
          <a:bodyPr wrap="square">
            <a:spAutoFit/>
          </a:bodyPr>
          <a:lstStyle/>
          <a:p>
            <a:pPr lvl="0" algn="ctr" rtl="1" eaLnBrk="0" fontAlgn="base" hangingPunct="0">
              <a:spcBef>
                <a:spcPct val="0"/>
              </a:spcBef>
              <a:spcAft>
                <a:spcPct val="0"/>
              </a:spcAft>
            </a:pP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اَللَّهُمَّ أَنْزِلِ الرَّحْمَةَ وَالسَّكِيْنَةَ وَالسَّلاَمَةَ وَالْعَافِيَةَ عَلَى السَّلاَطِيْنِ الكِرَامِ، وَوُلاَةِ الْمُسْلِمِيْنَ الْعِظَامِ الَّذِيْنَ قَضَوْا بِالْحَقِّ وَبِهِ كَانُوْا يَعْدِلُوْنَ خُصُوْصًا عَلَى سري فدوك </a:t>
            </a: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Jawi - Biasa" pitchFamily="2" charset="-78"/>
              </a:rPr>
              <a:t>بضيندا</a:t>
            </a: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a:t>
            </a: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Jawi - Biasa" pitchFamily="2" charset="-78"/>
              </a:rPr>
              <a:t>يغ</a:t>
            </a: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دفرتوان </a:t>
            </a: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Jawi - Biasa" pitchFamily="2" charset="-78"/>
              </a:rPr>
              <a:t>اضوغ</a:t>
            </a: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الْمُعْتَصِمُ بِاللَّهِ مُحِبُّ الدِّيْنِ توانكو الْحَاجَّ عَبْدَ الْحَلِيْمِ مُعَظَّمْ شَاهُ إِبْنَ الْمَرْحُوْمِ السُّلْطَانِ بَدْلِي شَاهُ وَعَلَى سري فدوك </a:t>
            </a: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Jawi - Biasa" pitchFamily="2" charset="-78"/>
              </a:rPr>
              <a:t>بضيندا</a:t>
            </a: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راج فرمايسوري </a:t>
            </a: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Jawi - Biasa" pitchFamily="2" charset="-78"/>
              </a:rPr>
              <a:t>اضوغ</a:t>
            </a: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توانكو حاجه حامينة وَعَلَى فوتري</a:t>
            </a:r>
            <a:r>
              <a:rPr lang="fa-IR"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۲</a:t>
            </a: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سرتا قرابة</a:t>
            </a:r>
            <a:r>
              <a:rPr lang="fa-IR"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۲</a:t>
            </a:r>
            <a:r>
              <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دراج سكلين. </a:t>
            </a:r>
            <a:endParaRPr lang="ar-SA" sz="4800" dirty="0" smtClean="0">
              <a:ln w="18415" cmpd="sng">
                <a:solidFill>
                  <a:srgbClr val="FFFFFF"/>
                </a:solidFill>
                <a:prstDash val="solid"/>
              </a:ln>
              <a:solidFill>
                <a:srgbClr val="FFFFFF"/>
              </a:solidFill>
              <a:effectLst>
                <a:glow rad="101600">
                  <a:srgbClr val="660066">
                    <a:alpha val="60000"/>
                  </a:srgb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61441" name="Rectangle 1"/>
          <p:cNvSpPr>
            <a:spLocks noChangeArrowheads="1"/>
          </p:cNvSpPr>
          <p:nvPr/>
        </p:nvSpPr>
        <p:spPr bwMode="auto">
          <a:xfrm>
            <a:off x="685800" y="1600200"/>
            <a:ext cx="8153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8000" i="0" u="none" strike="noStrike" normalizeH="0" baseline="0" dirty="0" smtClean="0">
                <a:ln w="18415" cmpd="sng">
                  <a:solidFill>
                    <a:srgbClr val="FFFFFF"/>
                  </a:solidFill>
                  <a:prstDash val="solid"/>
                </a:ln>
                <a:solidFill>
                  <a:srgbClr val="FFFFFF"/>
                </a:solidFill>
                <a:effectLst>
                  <a:glow rad="101600">
                    <a:srgbClr val="990099">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اَللَّهُمَّ</a:t>
            </a:r>
            <a:r>
              <a:rPr kumimoji="0" lang="ar-SA" sz="8000" i="0" u="none" strike="noStrike" normalizeH="0" baseline="0" dirty="0" smtClean="0">
                <a:ln w="18415" cmpd="sng">
                  <a:solidFill>
                    <a:srgbClr val="FFFFFF"/>
                  </a:solidFill>
                  <a:prstDash val="solid"/>
                </a:ln>
                <a:solidFill>
                  <a:srgbClr val="FFFFFF"/>
                </a:solidFill>
                <a:effectLst>
                  <a:glow rad="101600">
                    <a:srgbClr val="990099">
                      <a:alpha val="60000"/>
                    </a:srgbClr>
                  </a:glow>
                  <a:outerShdw blurRad="63500" dir="3600000" algn="tl" rotWithShape="0">
                    <a:srgbClr val="000000">
                      <a:alpha val="70000"/>
                    </a:srgbClr>
                  </a:outerShdw>
                </a:effectLst>
                <a:latin typeface="Calibri" pitchFamily="34" charset="0"/>
                <a:ea typeface="Calibri" pitchFamily="34" charset="0"/>
                <a:cs typeface="Jawi - Biasa" pitchFamily="2" charset="-78"/>
              </a:rPr>
              <a:t> اجْعَلْ</a:t>
            </a:r>
            <a:r>
              <a:rPr kumimoji="0" lang="ar-SA" sz="8000" i="0" u="none" strike="noStrike" normalizeH="0" baseline="0" dirty="0" smtClean="0">
                <a:ln w="18415" cmpd="sng">
                  <a:solidFill>
                    <a:srgbClr val="FFFFFF"/>
                  </a:solidFill>
                  <a:prstDash val="solid"/>
                </a:ln>
                <a:solidFill>
                  <a:srgbClr val="FFFFFF"/>
                </a:solidFill>
                <a:effectLst>
                  <a:glow rad="101600">
                    <a:srgbClr val="990099">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 مَالِيْزِيَا وَسَائِر</a:t>
            </a:r>
            <a:r>
              <a:rPr kumimoji="0" lang="ar-SA" sz="8000" i="0" u="none" strike="noStrike" normalizeH="0" baseline="0" dirty="0" smtClean="0">
                <a:ln w="18415" cmpd="sng">
                  <a:solidFill>
                    <a:srgbClr val="FFFFFF"/>
                  </a:solidFill>
                  <a:prstDash val="solid"/>
                </a:ln>
                <a:solidFill>
                  <a:srgbClr val="FFFFFF"/>
                </a:solidFill>
                <a:effectLst>
                  <a:glow rad="101600">
                    <a:srgbClr val="990099">
                      <a:alpha val="60000"/>
                    </a:srgbClr>
                  </a:glow>
                  <a:outerShdw blurRad="63500" dir="3600000" algn="tl" rotWithShape="0">
                    <a:srgbClr val="000000">
                      <a:alpha val="70000"/>
                    </a:srgbClr>
                  </a:outerShdw>
                </a:effectLst>
                <a:latin typeface="Traditional Arabic" pitchFamily="18" charset="-78"/>
                <a:ea typeface="Times New Roman" pitchFamily="18" charset="0"/>
                <a:cs typeface="Traditional Arabic" pitchFamily="18" charset="-78"/>
              </a:rPr>
              <a:t>َ</a:t>
            </a:r>
            <a:r>
              <a:rPr kumimoji="0" lang="ar-SA" sz="8000" i="0" u="none" strike="noStrike" normalizeH="0" baseline="0" dirty="0" smtClean="0">
                <a:ln w="18415" cmpd="sng">
                  <a:solidFill>
                    <a:srgbClr val="FFFFFF"/>
                  </a:solidFill>
                  <a:prstDash val="solid"/>
                </a:ln>
                <a:solidFill>
                  <a:srgbClr val="FFFFFF"/>
                </a:solidFill>
                <a:effectLst>
                  <a:glow rad="101600">
                    <a:srgbClr val="990099">
                      <a:alpha val="60000"/>
                    </a:srgbClr>
                  </a:glow>
                  <a:outerShdw blurRad="63500" dir="3600000" algn="tl" rotWithShape="0">
                    <a:srgbClr val="000000">
                      <a:alpha val="70000"/>
                    </a:srgbClr>
                  </a:outerShdw>
                </a:effectLst>
                <a:latin typeface="Traditional Arabic" pitchFamily="18" charset="-78"/>
                <a:ea typeface="Calibri" pitchFamily="34" charset="0"/>
                <a:cs typeface="Traditional Arabic" pitchFamily="18" charset="-78"/>
              </a:rPr>
              <a:t> بِلاَدِ الْمُسْلِمِيْنَ طَيِّبَةً آمِنَةً مُطْمَئِنِّةً رَخِيَّةً</a:t>
            </a:r>
            <a:endParaRPr kumimoji="0" lang="ar-SA" sz="8000" i="0" u="none" strike="noStrike" normalizeH="0" baseline="0" dirty="0" smtClean="0">
              <a:ln w="18415" cmpd="sng">
                <a:solidFill>
                  <a:srgbClr val="FFFFFF"/>
                </a:solidFill>
                <a:prstDash val="solid"/>
              </a:ln>
              <a:solidFill>
                <a:srgbClr val="FFFFFF"/>
              </a:solidFill>
              <a:effectLst>
                <a:glow rad="101600">
                  <a:srgbClr val="990099">
                    <a:alpha val="60000"/>
                  </a:srgb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7169" name="Rectangle 1"/>
          <p:cNvSpPr>
            <a:spLocks noChangeArrowheads="1"/>
          </p:cNvSpPr>
          <p:nvPr/>
        </p:nvSpPr>
        <p:spPr bwMode="auto">
          <a:xfrm>
            <a:off x="152400" y="533400"/>
            <a:ext cx="8839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i="0" u="none" strike="noStrike" normalizeH="0" baseline="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أَللَّهُمَّ أَعِزَّ الإِسْلاَمَ وَالْمُسْلِمِيْنَ وَأَذِلَّ الشِّرْكَ وَالْمُشْرِكِيْنَ وَالْمُبْتَدِعَةَ وَالْمُنَافِقِيْنَ وَأَعْدَائَكَ أَعْدَاءَ الدِّيْنَ. </a:t>
            </a:r>
            <a:endParaRPr kumimoji="0" lang="en-US" sz="4800" i="0" u="none" strike="noStrike" normalizeH="0" baseline="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Arial" pitchFamily="34" charset="0"/>
              <a:cs typeface="Traditional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800" i="0" u="none" strike="noStrike" normalizeH="0" baseline="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اَللَّهُمَّ انْصُرْ إِخْوَانَنَا الْمُسْلِمِيْنَ الْمُظْلُومِينَ فِى كُلِّ مَكَانٍ وَفِى كُلِّ زَمَانٍ خُصُوْصًا فِى فَلَسْطِينَ، </a:t>
            </a:r>
            <a:endParaRPr kumimoji="0" lang="en-US" sz="4800" i="0" u="none" strike="noStrike" normalizeH="0" baseline="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Arial" pitchFamily="34" charset="0"/>
              <a:cs typeface="Traditional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800" i="0" u="none" strike="noStrike" normalizeH="0" baseline="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اَللَّهُمَّ ارْفَعْ مَقْتَكَ وَغَضَبَكَ عَنَّا وَلاَتُؤَاخِذْنَا بِمَا فَعَلَ السُّفَهَاءُ مِنَّا وَاقْضِ حَوَائِجَ السَّائِلِينَ. وَاخْتِمْ لَنَا بِخَاتِمَةِ السَّعَادَةِ بِرَحْمَتِكَ يَاأَرْحَمَ الرَّاحِمِيْنَ</a:t>
            </a:r>
            <a:endParaRPr kumimoji="0" lang="ar-SA" sz="4800" i="0" u="none" strike="noStrike" normalizeH="0" baseline="0" dirty="0" smtClean="0">
              <a:ln w="18415" cmpd="sng">
                <a:solidFill>
                  <a:srgbClr val="FFFFFF"/>
                </a:solidFill>
                <a:prstDash val="solid"/>
              </a:ln>
              <a:solidFill>
                <a:srgbClr val="FFFFFF"/>
              </a:solidFill>
              <a:effectLst>
                <a:glow rad="101600">
                  <a:srgbClr val="003300">
                    <a:alpha val="60000"/>
                  </a:srgbClr>
                </a:glow>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6145" name="Rectangle 1"/>
          <p:cNvSpPr>
            <a:spLocks noChangeArrowheads="1"/>
          </p:cNvSpPr>
          <p:nvPr/>
        </p:nvSpPr>
        <p:spPr bwMode="auto">
          <a:xfrm>
            <a:off x="685800" y="1066800"/>
            <a:ext cx="79248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i="0" u="none" strike="noStrike" normalizeH="0" baseline="0" dirty="0" smtClean="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رَبَّنَا </a:t>
            </a:r>
            <a:r>
              <a:rPr kumimoji="0" lang="ar-SA" sz="6000" i="0" u="none" strike="noStrike" normalizeH="0" baseline="0" smtClean="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اغْفِرْلَنَا </a:t>
            </a:r>
            <a:r>
              <a:rPr kumimoji="0" lang="ar-SA" sz="6000" i="0" u="none" strike="noStrike" normalizeH="0" baseline="0" smtClean="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وَلإِخْوَانِنَا </a:t>
            </a:r>
            <a:r>
              <a:rPr kumimoji="0" lang="ar-SA" sz="6000" i="0" u="none" strike="noStrike" normalizeH="0" baseline="0" dirty="0" smtClean="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الَّذِيْنَ سَبَقُوْنَا بِالإِيْمَانِ وَلاَ تَجْعَلْ فِى قُلُوْبِنَا غِلاًّ لِلَّذِيْنَ آمَنُوْا رَبَّنَا إِنَّكَ رَؤُوْفٌ رَّحِيْمٌ. رَبَّنَا آتِنَا فِى الدُّنْيَا حَسَنَةً وَفِى الآخِرَةِ حَسَنَةً وَقِنَا عَذَابَ النَّارِ</a:t>
            </a:r>
            <a:endParaRPr kumimoji="0" lang="ar-SA" sz="6000" i="0" u="none" strike="noStrike" normalizeH="0" baseline="0" dirty="0" smtClean="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pic>
        <p:nvPicPr>
          <p:cNvPr id="3"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28800"/>
            <a:ext cx="9144000" cy="2932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Rectangle 2"/>
          <p:cNvSpPr/>
          <p:nvPr/>
        </p:nvSpPr>
        <p:spPr>
          <a:xfrm>
            <a:off x="457200" y="990600"/>
            <a:ext cx="8077200" cy="563231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Traditional Arabic" pitchFamily="18" charset="-78"/>
                <a:cs typeface="Traditional Arabic" pitchFamily="18" charset="-78"/>
              </a:rPr>
              <a:t>فَاذْكُرُوا اللهَ الْعَظِيْمَ يَذْكُرْكُمْ وَاشْكُرُوْهُ عَلَى نِعَمِهِ يَزِدْكُمْ وَاسْأَلُوهُ مِنْ فَضْلِهِ يُعْطِكُمْ وَلَذِكْرُ اللهِ أَكْبَرُ. وَاللهُ يَعْلَمُ مَا تَصْنَعُوْنَ</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6321" name="Rectangle 1"/>
          <p:cNvSpPr>
            <a:spLocks noChangeArrowheads="1"/>
          </p:cNvSpPr>
          <p:nvPr/>
        </p:nvSpPr>
        <p:spPr bwMode="auto">
          <a:xfrm>
            <a:off x="304800" y="1600200"/>
            <a:ext cx="8587607" cy="37856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rtl="1"/>
            <a:r>
              <a:rPr lang="ar-SA" sz="80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أَكْبَرُ، اللهُ أَكْبَرُ، وَللهِ الْحَمْدُ.</a:t>
            </a:r>
            <a:endParaRPr lang="en-US" sz="80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a:p>
            <a:pPr algn="ctr" rtl="1"/>
            <a:r>
              <a:rPr lang="ar-SA" sz="80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Traditional Arabic" pitchFamily="18" charset="-78"/>
                <a:cs typeface="Traditional Arabic" pitchFamily="18" charset="-78"/>
              </a:rPr>
              <a:t>لاَ إِلَهَ إِلاَّ اللهُ وَللهُ أَكْبَرُ،</a:t>
            </a:r>
            <a:endParaRPr lang="en-US" sz="80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a:p>
            <a:pPr algn="ctr" rtl="1"/>
            <a:r>
              <a:rPr lang="ar-SA" sz="80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أَكْبَرُ وَلِلَّهِ الْحَمْدُ</a:t>
            </a:r>
            <a:endParaRPr lang="en-US" sz="8000" dirty="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533400" y="2362200"/>
            <a:ext cx="8229600" cy="2554545"/>
          </a:xfrm>
          <a:prstGeom prst="rect">
            <a:avLst/>
          </a:prstGeom>
          <a:noFill/>
        </p:spPr>
        <p:txBody>
          <a:bodyPr wrap="square" rtlCol="0">
            <a:spAutoFit/>
          </a:bodyPr>
          <a:lstStyle/>
          <a:p>
            <a:pPr algn="ctr"/>
            <a:r>
              <a:rPr lang="en-US" sz="8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SALAM IDULADHA </a:t>
            </a:r>
            <a:r>
              <a:rPr lang="en-US" sz="8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1436H</a:t>
            </a:r>
            <a:endParaRPr lang="en-US" sz="8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228600" y="1447800"/>
            <a:ext cx="8610600" cy="2923877"/>
          </a:xfrm>
          <a:prstGeom prst="rect">
            <a:avLst/>
          </a:prstGeom>
          <a:noFill/>
        </p:spPr>
        <p:txBody>
          <a:bodyPr wrap="square" rtlCol="0">
            <a:spAutoFit/>
          </a:bodyPr>
          <a:lstStyle/>
          <a:p>
            <a:r>
              <a:rPr lang="en-US" sz="4000" u="sng"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latin typeface="Bernard MT Condensed" pitchFamily="18" charset="0"/>
                <a:cs typeface="Traditional Arabic" pitchFamily="18" charset="-78"/>
              </a:rPr>
              <a:t>PESANAN TAQWA</a:t>
            </a:r>
          </a:p>
          <a:p>
            <a:endParaRPr lang="en-US" sz="2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nard MT Condensed" pitchFamily="18" charset="0"/>
              <a:cs typeface="Traditional Arabic" pitchFamily="18" charset="-78"/>
            </a:endParaRPr>
          </a:p>
          <a:p>
            <a:pPr algn="ctr" rtl="1"/>
            <a:r>
              <a:rPr lang="ar-SA" sz="6000" b="1"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أَمَّا </a:t>
            </a:r>
            <a:r>
              <a:rPr lang="ar-SA" sz="6000" b="1" dirty="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بَعْدُ، فَيَا </a:t>
            </a:r>
            <a:r>
              <a:rPr lang="ar-SA" sz="6000" b="1"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cs typeface="Traditional Arabic" pitchFamily="2" charset="-78"/>
              </a:rPr>
              <a:t>أَيهُّاَ اْلمُسْلِمُونَ</a:t>
            </a:r>
            <a:r>
              <a:rPr lang="ar-SA" sz="6000" b="1"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 </a:t>
            </a:r>
            <a:r>
              <a:rPr lang="ar-SA" sz="6000" b="1" dirty="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إِتَّقُوْا اللهَ </a:t>
            </a:r>
            <a:r>
              <a:rPr lang="ar-SA" sz="6000" b="1"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cs typeface="Traditional Arabic" pitchFamily="2" charset="-78"/>
              </a:rPr>
              <a:t>حَقَّ تُقَاتِهِ وَلاَ تَمُوتُنَّ إِلاَّ وَأَنتُم مُّسْلِمُون</a:t>
            </a:r>
            <a:endParaRPr lang="en-US" sz="6000" b="1" dirty="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69633" name="Rectangle 1"/>
          <p:cNvSpPr>
            <a:spLocks noChangeArrowheads="1"/>
          </p:cNvSpPr>
          <p:nvPr/>
        </p:nvSpPr>
        <p:spPr bwMode="auto">
          <a:xfrm>
            <a:off x="381000" y="2362200"/>
            <a:ext cx="8382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8800" b="1" i="0" u="none" strike="noStrike" normalizeH="0" baseline="0" dirty="0" smtClean="0">
                <a:ln w="1905"/>
                <a:solidFill>
                  <a:srgbClr val="FF0000"/>
                </a:solidFill>
                <a:effectLst>
                  <a:glow rad="101600">
                    <a:schemeClr val="tx1">
                      <a:alpha val="60000"/>
                    </a:schemeClr>
                  </a:glow>
                  <a:innerShdw blurRad="69850" dist="43180" dir="5400000">
                    <a:srgbClr val="000000">
                      <a:alpha val="65000"/>
                    </a:srgbClr>
                  </a:innerShdw>
                </a:effectLst>
                <a:latin typeface="Bernard MT Condensed" pitchFamily="18" charset="0"/>
                <a:ea typeface="Calibri" pitchFamily="34" charset="0"/>
                <a:cs typeface="Times New Roman" pitchFamily="18" charset="0"/>
              </a:rPr>
              <a:t>BERKORBAN </a:t>
            </a:r>
            <a:endParaRPr kumimoji="0" lang="en-US" sz="8800" b="1" i="0" u="none" strike="noStrike" normalizeH="0" baseline="0" dirty="0" smtClean="0">
              <a:ln w="1905"/>
              <a:solidFill>
                <a:srgbClr val="FF0000"/>
              </a:solidFill>
              <a:effectLst>
                <a:glow rad="101600">
                  <a:schemeClr val="tx1">
                    <a:alpha val="60000"/>
                  </a:schemeClr>
                </a:glow>
                <a:innerShdw blurRad="69850" dist="43180" dir="5400000">
                  <a:srgbClr val="000000">
                    <a:alpha val="65000"/>
                  </a:srgbClr>
                </a:innerShdw>
              </a:effectLst>
              <a:latin typeface="Bernard MT Condensed" pitchFamily="18" charset="0"/>
              <a:ea typeface="Calibri" pitchFamily="34" charset="0"/>
              <a:cs typeface="Times New Roman" pitchFamily="18" charset="0"/>
            </a:endParaRPr>
          </a:p>
          <a:p>
            <a:pPr lvl="0" algn="ctr" fontAlgn="base">
              <a:spcBef>
                <a:spcPct val="0"/>
              </a:spcBef>
              <a:spcAft>
                <a:spcPct val="0"/>
              </a:spcAft>
            </a:pPr>
            <a:r>
              <a:rPr kumimoji="0" lang="en-US" sz="8800" b="1" i="0" u="none" strike="noStrike" normalizeH="0" baseline="0" dirty="0" smtClean="0">
                <a:ln w="1905"/>
                <a:solidFill>
                  <a:srgbClr val="FF0000"/>
                </a:solidFill>
                <a:effectLst>
                  <a:glow rad="101600">
                    <a:schemeClr val="tx1">
                      <a:alpha val="60000"/>
                    </a:schemeClr>
                  </a:glow>
                  <a:innerShdw blurRad="69850" dist="43180" dir="5400000">
                    <a:srgbClr val="000000">
                      <a:alpha val="65000"/>
                    </a:srgbClr>
                  </a:innerShdw>
                </a:effectLst>
                <a:latin typeface="Bernard MT Condensed" pitchFamily="18" charset="0"/>
                <a:ea typeface="Calibri" pitchFamily="34" charset="0"/>
                <a:cs typeface="Times New Roman" pitchFamily="18" charset="0"/>
              </a:rPr>
              <a:t>APA </a:t>
            </a:r>
            <a:r>
              <a:rPr kumimoji="0" lang="en-US" sz="8800" b="1" i="0" u="none" strike="noStrike" normalizeH="0" baseline="0" dirty="0" smtClean="0">
                <a:ln w="1905"/>
                <a:solidFill>
                  <a:srgbClr val="FF0000"/>
                </a:solidFill>
                <a:effectLst>
                  <a:glow rad="101600">
                    <a:schemeClr val="tx1">
                      <a:alpha val="60000"/>
                    </a:schemeClr>
                  </a:glow>
                  <a:innerShdw blurRad="69850" dist="43180" dir="5400000">
                    <a:srgbClr val="000000">
                      <a:alpha val="65000"/>
                    </a:srgbClr>
                  </a:innerShdw>
                </a:effectLst>
                <a:latin typeface="Bernard MT Condensed" pitchFamily="18" charset="0"/>
                <a:ea typeface="Calibri" pitchFamily="34" charset="0"/>
                <a:cs typeface="Times New Roman" pitchFamily="18" charset="0"/>
              </a:rPr>
              <a:t>SAJA</a:t>
            </a:r>
            <a:endParaRPr kumimoji="0" lang="en-US" sz="8800" b="1" i="0" u="none" strike="noStrike" normalizeH="0" baseline="0" dirty="0" smtClean="0">
              <a:ln w="1905"/>
              <a:solidFill>
                <a:srgbClr val="FF0000"/>
              </a:solidFill>
              <a:effectLst>
                <a:glow rad="101600">
                  <a:schemeClr val="tx1">
                    <a:alpha val="60000"/>
                  </a:schemeClr>
                </a:glow>
                <a:innerShdw blurRad="69850" dist="43180" dir="5400000">
                  <a:srgbClr val="000000">
                    <a:alpha val="65000"/>
                  </a:srgbClr>
                </a:innerShdw>
              </a:effectLst>
              <a:latin typeface="Bernard MT Condensed" pitchFamily="18" charset="0"/>
              <a:cs typeface="Arial" pitchFamily="34" charset="0"/>
            </a:endParaRPr>
          </a:p>
        </p:txBody>
      </p:sp>
      <p:sp>
        <p:nvSpPr>
          <p:cNvPr id="5" name="Rectangle 4"/>
          <p:cNvSpPr/>
          <p:nvPr/>
        </p:nvSpPr>
        <p:spPr>
          <a:xfrm>
            <a:off x="1752600" y="1143000"/>
            <a:ext cx="5939446" cy="1015663"/>
          </a:xfrm>
          <a:prstGeom prst="rect">
            <a:avLst/>
          </a:prstGeom>
        </p:spPr>
        <p:txBody>
          <a:bodyPr wrap="none">
            <a:spAutoFit/>
          </a:bodyPr>
          <a:lstStyle/>
          <a:p>
            <a:pPr lvl="0" algn="ctr" fontAlgn="base">
              <a:spcBef>
                <a:spcPct val="0"/>
              </a:spcBef>
              <a:spcAft>
                <a:spcPct val="0"/>
              </a:spcAft>
            </a:pPr>
            <a:r>
              <a:rPr lang="sv-SE" sz="6000" dirty="0" smtClean="0">
                <a:ln w="18415" cmpd="sng">
                  <a:solidFill>
                    <a:srgbClr val="FFFFFF"/>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Brush Script MT" pitchFamily="66" charset="0"/>
                <a:ea typeface="Calibri" pitchFamily="34" charset="0"/>
                <a:cs typeface="Times New Roman" pitchFamily="18" charset="0"/>
              </a:rPr>
              <a:t>TAJUK KHUTBAH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ISLAMIC background D (3x2)m.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TextBox 1"/>
          <p:cNvSpPr txBox="1"/>
          <p:nvPr/>
        </p:nvSpPr>
        <p:spPr>
          <a:xfrm>
            <a:off x="762000" y="1371600"/>
            <a:ext cx="7772400" cy="3970318"/>
          </a:xfrm>
          <a:prstGeom prst="rect">
            <a:avLst/>
          </a:prstGeom>
          <a:noFill/>
        </p:spPr>
        <p:txBody>
          <a:bodyPr wrap="square" rtlCol="0">
            <a:spAutoFit/>
          </a:bodyPr>
          <a:lstStyle/>
          <a:p>
            <a:r>
              <a:rPr lang="en-US" sz="5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wcard Gothic" pitchFamily="82" charset="0"/>
                <a:cs typeface="Traditional Arabic" pitchFamily="18" charset="-78"/>
              </a:rPr>
              <a:t>TAKBIR</a:t>
            </a:r>
          </a:p>
          <a:p>
            <a:endParaRPr lang="en-US" sz="5400" u="sng"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Showcard Gothic" pitchFamily="82" charset="0"/>
              <a:cs typeface="Traditional Arabic" pitchFamily="18" charset="-78"/>
            </a:endParaRPr>
          </a:p>
          <a:p>
            <a:pPr algn="ctr"/>
            <a:r>
              <a:rPr lang="ar-SA" sz="7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اللهُ </a:t>
            </a:r>
            <a:r>
              <a:rPr lang="ar-SA" sz="7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أَكْبَرُ، اللهُ أَكْبَرُ، اللهُ أَكْبَرُ، اللهُ أَكْبَرُ</a:t>
            </a:r>
            <a:r>
              <a:rPr lang="ar-SA" dirty="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2724</TotalTime>
  <Words>2338</Words>
  <Application>Microsoft Office PowerPoint</Application>
  <PresentationFormat>On-screen Show (4:3)</PresentationFormat>
  <Paragraphs>139</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maizuriah</cp:lastModifiedBy>
  <cp:revision>433</cp:revision>
  <dcterms:created xsi:type="dcterms:W3CDTF">2012-10-18T22:10:28Z</dcterms:created>
  <dcterms:modified xsi:type="dcterms:W3CDTF">2015-09-22T03:03:09Z</dcterms:modified>
</cp:coreProperties>
</file>