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273" r:id="rId2"/>
    <p:sldId id="257" r:id="rId3"/>
    <p:sldId id="258" r:id="rId4"/>
    <p:sldId id="274" r:id="rId5"/>
    <p:sldId id="275" r:id="rId6"/>
    <p:sldId id="259" r:id="rId7"/>
    <p:sldId id="276" r:id="rId8"/>
    <p:sldId id="260" r:id="rId9"/>
    <p:sldId id="287" r:id="rId10"/>
    <p:sldId id="288" r:id="rId11"/>
    <p:sldId id="261" r:id="rId12"/>
    <p:sldId id="262" r:id="rId13"/>
    <p:sldId id="263" r:id="rId14"/>
    <p:sldId id="264" r:id="rId15"/>
    <p:sldId id="265" r:id="rId16"/>
    <p:sldId id="266" r:id="rId17"/>
    <p:sldId id="267" r:id="rId18"/>
    <p:sldId id="268" r:id="rId19"/>
    <p:sldId id="269" r:id="rId20"/>
    <p:sldId id="270" r:id="rId21"/>
    <p:sldId id="285" r:id="rId22"/>
    <p:sldId id="289" r:id="rId23"/>
    <p:sldId id="290" r:id="rId24"/>
    <p:sldId id="291" r:id="rId25"/>
    <p:sldId id="292" r:id="rId26"/>
    <p:sldId id="293" r:id="rId27"/>
    <p:sldId id="286" r:id="rId28"/>
    <p:sldId id="294" r:id="rId29"/>
    <p:sldId id="272" r:id="rId30"/>
    <p:sldId id="277" r:id="rId31"/>
    <p:sldId id="278" r:id="rId32"/>
    <p:sldId id="279" r:id="rId33"/>
    <p:sldId id="280" r:id="rId34"/>
    <p:sldId id="281" r:id="rId35"/>
    <p:sldId id="282" r:id="rId36"/>
    <p:sldId id="295" r:id="rId37"/>
    <p:sldId id="283" r:id="rId38"/>
    <p:sldId id="284"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0033"/>
    <a:srgbClr val="00FFFF"/>
    <a:srgbClr val="FF66FF"/>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9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EBA015-453A-4D35-9C0D-1BFA07A03358}" type="doc">
      <dgm:prSet loTypeId="urn:microsoft.com/office/officeart/2005/8/layout/vList2" loCatId="list" qsTypeId="urn:microsoft.com/office/officeart/2005/8/quickstyle/3d2" qsCatId="3D" csTypeId="urn:microsoft.com/office/officeart/2005/8/colors/colorful1" csCatId="colorful" phldr="1"/>
      <dgm:spPr/>
      <dgm:t>
        <a:bodyPr/>
        <a:lstStyle/>
        <a:p>
          <a:endParaRPr lang="en-US"/>
        </a:p>
      </dgm:t>
    </dgm:pt>
    <dgm:pt modelId="{B98D8972-4CB3-4C40-B8ED-017682425E20}">
      <dgm:prSet phldrT="[Text]" custT="1"/>
      <dgm:spPr/>
      <dgm:t>
        <a:bodyPr/>
        <a:lstStyle/>
        <a:p>
          <a:pPr algn="just"/>
          <a:r>
            <a:rPr lang="en-US" sz="2000" dirty="0" err="1" smtClean="0"/>
            <a:t>Aspek</a:t>
          </a:r>
          <a:r>
            <a:rPr lang="en-US" sz="2000" dirty="0" smtClean="0"/>
            <a:t> </a:t>
          </a:r>
          <a:r>
            <a:rPr lang="en-US" sz="2000" dirty="0" err="1" smtClean="0"/>
            <a:t>pendidikan</a:t>
          </a:r>
          <a:r>
            <a:rPr lang="en-US" sz="2000" dirty="0" smtClean="0"/>
            <a:t> </a:t>
          </a:r>
          <a:r>
            <a:rPr lang="en-US" sz="2000" dirty="0" err="1" smtClean="0"/>
            <a:t>adalah</a:t>
          </a:r>
          <a:r>
            <a:rPr lang="en-US" sz="2000" dirty="0" smtClean="0"/>
            <a:t> </a:t>
          </a:r>
          <a:r>
            <a:rPr lang="en-US" sz="2000" dirty="0" err="1" smtClean="0"/>
            <a:t>sangat</a:t>
          </a:r>
          <a:r>
            <a:rPr lang="en-US" sz="2000" dirty="0" smtClean="0"/>
            <a:t> </a:t>
          </a:r>
          <a:r>
            <a:rPr lang="en-US" sz="2000" dirty="0" err="1" smtClean="0"/>
            <a:t>penting</a:t>
          </a:r>
          <a:r>
            <a:rPr lang="en-US" sz="2000" dirty="0" smtClean="0"/>
            <a:t> </a:t>
          </a:r>
          <a:r>
            <a:rPr lang="en-US" sz="2000" dirty="0" err="1" smtClean="0"/>
            <a:t>di</a:t>
          </a:r>
          <a:r>
            <a:rPr lang="en-US" sz="2000" dirty="0" smtClean="0"/>
            <a:t> </a:t>
          </a:r>
          <a:r>
            <a:rPr lang="en-US" sz="2000" dirty="0" err="1" smtClean="0"/>
            <a:t>dalam</a:t>
          </a:r>
          <a:r>
            <a:rPr lang="en-US" sz="2000" dirty="0" smtClean="0"/>
            <a:t> </a:t>
          </a:r>
          <a:r>
            <a:rPr lang="en-US" sz="2000" dirty="0" err="1" smtClean="0"/>
            <a:t>membina</a:t>
          </a:r>
          <a:r>
            <a:rPr lang="en-US" sz="2000" dirty="0" smtClean="0"/>
            <a:t> </a:t>
          </a:r>
          <a:r>
            <a:rPr lang="en-US" sz="2000" dirty="0" err="1" smtClean="0"/>
            <a:t>masa</a:t>
          </a:r>
          <a:r>
            <a:rPr lang="en-US" sz="2000" dirty="0" smtClean="0"/>
            <a:t> </a:t>
          </a:r>
          <a:r>
            <a:rPr lang="en-US" sz="2000" dirty="0" err="1" smtClean="0"/>
            <a:t>depan</a:t>
          </a:r>
          <a:r>
            <a:rPr lang="en-US" sz="2000" dirty="0" smtClean="0"/>
            <a:t> </a:t>
          </a:r>
          <a:r>
            <a:rPr lang="en-US" sz="2000" dirty="0" err="1" smtClean="0"/>
            <a:t>ummah</a:t>
          </a:r>
          <a:r>
            <a:rPr lang="en-US" sz="2000" dirty="0" smtClean="0"/>
            <a:t>.</a:t>
          </a:r>
          <a:endParaRPr lang="en-US" sz="2000" dirty="0"/>
        </a:p>
      </dgm:t>
    </dgm:pt>
    <dgm:pt modelId="{10FA0F09-9D14-4713-9F32-8CAF7955676B}" type="parTrans" cxnId="{678C0A5A-5ACC-467D-BCD0-B6EF65A53DBD}">
      <dgm:prSet/>
      <dgm:spPr/>
      <dgm:t>
        <a:bodyPr/>
        <a:lstStyle/>
        <a:p>
          <a:pPr algn="just"/>
          <a:endParaRPr lang="en-US" sz="1600"/>
        </a:p>
      </dgm:t>
    </dgm:pt>
    <dgm:pt modelId="{ADCEE657-96F8-4B6E-B217-2BA115B27FBC}" type="sibTrans" cxnId="{678C0A5A-5ACC-467D-BCD0-B6EF65A53DBD}">
      <dgm:prSet/>
      <dgm:spPr/>
      <dgm:t>
        <a:bodyPr/>
        <a:lstStyle/>
        <a:p>
          <a:pPr algn="just"/>
          <a:endParaRPr lang="en-US" sz="1600"/>
        </a:p>
      </dgm:t>
    </dgm:pt>
    <dgm:pt modelId="{99033265-FD3E-4BF0-BE60-A948BE74FCAB}">
      <dgm:prSet phldrT="[Text]" custT="1"/>
      <dgm:spPr/>
      <dgm:t>
        <a:bodyPr/>
        <a:lstStyle/>
        <a:p>
          <a:pPr algn="just"/>
          <a:r>
            <a:rPr lang="en-US" sz="2000" dirty="0" err="1" smtClean="0">
              <a:solidFill>
                <a:schemeClr val="tx1"/>
              </a:solidFill>
            </a:rPr>
            <a:t>Namun</a:t>
          </a:r>
          <a:r>
            <a:rPr lang="en-US" sz="2000" dirty="0" smtClean="0">
              <a:solidFill>
                <a:schemeClr val="tx1"/>
              </a:solidFill>
            </a:rPr>
            <a:t>, </a:t>
          </a:r>
          <a:r>
            <a:rPr lang="en-US" sz="2000" dirty="0" err="1" smtClean="0">
              <a:solidFill>
                <a:schemeClr val="tx1"/>
              </a:solidFill>
            </a:rPr>
            <a:t>peredaran</a:t>
          </a:r>
          <a:r>
            <a:rPr lang="en-US" sz="2000" dirty="0" smtClean="0">
              <a:solidFill>
                <a:schemeClr val="tx1"/>
              </a:solidFill>
            </a:rPr>
            <a:t> </a:t>
          </a:r>
          <a:r>
            <a:rPr lang="en-US" sz="2000" dirty="0" err="1" smtClean="0">
              <a:solidFill>
                <a:schemeClr val="tx1"/>
              </a:solidFill>
            </a:rPr>
            <a:t>zaman</a:t>
          </a:r>
          <a:r>
            <a:rPr lang="en-US" sz="2000" dirty="0" smtClean="0">
              <a:solidFill>
                <a:schemeClr val="tx1"/>
              </a:solidFill>
            </a:rPr>
            <a:t> </a:t>
          </a:r>
          <a:r>
            <a:rPr lang="en-US" sz="2000" dirty="0" err="1" smtClean="0">
              <a:solidFill>
                <a:schemeClr val="tx1"/>
              </a:solidFill>
            </a:rPr>
            <a:t>telah</a:t>
          </a:r>
          <a:r>
            <a:rPr lang="en-US" sz="2000" dirty="0" smtClean="0">
              <a:solidFill>
                <a:schemeClr val="tx1"/>
              </a:solidFill>
            </a:rPr>
            <a:t> </a:t>
          </a:r>
          <a:r>
            <a:rPr lang="en-US" sz="2000" dirty="0" err="1" smtClean="0">
              <a:solidFill>
                <a:schemeClr val="tx1"/>
              </a:solidFill>
            </a:rPr>
            <a:t>memberi</a:t>
          </a:r>
          <a:r>
            <a:rPr lang="en-US" sz="2000" dirty="0" smtClean="0">
              <a:solidFill>
                <a:schemeClr val="tx1"/>
              </a:solidFill>
            </a:rPr>
            <a:t> </a:t>
          </a:r>
          <a:r>
            <a:rPr lang="en-US" sz="2000" dirty="0" err="1" smtClean="0">
              <a:solidFill>
                <a:schemeClr val="tx1"/>
              </a:solidFill>
            </a:rPr>
            <a:t>kesan</a:t>
          </a:r>
          <a:r>
            <a:rPr lang="en-US" sz="2000" dirty="0" smtClean="0">
              <a:solidFill>
                <a:schemeClr val="tx1"/>
              </a:solidFill>
            </a:rPr>
            <a:t> </a:t>
          </a:r>
          <a:r>
            <a:rPr lang="en-US" sz="2000" dirty="0" err="1" smtClean="0">
              <a:solidFill>
                <a:schemeClr val="tx1"/>
              </a:solidFill>
            </a:rPr>
            <a:t>kepada</a:t>
          </a:r>
          <a:r>
            <a:rPr lang="en-US" sz="2000" dirty="0" smtClean="0">
              <a:solidFill>
                <a:schemeClr val="tx1"/>
              </a:solidFill>
            </a:rPr>
            <a:t> </a:t>
          </a:r>
          <a:r>
            <a:rPr lang="en-US" sz="2000" dirty="0" err="1" smtClean="0">
              <a:solidFill>
                <a:schemeClr val="tx1"/>
              </a:solidFill>
            </a:rPr>
            <a:t>perubahan</a:t>
          </a:r>
          <a:r>
            <a:rPr lang="en-US" sz="2000" dirty="0" smtClean="0">
              <a:solidFill>
                <a:schemeClr val="tx1"/>
              </a:solidFill>
            </a:rPr>
            <a:t> </a:t>
          </a:r>
          <a:r>
            <a:rPr lang="en-US" sz="2000" dirty="0" err="1" smtClean="0">
              <a:solidFill>
                <a:schemeClr val="tx1"/>
              </a:solidFill>
            </a:rPr>
            <a:t>gaya</a:t>
          </a:r>
          <a:r>
            <a:rPr lang="en-US" sz="2000" dirty="0" smtClean="0">
              <a:solidFill>
                <a:schemeClr val="tx1"/>
              </a:solidFill>
            </a:rPr>
            <a:t> </a:t>
          </a:r>
          <a:r>
            <a:rPr lang="en-US" sz="2000" dirty="0" err="1" smtClean="0">
              <a:solidFill>
                <a:schemeClr val="tx1"/>
              </a:solidFill>
            </a:rPr>
            <a:t>hidup</a:t>
          </a:r>
          <a:r>
            <a:rPr lang="en-US" sz="2000" dirty="0" smtClean="0">
              <a:solidFill>
                <a:schemeClr val="tx1"/>
              </a:solidFill>
            </a:rPr>
            <a:t> </a:t>
          </a:r>
          <a:r>
            <a:rPr lang="en-US" sz="2000" dirty="0" err="1" smtClean="0">
              <a:solidFill>
                <a:schemeClr val="tx1"/>
              </a:solidFill>
            </a:rPr>
            <a:t>manusia</a:t>
          </a:r>
          <a:r>
            <a:rPr lang="en-US" sz="2000" dirty="0" smtClean="0">
              <a:solidFill>
                <a:schemeClr val="tx1"/>
              </a:solidFill>
            </a:rPr>
            <a:t> </a:t>
          </a:r>
          <a:r>
            <a:rPr lang="en-US" sz="2000" dirty="0" err="1" smtClean="0">
              <a:solidFill>
                <a:schemeClr val="tx1"/>
              </a:solidFill>
            </a:rPr>
            <a:t>termasuklah</a:t>
          </a:r>
          <a:r>
            <a:rPr lang="en-US" sz="2000" dirty="0" smtClean="0">
              <a:solidFill>
                <a:schemeClr val="tx1"/>
              </a:solidFill>
            </a:rPr>
            <a:t> </a:t>
          </a:r>
          <a:r>
            <a:rPr lang="en-US" sz="2000" dirty="0" err="1" smtClean="0">
              <a:solidFill>
                <a:schemeClr val="tx1"/>
              </a:solidFill>
            </a:rPr>
            <a:t>cara</a:t>
          </a:r>
          <a:r>
            <a:rPr lang="en-US" sz="2000" dirty="0" smtClean="0">
              <a:solidFill>
                <a:schemeClr val="tx1"/>
              </a:solidFill>
            </a:rPr>
            <a:t> </a:t>
          </a:r>
          <a:r>
            <a:rPr lang="en-US" sz="2000" dirty="0" err="1" smtClean="0">
              <a:solidFill>
                <a:schemeClr val="tx1"/>
              </a:solidFill>
            </a:rPr>
            <a:t>bertindak</a:t>
          </a:r>
          <a:r>
            <a:rPr lang="en-US" sz="2000" dirty="0" smtClean="0">
              <a:solidFill>
                <a:schemeClr val="tx1"/>
              </a:solidFill>
            </a:rPr>
            <a:t> </a:t>
          </a:r>
          <a:r>
            <a:rPr lang="en-US" sz="2000" dirty="0" err="1" smtClean="0">
              <a:solidFill>
                <a:schemeClr val="tx1"/>
              </a:solidFill>
            </a:rPr>
            <a:t>dan</a:t>
          </a:r>
          <a:r>
            <a:rPr lang="en-US" sz="2000" dirty="0" smtClean="0">
              <a:solidFill>
                <a:schemeClr val="tx1"/>
              </a:solidFill>
            </a:rPr>
            <a:t> </a:t>
          </a:r>
          <a:r>
            <a:rPr lang="en-US" sz="2000" dirty="0" err="1" smtClean="0">
              <a:solidFill>
                <a:schemeClr val="tx1"/>
              </a:solidFill>
            </a:rPr>
            <a:t>berfikir</a:t>
          </a:r>
          <a:r>
            <a:rPr lang="en-US" sz="2000" dirty="0" smtClean="0">
              <a:solidFill>
                <a:schemeClr val="tx1"/>
              </a:solidFill>
            </a:rPr>
            <a:t>.</a:t>
          </a:r>
          <a:endParaRPr lang="en-US" sz="2000" dirty="0">
            <a:solidFill>
              <a:schemeClr val="tx1"/>
            </a:solidFill>
            <a:effectLst>
              <a:outerShdw blurRad="38100" dist="38100" dir="2700000" algn="tl">
                <a:srgbClr val="000000">
                  <a:alpha val="43137"/>
                </a:srgbClr>
              </a:outerShdw>
            </a:effectLst>
          </a:endParaRPr>
        </a:p>
      </dgm:t>
    </dgm:pt>
    <dgm:pt modelId="{4FBEA8AE-1A26-42CF-974A-35C9431FE9DD}" type="parTrans" cxnId="{27735719-92D1-430A-A061-E889D4BA86AF}">
      <dgm:prSet/>
      <dgm:spPr/>
      <dgm:t>
        <a:bodyPr/>
        <a:lstStyle/>
        <a:p>
          <a:pPr algn="just"/>
          <a:endParaRPr lang="en-US" sz="1600"/>
        </a:p>
      </dgm:t>
    </dgm:pt>
    <dgm:pt modelId="{114F2A02-9BBC-44C7-B621-3266259ACCEB}" type="sibTrans" cxnId="{27735719-92D1-430A-A061-E889D4BA86AF}">
      <dgm:prSet/>
      <dgm:spPr/>
      <dgm:t>
        <a:bodyPr/>
        <a:lstStyle/>
        <a:p>
          <a:pPr algn="just"/>
          <a:endParaRPr lang="en-US" sz="1600"/>
        </a:p>
      </dgm:t>
    </dgm:pt>
    <dgm:pt modelId="{362E71C7-1BDE-4A3C-8A2B-B2C43B34784A}">
      <dgm:prSet phldrT="[Text]" custT="1"/>
      <dgm:spPr/>
      <dgm:t>
        <a:bodyPr/>
        <a:lstStyle/>
        <a:p>
          <a:pPr algn="just"/>
          <a:r>
            <a:rPr lang="en-US" sz="2000" dirty="0" err="1" smtClean="0"/>
            <a:t>Bagi</a:t>
          </a:r>
          <a:r>
            <a:rPr lang="en-US" sz="2000" dirty="0" smtClean="0"/>
            <a:t> </a:t>
          </a:r>
          <a:r>
            <a:rPr lang="en-US" sz="2000" dirty="0" err="1" smtClean="0"/>
            <a:t>memastikan</a:t>
          </a:r>
          <a:r>
            <a:rPr lang="en-US" sz="2000" dirty="0" smtClean="0"/>
            <a:t> </a:t>
          </a:r>
          <a:r>
            <a:rPr lang="en-US" sz="2000" dirty="0" err="1" smtClean="0"/>
            <a:t>Maal</a:t>
          </a:r>
          <a:r>
            <a:rPr lang="en-US" sz="2000" dirty="0" smtClean="0"/>
            <a:t> </a:t>
          </a:r>
          <a:r>
            <a:rPr lang="en-US" sz="2000" dirty="0" err="1" smtClean="0"/>
            <a:t>Hijrah</a:t>
          </a:r>
          <a:r>
            <a:rPr lang="en-US" sz="2000" dirty="0" smtClean="0"/>
            <a:t> </a:t>
          </a:r>
          <a:r>
            <a:rPr lang="en-US" sz="2000" dirty="0" err="1" smtClean="0"/>
            <a:t>tahun</a:t>
          </a:r>
          <a:r>
            <a:rPr lang="en-US" sz="2000" dirty="0" smtClean="0"/>
            <a:t> </a:t>
          </a:r>
          <a:r>
            <a:rPr lang="en-US" sz="2000" dirty="0" err="1" smtClean="0"/>
            <a:t>ini</a:t>
          </a:r>
          <a:r>
            <a:rPr lang="en-US" sz="2000" dirty="0" smtClean="0"/>
            <a:t> </a:t>
          </a:r>
          <a:r>
            <a:rPr lang="en-US" sz="2000" dirty="0" err="1" smtClean="0"/>
            <a:t>lebih</a:t>
          </a:r>
          <a:r>
            <a:rPr lang="en-US" sz="2000" dirty="0" smtClean="0"/>
            <a:t> </a:t>
          </a:r>
          <a:r>
            <a:rPr lang="en-US" sz="2000" dirty="0" err="1" smtClean="0"/>
            <a:t>bermakna</a:t>
          </a:r>
          <a:r>
            <a:rPr lang="en-US" sz="2000" dirty="0" smtClean="0"/>
            <a:t>, </a:t>
          </a:r>
          <a:r>
            <a:rPr lang="en-US" sz="2000" dirty="0" err="1" smtClean="0"/>
            <a:t>maka</a:t>
          </a:r>
          <a:r>
            <a:rPr lang="en-US" sz="2000" dirty="0" smtClean="0"/>
            <a:t> </a:t>
          </a:r>
          <a:r>
            <a:rPr lang="en-US" sz="2000" dirty="0" err="1" smtClean="0"/>
            <a:t>marilah</a:t>
          </a:r>
          <a:r>
            <a:rPr lang="en-US" sz="2000" dirty="0" smtClean="0"/>
            <a:t> </a:t>
          </a:r>
          <a:r>
            <a:rPr lang="en-US" sz="2000" dirty="0" err="1" smtClean="0"/>
            <a:t>kita</a:t>
          </a:r>
          <a:r>
            <a:rPr lang="en-US" sz="2000" dirty="0" smtClean="0"/>
            <a:t> </a:t>
          </a:r>
          <a:r>
            <a:rPr lang="en-US" sz="2000" dirty="0" err="1" smtClean="0"/>
            <a:t>sehati</a:t>
          </a:r>
          <a:r>
            <a:rPr lang="en-US" sz="2000" dirty="0" smtClean="0"/>
            <a:t> </a:t>
          </a:r>
          <a:r>
            <a:rPr lang="en-US" sz="2000" dirty="0" err="1" smtClean="0"/>
            <a:t>sejiwa</a:t>
          </a:r>
          <a:r>
            <a:rPr lang="en-US" sz="2000" dirty="0" smtClean="0"/>
            <a:t> </a:t>
          </a:r>
          <a:r>
            <a:rPr lang="en-US" sz="2000" dirty="0" err="1" smtClean="0"/>
            <a:t>menjana</a:t>
          </a:r>
          <a:r>
            <a:rPr lang="en-US" sz="2000" dirty="0" smtClean="0"/>
            <a:t> </a:t>
          </a:r>
          <a:r>
            <a:rPr lang="en-US" sz="2000" dirty="0" err="1" smtClean="0"/>
            <a:t>kualiti</a:t>
          </a:r>
          <a:r>
            <a:rPr lang="en-US" sz="2000" dirty="0" smtClean="0"/>
            <a:t> </a:t>
          </a:r>
          <a:r>
            <a:rPr lang="en-US" sz="2000" dirty="0" err="1" smtClean="0"/>
            <a:t>diri</a:t>
          </a:r>
          <a:r>
            <a:rPr lang="en-US" sz="2000" dirty="0" smtClean="0"/>
            <a:t> </a:t>
          </a:r>
          <a:r>
            <a:rPr lang="en-US" sz="2000" dirty="0" err="1" smtClean="0"/>
            <a:t>dengan</a:t>
          </a:r>
          <a:r>
            <a:rPr lang="en-US" sz="2000" dirty="0" smtClean="0"/>
            <a:t> </a:t>
          </a:r>
          <a:r>
            <a:rPr lang="en-US" sz="2000" dirty="0" err="1" smtClean="0"/>
            <a:t>ilmu</a:t>
          </a:r>
          <a:r>
            <a:rPr lang="en-US" sz="2000" dirty="0" smtClean="0"/>
            <a:t> agar </a:t>
          </a:r>
          <a:r>
            <a:rPr lang="en-US" sz="2000" dirty="0" err="1" smtClean="0"/>
            <a:t>menjadi</a:t>
          </a:r>
          <a:r>
            <a:rPr lang="en-US" sz="2000" dirty="0" smtClean="0"/>
            <a:t> </a:t>
          </a:r>
          <a:r>
            <a:rPr lang="en-US" sz="2000" dirty="0" err="1" smtClean="0"/>
            <a:t>benteng</a:t>
          </a:r>
          <a:r>
            <a:rPr lang="en-US" sz="2000" dirty="0" smtClean="0"/>
            <a:t> </a:t>
          </a:r>
          <a:r>
            <a:rPr lang="en-US" sz="2000" dirty="0" err="1" smtClean="0"/>
            <a:t>keutuhan</a:t>
          </a:r>
          <a:r>
            <a:rPr lang="en-US" sz="2000" dirty="0" smtClean="0"/>
            <a:t> </a:t>
          </a:r>
          <a:r>
            <a:rPr lang="en-US" sz="2000" dirty="0" err="1" smtClean="0"/>
            <a:t>iman</a:t>
          </a:r>
          <a:r>
            <a:rPr lang="en-US" sz="2000" dirty="0" smtClean="0"/>
            <a:t>.</a:t>
          </a:r>
          <a:endParaRPr lang="en-US" sz="2000" dirty="0"/>
        </a:p>
      </dgm:t>
    </dgm:pt>
    <dgm:pt modelId="{0AB921EB-94C7-4F06-A349-4F88D420EAE6}" type="parTrans" cxnId="{4E4824EA-9B2D-4F0A-AE3F-B04E8048814F}">
      <dgm:prSet/>
      <dgm:spPr/>
      <dgm:t>
        <a:bodyPr/>
        <a:lstStyle/>
        <a:p>
          <a:pPr algn="just"/>
          <a:endParaRPr lang="en-US" sz="1600"/>
        </a:p>
      </dgm:t>
    </dgm:pt>
    <dgm:pt modelId="{71F6B13E-740A-4C6F-A136-69A0C3BF79E0}" type="sibTrans" cxnId="{4E4824EA-9B2D-4F0A-AE3F-B04E8048814F}">
      <dgm:prSet/>
      <dgm:spPr/>
      <dgm:t>
        <a:bodyPr/>
        <a:lstStyle/>
        <a:p>
          <a:pPr algn="just"/>
          <a:endParaRPr lang="en-US" sz="1600"/>
        </a:p>
      </dgm:t>
    </dgm:pt>
    <dgm:pt modelId="{D7C2491E-3978-4D71-91C0-EEF80A861678}" type="pres">
      <dgm:prSet presAssocID="{BFEBA015-453A-4D35-9C0D-1BFA07A03358}" presName="linear" presStyleCnt="0">
        <dgm:presLayoutVars>
          <dgm:animLvl val="lvl"/>
          <dgm:resizeHandles val="exact"/>
        </dgm:presLayoutVars>
      </dgm:prSet>
      <dgm:spPr/>
      <dgm:t>
        <a:bodyPr/>
        <a:lstStyle/>
        <a:p>
          <a:endParaRPr lang="en-US"/>
        </a:p>
      </dgm:t>
    </dgm:pt>
    <dgm:pt modelId="{CF76E0EF-D0C2-4B24-90CE-A71CA771F487}" type="pres">
      <dgm:prSet presAssocID="{B98D8972-4CB3-4C40-B8ED-017682425E20}" presName="parentText" presStyleLbl="node1" presStyleIdx="0" presStyleCnt="3">
        <dgm:presLayoutVars>
          <dgm:chMax val="0"/>
          <dgm:bulletEnabled val="1"/>
        </dgm:presLayoutVars>
      </dgm:prSet>
      <dgm:spPr/>
      <dgm:t>
        <a:bodyPr/>
        <a:lstStyle/>
        <a:p>
          <a:endParaRPr lang="en-US"/>
        </a:p>
      </dgm:t>
    </dgm:pt>
    <dgm:pt modelId="{5E6520CF-7478-472C-9A0A-C61581D0D4EB}" type="pres">
      <dgm:prSet presAssocID="{ADCEE657-96F8-4B6E-B217-2BA115B27FBC}" presName="spacer" presStyleCnt="0"/>
      <dgm:spPr/>
      <dgm:t>
        <a:bodyPr/>
        <a:lstStyle/>
        <a:p>
          <a:endParaRPr lang="en-US"/>
        </a:p>
      </dgm:t>
    </dgm:pt>
    <dgm:pt modelId="{170A3FEF-88B1-421A-8B9E-054548A3F2D3}" type="pres">
      <dgm:prSet presAssocID="{99033265-FD3E-4BF0-BE60-A948BE74FCAB}" presName="parentText" presStyleLbl="node1" presStyleIdx="1" presStyleCnt="3">
        <dgm:presLayoutVars>
          <dgm:chMax val="0"/>
          <dgm:bulletEnabled val="1"/>
        </dgm:presLayoutVars>
      </dgm:prSet>
      <dgm:spPr/>
      <dgm:t>
        <a:bodyPr/>
        <a:lstStyle/>
        <a:p>
          <a:endParaRPr lang="en-US"/>
        </a:p>
      </dgm:t>
    </dgm:pt>
    <dgm:pt modelId="{E55FA8FD-0B06-46F9-98B5-370B54B9CAC7}" type="pres">
      <dgm:prSet presAssocID="{114F2A02-9BBC-44C7-B621-3266259ACCEB}" presName="spacer" presStyleCnt="0"/>
      <dgm:spPr/>
      <dgm:t>
        <a:bodyPr/>
        <a:lstStyle/>
        <a:p>
          <a:endParaRPr lang="en-US"/>
        </a:p>
      </dgm:t>
    </dgm:pt>
    <dgm:pt modelId="{8B73F16B-420B-47D0-B243-C1A40CBD9329}" type="pres">
      <dgm:prSet presAssocID="{362E71C7-1BDE-4A3C-8A2B-B2C43B34784A}" presName="parentText" presStyleLbl="node1" presStyleIdx="2" presStyleCnt="3">
        <dgm:presLayoutVars>
          <dgm:chMax val="0"/>
          <dgm:bulletEnabled val="1"/>
        </dgm:presLayoutVars>
      </dgm:prSet>
      <dgm:spPr/>
      <dgm:t>
        <a:bodyPr/>
        <a:lstStyle/>
        <a:p>
          <a:endParaRPr lang="en-US"/>
        </a:p>
      </dgm:t>
    </dgm:pt>
  </dgm:ptLst>
  <dgm:cxnLst>
    <dgm:cxn modelId="{FD5EF9B2-1FEB-4B9B-8D8B-84A56BBDF4F9}" type="presOf" srcId="{B98D8972-4CB3-4C40-B8ED-017682425E20}" destId="{CF76E0EF-D0C2-4B24-90CE-A71CA771F487}" srcOrd="0" destOrd="0" presId="urn:microsoft.com/office/officeart/2005/8/layout/vList2"/>
    <dgm:cxn modelId="{27735719-92D1-430A-A061-E889D4BA86AF}" srcId="{BFEBA015-453A-4D35-9C0D-1BFA07A03358}" destId="{99033265-FD3E-4BF0-BE60-A948BE74FCAB}" srcOrd="1" destOrd="0" parTransId="{4FBEA8AE-1A26-42CF-974A-35C9431FE9DD}" sibTransId="{114F2A02-9BBC-44C7-B621-3266259ACCEB}"/>
    <dgm:cxn modelId="{F5433805-7917-4382-9064-7F22B8A895DF}" type="presOf" srcId="{362E71C7-1BDE-4A3C-8A2B-B2C43B34784A}" destId="{8B73F16B-420B-47D0-B243-C1A40CBD9329}" srcOrd="0" destOrd="0" presId="urn:microsoft.com/office/officeart/2005/8/layout/vList2"/>
    <dgm:cxn modelId="{4E4824EA-9B2D-4F0A-AE3F-B04E8048814F}" srcId="{BFEBA015-453A-4D35-9C0D-1BFA07A03358}" destId="{362E71C7-1BDE-4A3C-8A2B-B2C43B34784A}" srcOrd="2" destOrd="0" parTransId="{0AB921EB-94C7-4F06-A349-4F88D420EAE6}" sibTransId="{71F6B13E-740A-4C6F-A136-69A0C3BF79E0}"/>
    <dgm:cxn modelId="{8D3D191B-233B-474A-A7EE-CFDB520E979E}" type="presOf" srcId="{BFEBA015-453A-4D35-9C0D-1BFA07A03358}" destId="{D7C2491E-3978-4D71-91C0-EEF80A861678}" srcOrd="0" destOrd="0" presId="urn:microsoft.com/office/officeart/2005/8/layout/vList2"/>
    <dgm:cxn modelId="{0402D861-F9E4-4752-9B11-D2A647B030E0}" type="presOf" srcId="{99033265-FD3E-4BF0-BE60-A948BE74FCAB}" destId="{170A3FEF-88B1-421A-8B9E-054548A3F2D3}" srcOrd="0" destOrd="0" presId="urn:microsoft.com/office/officeart/2005/8/layout/vList2"/>
    <dgm:cxn modelId="{678C0A5A-5ACC-467D-BCD0-B6EF65A53DBD}" srcId="{BFEBA015-453A-4D35-9C0D-1BFA07A03358}" destId="{B98D8972-4CB3-4C40-B8ED-017682425E20}" srcOrd="0" destOrd="0" parTransId="{10FA0F09-9D14-4713-9F32-8CAF7955676B}" sibTransId="{ADCEE657-96F8-4B6E-B217-2BA115B27FBC}"/>
    <dgm:cxn modelId="{29C5C742-DE75-49B7-9C33-7763D80E3036}" type="presParOf" srcId="{D7C2491E-3978-4D71-91C0-EEF80A861678}" destId="{CF76E0EF-D0C2-4B24-90CE-A71CA771F487}" srcOrd="0" destOrd="0" presId="urn:microsoft.com/office/officeart/2005/8/layout/vList2"/>
    <dgm:cxn modelId="{0CD7DA0D-89BF-4472-83E9-62BEC80B7B54}" type="presParOf" srcId="{D7C2491E-3978-4D71-91C0-EEF80A861678}" destId="{5E6520CF-7478-472C-9A0A-C61581D0D4EB}" srcOrd="1" destOrd="0" presId="urn:microsoft.com/office/officeart/2005/8/layout/vList2"/>
    <dgm:cxn modelId="{6C769FA8-E868-4E13-8FBF-DED0A6590AF9}" type="presParOf" srcId="{D7C2491E-3978-4D71-91C0-EEF80A861678}" destId="{170A3FEF-88B1-421A-8B9E-054548A3F2D3}" srcOrd="2" destOrd="0" presId="urn:microsoft.com/office/officeart/2005/8/layout/vList2"/>
    <dgm:cxn modelId="{AA36248F-2547-4E96-97A7-D1D51C65995F}" type="presParOf" srcId="{D7C2491E-3978-4D71-91C0-EEF80A861678}" destId="{E55FA8FD-0B06-46F9-98B5-370B54B9CAC7}" srcOrd="3" destOrd="0" presId="urn:microsoft.com/office/officeart/2005/8/layout/vList2"/>
    <dgm:cxn modelId="{B4098949-9A2C-414F-BD60-32B284C15D69}" type="presParOf" srcId="{D7C2491E-3978-4D71-91C0-EEF80A861678}" destId="{8B73F16B-420B-47D0-B243-C1A40CBD9329}" srcOrd="4"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3275C4FF-82B6-4351-8BC4-E138EC9EB945}" type="doc">
      <dgm:prSet loTypeId="urn:microsoft.com/office/officeart/2005/8/layout/list1" loCatId="list" qsTypeId="urn:microsoft.com/office/officeart/2005/8/quickstyle/simple5" qsCatId="simple" csTypeId="urn:microsoft.com/office/officeart/2005/8/colors/accent2_3" csCatId="accent2" phldr="1"/>
      <dgm:spPr/>
      <dgm:t>
        <a:bodyPr/>
        <a:lstStyle/>
        <a:p>
          <a:endParaRPr lang="en-US"/>
        </a:p>
      </dgm:t>
    </dgm:pt>
    <dgm:pt modelId="{98B01049-1277-4503-BAB8-F4F9D48958F9}">
      <dgm:prSet phldrT="[Text]" custT="1"/>
      <dgm:spPr/>
      <dgm:t>
        <a:bodyPr/>
        <a:lstStyle/>
        <a:p>
          <a:r>
            <a:rPr lang="en-US" sz="1800" dirty="0" err="1" smtClean="0">
              <a:effectLst>
                <a:outerShdw blurRad="38100" dist="38100" dir="2700000" algn="tl">
                  <a:srgbClr val="000000">
                    <a:alpha val="43137"/>
                  </a:srgbClr>
                </a:outerShdw>
              </a:effectLst>
            </a:rPr>
            <a:t>Marilah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kita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mengatur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semula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urusan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kehidupan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berdasarkan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prinsip-prinsip</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telah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digariskan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oleh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syarak</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demi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kebaikan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bersama</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CF5B3783-9BC2-47DF-BC6B-08BB5D7784E5}" type="parTrans" cxnId="{B605C265-DC97-4E12-A857-4A6DD8508103}">
      <dgm:prSet/>
      <dgm:spPr/>
      <dgm:t>
        <a:bodyPr/>
        <a:lstStyle/>
        <a:p>
          <a:endParaRPr lang="en-US" sz="1800">
            <a:effectLst>
              <a:outerShdw blurRad="38100" dist="38100" dir="2700000" algn="tl">
                <a:srgbClr val="000000">
                  <a:alpha val="43137"/>
                </a:srgbClr>
              </a:outerShdw>
            </a:effectLst>
          </a:endParaRPr>
        </a:p>
      </dgm:t>
    </dgm:pt>
    <dgm:pt modelId="{02263D12-C719-4901-A2E1-83B9F9D7D197}" type="sibTrans" cxnId="{B605C265-DC97-4E12-A857-4A6DD8508103}">
      <dgm:prSet/>
      <dgm:spPr/>
      <dgm:t>
        <a:bodyPr/>
        <a:lstStyle/>
        <a:p>
          <a:endParaRPr lang="en-US" sz="1800">
            <a:effectLst>
              <a:outerShdw blurRad="38100" dist="38100" dir="2700000" algn="tl">
                <a:srgbClr val="000000">
                  <a:alpha val="43137"/>
                </a:srgbClr>
              </a:outerShdw>
            </a:effectLst>
          </a:endParaRPr>
        </a:p>
      </dgm:t>
    </dgm:pt>
    <dgm:pt modelId="{9ECC97EE-F836-4BCC-92F9-F0E4AA77040D}">
      <dgm:prSet phldrT="[Text]" custT="1"/>
      <dgm:spPr/>
      <dgm:t>
        <a:bodyPr/>
        <a:lstStyle/>
        <a:p>
          <a:r>
            <a:rPr lang="en-US" sz="1800" dirty="0" err="1" smtClean="0">
              <a:effectLst>
                <a:outerShdw blurRad="38100" dist="38100" dir="2700000" algn="tl">
                  <a:srgbClr val="000000">
                    <a:alpha val="43137"/>
                  </a:srgbClr>
                </a:outerShdw>
              </a:effectLst>
            </a:rPr>
            <a:t>Hijrah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memerlukan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pengorbanan</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besar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segi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harta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masa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tenaga</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8CC81066-0982-4F16-A449-9B7BF283D8AF}" type="parTrans" cxnId="{34FAE842-2B4E-4AA3-BB4A-ACFB3AB74BF3}">
      <dgm:prSet/>
      <dgm:spPr/>
      <dgm:t>
        <a:bodyPr/>
        <a:lstStyle/>
        <a:p>
          <a:endParaRPr lang="en-US" sz="1800">
            <a:effectLst>
              <a:outerShdw blurRad="38100" dist="38100" dir="2700000" algn="tl">
                <a:srgbClr val="000000">
                  <a:alpha val="43137"/>
                </a:srgbClr>
              </a:outerShdw>
            </a:effectLst>
          </a:endParaRPr>
        </a:p>
      </dgm:t>
    </dgm:pt>
    <dgm:pt modelId="{8510A6C4-F28B-40C0-A40E-9969E36630B9}" type="sibTrans" cxnId="{34FAE842-2B4E-4AA3-BB4A-ACFB3AB74BF3}">
      <dgm:prSet/>
      <dgm:spPr/>
      <dgm:t>
        <a:bodyPr/>
        <a:lstStyle/>
        <a:p>
          <a:endParaRPr lang="en-US" sz="1800">
            <a:effectLst>
              <a:outerShdw blurRad="38100" dist="38100" dir="2700000" algn="tl">
                <a:srgbClr val="000000">
                  <a:alpha val="43137"/>
                </a:srgbClr>
              </a:outerShdw>
            </a:effectLst>
          </a:endParaRPr>
        </a:p>
      </dgm:t>
    </dgm:pt>
    <dgm:pt modelId="{9FEA0E9C-35B8-4CA9-87D9-8D0D69AE0DBE}">
      <dgm:prSet phldrT="[Text]" custT="1"/>
      <dgm:spPr/>
      <dgm:t>
        <a:bodyPr/>
        <a:lstStyle/>
        <a:p>
          <a:r>
            <a:rPr lang="en-US" sz="1800" dirty="0" err="1" smtClean="0">
              <a:effectLst>
                <a:outerShdw blurRad="38100" dist="38100" dir="2700000" algn="tl">
                  <a:srgbClr val="000000">
                    <a:alpha val="43137"/>
                  </a:srgbClr>
                </a:outerShdw>
              </a:effectLst>
            </a:rPr>
            <a:t>Apalah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ertinya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hijrah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tanpa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pengorbanan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kerana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pengorbanan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itu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bukan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untuk</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kepentingan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diri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orang</a:t>
          </a:r>
          <a:r>
            <a:rPr lang="en-US" sz="1800" dirty="0" smtClean="0">
              <a:effectLst>
                <a:outerShdw blurRad="38100" dist="38100" dir="2700000" algn="tl">
                  <a:srgbClr val="000000">
                    <a:alpha val="43137"/>
                  </a:srgbClr>
                </a:outerShdw>
              </a:effectLst>
            </a:rPr>
            <a:t> lain, </a:t>
          </a:r>
          <a:r>
            <a:rPr lang="en-US" sz="1800" dirty="0" err="1" smtClean="0">
              <a:effectLst>
                <a:outerShdw blurRad="38100" dist="38100" dir="2700000" algn="tl">
                  <a:srgbClr val="000000">
                    <a:alpha val="43137"/>
                  </a:srgbClr>
                </a:outerShdw>
              </a:effectLst>
            </a:rPr>
            <a:t>tetapi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semata-mata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untuk</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mendapat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rahmat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keredhaan</a:t>
          </a:r>
          <a:r>
            <a:rPr lang="en-US" sz="1800" dirty="0" smtClean="0">
              <a:effectLst>
                <a:outerShdw blurRad="38100" dist="38100" dir="2700000" algn="tl">
                  <a:srgbClr val="000000">
                    <a:alpha val="43137"/>
                  </a:srgbClr>
                </a:outerShdw>
              </a:effectLst>
            </a:rPr>
            <a:t> Allah SWT.</a:t>
          </a:r>
          <a:endParaRPr lang="en-US" sz="1800" dirty="0">
            <a:effectLst>
              <a:outerShdw blurRad="38100" dist="38100" dir="2700000" algn="tl">
                <a:srgbClr val="000000">
                  <a:alpha val="43137"/>
                </a:srgbClr>
              </a:outerShdw>
            </a:effectLst>
          </a:endParaRPr>
        </a:p>
      </dgm:t>
    </dgm:pt>
    <dgm:pt modelId="{D2045744-9CFA-4142-B996-948F396DD026}" type="parTrans" cxnId="{21857AEB-D6CA-4518-888E-7675145C54A3}">
      <dgm:prSet/>
      <dgm:spPr/>
      <dgm:t>
        <a:bodyPr/>
        <a:lstStyle/>
        <a:p>
          <a:endParaRPr lang="en-US" sz="1800">
            <a:effectLst>
              <a:outerShdw blurRad="38100" dist="38100" dir="2700000" algn="tl">
                <a:srgbClr val="000000">
                  <a:alpha val="43137"/>
                </a:srgbClr>
              </a:outerShdw>
            </a:effectLst>
          </a:endParaRPr>
        </a:p>
      </dgm:t>
    </dgm:pt>
    <dgm:pt modelId="{F407015D-69F3-4A0F-94EF-8C1C2E76D578}" type="sibTrans" cxnId="{21857AEB-D6CA-4518-888E-7675145C54A3}">
      <dgm:prSet/>
      <dgm:spPr/>
      <dgm:t>
        <a:bodyPr/>
        <a:lstStyle/>
        <a:p>
          <a:endParaRPr lang="en-US" sz="1800">
            <a:effectLst>
              <a:outerShdw blurRad="38100" dist="38100" dir="2700000" algn="tl">
                <a:srgbClr val="000000">
                  <a:alpha val="43137"/>
                </a:srgbClr>
              </a:outerShdw>
            </a:effectLst>
          </a:endParaRPr>
        </a:p>
      </dgm:t>
    </dgm:pt>
    <dgm:pt modelId="{5A472F10-7DF5-4885-A7D7-77A036C35DB9}" type="pres">
      <dgm:prSet presAssocID="{3275C4FF-82B6-4351-8BC4-E138EC9EB945}" presName="linear" presStyleCnt="0">
        <dgm:presLayoutVars>
          <dgm:dir/>
          <dgm:animLvl val="lvl"/>
          <dgm:resizeHandles val="exact"/>
        </dgm:presLayoutVars>
      </dgm:prSet>
      <dgm:spPr/>
      <dgm:t>
        <a:bodyPr/>
        <a:lstStyle/>
        <a:p>
          <a:endParaRPr lang="en-US"/>
        </a:p>
      </dgm:t>
    </dgm:pt>
    <dgm:pt modelId="{2C0AF205-73C1-4BFE-85CF-04E60B7459EA}" type="pres">
      <dgm:prSet presAssocID="{98B01049-1277-4503-BAB8-F4F9D48958F9}" presName="parentLin" presStyleCnt="0"/>
      <dgm:spPr/>
    </dgm:pt>
    <dgm:pt modelId="{B0C4416A-DC30-4D3E-A8E4-B4BF9DADCC58}" type="pres">
      <dgm:prSet presAssocID="{98B01049-1277-4503-BAB8-F4F9D48958F9}" presName="parentLeftMargin" presStyleLbl="node1" presStyleIdx="0" presStyleCnt="3"/>
      <dgm:spPr/>
      <dgm:t>
        <a:bodyPr/>
        <a:lstStyle/>
        <a:p>
          <a:endParaRPr lang="en-US"/>
        </a:p>
      </dgm:t>
    </dgm:pt>
    <dgm:pt modelId="{5FE0F09E-D650-4794-BDC6-45E89D3675B9}" type="pres">
      <dgm:prSet presAssocID="{98B01049-1277-4503-BAB8-F4F9D48958F9}" presName="parentText" presStyleLbl="node1" presStyleIdx="0" presStyleCnt="3">
        <dgm:presLayoutVars>
          <dgm:chMax val="0"/>
          <dgm:bulletEnabled val="1"/>
        </dgm:presLayoutVars>
      </dgm:prSet>
      <dgm:spPr/>
      <dgm:t>
        <a:bodyPr/>
        <a:lstStyle/>
        <a:p>
          <a:endParaRPr lang="en-US"/>
        </a:p>
      </dgm:t>
    </dgm:pt>
    <dgm:pt modelId="{24737A01-1886-4BF1-97EB-4269E7FD0810}" type="pres">
      <dgm:prSet presAssocID="{98B01049-1277-4503-BAB8-F4F9D48958F9}" presName="negativeSpace" presStyleCnt="0"/>
      <dgm:spPr/>
    </dgm:pt>
    <dgm:pt modelId="{94FEED0C-3C94-42CD-A6F0-165E1DAB5037}" type="pres">
      <dgm:prSet presAssocID="{98B01049-1277-4503-BAB8-F4F9D48958F9}" presName="childText" presStyleLbl="conFgAcc1" presStyleIdx="0" presStyleCnt="3">
        <dgm:presLayoutVars>
          <dgm:bulletEnabled val="1"/>
        </dgm:presLayoutVars>
      </dgm:prSet>
      <dgm:spPr/>
    </dgm:pt>
    <dgm:pt modelId="{5BCDBBC1-752C-4746-ACFB-00FF4C6CC982}" type="pres">
      <dgm:prSet presAssocID="{02263D12-C719-4901-A2E1-83B9F9D7D197}" presName="spaceBetweenRectangles" presStyleCnt="0"/>
      <dgm:spPr/>
    </dgm:pt>
    <dgm:pt modelId="{FE55CD4B-4B86-416F-9CFE-E3EBC4C2B06B}" type="pres">
      <dgm:prSet presAssocID="{9ECC97EE-F836-4BCC-92F9-F0E4AA77040D}" presName="parentLin" presStyleCnt="0"/>
      <dgm:spPr/>
    </dgm:pt>
    <dgm:pt modelId="{9F14D7E3-14FE-4F5A-A1A9-89D3F90CF0B2}" type="pres">
      <dgm:prSet presAssocID="{9ECC97EE-F836-4BCC-92F9-F0E4AA77040D}" presName="parentLeftMargin" presStyleLbl="node1" presStyleIdx="0" presStyleCnt="3"/>
      <dgm:spPr/>
      <dgm:t>
        <a:bodyPr/>
        <a:lstStyle/>
        <a:p>
          <a:endParaRPr lang="en-US"/>
        </a:p>
      </dgm:t>
    </dgm:pt>
    <dgm:pt modelId="{5964E67A-744A-4CA6-B972-8E03FBAE8DE4}" type="pres">
      <dgm:prSet presAssocID="{9ECC97EE-F836-4BCC-92F9-F0E4AA77040D}" presName="parentText" presStyleLbl="node1" presStyleIdx="1" presStyleCnt="3">
        <dgm:presLayoutVars>
          <dgm:chMax val="0"/>
          <dgm:bulletEnabled val="1"/>
        </dgm:presLayoutVars>
      </dgm:prSet>
      <dgm:spPr/>
      <dgm:t>
        <a:bodyPr/>
        <a:lstStyle/>
        <a:p>
          <a:endParaRPr lang="en-US"/>
        </a:p>
      </dgm:t>
    </dgm:pt>
    <dgm:pt modelId="{3C3B0AD4-CCD2-4E11-82FF-9046E095A228}" type="pres">
      <dgm:prSet presAssocID="{9ECC97EE-F836-4BCC-92F9-F0E4AA77040D}" presName="negativeSpace" presStyleCnt="0"/>
      <dgm:spPr/>
    </dgm:pt>
    <dgm:pt modelId="{70CABBC5-C131-44E6-903A-957BB36E3752}" type="pres">
      <dgm:prSet presAssocID="{9ECC97EE-F836-4BCC-92F9-F0E4AA77040D}" presName="childText" presStyleLbl="conFgAcc1" presStyleIdx="1" presStyleCnt="3">
        <dgm:presLayoutVars>
          <dgm:bulletEnabled val="1"/>
        </dgm:presLayoutVars>
      </dgm:prSet>
      <dgm:spPr/>
    </dgm:pt>
    <dgm:pt modelId="{0E5A473C-D792-41F8-8BF9-6007F30BF2F8}" type="pres">
      <dgm:prSet presAssocID="{8510A6C4-F28B-40C0-A40E-9969E36630B9}" presName="spaceBetweenRectangles" presStyleCnt="0"/>
      <dgm:spPr/>
    </dgm:pt>
    <dgm:pt modelId="{F15E085F-5E6D-4F9B-8074-791380BD730A}" type="pres">
      <dgm:prSet presAssocID="{9FEA0E9C-35B8-4CA9-87D9-8D0D69AE0DBE}" presName="parentLin" presStyleCnt="0"/>
      <dgm:spPr/>
    </dgm:pt>
    <dgm:pt modelId="{BB651B67-C528-4A56-A543-646C9583F195}" type="pres">
      <dgm:prSet presAssocID="{9FEA0E9C-35B8-4CA9-87D9-8D0D69AE0DBE}" presName="parentLeftMargin" presStyleLbl="node1" presStyleIdx="1" presStyleCnt="3"/>
      <dgm:spPr/>
      <dgm:t>
        <a:bodyPr/>
        <a:lstStyle/>
        <a:p>
          <a:endParaRPr lang="en-US"/>
        </a:p>
      </dgm:t>
    </dgm:pt>
    <dgm:pt modelId="{2445F1E9-B36A-40A4-8669-0C7260079DCA}" type="pres">
      <dgm:prSet presAssocID="{9FEA0E9C-35B8-4CA9-87D9-8D0D69AE0DBE}" presName="parentText" presStyleLbl="node1" presStyleIdx="2" presStyleCnt="3">
        <dgm:presLayoutVars>
          <dgm:chMax val="0"/>
          <dgm:bulletEnabled val="1"/>
        </dgm:presLayoutVars>
      </dgm:prSet>
      <dgm:spPr/>
      <dgm:t>
        <a:bodyPr/>
        <a:lstStyle/>
        <a:p>
          <a:endParaRPr lang="en-US"/>
        </a:p>
      </dgm:t>
    </dgm:pt>
    <dgm:pt modelId="{B2B0C5C0-2740-4E7F-ADA2-54C056E042E7}" type="pres">
      <dgm:prSet presAssocID="{9FEA0E9C-35B8-4CA9-87D9-8D0D69AE0DBE}" presName="negativeSpace" presStyleCnt="0"/>
      <dgm:spPr/>
    </dgm:pt>
    <dgm:pt modelId="{647C408B-EC06-480E-AAD6-0222CE73B222}" type="pres">
      <dgm:prSet presAssocID="{9FEA0E9C-35B8-4CA9-87D9-8D0D69AE0DBE}" presName="childText" presStyleLbl="conFgAcc1" presStyleIdx="2" presStyleCnt="3">
        <dgm:presLayoutVars>
          <dgm:bulletEnabled val="1"/>
        </dgm:presLayoutVars>
      </dgm:prSet>
      <dgm:spPr/>
    </dgm:pt>
  </dgm:ptLst>
  <dgm:cxnLst>
    <dgm:cxn modelId="{B605C265-DC97-4E12-A857-4A6DD8508103}" srcId="{3275C4FF-82B6-4351-8BC4-E138EC9EB945}" destId="{98B01049-1277-4503-BAB8-F4F9D48958F9}" srcOrd="0" destOrd="0" parTransId="{CF5B3783-9BC2-47DF-BC6B-08BB5D7784E5}" sibTransId="{02263D12-C719-4901-A2E1-83B9F9D7D197}"/>
    <dgm:cxn modelId="{A4A5561E-E767-46FD-A4FB-F3DBCCABF42F}" type="presOf" srcId="{9FEA0E9C-35B8-4CA9-87D9-8D0D69AE0DBE}" destId="{BB651B67-C528-4A56-A543-646C9583F195}" srcOrd="0" destOrd="0" presId="urn:microsoft.com/office/officeart/2005/8/layout/list1"/>
    <dgm:cxn modelId="{34FAE842-2B4E-4AA3-BB4A-ACFB3AB74BF3}" srcId="{3275C4FF-82B6-4351-8BC4-E138EC9EB945}" destId="{9ECC97EE-F836-4BCC-92F9-F0E4AA77040D}" srcOrd="1" destOrd="0" parTransId="{8CC81066-0982-4F16-A449-9B7BF283D8AF}" sibTransId="{8510A6C4-F28B-40C0-A40E-9969E36630B9}"/>
    <dgm:cxn modelId="{ED8A756D-19A5-4F81-992A-D5F1835D517B}" type="presOf" srcId="{9ECC97EE-F836-4BCC-92F9-F0E4AA77040D}" destId="{9F14D7E3-14FE-4F5A-A1A9-89D3F90CF0B2}" srcOrd="0" destOrd="0" presId="urn:microsoft.com/office/officeart/2005/8/layout/list1"/>
    <dgm:cxn modelId="{D7790909-EB63-4B88-9870-2EEB57A24C62}" type="presOf" srcId="{98B01049-1277-4503-BAB8-F4F9D48958F9}" destId="{B0C4416A-DC30-4D3E-A8E4-B4BF9DADCC58}" srcOrd="0" destOrd="0" presId="urn:microsoft.com/office/officeart/2005/8/layout/list1"/>
    <dgm:cxn modelId="{341A855F-C16C-4675-8253-D9254BF4E5DA}" type="presOf" srcId="{98B01049-1277-4503-BAB8-F4F9D48958F9}" destId="{5FE0F09E-D650-4794-BDC6-45E89D3675B9}" srcOrd="1" destOrd="0" presId="urn:microsoft.com/office/officeart/2005/8/layout/list1"/>
    <dgm:cxn modelId="{4936DFCE-BFC4-4C1C-8BAB-8C5E446758B6}" type="presOf" srcId="{9ECC97EE-F836-4BCC-92F9-F0E4AA77040D}" destId="{5964E67A-744A-4CA6-B972-8E03FBAE8DE4}" srcOrd="1" destOrd="0" presId="urn:microsoft.com/office/officeart/2005/8/layout/list1"/>
    <dgm:cxn modelId="{DA0BF8AE-0D88-4678-A60C-3536157E35AD}" type="presOf" srcId="{3275C4FF-82B6-4351-8BC4-E138EC9EB945}" destId="{5A472F10-7DF5-4885-A7D7-77A036C35DB9}" srcOrd="0" destOrd="0" presId="urn:microsoft.com/office/officeart/2005/8/layout/list1"/>
    <dgm:cxn modelId="{21857AEB-D6CA-4518-888E-7675145C54A3}" srcId="{3275C4FF-82B6-4351-8BC4-E138EC9EB945}" destId="{9FEA0E9C-35B8-4CA9-87D9-8D0D69AE0DBE}" srcOrd="2" destOrd="0" parTransId="{D2045744-9CFA-4142-B996-948F396DD026}" sibTransId="{F407015D-69F3-4A0F-94EF-8C1C2E76D578}"/>
    <dgm:cxn modelId="{44643915-A753-44CD-8A35-EB323D286DB2}" type="presOf" srcId="{9FEA0E9C-35B8-4CA9-87D9-8D0D69AE0DBE}" destId="{2445F1E9-B36A-40A4-8669-0C7260079DCA}" srcOrd="1" destOrd="0" presId="urn:microsoft.com/office/officeart/2005/8/layout/list1"/>
    <dgm:cxn modelId="{49048441-42EC-4292-BA10-506580E9CD2E}" type="presParOf" srcId="{5A472F10-7DF5-4885-A7D7-77A036C35DB9}" destId="{2C0AF205-73C1-4BFE-85CF-04E60B7459EA}" srcOrd="0" destOrd="0" presId="urn:microsoft.com/office/officeart/2005/8/layout/list1"/>
    <dgm:cxn modelId="{E570B20E-75C2-4BB7-A1BE-2A370179A37B}" type="presParOf" srcId="{2C0AF205-73C1-4BFE-85CF-04E60B7459EA}" destId="{B0C4416A-DC30-4D3E-A8E4-B4BF9DADCC58}" srcOrd="0" destOrd="0" presId="urn:microsoft.com/office/officeart/2005/8/layout/list1"/>
    <dgm:cxn modelId="{34C002AA-BF7D-41DC-BD20-0BFB48CD39A0}" type="presParOf" srcId="{2C0AF205-73C1-4BFE-85CF-04E60B7459EA}" destId="{5FE0F09E-D650-4794-BDC6-45E89D3675B9}" srcOrd="1" destOrd="0" presId="urn:microsoft.com/office/officeart/2005/8/layout/list1"/>
    <dgm:cxn modelId="{BBB938A5-1FC7-40B9-B01B-57913D0842BD}" type="presParOf" srcId="{5A472F10-7DF5-4885-A7D7-77A036C35DB9}" destId="{24737A01-1886-4BF1-97EB-4269E7FD0810}" srcOrd="1" destOrd="0" presId="urn:microsoft.com/office/officeart/2005/8/layout/list1"/>
    <dgm:cxn modelId="{2F862525-0359-4C6E-A148-0729EA5BB255}" type="presParOf" srcId="{5A472F10-7DF5-4885-A7D7-77A036C35DB9}" destId="{94FEED0C-3C94-42CD-A6F0-165E1DAB5037}" srcOrd="2" destOrd="0" presId="urn:microsoft.com/office/officeart/2005/8/layout/list1"/>
    <dgm:cxn modelId="{C3B0F70B-C777-40D0-B7B3-659BF5E5BB9A}" type="presParOf" srcId="{5A472F10-7DF5-4885-A7D7-77A036C35DB9}" destId="{5BCDBBC1-752C-4746-ACFB-00FF4C6CC982}" srcOrd="3" destOrd="0" presId="urn:microsoft.com/office/officeart/2005/8/layout/list1"/>
    <dgm:cxn modelId="{41A3FD31-5E0E-4D30-865C-765E10258CEE}" type="presParOf" srcId="{5A472F10-7DF5-4885-A7D7-77A036C35DB9}" destId="{FE55CD4B-4B86-416F-9CFE-E3EBC4C2B06B}" srcOrd="4" destOrd="0" presId="urn:microsoft.com/office/officeart/2005/8/layout/list1"/>
    <dgm:cxn modelId="{CD6E004D-D9C5-4932-9070-EDDA74A6486F}" type="presParOf" srcId="{FE55CD4B-4B86-416F-9CFE-E3EBC4C2B06B}" destId="{9F14D7E3-14FE-4F5A-A1A9-89D3F90CF0B2}" srcOrd="0" destOrd="0" presId="urn:microsoft.com/office/officeart/2005/8/layout/list1"/>
    <dgm:cxn modelId="{330D859D-EE5D-4F20-9CDE-B1176849666B}" type="presParOf" srcId="{FE55CD4B-4B86-416F-9CFE-E3EBC4C2B06B}" destId="{5964E67A-744A-4CA6-B972-8E03FBAE8DE4}" srcOrd="1" destOrd="0" presId="urn:microsoft.com/office/officeart/2005/8/layout/list1"/>
    <dgm:cxn modelId="{CCC9A81D-3F22-4756-9283-4A2D360DE4FB}" type="presParOf" srcId="{5A472F10-7DF5-4885-A7D7-77A036C35DB9}" destId="{3C3B0AD4-CCD2-4E11-82FF-9046E095A228}" srcOrd="5" destOrd="0" presId="urn:microsoft.com/office/officeart/2005/8/layout/list1"/>
    <dgm:cxn modelId="{96FC2AC9-DB8F-4DD5-B799-A7DABAF5C81F}" type="presParOf" srcId="{5A472F10-7DF5-4885-A7D7-77A036C35DB9}" destId="{70CABBC5-C131-44E6-903A-957BB36E3752}" srcOrd="6" destOrd="0" presId="urn:microsoft.com/office/officeart/2005/8/layout/list1"/>
    <dgm:cxn modelId="{44850560-71F6-466D-9297-9D9607688D4C}" type="presParOf" srcId="{5A472F10-7DF5-4885-A7D7-77A036C35DB9}" destId="{0E5A473C-D792-41F8-8BF9-6007F30BF2F8}" srcOrd="7" destOrd="0" presId="urn:microsoft.com/office/officeart/2005/8/layout/list1"/>
    <dgm:cxn modelId="{4F41BE50-3943-47D7-B456-7424DC8D1BE7}" type="presParOf" srcId="{5A472F10-7DF5-4885-A7D7-77A036C35DB9}" destId="{F15E085F-5E6D-4F9B-8074-791380BD730A}" srcOrd="8" destOrd="0" presId="urn:microsoft.com/office/officeart/2005/8/layout/list1"/>
    <dgm:cxn modelId="{9713095C-2A16-4536-A628-18370844849B}" type="presParOf" srcId="{F15E085F-5E6D-4F9B-8074-791380BD730A}" destId="{BB651B67-C528-4A56-A543-646C9583F195}" srcOrd="0" destOrd="0" presId="urn:microsoft.com/office/officeart/2005/8/layout/list1"/>
    <dgm:cxn modelId="{D70BBE89-9F0B-49C8-85BD-B832FE7F50E6}" type="presParOf" srcId="{F15E085F-5E6D-4F9B-8074-791380BD730A}" destId="{2445F1E9-B36A-40A4-8669-0C7260079DCA}" srcOrd="1" destOrd="0" presId="urn:microsoft.com/office/officeart/2005/8/layout/list1"/>
    <dgm:cxn modelId="{F9E90514-C2EC-4F09-BE03-AC17B89196D8}" type="presParOf" srcId="{5A472F10-7DF5-4885-A7D7-77A036C35DB9}" destId="{B2B0C5C0-2740-4E7F-ADA2-54C056E042E7}" srcOrd="9" destOrd="0" presId="urn:microsoft.com/office/officeart/2005/8/layout/list1"/>
    <dgm:cxn modelId="{EFD4792C-99B0-4099-B142-2E925D076E74}" type="presParOf" srcId="{5A472F10-7DF5-4885-A7D7-77A036C35DB9}" destId="{647C408B-EC06-480E-AAD6-0222CE73B222}" srcOrd="10" destOrd="0" presId="urn:microsoft.com/office/officeart/2005/8/layout/list1"/>
  </dgm:cxnLst>
  <dgm:bg/>
  <dgm:whole/>
</dgm:dataModel>
</file>

<file path=ppt/diagrams/data3.xml><?xml version="1.0" encoding="utf-8"?>
<dgm:dataModel xmlns:dgm="http://schemas.openxmlformats.org/drawingml/2006/diagram" xmlns:a="http://schemas.openxmlformats.org/drawingml/2006/main">
  <dgm:ptLst>
    <dgm:pt modelId="{526008F3-58B9-4228-AA4A-F69AEA443131}" type="doc">
      <dgm:prSet loTypeId="urn:microsoft.com/office/officeart/2005/8/layout/vProcess5" loCatId="process" qsTypeId="urn:microsoft.com/office/officeart/2005/8/quickstyle/3d8" qsCatId="3D" csTypeId="urn:microsoft.com/office/officeart/2005/8/colors/colorful1" csCatId="colorful" phldr="1"/>
      <dgm:spPr/>
      <dgm:t>
        <a:bodyPr/>
        <a:lstStyle/>
        <a:p>
          <a:endParaRPr lang="en-US"/>
        </a:p>
      </dgm:t>
    </dgm:pt>
    <dgm:pt modelId="{FCD200BA-FA2F-4A78-B681-B0DF8B867CF3}">
      <dgm:prSet phldrT="[Text]" custT="1"/>
      <dgm:spPr/>
      <dgm:t>
        <a:bodyPr/>
        <a:lstStyle/>
        <a:p>
          <a:pPr algn="just"/>
          <a:r>
            <a:rPr lang="en-US" sz="2000" dirty="0" err="1" smtClean="0">
              <a:effectLst>
                <a:outerShdw blurRad="38100" dist="38100" dir="2700000" algn="tl">
                  <a:srgbClr val="000000">
                    <a:alpha val="43137"/>
                  </a:srgbClr>
                </a:outerShdw>
              </a:effectLst>
            </a:rPr>
            <a:t>pendidikan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kesihatan</a:t>
          </a:r>
          <a:r>
            <a:rPr lang="en-US" sz="2000" dirty="0" smtClean="0">
              <a:effectLst>
                <a:outerShdw blurRad="38100" dist="38100" dir="2700000" algn="tl">
                  <a:srgbClr val="000000">
                    <a:alpha val="43137"/>
                  </a:srgbClr>
                </a:outerShdw>
              </a:effectLst>
            </a:rPr>
            <a:t> yang </a:t>
          </a:r>
          <a:r>
            <a:rPr lang="en-US" sz="2000" dirty="0" err="1" smtClean="0">
              <a:effectLst>
                <a:outerShdw blurRad="38100" dist="38100" dir="2700000" algn="tl">
                  <a:srgbClr val="000000">
                    <a:alpha val="43137"/>
                  </a:srgbClr>
                </a:outerShdw>
              </a:effectLst>
            </a:rPr>
            <a:t>merangkumi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fizikal</a:t>
          </a:r>
          <a:r>
            <a:rPr lang="en-US" sz="2000" dirty="0" smtClean="0">
              <a:effectLst>
                <a:outerShdw blurRad="38100" dist="38100" dir="2700000" algn="tl">
                  <a:srgbClr val="000000">
                    <a:alpha val="43137"/>
                  </a:srgbClr>
                </a:outerShdw>
              </a:effectLst>
            </a:rPr>
            <a:t>, mental </a:t>
          </a:r>
          <a:r>
            <a:rPr lang="en-US" sz="2000" dirty="0" err="1" smtClean="0">
              <a:effectLst>
                <a:outerShdw blurRad="38100" dist="38100" dir="2700000" algn="tl">
                  <a:srgbClr val="000000">
                    <a:alpha val="43137"/>
                  </a:srgbClr>
                </a:outerShdw>
              </a:effectLst>
            </a:rPr>
            <a:t>dan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psikologi</a:t>
          </a:r>
          <a:endParaRPr lang="en-US" sz="2000" dirty="0">
            <a:effectLst>
              <a:outerShdw blurRad="38100" dist="38100" dir="2700000" algn="tl">
                <a:srgbClr val="000000">
                  <a:alpha val="43137"/>
                </a:srgbClr>
              </a:outerShdw>
            </a:effectLst>
          </a:endParaRPr>
        </a:p>
      </dgm:t>
    </dgm:pt>
    <dgm:pt modelId="{7DBE2D1D-FD10-45B5-8E34-A00F36DBB0B7}" type="parTrans" cxnId="{15851D55-4F7D-4A89-8FC8-3791E0832322}">
      <dgm:prSet/>
      <dgm:spPr/>
      <dgm:t>
        <a:bodyPr/>
        <a:lstStyle/>
        <a:p>
          <a:pPr algn="just"/>
          <a:endParaRPr lang="en-US" sz="2000">
            <a:effectLst>
              <a:outerShdw blurRad="38100" dist="38100" dir="2700000" algn="tl">
                <a:srgbClr val="000000">
                  <a:alpha val="43137"/>
                </a:srgbClr>
              </a:outerShdw>
            </a:effectLst>
          </a:endParaRPr>
        </a:p>
      </dgm:t>
    </dgm:pt>
    <dgm:pt modelId="{6FFDAC13-51DA-45C5-BAB4-ADE5388A1118}" type="sibTrans" cxnId="{15851D55-4F7D-4A89-8FC8-3791E0832322}">
      <dgm:prSet custT="1"/>
      <dgm:spPr/>
      <dgm:t>
        <a:bodyPr/>
        <a:lstStyle/>
        <a:p>
          <a:pPr algn="just"/>
          <a:endParaRPr lang="en-US" sz="2000">
            <a:effectLst>
              <a:outerShdw blurRad="38100" dist="38100" dir="2700000" algn="tl">
                <a:srgbClr val="000000">
                  <a:alpha val="43137"/>
                </a:srgbClr>
              </a:outerShdw>
            </a:effectLst>
          </a:endParaRPr>
        </a:p>
      </dgm:t>
    </dgm:pt>
    <dgm:pt modelId="{92204B0E-EEBC-4611-8F62-B0D61105D799}">
      <dgm:prSet phldrT="[Text]" custT="1"/>
      <dgm:spPr>
        <a:solidFill>
          <a:srgbClr val="0070C0"/>
        </a:solidFill>
      </dgm:spPr>
      <dgm:t>
        <a:bodyPr/>
        <a:lstStyle/>
        <a:p>
          <a:pPr algn="just"/>
          <a:r>
            <a:rPr lang="en-US" sz="2000" dirty="0" err="1" smtClean="0">
              <a:effectLst>
                <a:outerShdw blurRad="38100" dist="38100" dir="2700000" algn="tl">
                  <a:srgbClr val="000000">
                    <a:alpha val="43137"/>
                  </a:srgbClr>
                </a:outerShdw>
              </a:effectLst>
            </a:rPr>
            <a:t>bersukan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sebaik-baiknya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dipupuk</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semenjak</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dari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awal</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lagi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supaya</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menjadi</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budaya</a:t>
          </a:r>
          <a:endParaRPr lang="en-US" sz="2000" dirty="0">
            <a:effectLst>
              <a:outerShdw blurRad="38100" dist="38100" dir="2700000" algn="tl">
                <a:srgbClr val="000000">
                  <a:alpha val="43137"/>
                </a:srgbClr>
              </a:outerShdw>
            </a:effectLst>
          </a:endParaRPr>
        </a:p>
      </dgm:t>
    </dgm:pt>
    <dgm:pt modelId="{F1713EE6-D5B2-411C-8C93-45AE17FE32B8}" type="parTrans" cxnId="{FBF2C8EE-3E30-43DD-BC16-89FCDF23E5D3}">
      <dgm:prSet/>
      <dgm:spPr/>
      <dgm:t>
        <a:bodyPr/>
        <a:lstStyle/>
        <a:p>
          <a:pPr algn="just"/>
          <a:endParaRPr lang="en-US" sz="2000">
            <a:effectLst>
              <a:outerShdw blurRad="38100" dist="38100" dir="2700000" algn="tl">
                <a:srgbClr val="000000">
                  <a:alpha val="43137"/>
                </a:srgbClr>
              </a:outerShdw>
            </a:effectLst>
          </a:endParaRPr>
        </a:p>
      </dgm:t>
    </dgm:pt>
    <dgm:pt modelId="{3133314C-A528-4256-8144-E0442A35BEDE}" type="sibTrans" cxnId="{FBF2C8EE-3E30-43DD-BC16-89FCDF23E5D3}">
      <dgm:prSet custT="1"/>
      <dgm:spPr/>
      <dgm:t>
        <a:bodyPr/>
        <a:lstStyle/>
        <a:p>
          <a:pPr algn="just"/>
          <a:endParaRPr lang="en-US" sz="2000">
            <a:effectLst>
              <a:outerShdw blurRad="38100" dist="38100" dir="2700000" algn="tl">
                <a:srgbClr val="000000">
                  <a:alpha val="43137"/>
                </a:srgbClr>
              </a:outerShdw>
            </a:effectLst>
          </a:endParaRPr>
        </a:p>
      </dgm:t>
    </dgm:pt>
    <dgm:pt modelId="{4C6FEAD8-8534-4F93-AF97-0B879DF384DC}">
      <dgm:prSet phldrT="[Text]" custT="1"/>
      <dgm:spPr>
        <a:ln>
          <a:solidFill>
            <a:schemeClr val="bg1"/>
          </a:solidFill>
        </a:ln>
      </dgm:spPr>
      <dgm:t>
        <a:bodyPr/>
        <a:lstStyle/>
        <a:p>
          <a:pPr algn="just"/>
          <a:r>
            <a:rPr lang="en-US" sz="2000" dirty="0" err="1" smtClean="0">
              <a:effectLst>
                <a:outerShdw blurRad="38100" dist="38100" dir="2700000" algn="tl">
                  <a:srgbClr val="000000">
                    <a:alpha val="43137"/>
                  </a:srgbClr>
                </a:outerShdw>
              </a:effectLst>
            </a:rPr>
            <a:t>dapat</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mengurangkan</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tekanan</a:t>
          </a:r>
          <a:endParaRPr lang="en-US" sz="2000" dirty="0">
            <a:effectLst>
              <a:outerShdw blurRad="38100" dist="38100" dir="2700000" algn="tl">
                <a:srgbClr val="000000">
                  <a:alpha val="43137"/>
                </a:srgbClr>
              </a:outerShdw>
            </a:effectLst>
          </a:endParaRPr>
        </a:p>
      </dgm:t>
    </dgm:pt>
    <dgm:pt modelId="{E8695CB6-7800-4279-879F-95E11C783289}" type="parTrans" cxnId="{2F2010F0-90C0-403B-B32D-8BF5B041A4CB}">
      <dgm:prSet/>
      <dgm:spPr/>
      <dgm:t>
        <a:bodyPr/>
        <a:lstStyle/>
        <a:p>
          <a:pPr algn="just"/>
          <a:endParaRPr lang="en-US" sz="2000">
            <a:effectLst>
              <a:outerShdw blurRad="38100" dist="38100" dir="2700000" algn="tl">
                <a:srgbClr val="000000">
                  <a:alpha val="43137"/>
                </a:srgbClr>
              </a:outerShdw>
            </a:effectLst>
          </a:endParaRPr>
        </a:p>
      </dgm:t>
    </dgm:pt>
    <dgm:pt modelId="{AF451DC8-9E73-4502-9DFB-D7A3CC711465}" type="sibTrans" cxnId="{2F2010F0-90C0-403B-B32D-8BF5B041A4CB}">
      <dgm:prSet/>
      <dgm:spPr/>
      <dgm:t>
        <a:bodyPr/>
        <a:lstStyle/>
        <a:p>
          <a:pPr algn="just"/>
          <a:endParaRPr lang="en-US" sz="2000">
            <a:effectLst>
              <a:outerShdw blurRad="38100" dist="38100" dir="2700000" algn="tl">
                <a:srgbClr val="000000">
                  <a:alpha val="43137"/>
                </a:srgbClr>
              </a:outerShdw>
            </a:effectLst>
          </a:endParaRPr>
        </a:p>
      </dgm:t>
    </dgm:pt>
    <dgm:pt modelId="{0E0F14E3-EB88-4337-89BB-53886453F96B}" type="pres">
      <dgm:prSet presAssocID="{526008F3-58B9-4228-AA4A-F69AEA443131}" presName="outerComposite" presStyleCnt="0">
        <dgm:presLayoutVars>
          <dgm:chMax val="5"/>
          <dgm:dir/>
          <dgm:resizeHandles val="exact"/>
        </dgm:presLayoutVars>
      </dgm:prSet>
      <dgm:spPr/>
      <dgm:t>
        <a:bodyPr/>
        <a:lstStyle/>
        <a:p>
          <a:endParaRPr lang="en-US"/>
        </a:p>
      </dgm:t>
    </dgm:pt>
    <dgm:pt modelId="{61B0C427-9158-4D83-BB4F-C521E402092A}" type="pres">
      <dgm:prSet presAssocID="{526008F3-58B9-4228-AA4A-F69AEA443131}" presName="dummyMaxCanvas" presStyleCnt="0">
        <dgm:presLayoutVars/>
      </dgm:prSet>
      <dgm:spPr/>
    </dgm:pt>
    <dgm:pt modelId="{00B1C269-6AF2-4A97-B509-33E434999978}" type="pres">
      <dgm:prSet presAssocID="{526008F3-58B9-4228-AA4A-F69AEA443131}" presName="ThreeNodes_1" presStyleLbl="node1" presStyleIdx="0" presStyleCnt="3">
        <dgm:presLayoutVars>
          <dgm:bulletEnabled val="1"/>
        </dgm:presLayoutVars>
      </dgm:prSet>
      <dgm:spPr/>
      <dgm:t>
        <a:bodyPr/>
        <a:lstStyle/>
        <a:p>
          <a:endParaRPr lang="en-US"/>
        </a:p>
      </dgm:t>
    </dgm:pt>
    <dgm:pt modelId="{2660162D-90C7-4A11-912F-1EC620CCECB9}" type="pres">
      <dgm:prSet presAssocID="{526008F3-58B9-4228-AA4A-F69AEA443131}" presName="ThreeNodes_2" presStyleLbl="node1" presStyleIdx="1" presStyleCnt="3">
        <dgm:presLayoutVars>
          <dgm:bulletEnabled val="1"/>
        </dgm:presLayoutVars>
      </dgm:prSet>
      <dgm:spPr/>
      <dgm:t>
        <a:bodyPr/>
        <a:lstStyle/>
        <a:p>
          <a:endParaRPr lang="en-US"/>
        </a:p>
      </dgm:t>
    </dgm:pt>
    <dgm:pt modelId="{C0E01292-0272-41B1-AD71-359B299706F6}" type="pres">
      <dgm:prSet presAssocID="{526008F3-58B9-4228-AA4A-F69AEA443131}" presName="ThreeNodes_3" presStyleLbl="node1" presStyleIdx="2" presStyleCnt="3">
        <dgm:presLayoutVars>
          <dgm:bulletEnabled val="1"/>
        </dgm:presLayoutVars>
      </dgm:prSet>
      <dgm:spPr/>
      <dgm:t>
        <a:bodyPr/>
        <a:lstStyle/>
        <a:p>
          <a:endParaRPr lang="en-US"/>
        </a:p>
      </dgm:t>
    </dgm:pt>
    <dgm:pt modelId="{2B945842-7FBF-42A4-BADB-B5C7BA31752F}" type="pres">
      <dgm:prSet presAssocID="{526008F3-58B9-4228-AA4A-F69AEA443131}" presName="ThreeConn_1-2" presStyleLbl="fgAccFollowNode1" presStyleIdx="0" presStyleCnt="2">
        <dgm:presLayoutVars>
          <dgm:bulletEnabled val="1"/>
        </dgm:presLayoutVars>
      </dgm:prSet>
      <dgm:spPr/>
      <dgm:t>
        <a:bodyPr/>
        <a:lstStyle/>
        <a:p>
          <a:endParaRPr lang="en-US"/>
        </a:p>
      </dgm:t>
    </dgm:pt>
    <dgm:pt modelId="{05701819-FF65-4753-91A8-E0A68A5C1F07}" type="pres">
      <dgm:prSet presAssocID="{526008F3-58B9-4228-AA4A-F69AEA443131}" presName="ThreeConn_2-3" presStyleLbl="fgAccFollowNode1" presStyleIdx="1" presStyleCnt="2">
        <dgm:presLayoutVars>
          <dgm:bulletEnabled val="1"/>
        </dgm:presLayoutVars>
      </dgm:prSet>
      <dgm:spPr/>
      <dgm:t>
        <a:bodyPr/>
        <a:lstStyle/>
        <a:p>
          <a:endParaRPr lang="en-US"/>
        </a:p>
      </dgm:t>
    </dgm:pt>
    <dgm:pt modelId="{051545DA-E84C-420A-B9B3-B60A99B932DA}" type="pres">
      <dgm:prSet presAssocID="{526008F3-58B9-4228-AA4A-F69AEA443131}" presName="ThreeNodes_1_text" presStyleLbl="node1" presStyleIdx="2" presStyleCnt="3">
        <dgm:presLayoutVars>
          <dgm:bulletEnabled val="1"/>
        </dgm:presLayoutVars>
      </dgm:prSet>
      <dgm:spPr/>
      <dgm:t>
        <a:bodyPr/>
        <a:lstStyle/>
        <a:p>
          <a:endParaRPr lang="en-US"/>
        </a:p>
      </dgm:t>
    </dgm:pt>
    <dgm:pt modelId="{12EE8AD5-7F5A-4126-827C-68255B0AD65C}" type="pres">
      <dgm:prSet presAssocID="{526008F3-58B9-4228-AA4A-F69AEA443131}" presName="ThreeNodes_2_text" presStyleLbl="node1" presStyleIdx="2" presStyleCnt="3">
        <dgm:presLayoutVars>
          <dgm:bulletEnabled val="1"/>
        </dgm:presLayoutVars>
      </dgm:prSet>
      <dgm:spPr/>
      <dgm:t>
        <a:bodyPr/>
        <a:lstStyle/>
        <a:p>
          <a:endParaRPr lang="en-US"/>
        </a:p>
      </dgm:t>
    </dgm:pt>
    <dgm:pt modelId="{18A3B188-C8DE-42EA-A065-E2CB51120C4E}" type="pres">
      <dgm:prSet presAssocID="{526008F3-58B9-4228-AA4A-F69AEA443131}" presName="ThreeNodes_3_text" presStyleLbl="node1" presStyleIdx="2" presStyleCnt="3">
        <dgm:presLayoutVars>
          <dgm:bulletEnabled val="1"/>
        </dgm:presLayoutVars>
      </dgm:prSet>
      <dgm:spPr/>
      <dgm:t>
        <a:bodyPr/>
        <a:lstStyle/>
        <a:p>
          <a:endParaRPr lang="en-US"/>
        </a:p>
      </dgm:t>
    </dgm:pt>
  </dgm:ptLst>
  <dgm:cxnLst>
    <dgm:cxn modelId="{A404A481-9DEF-4BD8-B956-08D9362F24CF}" type="presOf" srcId="{92204B0E-EEBC-4611-8F62-B0D61105D799}" destId="{12EE8AD5-7F5A-4126-827C-68255B0AD65C}" srcOrd="1" destOrd="0" presId="urn:microsoft.com/office/officeart/2005/8/layout/vProcess5"/>
    <dgm:cxn modelId="{15851D55-4F7D-4A89-8FC8-3791E0832322}" srcId="{526008F3-58B9-4228-AA4A-F69AEA443131}" destId="{FCD200BA-FA2F-4A78-B681-B0DF8B867CF3}" srcOrd="0" destOrd="0" parTransId="{7DBE2D1D-FD10-45B5-8E34-A00F36DBB0B7}" sibTransId="{6FFDAC13-51DA-45C5-BAB4-ADE5388A1118}"/>
    <dgm:cxn modelId="{2F2010F0-90C0-403B-B32D-8BF5B041A4CB}" srcId="{526008F3-58B9-4228-AA4A-F69AEA443131}" destId="{4C6FEAD8-8534-4F93-AF97-0B879DF384DC}" srcOrd="2" destOrd="0" parTransId="{E8695CB6-7800-4279-879F-95E11C783289}" sibTransId="{AF451DC8-9E73-4502-9DFB-D7A3CC711465}"/>
    <dgm:cxn modelId="{B2FAFB11-D127-4454-B7F0-9E628418542F}" type="presOf" srcId="{3133314C-A528-4256-8144-E0442A35BEDE}" destId="{05701819-FF65-4753-91A8-E0A68A5C1F07}" srcOrd="0" destOrd="0" presId="urn:microsoft.com/office/officeart/2005/8/layout/vProcess5"/>
    <dgm:cxn modelId="{D79C8F1E-33BB-4E14-ACF1-51C00F703ABB}" type="presOf" srcId="{6FFDAC13-51DA-45C5-BAB4-ADE5388A1118}" destId="{2B945842-7FBF-42A4-BADB-B5C7BA31752F}" srcOrd="0" destOrd="0" presId="urn:microsoft.com/office/officeart/2005/8/layout/vProcess5"/>
    <dgm:cxn modelId="{45CDF75C-8472-498D-ABC0-8FD0ED8051DA}" type="presOf" srcId="{4C6FEAD8-8534-4F93-AF97-0B879DF384DC}" destId="{18A3B188-C8DE-42EA-A065-E2CB51120C4E}" srcOrd="1" destOrd="0" presId="urn:microsoft.com/office/officeart/2005/8/layout/vProcess5"/>
    <dgm:cxn modelId="{F08BDA8B-3CA6-4BFD-8695-6DEB0E99AE94}" type="presOf" srcId="{526008F3-58B9-4228-AA4A-F69AEA443131}" destId="{0E0F14E3-EB88-4337-89BB-53886453F96B}" srcOrd="0" destOrd="0" presId="urn:microsoft.com/office/officeart/2005/8/layout/vProcess5"/>
    <dgm:cxn modelId="{B44449A5-A51A-4983-90A5-83B7C4525F88}" type="presOf" srcId="{FCD200BA-FA2F-4A78-B681-B0DF8B867CF3}" destId="{00B1C269-6AF2-4A97-B509-33E434999978}" srcOrd="0" destOrd="0" presId="urn:microsoft.com/office/officeart/2005/8/layout/vProcess5"/>
    <dgm:cxn modelId="{CABBBC88-3C19-4EA3-BDFB-106FB2180ABF}" type="presOf" srcId="{92204B0E-EEBC-4611-8F62-B0D61105D799}" destId="{2660162D-90C7-4A11-912F-1EC620CCECB9}" srcOrd="0" destOrd="0" presId="urn:microsoft.com/office/officeart/2005/8/layout/vProcess5"/>
    <dgm:cxn modelId="{FBF2C8EE-3E30-43DD-BC16-89FCDF23E5D3}" srcId="{526008F3-58B9-4228-AA4A-F69AEA443131}" destId="{92204B0E-EEBC-4611-8F62-B0D61105D799}" srcOrd="1" destOrd="0" parTransId="{F1713EE6-D5B2-411C-8C93-45AE17FE32B8}" sibTransId="{3133314C-A528-4256-8144-E0442A35BEDE}"/>
    <dgm:cxn modelId="{54F3BC3D-22EA-4831-95F9-AC9AEEBBC993}" type="presOf" srcId="{FCD200BA-FA2F-4A78-B681-B0DF8B867CF3}" destId="{051545DA-E84C-420A-B9B3-B60A99B932DA}" srcOrd="1" destOrd="0" presId="urn:microsoft.com/office/officeart/2005/8/layout/vProcess5"/>
    <dgm:cxn modelId="{4929B667-95C7-4A79-BA2E-74DC7D3C9F51}" type="presOf" srcId="{4C6FEAD8-8534-4F93-AF97-0B879DF384DC}" destId="{C0E01292-0272-41B1-AD71-359B299706F6}" srcOrd="0" destOrd="0" presId="urn:microsoft.com/office/officeart/2005/8/layout/vProcess5"/>
    <dgm:cxn modelId="{1B25437E-C757-45DA-A6E9-98DA93002F4F}" type="presParOf" srcId="{0E0F14E3-EB88-4337-89BB-53886453F96B}" destId="{61B0C427-9158-4D83-BB4F-C521E402092A}" srcOrd="0" destOrd="0" presId="urn:microsoft.com/office/officeart/2005/8/layout/vProcess5"/>
    <dgm:cxn modelId="{E646AB39-F1E7-44F2-A996-698152F13912}" type="presParOf" srcId="{0E0F14E3-EB88-4337-89BB-53886453F96B}" destId="{00B1C269-6AF2-4A97-B509-33E434999978}" srcOrd="1" destOrd="0" presId="urn:microsoft.com/office/officeart/2005/8/layout/vProcess5"/>
    <dgm:cxn modelId="{E48EE85C-6157-4287-A65F-FD877F4E754E}" type="presParOf" srcId="{0E0F14E3-EB88-4337-89BB-53886453F96B}" destId="{2660162D-90C7-4A11-912F-1EC620CCECB9}" srcOrd="2" destOrd="0" presId="urn:microsoft.com/office/officeart/2005/8/layout/vProcess5"/>
    <dgm:cxn modelId="{96A980ED-0F79-4499-9F4D-4AA5B469A446}" type="presParOf" srcId="{0E0F14E3-EB88-4337-89BB-53886453F96B}" destId="{C0E01292-0272-41B1-AD71-359B299706F6}" srcOrd="3" destOrd="0" presId="urn:microsoft.com/office/officeart/2005/8/layout/vProcess5"/>
    <dgm:cxn modelId="{10E22B1F-E7D0-4A30-9554-508B1150E0BD}" type="presParOf" srcId="{0E0F14E3-EB88-4337-89BB-53886453F96B}" destId="{2B945842-7FBF-42A4-BADB-B5C7BA31752F}" srcOrd="4" destOrd="0" presId="urn:microsoft.com/office/officeart/2005/8/layout/vProcess5"/>
    <dgm:cxn modelId="{2A76E63A-5078-4FF0-891A-F4FE5D517526}" type="presParOf" srcId="{0E0F14E3-EB88-4337-89BB-53886453F96B}" destId="{05701819-FF65-4753-91A8-E0A68A5C1F07}" srcOrd="5" destOrd="0" presId="urn:microsoft.com/office/officeart/2005/8/layout/vProcess5"/>
    <dgm:cxn modelId="{2D15D6D8-0AFF-484D-9AEF-0F050BAAE4A2}" type="presParOf" srcId="{0E0F14E3-EB88-4337-89BB-53886453F96B}" destId="{051545DA-E84C-420A-B9B3-B60A99B932DA}" srcOrd="6" destOrd="0" presId="urn:microsoft.com/office/officeart/2005/8/layout/vProcess5"/>
    <dgm:cxn modelId="{6532F1F4-105E-44E3-A996-29A682B59336}" type="presParOf" srcId="{0E0F14E3-EB88-4337-89BB-53886453F96B}" destId="{12EE8AD5-7F5A-4126-827C-68255B0AD65C}" srcOrd="7" destOrd="0" presId="urn:microsoft.com/office/officeart/2005/8/layout/vProcess5"/>
    <dgm:cxn modelId="{8E906857-C646-4711-86CA-4E586B35D935}" type="presParOf" srcId="{0E0F14E3-EB88-4337-89BB-53886453F96B}" destId="{18A3B188-C8DE-42EA-A065-E2CB51120C4E}"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C25C29BA-5E2B-4153-BCA0-34089C8503BF}" type="doc">
      <dgm:prSet loTypeId="urn:microsoft.com/office/officeart/2005/8/layout/radial4" loCatId="relationship" qsTypeId="urn:microsoft.com/office/officeart/2005/8/quickstyle/3d1" qsCatId="3D" csTypeId="urn:microsoft.com/office/officeart/2005/8/colors/colorful1" csCatId="colorful" phldr="1"/>
      <dgm:spPr/>
      <dgm:t>
        <a:bodyPr/>
        <a:lstStyle/>
        <a:p>
          <a:endParaRPr lang="en-US"/>
        </a:p>
      </dgm:t>
    </dgm:pt>
    <dgm:pt modelId="{3B2D2F10-7624-496C-BDF8-C9F77E7489C2}">
      <dgm:prSet phldrT="[Text]" custT="1"/>
      <dgm:spPr/>
      <dgm:t>
        <a:bodyPr/>
        <a:lstStyle/>
        <a:p>
          <a:r>
            <a:rPr lang="en-US" sz="1800" dirty="0" smtClean="0">
              <a:ln>
                <a:solidFill>
                  <a:srgbClr val="002060"/>
                </a:solidFill>
              </a:ln>
              <a:solidFill>
                <a:srgbClr val="002060"/>
              </a:solidFill>
              <a:effectLst>
                <a:glow rad="101600">
                  <a:schemeClr val="accent3">
                    <a:satMod val="175000"/>
                    <a:alpha val="40000"/>
                  </a:schemeClr>
                </a:glow>
                <a:outerShdw blurRad="38100" dist="38100" dir="2700000" algn="tl">
                  <a:srgbClr val="000000">
                    <a:alpha val="43137"/>
                  </a:srgbClr>
                </a:outerShdw>
              </a:effectLst>
            </a:rPr>
            <a:t>GAYA HIDUP CERGAS DAN SIHAT</a:t>
          </a:r>
          <a:endParaRPr lang="en-US" sz="1800" dirty="0">
            <a:ln>
              <a:solidFill>
                <a:srgbClr val="002060"/>
              </a:solidFill>
            </a:ln>
            <a:solidFill>
              <a:srgbClr val="002060"/>
            </a:solidFill>
            <a:effectLst>
              <a:glow rad="101600">
                <a:schemeClr val="accent3">
                  <a:satMod val="175000"/>
                  <a:alpha val="40000"/>
                </a:schemeClr>
              </a:glow>
              <a:outerShdw blurRad="38100" dist="38100" dir="2700000" algn="tl">
                <a:srgbClr val="000000">
                  <a:alpha val="43137"/>
                </a:srgbClr>
              </a:outerShdw>
            </a:effectLst>
          </a:endParaRPr>
        </a:p>
      </dgm:t>
    </dgm:pt>
    <dgm:pt modelId="{87E5512A-5193-4921-884C-64A6F13EC170}" type="parTrans" cxnId="{79B9BC7C-ED4E-419E-83BB-57B6136A57E1}">
      <dgm:prSet/>
      <dgm:spPr/>
      <dgm:t>
        <a:bodyPr/>
        <a:lstStyle/>
        <a:p>
          <a:endParaRPr lang="en-US" sz="2000">
            <a:effectLst>
              <a:outerShdw blurRad="38100" dist="38100" dir="2700000" algn="tl">
                <a:srgbClr val="000000">
                  <a:alpha val="43137"/>
                </a:srgbClr>
              </a:outerShdw>
            </a:effectLst>
          </a:endParaRPr>
        </a:p>
      </dgm:t>
    </dgm:pt>
    <dgm:pt modelId="{5C954EAF-35CB-4D63-9683-E86375C49DED}" type="sibTrans" cxnId="{79B9BC7C-ED4E-419E-83BB-57B6136A57E1}">
      <dgm:prSet/>
      <dgm:spPr/>
      <dgm:t>
        <a:bodyPr/>
        <a:lstStyle/>
        <a:p>
          <a:endParaRPr lang="en-US" sz="2000">
            <a:effectLst>
              <a:outerShdw blurRad="38100" dist="38100" dir="2700000" algn="tl">
                <a:srgbClr val="000000">
                  <a:alpha val="43137"/>
                </a:srgbClr>
              </a:outerShdw>
            </a:effectLst>
          </a:endParaRPr>
        </a:p>
      </dgm:t>
    </dgm:pt>
    <dgm:pt modelId="{34FE933D-0AD6-442C-8313-ED4354FA5E74}">
      <dgm:prSet phldrT="[Text]" custT="1"/>
      <dgm:spPr/>
      <dgm:t>
        <a:bodyPr/>
        <a:lstStyle/>
        <a:p>
          <a:r>
            <a:rPr lang="en-US" sz="2000" dirty="0" smtClean="0">
              <a:effectLst>
                <a:outerShdw blurRad="38100" dist="38100" dir="2700000" algn="tl">
                  <a:srgbClr val="000000">
                    <a:alpha val="43137"/>
                  </a:srgbClr>
                </a:outerShdw>
              </a:effectLst>
            </a:rPr>
            <a:t>ROHANI</a:t>
          </a:r>
          <a:endParaRPr lang="en-US" sz="2000" dirty="0">
            <a:effectLst>
              <a:outerShdw blurRad="38100" dist="38100" dir="2700000" algn="tl">
                <a:srgbClr val="000000">
                  <a:alpha val="43137"/>
                </a:srgbClr>
              </a:outerShdw>
            </a:effectLst>
          </a:endParaRPr>
        </a:p>
      </dgm:t>
    </dgm:pt>
    <dgm:pt modelId="{BD237502-BD47-426D-8CB2-67301064C6C1}" type="parTrans" cxnId="{B1F36E39-6AC7-4E5F-A8AE-EE465C4D31AB}">
      <dgm:prSet/>
      <dgm:spPr/>
      <dgm:t>
        <a:bodyPr/>
        <a:lstStyle/>
        <a:p>
          <a:endParaRPr lang="en-US" sz="2000">
            <a:effectLst>
              <a:outerShdw blurRad="38100" dist="38100" dir="2700000" algn="tl">
                <a:srgbClr val="000000">
                  <a:alpha val="43137"/>
                </a:srgbClr>
              </a:outerShdw>
            </a:effectLst>
          </a:endParaRPr>
        </a:p>
      </dgm:t>
    </dgm:pt>
    <dgm:pt modelId="{CACF6C45-9D56-43F9-91D3-C6165595EBF1}" type="sibTrans" cxnId="{B1F36E39-6AC7-4E5F-A8AE-EE465C4D31AB}">
      <dgm:prSet/>
      <dgm:spPr/>
      <dgm:t>
        <a:bodyPr/>
        <a:lstStyle/>
        <a:p>
          <a:endParaRPr lang="en-US" sz="2000">
            <a:effectLst>
              <a:outerShdw blurRad="38100" dist="38100" dir="2700000" algn="tl">
                <a:srgbClr val="000000">
                  <a:alpha val="43137"/>
                </a:srgbClr>
              </a:outerShdw>
            </a:effectLst>
          </a:endParaRPr>
        </a:p>
      </dgm:t>
    </dgm:pt>
    <dgm:pt modelId="{E83FAB57-DF76-46B9-B28E-5872AD735373}">
      <dgm:prSet phldrT="[Text]" custT="1"/>
      <dgm:spPr>
        <a:solidFill>
          <a:srgbClr val="FFC000"/>
        </a:solidFill>
      </dgm:spPr>
      <dgm:t>
        <a:bodyPr/>
        <a:lstStyle/>
        <a:p>
          <a:r>
            <a:rPr lang="en-US" sz="2000" dirty="0" smtClean="0">
              <a:effectLst>
                <a:outerShdw blurRad="38100" dist="38100" dir="2700000" algn="tl">
                  <a:srgbClr val="000000">
                    <a:alpha val="43137"/>
                  </a:srgbClr>
                </a:outerShdw>
              </a:effectLst>
            </a:rPr>
            <a:t>JASMANI</a:t>
          </a:r>
          <a:endParaRPr lang="en-US" sz="2000" dirty="0">
            <a:effectLst>
              <a:outerShdw blurRad="38100" dist="38100" dir="2700000" algn="tl">
                <a:srgbClr val="000000">
                  <a:alpha val="43137"/>
                </a:srgbClr>
              </a:outerShdw>
            </a:effectLst>
          </a:endParaRPr>
        </a:p>
      </dgm:t>
    </dgm:pt>
    <dgm:pt modelId="{B7C47C26-22EC-447F-8FEC-92EC7D655003}" type="parTrans" cxnId="{055BA086-B956-469A-8856-54741D356CA0}">
      <dgm:prSet/>
      <dgm:spPr>
        <a:solidFill>
          <a:srgbClr val="FFC000"/>
        </a:solidFill>
      </dgm:spPr>
      <dgm:t>
        <a:bodyPr/>
        <a:lstStyle/>
        <a:p>
          <a:endParaRPr lang="en-US" sz="2000">
            <a:effectLst>
              <a:outerShdw blurRad="38100" dist="38100" dir="2700000" algn="tl">
                <a:srgbClr val="000000">
                  <a:alpha val="43137"/>
                </a:srgbClr>
              </a:outerShdw>
            </a:effectLst>
          </a:endParaRPr>
        </a:p>
      </dgm:t>
    </dgm:pt>
    <dgm:pt modelId="{D8ECE8DC-01E1-4C85-8963-2FDFA24CC25C}" type="sibTrans" cxnId="{055BA086-B956-469A-8856-54741D356CA0}">
      <dgm:prSet/>
      <dgm:spPr/>
      <dgm:t>
        <a:bodyPr/>
        <a:lstStyle/>
        <a:p>
          <a:endParaRPr lang="en-US" sz="2000">
            <a:effectLst>
              <a:outerShdw blurRad="38100" dist="38100" dir="2700000" algn="tl">
                <a:srgbClr val="000000">
                  <a:alpha val="43137"/>
                </a:srgbClr>
              </a:outerShdw>
            </a:effectLst>
          </a:endParaRPr>
        </a:p>
      </dgm:t>
    </dgm:pt>
    <dgm:pt modelId="{556B962A-691B-4251-90E1-5D9638C9A34A}" type="pres">
      <dgm:prSet presAssocID="{C25C29BA-5E2B-4153-BCA0-34089C8503BF}" presName="cycle" presStyleCnt="0">
        <dgm:presLayoutVars>
          <dgm:chMax val="1"/>
          <dgm:dir/>
          <dgm:animLvl val="ctr"/>
          <dgm:resizeHandles val="exact"/>
        </dgm:presLayoutVars>
      </dgm:prSet>
      <dgm:spPr/>
      <dgm:t>
        <a:bodyPr/>
        <a:lstStyle/>
        <a:p>
          <a:endParaRPr lang="en-US"/>
        </a:p>
      </dgm:t>
    </dgm:pt>
    <dgm:pt modelId="{F48DE598-6A71-4FB6-B96C-9A0721A42B97}" type="pres">
      <dgm:prSet presAssocID="{3B2D2F10-7624-496C-BDF8-C9F77E7489C2}" presName="centerShape" presStyleLbl="node0" presStyleIdx="0" presStyleCnt="1"/>
      <dgm:spPr/>
      <dgm:t>
        <a:bodyPr/>
        <a:lstStyle/>
        <a:p>
          <a:endParaRPr lang="en-US"/>
        </a:p>
      </dgm:t>
    </dgm:pt>
    <dgm:pt modelId="{68F0DA9E-B1C8-4CD6-9B93-05FABEAA490A}" type="pres">
      <dgm:prSet presAssocID="{BD237502-BD47-426D-8CB2-67301064C6C1}" presName="parTrans" presStyleLbl="bgSibTrans2D1" presStyleIdx="0" presStyleCnt="2"/>
      <dgm:spPr/>
      <dgm:t>
        <a:bodyPr/>
        <a:lstStyle/>
        <a:p>
          <a:endParaRPr lang="en-US"/>
        </a:p>
      </dgm:t>
    </dgm:pt>
    <dgm:pt modelId="{8EDA8C44-C9A2-42C0-9574-C33D58A4D881}" type="pres">
      <dgm:prSet presAssocID="{34FE933D-0AD6-442C-8313-ED4354FA5E74}" presName="node" presStyleLbl="node1" presStyleIdx="0" presStyleCnt="2">
        <dgm:presLayoutVars>
          <dgm:bulletEnabled val="1"/>
        </dgm:presLayoutVars>
      </dgm:prSet>
      <dgm:spPr/>
      <dgm:t>
        <a:bodyPr/>
        <a:lstStyle/>
        <a:p>
          <a:endParaRPr lang="en-US"/>
        </a:p>
      </dgm:t>
    </dgm:pt>
    <dgm:pt modelId="{0C2C08CC-4481-440E-8495-7E282A4C9F5D}" type="pres">
      <dgm:prSet presAssocID="{B7C47C26-22EC-447F-8FEC-92EC7D655003}" presName="parTrans" presStyleLbl="bgSibTrans2D1" presStyleIdx="1" presStyleCnt="2"/>
      <dgm:spPr/>
      <dgm:t>
        <a:bodyPr/>
        <a:lstStyle/>
        <a:p>
          <a:endParaRPr lang="en-US"/>
        </a:p>
      </dgm:t>
    </dgm:pt>
    <dgm:pt modelId="{EE2E0BEF-B004-4971-A7D9-3E9528D5422E}" type="pres">
      <dgm:prSet presAssocID="{E83FAB57-DF76-46B9-B28E-5872AD735373}" presName="node" presStyleLbl="node1" presStyleIdx="1" presStyleCnt="2">
        <dgm:presLayoutVars>
          <dgm:bulletEnabled val="1"/>
        </dgm:presLayoutVars>
      </dgm:prSet>
      <dgm:spPr/>
      <dgm:t>
        <a:bodyPr/>
        <a:lstStyle/>
        <a:p>
          <a:endParaRPr lang="en-US"/>
        </a:p>
      </dgm:t>
    </dgm:pt>
  </dgm:ptLst>
  <dgm:cxnLst>
    <dgm:cxn modelId="{79D0FCC8-CA2A-4EDB-831B-586B42319BC2}" type="presOf" srcId="{34FE933D-0AD6-442C-8313-ED4354FA5E74}" destId="{8EDA8C44-C9A2-42C0-9574-C33D58A4D881}" srcOrd="0" destOrd="0" presId="urn:microsoft.com/office/officeart/2005/8/layout/radial4"/>
    <dgm:cxn modelId="{055BA086-B956-469A-8856-54741D356CA0}" srcId="{3B2D2F10-7624-496C-BDF8-C9F77E7489C2}" destId="{E83FAB57-DF76-46B9-B28E-5872AD735373}" srcOrd="1" destOrd="0" parTransId="{B7C47C26-22EC-447F-8FEC-92EC7D655003}" sibTransId="{D8ECE8DC-01E1-4C85-8963-2FDFA24CC25C}"/>
    <dgm:cxn modelId="{E3B6FBCA-5820-48A5-BBCC-33DEFE2D4B87}" type="presOf" srcId="{3B2D2F10-7624-496C-BDF8-C9F77E7489C2}" destId="{F48DE598-6A71-4FB6-B96C-9A0721A42B97}" srcOrd="0" destOrd="0" presId="urn:microsoft.com/office/officeart/2005/8/layout/radial4"/>
    <dgm:cxn modelId="{88AB2C89-2B4C-43BE-8CDA-6A74BF63600A}" type="presOf" srcId="{BD237502-BD47-426D-8CB2-67301064C6C1}" destId="{68F0DA9E-B1C8-4CD6-9B93-05FABEAA490A}" srcOrd="0" destOrd="0" presId="urn:microsoft.com/office/officeart/2005/8/layout/radial4"/>
    <dgm:cxn modelId="{79B9BC7C-ED4E-419E-83BB-57B6136A57E1}" srcId="{C25C29BA-5E2B-4153-BCA0-34089C8503BF}" destId="{3B2D2F10-7624-496C-BDF8-C9F77E7489C2}" srcOrd="0" destOrd="0" parTransId="{87E5512A-5193-4921-884C-64A6F13EC170}" sibTransId="{5C954EAF-35CB-4D63-9683-E86375C49DED}"/>
    <dgm:cxn modelId="{F8847B6A-B325-4670-84BD-587537625064}" type="presOf" srcId="{B7C47C26-22EC-447F-8FEC-92EC7D655003}" destId="{0C2C08CC-4481-440E-8495-7E282A4C9F5D}" srcOrd="0" destOrd="0" presId="urn:microsoft.com/office/officeart/2005/8/layout/radial4"/>
    <dgm:cxn modelId="{5954F703-D1BA-4E71-B9F7-53B6A2468BB3}" type="presOf" srcId="{C25C29BA-5E2B-4153-BCA0-34089C8503BF}" destId="{556B962A-691B-4251-90E1-5D9638C9A34A}" srcOrd="0" destOrd="0" presId="urn:microsoft.com/office/officeart/2005/8/layout/radial4"/>
    <dgm:cxn modelId="{B1F36E39-6AC7-4E5F-A8AE-EE465C4D31AB}" srcId="{3B2D2F10-7624-496C-BDF8-C9F77E7489C2}" destId="{34FE933D-0AD6-442C-8313-ED4354FA5E74}" srcOrd="0" destOrd="0" parTransId="{BD237502-BD47-426D-8CB2-67301064C6C1}" sibTransId="{CACF6C45-9D56-43F9-91D3-C6165595EBF1}"/>
    <dgm:cxn modelId="{0180E6B0-348A-46EA-98E8-C885BE0F4725}" type="presOf" srcId="{E83FAB57-DF76-46B9-B28E-5872AD735373}" destId="{EE2E0BEF-B004-4971-A7D9-3E9528D5422E}" srcOrd="0" destOrd="0" presId="urn:microsoft.com/office/officeart/2005/8/layout/radial4"/>
    <dgm:cxn modelId="{AA86E692-C925-4020-9965-EA49D8CE8A3A}" type="presParOf" srcId="{556B962A-691B-4251-90E1-5D9638C9A34A}" destId="{F48DE598-6A71-4FB6-B96C-9A0721A42B97}" srcOrd="0" destOrd="0" presId="urn:microsoft.com/office/officeart/2005/8/layout/radial4"/>
    <dgm:cxn modelId="{939B8213-903B-4087-89DA-3561076D3026}" type="presParOf" srcId="{556B962A-691B-4251-90E1-5D9638C9A34A}" destId="{68F0DA9E-B1C8-4CD6-9B93-05FABEAA490A}" srcOrd="1" destOrd="0" presId="urn:microsoft.com/office/officeart/2005/8/layout/radial4"/>
    <dgm:cxn modelId="{6A0653D7-DB92-4A9E-B59E-3A0DD8F55590}" type="presParOf" srcId="{556B962A-691B-4251-90E1-5D9638C9A34A}" destId="{8EDA8C44-C9A2-42C0-9574-C33D58A4D881}" srcOrd="2" destOrd="0" presId="urn:microsoft.com/office/officeart/2005/8/layout/radial4"/>
    <dgm:cxn modelId="{12783CF1-FE55-4887-AF45-87C5D5641A4B}" type="presParOf" srcId="{556B962A-691B-4251-90E1-5D9638C9A34A}" destId="{0C2C08CC-4481-440E-8495-7E282A4C9F5D}" srcOrd="3" destOrd="0" presId="urn:microsoft.com/office/officeart/2005/8/layout/radial4"/>
    <dgm:cxn modelId="{E9CBF712-9AA5-47E1-B28B-340D23AF00B6}" type="presParOf" srcId="{556B962A-691B-4251-90E1-5D9638C9A34A}" destId="{EE2E0BEF-B004-4971-A7D9-3E9528D5422E}" srcOrd="4" destOrd="0" presId="urn:microsoft.com/office/officeart/2005/8/layout/radial4"/>
  </dgm:cxnLst>
  <dgm:bg/>
  <dgm:whole/>
</dgm:dataModel>
</file>

<file path=ppt/diagrams/data5.xml><?xml version="1.0" encoding="utf-8"?>
<dgm:dataModel xmlns:dgm="http://schemas.openxmlformats.org/drawingml/2006/diagram" xmlns:a="http://schemas.openxmlformats.org/drawingml/2006/main">
  <dgm:ptLst>
    <dgm:pt modelId="{5ACAE111-3EF3-4472-93FD-C5FDF0FD94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0D95205-C240-4EAD-A8AF-7B17BEA1AACB}">
      <dgm:prSet phldrT="[Text]" custT="1"/>
      <dgm:spPr/>
      <dgm:t>
        <a:bodyPr/>
        <a:lstStyle/>
        <a:p>
          <a:r>
            <a:rPr lang="en-US" sz="1800" dirty="0" err="1" smtClean="0">
              <a:effectLst>
                <a:outerShdw blurRad="38100" dist="38100" dir="2700000" algn="tl">
                  <a:srgbClr val="000000">
                    <a:alpha val="43137"/>
                  </a:srgbClr>
                </a:outerShdw>
              </a:effectLst>
            </a:rPr>
            <a:t>Hidup</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sihat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kedatangan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tahun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baharu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hijrah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memberi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banyak</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pengajaran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ujian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kepada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kita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supaya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sentiasa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kuat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bersabar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bersaing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dalam</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menjadi</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terbaik</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CE1C68D7-4A8F-41FE-89E6-C9BC3002FE89}" type="parTrans" cxnId="{E72EA8B3-9BB3-40E5-862A-0CA0EF102BC0}">
      <dgm:prSet/>
      <dgm:spPr/>
      <dgm:t>
        <a:bodyPr/>
        <a:lstStyle/>
        <a:p>
          <a:endParaRPr lang="en-US" sz="1800">
            <a:effectLst>
              <a:outerShdw blurRad="38100" dist="38100" dir="2700000" algn="tl">
                <a:srgbClr val="000000">
                  <a:alpha val="43137"/>
                </a:srgbClr>
              </a:outerShdw>
            </a:effectLst>
          </a:endParaRPr>
        </a:p>
      </dgm:t>
    </dgm:pt>
    <dgm:pt modelId="{1D401528-3B28-43AA-9830-964866F47B2F}" type="sibTrans" cxnId="{E72EA8B3-9BB3-40E5-862A-0CA0EF102BC0}">
      <dgm:prSet/>
      <dgm:spPr/>
      <dgm:t>
        <a:bodyPr/>
        <a:lstStyle/>
        <a:p>
          <a:endParaRPr lang="en-US" sz="1800">
            <a:effectLst>
              <a:outerShdw blurRad="38100" dist="38100" dir="2700000" algn="tl">
                <a:srgbClr val="000000">
                  <a:alpha val="43137"/>
                </a:srgbClr>
              </a:outerShdw>
            </a:effectLst>
          </a:endParaRPr>
        </a:p>
      </dgm:t>
    </dgm:pt>
    <dgm:pt modelId="{60AE1C75-B934-4A46-B104-2B8FDDFA5321}">
      <dgm:prSet phldrT="[Text]" custT="1"/>
      <dgm:spPr>
        <a:solidFill>
          <a:srgbClr val="FFC000"/>
        </a:solidFill>
      </dgm:spPr>
      <dgm:t>
        <a:bodyPr/>
        <a:lstStyle/>
        <a:p>
          <a:r>
            <a:rPr lang="en-US" sz="1800" dirty="0" err="1" smtClean="0">
              <a:solidFill>
                <a:schemeClr val="tx1"/>
              </a:solidFill>
              <a:effectLst>
                <a:outerShdw blurRad="38100" dist="38100" dir="2700000" algn="tl">
                  <a:srgbClr val="000000">
                    <a:alpha val="43137"/>
                  </a:srgbClr>
                </a:outerShdw>
              </a:effectLst>
            </a:rPr>
            <a:t>Kunci</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kepada</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kekuatan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tersebut</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adalah</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disebabkan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sikap</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kesederhanaan</a:t>
          </a:r>
          <a:r>
            <a:rPr lang="en-US" sz="1800" dirty="0" smtClean="0">
              <a:solidFill>
                <a:schemeClr val="tx1"/>
              </a:solidFill>
              <a:effectLst>
                <a:outerShdw blurRad="38100" dist="38100" dir="2700000" algn="tl">
                  <a:srgbClr val="000000">
                    <a:alpha val="43137"/>
                  </a:srgbClr>
                </a:outerShdw>
              </a:effectLst>
            </a:rPr>
            <a:t> yang </a:t>
          </a:r>
          <a:r>
            <a:rPr lang="en-US" sz="1800" dirty="0" err="1" smtClean="0">
              <a:solidFill>
                <a:schemeClr val="tx1"/>
              </a:solidFill>
              <a:effectLst>
                <a:outerShdw blurRad="38100" dist="38100" dir="2700000" algn="tl">
                  <a:srgbClr val="000000">
                    <a:alpha val="43137"/>
                  </a:srgbClr>
                </a:outerShdw>
              </a:effectLst>
            </a:rPr>
            <a:t>kita</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amalkan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untuk</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menegakkan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keamanan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dan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meletakkan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kepentingan</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ummah</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sebagai</a:t>
          </a:r>
          <a:r>
            <a:rPr lang="en-US" sz="1800" dirty="0" smtClean="0">
              <a:solidFill>
                <a:schemeClr val="tx1"/>
              </a:solidFill>
              <a:effectLst>
                <a:outerShdw blurRad="38100" dist="38100" dir="2700000" algn="tl">
                  <a:srgbClr val="000000">
                    <a:alpha val="43137"/>
                  </a:srgbClr>
                </a:outerShdw>
              </a:effectLst>
            </a:rPr>
            <a:t> </a:t>
          </a:r>
          <a:r>
            <a:rPr lang="en-US" sz="1800" dirty="0" err="1" smtClean="0">
              <a:solidFill>
                <a:schemeClr val="tx1"/>
              </a:solidFill>
              <a:effectLst>
                <a:outerShdw blurRad="38100" dist="38100" dir="2700000" algn="tl">
                  <a:srgbClr val="000000">
                    <a:alpha val="43137"/>
                  </a:srgbClr>
                </a:outerShdw>
              </a:effectLst>
            </a:rPr>
            <a:t>keutamaan</a:t>
          </a:r>
          <a:r>
            <a:rPr lang="en-US" sz="1800" dirty="0" smtClean="0">
              <a:solidFill>
                <a:schemeClr val="tx1"/>
              </a:solidFill>
              <a:effectLst>
                <a:outerShdw blurRad="38100" dist="38100" dir="2700000" algn="tl">
                  <a:srgbClr val="000000">
                    <a:alpha val="43137"/>
                  </a:srgbClr>
                </a:outerShdw>
              </a:effectLst>
            </a:rPr>
            <a:t>.</a:t>
          </a:r>
          <a:endParaRPr lang="en-US" sz="1800" dirty="0">
            <a:solidFill>
              <a:schemeClr val="tx1"/>
            </a:solidFill>
            <a:effectLst>
              <a:outerShdw blurRad="38100" dist="38100" dir="2700000" algn="tl">
                <a:srgbClr val="000000">
                  <a:alpha val="43137"/>
                </a:srgbClr>
              </a:outerShdw>
            </a:effectLst>
          </a:endParaRPr>
        </a:p>
      </dgm:t>
    </dgm:pt>
    <dgm:pt modelId="{DB2662D3-6275-4E5B-87AE-C274CFCD5724}" type="parTrans" cxnId="{F458AC37-635D-4025-AF00-5241BFFF6B4F}">
      <dgm:prSet/>
      <dgm:spPr/>
      <dgm:t>
        <a:bodyPr/>
        <a:lstStyle/>
        <a:p>
          <a:endParaRPr lang="en-US" sz="1800">
            <a:effectLst>
              <a:outerShdw blurRad="38100" dist="38100" dir="2700000" algn="tl">
                <a:srgbClr val="000000">
                  <a:alpha val="43137"/>
                </a:srgbClr>
              </a:outerShdw>
            </a:effectLst>
          </a:endParaRPr>
        </a:p>
      </dgm:t>
    </dgm:pt>
    <dgm:pt modelId="{20E3991F-F14F-445B-9994-9B90DBEC13F7}" type="sibTrans" cxnId="{F458AC37-635D-4025-AF00-5241BFFF6B4F}">
      <dgm:prSet/>
      <dgm:spPr/>
      <dgm:t>
        <a:bodyPr/>
        <a:lstStyle/>
        <a:p>
          <a:endParaRPr lang="en-US" sz="1800">
            <a:effectLst>
              <a:outerShdw blurRad="38100" dist="38100" dir="2700000" algn="tl">
                <a:srgbClr val="000000">
                  <a:alpha val="43137"/>
                </a:srgbClr>
              </a:outerShdw>
            </a:effectLst>
          </a:endParaRPr>
        </a:p>
      </dgm:t>
    </dgm:pt>
    <dgm:pt modelId="{0C2B603D-FE6F-41BF-9C93-C178A2DE618F}">
      <dgm:prSet phldrT="[Text]" custT="1"/>
      <dgm:spPr/>
      <dgm:t>
        <a:bodyPr/>
        <a:lstStyle/>
        <a:p>
          <a:r>
            <a:rPr lang="en-US" sz="1800" dirty="0" err="1" smtClean="0">
              <a:effectLst>
                <a:outerShdw blurRad="38100" dist="38100" dir="2700000" algn="tl">
                  <a:srgbClr val="000000">
                    <a:alpha val="43137"/>
                  </a:srgbClr>
                </a:outerShdw>
              </a:effectLst>
            </a:rPr>
            <a:t>tuntutan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hijrah</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pada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hari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ini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bukan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lagi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sekadar</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perpindahan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satu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tempat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satu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tempat</a:t>
          </a:r>
          <a:r>
            <a:rPr lang="en-US" sz="1800" dirty="0" smtClean="0">
              <a:effectLst>
                <a:outerShdw blurRad="38100" dist="38100" dir="2700000" algn="tl">
                  <a:srgbClr val="000000">
                    <a:alpha val="43137"/>
                  </a:srgbClr>
                </a:outerShdw>
              </a:effectLst>
            </a:rPr>
            <a:t> yang lain, </a:t>
          </a:r>
          <a:r>
            <a:rPr lang="en-US" sz="1800" dirty="0" err="1" smtClean="0">
              <a:effectLst>
                <a:outerShdw blurRad="38100" dist="38100" dir="2700000" algn="tl">
                  <a:srgbClr val="000000">
                    <a:alpha val="43137"/>
                  </a:srgbClr>
                </a:outerShdw>
              </a:effectLst>
            </a:rPr>
            <a:t>tetapi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suatu</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tranformasi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minda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budaya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hidup</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berteraskan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ajaran</a:t>
          </a:r>
          <a:r>
            <a:rPr lang="en-US" sz="1800" dirty="0" smtClean="0">
              <a:effectLst>
                <a:outerShdw blurRad="38100" dist="38100" dir="2700000" algn="tl">
                  <a:srgbClr val="000000">
                    <a:alpha val="43137"/>
                  </a:srgbClr>
                </a:outerShdw>
              </a:effectLst>
            </a:rPr>
            <a:t> Islam yang </a:t>
          </a:r>
          <a:r>
            <a:rPr lang="en-US" sz="1800" dirty="0" err="1" smtClean="0">
              <a:effectLst>
                <a:outerShdw blurRad="38100" dist="38100" dir="2700000" algn="tl">
                  <a:srgbClr val="000000">
                    <a:alpha val="43137"/>
                  </a:srgbClr>
                </a:outerShdw>
              </a:effectLst>
            </a:rPr>
            <a:t>sebenar-benarnya</a:t>
          </a:r>
          <a:endParaRPr lang="en-US" sz="1800" dirty="0">
            <a:effectLst>
              <a:outerShdw blurRad="38100" dist="38100" dir="2700000" algn="tl">
                <a:srgbClr val="000000">
                  <a:alpha val="43137"/>
                </a:srgbClr>
              </a:outerShdw>
            </a:effectLst>
          </a:endParaRPr>
        </a:p>
      </dgm:t>
    </dgm:pt>
    <dgm:pt modelId="{671236F2-DDC6-4758-A2AA-F75A6CF3A9E0}" type="parTrans" cxnId="{602D3B37-AFE3-4D75-878F-F4EDA12E91E8}">
      <dgm:prSet/>
      <dgm:spPr/>
      <dgm:t>
        <a:bodyPr/>
        <a:lstStyle/>
        <a:p>
          <a:endParaRPr lang="en-US" sz="1800">
            <a:effectLst>
              <a:outerShdw blurRad="38100" dist="38100" dir="2700000" algn="tl">
                <a:srgbClr val="000000">
                  <a:alpha val="43137"/>
                </a:srgbClr>
              </a:outerShdw>
            </a:effectLst>
          </a:endParaRPr>
        </a:p>
      </dgm:t>
    </dgm:pt>
    <dgm:pt modelId="{3A8C51EC-8341-40D9-AD9A-C4AA473BDE7E}" type="sibTrans" cxnId="{602D3B37-AFE3-4D75-878F-F4EDA12E91E8}">
      <dgm:prSet/>
      <dgm:spPr/>
      <dgm:t>
        <a:bodyPr/>
        <a:lstStyle/>
        <a:p>
          <a:endParaRPr lang="en-US" sz="1800">
            <a:effectLst>
              <a:outerShdw blurRad="38100" dist="38100" dir="2700000" algn="tl">
                <a:srgbClr val="000000">
                  <a:alpha val="43137"/>
                </a:srgbClr>
              </a:outerShdw>
            </a:effectLst>
          </a:endParaRPr>
        </a:p>
      </dgm:t>
    </dgm:pt>
    <dgm:pt modelId="{A9CCD3EA-4C56-403F-A91A-9AEF61F1145B}" type="pres">
      <dgm:prSet presAssocID="{5ACAE111-3EF3-4472-93FD-C5FDF0FD9412}" presName="diagram" presStyleCnt="0">
        <dgm:presLayoutVars>
          <dgm:dir/>
          <dgm:resizeHandles val="exact"/>
        </dgm:presLayoutVars>
      </dgm:prSet>
      <dgm:spPr/>
      <dgm:t>
        <a:bodyPr/>
        <a:lstStyle/>
        <a:p>
          <a:endParaRPr lang="en-US"/>
        </a:p>
      </dgm:t>
    </dgm:pt>
    <dgm:pt modelId="{392DF90B-C929-493B-A9B3-76250F0C31E3}" type="pres">
      <dgm:prSet presAssocID="{00D95205-C240-4EAD-A8AF-7B17BEA1AACB}" presName="node" presStyleLbl="node1" presStyleIdx="0" presStyleCnt="3">
        <dgm:presLayoutVars>
          <dgm:bulletEnabled val="1"/>
        </dgm:presLayoutVars>
      </dgm:prSet>
      <dgm:spPr/>
      <dgm:t>
        <a:bodyPr/>
        <a:lstStyle/>
        <a:p>
          <a:endParaRPr lang="en-US"/>
        </a:p>
      </dgm:t>
    </dgm:pt>
    <dgm:pt modelId="{74F9D5BB-9395-4842-8CD6-BDBB09908EEB}" type="pres">
      <dgm:prSet presAssocID="{1D401528-3B28-43AA-9830-964866F47B2F}" presName="sibTrans" presStyleCnt="0"/>
      <dgm:spPr/>
    </dgm:pt>
    <dgm:pt modelId="{659BCCBC-914D-4DBF-847B-8DE41B0152D6}" type="pres">
      <dgm:prSet presAssocID="{60AE1C75-B934-4A46-B104-2B8FDDFA5321}" presName="node" presStyleLbl="node1" presStyleIdx="1" presStyleCnt="3">
        <dgm:presLayoutVars>
          <dgm:bulletEnabled val="1"/>
        </dgm:presLayoutVars>
      </dgm:prSet>
      <dgm:spPr/>
      <dgm:t>
        <a:bodyPr/>
        <a:lstStyle/>
        <a:p>
          <a:endParaRPr lang="en-US"/>
        </a:p>
      </dgm:t>
    </dgm:pt>
    <dgm:pt modelId="{06A67ECC-DC5F-4499-B29A-F25E524D795C}" type="pres">
      <dgm:prSet presAssocID="{20E3991F-F14F-445B-9994-9B90DBEC13F7}" presName="sibTrans" presStyleCnt="0"/>
      <dgm:spPr/>
    </dgm:pt>
    <dgm:pt modelId="{E3FB33EB-F6B8-4C46-A9BA-9DE5A811F291}" type="pres">
      <dgm:prSet presAssocID="{0C2B603D-FE6F-41BF-9C93-C178A2DE618F}" presName="node" presStyleLbl="node1" presStyleIdx="2" presStyleCnt="3">
        <dgm:presLayoutVars>
          <dgm:bulletEnabled val="1"/>
        </dgm:presLayoutVars>
      </dgm:prSet>
      <dgm:spPr/>
      <dgm:t>
        <a:bodyPr/>
        <a:lstStyle/>
        <a:p>
          <a:endParaRPr lang="en-US"/>
        </a:p>
      </dgm:t>
    </dgm:pt>
  </dgm:ptLst>
  <dgm:cxnLst>
    <dgm:cxn modelId="{602D3B37-AFE3-4D75-878F-F4EDA12E91E8}" srcId="{5ACAE111-3EF3-4472-93FD-C5FDF0FD9412}" destId="{0C2B603D-FE6F-41BF-9C93-C178A2DE618F}" srcOrd="2" destOrd="0" parTransId="{671236F2-DDC6-4758-A2AA-F75A6CF3A9E0}" sibTransId="{3A8C51EC-8341-40D9-AD9A-C4AA473BDE7E}"/>
    <dgm:cxn modelId="{2F82B4E6-97E3-48FD-8135-52EA151C2257}" type="presOf" srcId="{00D95205-C240-4EAD-A8AF-7B17BEA1AACB}" destId="{392DF90B-C929-493B-A9B3-76250F0C31E3}" srcOrd="0" destOrd="0" presId="urn:microsoft.com/office/officeart/2005/8/layout/default"/>
    <dgm:cxn modelId="{353EDA28-8A1E-4E41-AFC2-9A66E0202D2F}" type="presOf" srcId="{60AE1C75-B934-4A46-B104-2B8FDDFA5321}" destId="{659BCCBC-914D-4DBF-847B-8DE41B0152D6}" srcOrd="0" destOrd="0" presId="urn:microsoft.com/office/officeart/2005/8/layout/default"/>
    <dgm:cxn modelId="{F458AC37-635D-4025-AF00-5241BFFF6B4F}" srcId="{5ACAE111-3EF3-4472-93FD-C5FDF0FD9412}" destId="{60AE1C75-B934-4A46-B104-2B8FDDFA5321}" srcOrd="1" destOrd="0" parTransId="{DB2662D3-6275-4E5B-87AE-C274CFCD5724}" sibTransId="{20E3991F-F14F-445B-9994-9B90DBEC13F7}"/>
    <dgm:cxn modelId="{527912B3-5315-4432-966A-C585BA743988}" type="presOf" srcId="{5ACAE111-3EF3-4472-93FD-C5FDF0FD9412}" destId="{A9CCD3EA-4C56-403F-A91A-9AEF61F1145B}" srcOrd="0" destOrd="0" presId="urn:microsoft.com/office/officeart/2005/8/layout/default"/>
    <dgm:cxn modelId="{743C859D-CB21-4186-914A-69C8FD1A59D8}" type="presOf" srcId="{0C2B603D-FE6F-41BF-9C93-C178A2DE618F}" destId="{E3FB33EB-F6B8-4C46-A9BA-9DE5A811F291}" srcOrd="0" destOrd="0" presId="urn:microsoft.com/office/officeart/2005/8/layout/default"/>
    <dgm:cxn modelId="{E72EA8B3-9BB3-40E5-862A-0CA0EF102BC0}" srcId="{5ACAE111-3EF3-4472-93FD-C5FDF0FD9412}" destId="{00D95205-C240-4EAD-A8AF-7B17BEA1AACB}" srcOrd="0" destOrd="0" parTransId="{CE1C68D7-4A8F-41FE-89E6-C9BC3002FE89}" sibTransId="{1D401528-3B28-43AA-9830-964866F47B2F}"/>
    <dgm:cxn modelId="{EAF22E70-ABDD-4BCB-923E-9F7148A7F5C1}" type="presParOf" srcId="{A9CCD3EA-4C56-403F-A91A-9AEF61F1145B}" destId="{392DF90B-C929-493B-A9B3-76250F0C31E3}" srcOrd="0" destOrd="0" presId="urn:microsoft.com/office/officeart/2005/8/layout/default"/>
    <dgm:cxn modelId="{41943517-B09F-4D46-A42E-52ADF4D19A1C}" type="presParOf" srcId="{A9CCD3EA-4C56-403F-A91A-9AEF61F1145B}" destId="{74F9D5BB-9395-4842-8CD6-BDBB09908EEB}" srcOrd="1" destOrd="0" presId="urn:microsoft.com/office/officeart/2005/8/layout/default"/>
    <dgm:cxn modelId="{C0389D51-8D9F-4896-82BD-C10C9B55CD0D}" type="presParOf" srcId="{A9CCD3EA-4C56-403F-A91A-9AEF61F1145B}" destId="{659BCCBC-914D-4DBF-847B-8DE41B0152D6}" srcOrd="2" destOrd="0" presId="urn:microsoft.com/office/officeart/2005/8/layout/default"/>
    <dgm:cxn modelId="{8FD6720A-EA25-428E-89C1-378914102B41}" type="presParOf" srcId="{A9CCD3EA-4C56-403F-A91A-9AEF61F1145B}" destId="{06A67ECC-DC5F-4499-B29A-F25E524D795C}" srcOrd="3" destOrd="0" presId="urn:microsoft.com/office/officeart/2005/8/layout/default"/>
    <dgm:cxn modelId="{DEF51383-CD4A-42FB-B5BB-F52FFEA1D822}" type="presParOf" srcId="{A9CCD3EA-4C56-403F-A91A-9AEF61F1145B}" destId="{E3FB33EB-F6B8-4C46-A9BA-9DE5A811F291}" srcOrd="4"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AE9772E0-4ADF-48A6-ACCF-CAEE53769466}"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369BCA2E-A93D-486A-B6D3-8EA00378808F}">
      <dgm:prSet phldrT="[Text]" custT="1"/>
      <dgm:spPr/>
      <dgm:t>
        <a:bodyPr/>
        <a:lstStyle/>
        <a:p>
          <a:r>
            <a:rPr lang="en-US" sz="1800" smtClean="0">
              <a:effectLst>
                <a:outerShdw blurRad="38100" dist="38100" dir="2700000" algn="tl">
                  <a:srgbClr val="000000">
                    <a:alpha val="43137"/>
                  </a:srgbClr>
                </a:outerShdw>
              </a:effectLst>
            </a:rPr>
            <a:t>1</a:t>
          </a:r>
          <a:endParaRPr lang="en-US" sz="1800" dirty="0">
            <a:effectLst>
              <a:outerShdw blurRad="38100" dist="38100" dir="2700000" algn="tl">
                <a:srgbClr val="000000">
                  <a:alpha val="43137"/>
                </a:srgbClr>
              </a:outerShdw>
            </a:effectLst>
          </a:endParaRPr>
        </a:p>
      </dgm:t>
    </dgm:pt>
    <dgm:pt modelId="{C1DB0F38-14DB-4676-BD0E-5247D9A62E82}" type="parTrans" cxnId="{A996AB6D-22DB-4F4A-9102-55030A068057}">
      <dgm:prSet/>
      <dgm:spPr/>
      <dgm:t>
        <a:bodyPr/>
        <a:lstStyle/>
        <a:p>
          <a:endParaRPr lang="en-US" sz="1800">
            <a:effectLst>
              <a:outerShdw blurRad="38100" dist="38100" dir="2700000" algn="tl">
                <a:srgbClr val="000000">
                  <a:alpha val="43137"/>
                </a:srgbClr>
              </a:outerShdw>
            </a:effectLst>
          </a:endParaRPr>
        </a:p>
      </dgm:t>
    </dgm:pt>
    <dgm:pt modelId="{F1572D1B-39A9-43D2-A093-708D3C19BD18}" type="sibTrans" cxnId="{A996AB6D-22DB-4F4A-9102-55030A068057}">
      <dgm:prSet/>
      <dgm:spPr/>
      <dgm:t>
        <a:bodyPr/>
        <a:lstStyle/>
        <a:p>
          <a:endParaRPr lang="en-US" sz="1800">
            <a:effectLst>
              <a:outerShdw blurRad="38100" dist="38100" dir="2700000" algn="tl">
                <a:srgbClr val="000000">
                  <a:alpha val="43137"/>
                </a:srgbClr>
              </a:outerShdw>
            </a:effectLst>
          </a:endParaRPr>
        </a:p>
      </dgm:t>
    </dgm:pt>
    <dgm:pt modelId="{F903C42E-FBE3-4231-9B43-FDA03B770182}">
      <dgm:prSet phldrT="[Text]" custT="1"/>
      <dgm:spPr/>
      <dgm:t>
        <a:bodyPr/>
        <a:lstStyle/>
        <a:p>
          <a:pPr algn="just"/>
          <a:r>
            <a:rPr lang="en-US" sz="1800" smtClean="0">
              <a:effectLst>
                <a:outerShdw blurRad="38100" dist="38100" dir="2700000" algn="tl">
                  <a:srgbClr val="000000">
                    <a:alpha val="43137"/>
                  </a:srgbClr>
                </a:outerShdw>
              </a:effectLst>
            </a:rPr>
            <a:t>Melakukan penghijrahan dengan memperkasa ilmu yang menjadi teras membina masa depan keluarga, generasi dan negara;</a:t>
          </a:r>
          <a:endParaRPr lang="en-US" sz="1800" dirty="0">
            <a:effectLst>
              <a:outerShdw blurRad="38100" dist="38100" dir="2700000" algn="tl">
                <a:srgbClr val="000000">
                  <a:alpha val="43137"/>
                </a:srgbClr>
              </a:outerShdw>
            </a:effectLst>
          </a:endParaRPr>
        </a:p>
      </dgm:t>
    </dgm:pt>
    <dgm:pt modelId="{1B41FFD2-D7ED-4798-BDC9-AF0E98FC9C8E}" type="parTrans" cxnId="{ED90C3E4-1F09-4F6B-A134-3B2778E413BB}">
      <dgm:prSet/>
      <dgm:spPr/>
      <dgm:t>
        <a:bodyPr/>
        <a:lstStyle/>
        <a:p>
          <a:endParaRPr lang="en-US" sz="1800">
            <a:effectLst>
              <a:outerShdw blurRad="38100" dist="38100" dir="2700000" algn="tl">
                <a:srgbClr val="000000">
                  <a:alpha val="43137"/>
                </a:srgbClr>
              </a:outerShdw>
            </a:effectLst>
          </a:endParaRPr>
        </a:p>
      </dgm:t>
    </dgm:pt>
    <dgm:pt modelId="{F0ECA21D-C508-4CCE-AEB4-4DEDE2D8BEEB}" type="sibTrans" cxnId="{ED90C3E4-1F09-4F6B-A134-3B2778E413BB}">
      <dgm:prSet/>
      <dgm:spPr/>
      <dgm:t>
        <a:bodyPr/>
        <a:lstStyle/>
        <a:p>
          <a:endParaRPr lang="en-US" sz="1800">
            <a:effectLst>
              <a:outerShdw blurRad="38100" dist="38100" dir="2700000" algn="tl">
                <a:srgbClr val="000000">
                  <a:alpha val="43137"/>
                </a:srgbClr>
              </a:outerShdw>
            </a:effectLst>
          </a:endParaRPr>
        </a:p>
      </dgm:t>
    </dgm:pt>
    <dgm:pt modelId="{4204310D-9389-4423-941A-73CD47F92C06}">
      <dgm:prSet phldrT="[Text]" custT="1"/>
      <dgm:spPr/>
      <dgm:t>
        <a:bodyPr/>
        <a:lstStyle/>
        <a:p>
          <a:r>
            <a:rPr lang="en-US" sz="1800" smtClean="0">
              <a:effectLst>
                <a:outerShdw blurRad="38100" dist="38100" dir="2700000" algn="tl">
                  <a:srgbClr val="000000">
                    <a:alpha val="43137"/>
                  </a:srgbClr>
                </a:outerShdw>
              </a:effectLst>
            </a:rPr>
            <a:t>2</a:t>
          </a:r>
          <a:endParaRPr lang="en-US" sz="1800" dirty="0">
            <a:effectLst>
              <a:outerShdw blurRad="38100" dist="38100" dir="2700000" algn="tl">
                <a:srgbClr val="000000">
                  <a:alpha val="43137"/>
                </a:srgbClr>
              </a:outerShdw>
            </a:effectLst>
          </a:endParaRPr>
        </a:p>
      </dgm:t>
    </dgm:pt>
    <dgm:pt modelId="{55A96297-A60C-4A28-BFEB-C124C0F9CEF6}" type="parTrans" cxnId="{49F72522-EA29-4D35-92CB-BFD6F373BB4A}">
      <dgm:prSet/>
      <dgm:spPr/>
      <dgm:t>
        <a:bodyPr/>
        <a:lstStyle/>
        <a:p>
          <a:endParaRPr lang="en-US" sz="1800">
            <a:effectLst>
              <a:outerShdw blurRad="38100" dist="38100" dir="2700000" algn="tl">
                <a:srgbClr val="000000">
                  <a:alpha val="43137"/>
                </a:srgbClr>
              </a:outerShdw>
            </a:effectLst>
          </a:endParaRPr>
        </a:p>
      </dgm:t>
    </dgm:pt>
    <dgm:pt modelId="{E8347D2B-9A95-4D4B-B929-4CD48666A8EF}" type="sibTrans" cxnId="{49F72522-EA29-4D35-92CB-BFD6F373BB4A}">
      <dgm:prSet/>
      <dgm:spPr/>
      <dgm:t>
        <a:bodyPr/>
        <a:lstStyle/>
        <a:p>
          <a:endParaRPr lang="en-US" sz="1800">
            <a:effectLst>
              <a:outerShdw blurRad="38100" dist="38100" dir="2700000" algn="tl">
                <a:srgbClr val="000000">
                  <a:alpha val="43137"/>
                </a:srgbClr>
              </a:outerShdw>
            </a:effectLst>
          </a:endParaRPr>
        </a:p>
      </dgm:t>
    </dgm:pt>
    <dgm:pt modelId="{9C17FF37-37B8-45C5-8553-551ADE6C30FD}">
      <dgm:prSet phldrT="[Text]" custT="1"/>
      <dgm:spPr/>
      <dgm:t>
        <a:bodyPr/>
        <a:lstStyle/>
        <a:p>
          <a:pPr algn="just"/>
          <a:r>
            <a:rPr lang="en-US" sz="1800" dirty="0" err="1" smtClean="0">
              <a:effectLst>
                <a:outerShdw blurRad="38100" dist="38100" dir="2700000" algn="tl">
                  <a:srgbClr val="000000">
                    <a:alpha val="43137"/>
                  </a:srgbClr>
                </a:outerShdw>
              </a:effectLst>
            </a:rPr>
            <a:t>Membuat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kajian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dari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masa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masa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tentang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kekuatan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kelemahan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cabaran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ancaman</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dihadapi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dalam</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membina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ummah</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cemerlang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endParaRPr lang="en-US" sz="1800" dirty="0">
            <a:effectLst>
              <a:outerShdw blurRad="38100" dist="38100" dir="2700000" algn="tl">
                <a:srgbClr val="000000">
                  <a:alpha val="43137"/>
                </a:srgbClr>
              </a:outerShdw>
            </a:effectLst>
          </a:endParaRPr>
        </a:p>
      </dgm:t>
    </dgm:pt>
    <dgm:pt modelId="{F47818C8-67EC-44C7-8BC2-10CB24058D05}" type="parTrans" cxnId="{5CDA5082-7D0F-4F82-AB7C-0D34DFCEC59B}">
      <dgm:prSet/>
      <dgm:spPr/>
      <dgm:t>
        <a:bodyPr/>
        <a:lstStyle/>
        <a:p>
          <a:endParaRPr lang="en-US" sz="1800">
            <a:effectLst>
              <a:outerShdw blurRad="38100" dist="38100" dir="2700000" algn="tl">
                <a:srgbClr val="000000">
                  <a:alpha val="43137"/>
                </a:srgbClr>
              </a:outerShdw>
            </a:effectLst>
          </a:endParaRPr>
        </a:p>
      </dgm:t>
    </dgm:pt>
    <dgm:pt modelId="{D5A922C1-673F-4116-B237-DB4A71176DD4}" type="sibTrans" cxnId="{5CDA5082-7D0F-4F82-AB7C-0D34DFCEC59B}">
      <dgm:prSet/>
      <dgm:spPr/>
      <dgm:t>
        <a:bodyPr/>
        <a:lstStyle/>
        <a:p>
          <a:endParaRPr lang="en-US" sz="1800">
            <a:effectLst>
              <a:outerShdw blurRad="38100" dist="38100" dir="2700000" algn="tl">
                <a:srgbClr val="000000">
                  <a:alpha val="43137"/>
                </a:srgbClr>
              </a:outerShdw>
            </a:effectLst>
          </a:endParaRPr>
        </a:p>
      </dgm:t>
    </dgm:pt>
    <dgm:pt modelId="{2E73F696-7B43-4F6C-B856-280D9310EA0E}">
      <dgm:prSet phldrT="[Text]" custT="1"/>
      <dgm:spPr>
        <a:solidFill>
          <a:srgbClr val="00B0F0"/>
        </a:solidFill>
      </dgm:spPr>
      <dgm:t>
        <a:bodyPr/>
        <a:lstStyle/>
        <a:p>
          <a:r>
            <a:rPr lang="en-US" sz="1800" smtClean="0">
              <a:effectLst>
                <a:outerShdw blurRad="38100" dist="38100" dir="2700000" algn="tl">
                  <a:srgbClr val="000000">
                    <a:alpha val="43137"/>
                  </a:srgbClr>
                </a:outerShdw>
              </a:effectLst>
            </a:rPr>
            <a:t>3</a:t>
          </a:r>
          <a:endParaRPr lang="en-US" sz="1800" dirty="0">
            <a:effectLst>
              <a:outerShdw blurRad="38100" dist="38100" dir="2700000" algn="tl">
                <a:srgbClr val="000000">
                  <a:alpha val="43137"/>
                </a:srgbClr>
              </a:outerShdw>
            </a:effectLst>
          </a:endParaRPr>
        </a:p>
      </dgm:t>
    </dgm:pt>
    <dgm:pt modelId="{CDF1C47F-21A3-4947-9F64-2EAE83BBBEC0}" type="parTrans" cxnId="{10061018-6235-4A20-8DBC-C3CA0FDA494B}">
      <dgm:prSet/>
      <dgm:spPr/>
      <dgm:t>
        <a:bodyPr/>
        <a:lstStyle/>
        <a:p>
          <a:endParaRPr lang="en-US" sz="1800">
            <a:effectLst>
              <a:outerShdw blurRad="38100" dist="38100" dir="2700000" algn="tl">
                <a:srgbClr val="000000">
                  <a:alpha val="43137"/>
                </a:srgbClr>
              </a:outerShdw>
            </a:effectLst>
          </a:endParaRPr>
        </a:p>
      </dgm:t>
    </dgm:pt>
    <dgm:pt modelId="{468528CF-C75F-47CA-B8EF-DD7602D07082}" type="sibTrans" cxnId="{10061018-6235-4A20-8DBC-C3CA0FDA494B}">
      <dgm:prSet/>
      <dgm:spPr/>
      <dgm:t>
        <a:bodyPr/>
        <a:lstStyle/>
        <a:p>
          <a:endParaRPr lang="en-US" sz="1800">
            <a:effectLst>
              <a:outerShdw blurRad="38100" dist="38100" dir="2700000" algn="tl">
                <a:srgbClr val="000000">
                  <a:alpha val="43137"/>
                </a:srgbClr>
              </a:outerShdw>
            </a:effectLst>
          </a:endParaRPr>
        </a:p>
      </dgm:t>
    </dgm:pt>
    <dgm:pt modelId="{5D75913A-C9FB-4FEE-857A-2BD76FA1DD3F}">
      <dgm:prSet phldrT="[Text]" custT="1"/>
      <dgm:spPr/>
      <dgm:t>
        <a:bodyPr/>
        <a:lstStyle/>
        <a:p>
          <a:pPr algn="just"/>
          <a:r>
            <a:rPr lang="en-US" sz="1800" dirty="0" err="1" smtClean="0">
              <a:effectLst>
                <a:outerShdw blurRad="38100" dist="38100" dir="2700000" algn="tl">
                  <a:srgbClr val="000000">
                    <a:alpha val="43137"/>
                  </a:srgbClr>
                </a:outerShdw>
              </a:effectLst>
            </a:rPr>
            <a:t>Merancang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menyediakan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pelan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tindakan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supaya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matlamat</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membina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masa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depan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ummah</a:t>
          </a:r>
          <a:r>
            <a:rPr lang="en-US" sz="1800" dirty="0" smtClean="0">
              <a:effectLst>
                <a:outerShdw blurRad="38100" dist="38100" dir="2700000" algn="tl">
                  <a:srgbClr val="000000">
                    <a:alpha val="43137"/>
                  </a:srgbClr>
                </a:outerShdw>
              </a:effectLst>
            </a:rPr>
            <a:t> yang </a:t>
          </a:r>
          <a:r>
            <a:rPr lang="en-US" sz="1800" dirty="0" err="1" smtClean="0">
              <a:effectLst>
                <a:outerShdw blurRad="38100" dist="38100" dir="2700000" algn="tl">
                  <a:srgbClr val="000000">
                    <a:alpha val="43137"/>
                  </a:srgbClr>
                </a:outerShdw>
              </a:effectLst>
            </a:rPr>
            <a:t>cemerlang</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memenuhi</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keperluan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dunia</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dan</a:t>
          </a:r>
          <a:r>
            <a:rPr lang="en-US" sz="1800" dirty="0" smtClean="0">
              <a:effectLst>
                <a:outerShdw blurRad="38100" dist="38100" dir="2700000" algn="tl">
                  <a:srgbClr val="000000">
                    <a:alpha val="43137"/>
                  </a:srgbClr>
                </a:outerShdw>
              </a:effectLst>
            </a:rPr>
            <a:t> </a:t>
          </a:r>
          <a:r>
            <a:rPr lang="en-US" sz="1800" dirty="0" err="1" smtClean="0">
              <a:effectLst>
                <a:outerShdw blurRad="38100" dist="38100" dir="2700000" algn="tl">
                  <a:srgbClr val="000000">
                    <a:alpha val="43137"/>
                  </a:srgbClr>
                </a:outerShdw>
              </a:effectLst>
            </a:rPr>
            <a:t>akhirat</a:t>
          </a:r>
          <a:r>
            <a:rPr lang="en-US" sz="180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99ACDDD2-88D5-42EE-A5B5-522824810ED2}" type="parTrans" cxnId="{12DDC314-FA8F-45A6-A949-1BFA4E9A6CC2}">
      <dgm:prSet/>
      <dgm:spPr/>
      <dgm:t>
        <a:bodyPr/>
        <a:lstStyle/>
        <a:p>
          <a:endParaRPr lang="en-US" sz="1800">
            <a:effectLst>
              <a:outerShdw blurRad="38100" dist="38100" dir="2700000" algn="tl">
                <a:srgbClr val="000000">
                  <a:alpha val="43137"/>
                </a:srgbClr>
              </a:outerShdw>
            </a:effectLst>
          </a:endParaRPr>
        </a:p>
      </dgm:t>
    </dgm:pt>
    <dgm:pt modelId="{54CE9A45-328D-4C4B-B8F5-AF15FD4E2EF4}" type="sibTrans" cxnId="{12DDC314-FA8F-45A6-A949-1BFA4E9A6CC2}">
      <dgm:prSet/>
      <dgm:spPr/>
      <dgm:t>
        <a:bodyPr/>
        <a:lstStyle/>
        <a:p>
          <a:endParaRPr lang="en-US" sz="1800">
            <a:effectLst>
              <a:outerShdw blurRad="38100" dist="38100" dir="2700000" algn="tl">
                <a:srgbClr val="000000">
                  <a:alpha val="43137"/>
                </a:srgbClr>
              </a:outerShdw>
            </a:effectLst>
          </a:endParaRPr>
        </a:p>
      </dgm:t>
    </dgm:pt>
    <dgm:pt modelId="{31A6287E-D3C4-47D2-A493-8707AD8C246A}" type="pres">
      <dgm:prSet presAssocID="{AE9772E0-4ADF-48A6-ACCF-CAEE53769466}" presName="linearFlow" presStyleCnt="0">
        <dgm:presLayoutVars>
          <dgm:dir/>
          <dgm:animLvl val="lvl"/>
          <dgm:resizeHandles val="exact"/>
        </dgm:presLayoutVars>
      </dgm:prSet>
      <dgm:spPr/>
      <dgm:t>
        <a:bodyPr/>
        <a:lstStyle/>
        <a:p>
          <a:endParaRPr lang="en-US"/>
        </a:p>
      </dgm:t>
    </dgm:pt>
    <dgm:pt modelId="{6E2022B3-5A5F-403E-9FC4-4C6A9E011141}" type="pres">
      <dgm:prSet presAssocID="{369BCA2E-A93D-486A-B6D3-8EA00378808F}" presName="composite" presStyleCnt="0"/>
      <dgm:spPr/>
      <dgm:t>
        <a:bodyPr/>
        <a:lstStyle/>
        <a:p>
          <a:endParaRPr lang="en-US"/>
        </a:p>
      </dgm:t>
    </dgm:pt>
    <dgm:pt modelId="{5E59DF18-AC0F-4D72-A414-00BAD271AF56}" type="pres">
      <dgm:prSet presAssocID="{369BCA2E-A93D-486A-B6D3-8EA00378808F}" presName="parentText" presStyleLbl="alignNode1" presStyleIdx="0" presStyleCnt="3">
        <dgm:presLayoutVars>
          <dgm:chMax val="1"/>
          <dgm:bulletEnabled val="1"/>
        </dgm:presLayoutVars>
      </dgm:prSet>
      <dgm:spPr/>
      <dgm:t>
        <a:bodyPr/>
        <a:lstStyle/>
        <a:p>
          <a:endParaRPr lang="en-US"/>
        </a:p>
      </dgm:t>
    </dgm:pt>
    <dgm:pt modelId="{BDD7E6D8-DE6B-481B-82C9-49E6619E0BCE}" type="pres">
      <dgm:prSet presAssocID="{369BCA2E-A93D-486A-B6D3-8EA00378808F}" presName="descendantText" presStyleLbl="alignAcc1" presStyleIdx="0" presStyleCnt="3">
        <dgm:presLayoutVars>
          <dgm:bulletEnabled val="1"/>
        </dgm:presLayoutVars>
      </dgm:prSet>
      <dgm:spPr/>
      <dgm:t>
        <a:bodyPr/>
        <a:lstStyle/>
        <a:p>
          <a:endParaRPr lang="en-US"/>
        </a:p>
      </dgm:t>
    </dgm:pt>
    <dgm:pt modelId="{F7AFBAE9-C357-4B0F-B3E9-833D9977F204}" type="pres">
      <dgm:prSet presAssocID="{F1572D1B-39A9-43D2-A093-708D3C19BD18}" presName="sp" presStyleCnt="0"/>
      <dgm:spPr/>
      <dgm:t>
        <a:bodyPr/>
        <a:lstStyle/>
        <a:p>
          <a:endParaRPr lang="en-US"/>
        </a:p>
      </dgm:t>
    </dgm:pt>
    <dgm:pt modelId="{9DD7D0D1-8946-454F-A065-A5BB13095823}" type="pres">
      <dgm:prSet presAssocID="{4204310D-9389-4423-941A-73CD47F92C06}" presName="composite" presStyleCnt="0"/>
      <dgm:spPr/>
      <dgm:t>
        <a:bodyPr/>
        <a:lstStyle/>
        <a:p>
          <a:endParaRPr lang="en-US"/>
        </a:p>
      </dgm:t>
    </dgm:pt>
    <dgm:pt modelId="{BA5E1392-3ED4-4F36-A57E-EB53DB05A601}" type="pres">
      <dgm:prSet presAssocID="{4204310D-9389-4423-941A-73CD47F92C06}" presName="parentText" presStyleLbl="alignNode1" presStyleIdx="1" presStyleCnt="3">
        <dgm:presLayoutVars>
          <dgm:chMax val="1"/>
          <dgm:bulletEnabled val="1"/>
        </dgm:presLayoutVars>
      </dgm:prSet>
      <dgm:spPr/>
      <dgm:t>
        <a:bodyPr/>
        <a:lstStyle/>
        <a:p>
          <a:endParaRPr lang="en-US"/>
        </a:p>
      </dgm:t>
    </dgm:pt>
    <dgm:pt modelId="{B051A55F-27FB-44AD-B624-5743C89E8BDA}" type="pres">
      <dgm:prSet presAssocID="{4204310D-9389-4423-941A-73CD47F92C06}" presName="descendantText" presStyleLbl="alignAcc1" presStyleIdx="1" presStyleCnt="3">
        <dgm:presLayoutVars>
          <dgm:bulletEnabled val="1"/>
        </dgm:presLayoutVars>
      </dgm:prSet>
      <dgm:spPr/>
      <dgm:t>
        <a:bodyPr/>
        <a:lstStyle/>
        <a:p>
          <a:endParaRPr lang="en-US"/>
        </a:p>
      </dgm:t>
    </dgm:pt>
    <dgm:pt modelId="{922B8909-68A6-4B24-B009-9A8887AA5A8A}" type="pres">
      <dgm:prSet presAssocID="{E8347D2B-9A95-4D4B-B929-4CD48666A8EF}" presName="sp" presStyleCnt="0"/>
      <dgm:spPr/>
      <dgm:t>
        <a:bodyPr/>
        <a:lstStyle/>
        <a:p>
          <a:endParaRPr lang="en-US"/>
        </a:p>
      </dgm:t>
    </dgm:pt>
    <dgm:pt modelId="{657A6303-198D-4AB8-978D-3334D79B4D19}" type="pres">
      <dgm:prSet presAssocID="{2E73F696-7B43-4F6C-B856-280D9310EA0E}" presName="composite" presStyleCnt="0"/>
      <dgm:spPr/>
      <dgm:t>
        <a:bodyPr/>
        <a:lstStyle/>
        <a:p>
          <a:endParaRPr lang="en-US"/>
        </a:p>
      </dgm:t>
    </dgm:pt>
    <dgm:pt modelId="{8BE837E6-50D6-48EA-A833-6E4211F0465F}" type="pres">
      <dgm:prSet presAssocID="{2E73F696-7B43-4F6C-B856-280D9310EA0E}" presName="parentText" presStyleLbl="alignNode1" presStyleIdx="2" presStyleCnt="3">
        <dgm:presLayoutVars>
          <dgm:chMax val="1"/>
          <dgm:bulletEnabled val="1"/>
        </dgm:presLayoutVars>
      </dgm:prSet>
      <dgm:spPr/>
      <dgm:t>
        <a:bodyPr/>
        <a:lstStyle/>
        <a:p>
          <a:endParaRPr lang="en-US"/>
        </a:p>
      </dgm:t>
    </dgm:pt>
    <dgm:pt modelId="{309EAA40-5D6B-4A9C-A7AF-F69D6A64094A}" type="pres">
      <dgm:prSet presAssocID="{2E73F696-7B43-4F6C-B856-280D9310EA0E}" presName="descendantText" presStyleLbl="alignAcc1" presStyleIdx="2" presStyleCnt="3">
        <dgm:presLayoutVars>
          <dgm:bulletEnabled val="1"/>
        </dgm:presLayoutVars>
      </dgm:prSet>
      <dgm:spPr/>
      <dgm:t>
        <a:bodyPr/>
        <a:lstStyle/>
        <a:p>
          <a:endParaRPr lang="en-US"/>
        </a:p>
      </dgm:t>
    </dgm:pt>
  </dgm:ptLst>
  <dgm:cxnLst>
    <dgm:cxn modelId="{2E3537EA-8D44-4B5D-8C96-C7DFC2DEDB9A}" type="presOf" srcId="{369BCA2E-A93D-486A-B6D3-8EA00378808F}" destId="{5E59DF18-AC0F-4D72-A414-00BAD271AF56}" srcOrd="0" destOrd="0" presId="urn:microsoft.com/office/officeart/2005/8/layout/chevron2"/>
    <dgm:cxn modelId="{5FDD8F4F-D7B0-46B7-8356-708481895C67}" type="presOf" srcId="{F903C42E-FBE3-4231-9B43-FDA03B770182}" destId="{BDD7E6D8-DE6B-481B-82C9-49E6619E0BCE}" srcOrd="0" destOrd="0" presId="urn:microsoft.com/office/officeart/2005/8/layout/chevron2"/>
    <dgm:cxn modelId="{A996AB6D-22DB-4F4A-9102-55030A068057}" srcId="{AE9772E0-4ADF-48A6-ACCF-CAEE53769466}" destId="{369BCA2E-A93D-486A-B6D3-8EA00378808F}" srcOrd="0" destOrd="0" parTransId="{C1DB0F38-14DB-4676-BD0E-5247D9A62E82}" sibTransId="{F1572D1B-39A9-43D2-A093-708D3C19BD18}"/>
    <dgm:cxn modelId="{58EB27CB-AAB0-48C8-864E-3FC8C2EAFAEF}" type="presOf" srcId="{4204310D-9389-4423-941A-73CD47F92C06}" destId="{BA5E1392-3ED4-4F36-A57E-EB53DB05A601}" srcOrd="0" destOrd="0" presId="urn:microsoft.com/office/officeart/2005/8/layout/chevron2"/>
    <dgm:cxn modelId="{BC20C592-709E-4E0E-AC11-BF93E65FB8E7}" type="presOf" srcId="{9C17FF37-37B8-45C5-8553-551ADE6C30FD}" destId="{B051A55F-27FB-44AD-B624-5743C89E8BDA}" srcOrd="0" destOrd="0" presId="urn:microsoft.com/office/officeart/2005/8/layout/chevron2"/>
    <dgm:cxn modelId="{10061018-6235-4A20-8DBC-C3CA0FDA494B}" srcId="{AE9772E0-4ADF-48A6-ACCF-CAEE53769466}" destId="{2E73F696-7B43-4F6C-B856-280D9310EA0E}" srcOrd="2" destOrd="0" parTransId="{CDF1C47F-21A3-4947-9F64-2EAE83BBBEC0}" sibTransId="{468528CF-C75F-47CA-B8EF-DD7602D07082}"/>
    <dgm:cxn modelId="{45A06FA6-74C2-415F-B023-7825F6A7C33E}" type="presOf" srcId="{5D75913A-C9FB-4FEE-857A-2BD76FA1DD3F}" destId="{309EAA40-5D6B-4A9C-A7AF-F69D6A64094A}" srcOrd="0" destOrd="0" presId="urn:microsoft.com/office/officeart/2005/8/layout/chevron2"/>
    <dgm:cxn modelId="{01386F40-FC3A-46DB-8826-DB81C68009A5}" type="presOf" srcId="{2E73F696-7B43-4F6C-B856-280D9310EA0E}" destId="{8BE837E6-50D6-48EA-A833-6E4211F0465F}" srcOrd="0" destOrd="0" presId="urn:microsoft.com/office/officeart/2005/8/layout/chevron2"/>
    <dgm:cxn modelId="{5CDA5082-7D0F-4F82-AB7C-0D34DFCEC59B}" srcId="{4204310D-9389-4423-941A-73CD47F92C06}" destId="{9C17FF37-37B8-45C5-8553-551ADE6C30FD}" srcOrd="0" destOrd="0" parTransId="{F47818C8-67EC-44C7-8BC2-10CB24058D05}" sibTransId="{D5A922C1-673F-4116-B237-DB4A71176DD4}"/>
    <dgm:cxn modelId="{49F72522-EA29-4D35-92CB-BFD6F373BB4A}" srcId="{AE9772E0-4ADF-48A6-ACCF-CAEE53769466}" destId="{4204310D-9389-4423-941A-73CD47F92C06}" srcOrd="1" destOrd="0" parTransId="{55A96297-A60C-4A28-BFEB-C124C0F9CEF6}" sibTransId="{E8347D2B-9A95-4D4B-B929-4CD48666A8EF}"/>
    <dgm:cxn modelId="{EC281E91-C7F2-4230-BA2E-B27CF1047EA3}" type="presOf" srcId="{AE9772E0-4ADF-48A6-ACCF-CAEE53769466}" destId="{31A6287E-D3C4-47D2-A493-8707AD8C246A}" srcOrd="0" destOrd="0" presId="urn:microsoft.com/office/officeart/2005/8/layout/chevron2"/>
    <dgm:cxn modelId="{ED90C3E4-1F09-4F6B-A134-3B2778E413BB}" srcId="{369BCA2E-A93D-486A-B6D3-8EA00378808F}" destId="{F903C42E-FBE3-4231-9B43-FDA03B770182}" srcOrd="0" destOrd="0" parTransId="{1B41FFD2-D7ED-4798-BDC9-AF0E98FC9C8E}" sibTransId="{F0ECA21D-C508-4CCE-AEB4-4DEDE2D8BEEB}"/>
    <dgm:cxn modelId="{12DDC314-FA8F-45A6-A949-1BFA4E9A6CC2}" srcId="{2E73F696-7B43-4F6C-B856-280D9310EA0E}" destId="{5D75913A-C9FB-4FEE-857A-2BD76FA1DD3F}" srcOrd="0" destOrd="0" parTransId="{99ACDDD2-88D5-42EE-A5B5-522824810ED2}" sibTransId="{54CE9A45-328D-4C4B-B8F5-AF15FD4E2EF4}"/>
    <dgm:cxn modelId="{5501B913-D503-42EF-AC99-9F424F608071}" type="presParOf" srcId="{31A6287E-D3C4-47D2-A493-8707AD8C246A}" destId="{6E2022B3-5A5F-403E-9FC4-4C6A9E011141}" srcOrd="0" destOrd="0" presId="urn:microsoft.com/office/officeart/2005/8/layout/chevron2"/>
    <dgm:cxn modelId="{3169E70E-1BD6-4AFA-9DC8-35483214659D}" type="presParOf" srcId="{6E2022B3-5A5F-403E-9FC4-4C6A9E011141}" destId="{5E59DF18-AC0F-4D72-A414-00BAD271AF56}" srcOrd="0" destOrd="0" presId="urn:microsoft.com/office/officeart/2005/8/layout/chevron2"/>
    <dgm:cxn modelId="{0C4F16D1-D1C5-4127-A66C-D8EB32404E4F}" type="presParOf" srcId="{6E2022B3-5A5F-403E-9FC4-4C6A9E011141}" destId="{BDD7E6D8-DE6B-481B-82C9-49E6619E0BCE}" srcOrd="1" destOrd="0" presId="urn:microsoft.com/office/officeart/2005/8/layout/chevron2"/>
    <dgm:cxn modelId="{01535787-35EA-4666-812E-78F043D21D05}" type="presParOf" srcId="{31A6287E-D3C4-47D2-A493-8707AD8C246A}" destId="{F7AFBAE9-C357-4B0F-B3E9-833D9977F204}" srcOrd="1" destOrd="0" presId="urn:microsoft.com/office/officeart/2005/8/layout/chevron2"/>
    <dgm:cxn modelId="{C76C6E1A-456D-4C85-B68A-520F50056775}" type="presParOf" srcId="{31A6287E-D3C4-47D2-A493-8707AD8C246A}" destId="{9DD7D0D1-8946-454F-A065-A5BB13095823}" srcOrd="2" destOrd="0" presId="urn:microsoft.com/office/officeart/2005/8/layout/chevron2"/>
    <dgm:cxn modelId="{AE407269-23BB-4EA2-BE14-CF4F0159F792}" type="presParOf" srcId="{9DD7D0D1-8946-454F-A065-A5BB13095823}" destId="{BA5E1392-3ED4-4F36-A57E-EB53DB05A601}" srcOrd="0" destOrd="0" presId="urn:microsoft.com/office/officeart/2005/8/layout/chevron2"/>
    <dgm:cxn modelId="{7D747DA9-FB34-484C-8B8B-147A896F91DF}" type="presParOf" srcId="{9DD7D0D1-8946-454F-A065-A5BB13095823}" destId="{B051A55F-27FB-44AD-B624-5743C89E8BDA}" srcOrd="1" destOrd="0" presId="urn:microsoft.com/office/officeart/2005/8/layout/chevron2"/>
    <dgm:cxn modelId="{9B6B02A7-8300-45D1-9B7D-F9DEB9B301EA}" type="presParOf" srcId="{31A6287E-D3C4-47D2-A493-8707AD8C246A}" destId="{922B8909-68A6-4B24-B009-9A8887AA5A8A}" srcOrd="3" destOrd="0" presId="urn:microsoft.com/office/officeart/2005/8/layout/chevron2"/>
    <dgm:cxn modelId="{DFBCD724-1C15-403A-BE89-44B0391ECCCE}" type="presParOf" srcId="{31A6287E-D3C4-47D2-A493-8707AD8C246A}" destId="{657A6303-198D-4AB8-978D-3334D79B4D19}" srcOrd="4" destOrd="0" presId="urn:microsoft.com/office/officeart/2005/8/layout/chevron2"/>
    <dgm:cxn modelId="{372A8B95-3773-4A23-92CF-272A9F0D1589}" type="presParOf" srcId="{657A6303-198D-4AB8-978D-3334D79B4D19}" destId="{8BE837E6-50D6-48EA-A833-6E4211F0465F}" srcOrd="0" destOrd="0" presId="urn:microsoft.com/office/officeart/2005/8/layout/chevron2"/>
    <dgm:cxn modelId="{DCC76514-8755-436C-B134-7A26B4A47971}" type="presParOf" srcId="{657A6303-198D-4AB8-978D-3334D79B4D19}" destId="{309EAA40-5D6B-4A9C-A7AF-F69D6A64094A}"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CFDC35-689F-4EE1-8343-8C801429BA6B}" type="datetimeFigureOut">
              <a:rPr lang="en-US" smtClean="0"/>
              <a:pPr/>
              <a:t>10/6/2015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1E52B2-4095-4F2C-B617-9CEF5B8C3E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A0FB5D3B-CBAB-40F7-B039-D079F9747A7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12B9F6-A048-4E55-863D-84CDE528DEA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522D01-3FDF-4439-B346-8EB46358F41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54317E-463A-4F5F-859C-A6EDA616E96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59C086-82A2-47CD-A418-B934D10601E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E39EEDF-5DA6-45E2-B12D-9975BE5249B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4ABC0C4-85CE-4873-8FB1-885B358B1AE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F265D42-3DEB-410D-9131-226B3251C58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8A127F4-FE04-40B4-B20F-11954260A22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3C5C36-DAA6-470C-BD87-CC8DDF8D8D7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D4BCA82-674F-47E3-A20B-754D41086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4C4D2C-F2C4-4FC2-A3DB-AC388AD8C04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ng"/><Relationship Id="rId7" Type="http://schemas.openxmlformats.org/officeDocument/2006/relationships/diagramQuickStyle" Target="../diagrams/quickStyle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ng"/><Relationship Id="rId7" Type="http://schemas.openxmlformats.org/officeDocument/2006/relationships/diagramQuickStyle" Target="../diagrams/quickStyle6.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images.jpg"/>
          <p:cNvPicPr>
            <a:picLocks noGrp="1" noChangeAspect="1"/>
          </p:cNvPicPr>
          <p:nvPr>
            <p:ph idx="1"/>
          </p:nvPr>
        </p:nvPicPr>
        <p:blipFill>
          <a:blip r:embed="rId2">
            <a:duotone>
              <a:prstClr val="black"/>
              <a:srgbClr val="00B0F0">
                <a:tint val="45000"/>
                <a:satMod val="400000"/>
              </a:srgbClr>
            </a:duotone>
          </a:blip>
          <a:stretch>
            <a:fillRect/>
          </a:stretch>
        </p:blipFill>
        <p:spPr>
          <a:xfrm>
            <a:off x="0" y="1142984"/>
            <a:ext cx="9144000" cy="5143536"/>
          </a:xfrm>
        </p:spPr>
      </p:pic>
      <p:sp>
        <p:nvSpPr>
          <p:cNvPr id="4" name="Rectangle 3"/>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8" name="Subtitle 2"/>
          <p:cNvSpPr txBox="1">
            <a:spLocks/>
          </p:cNvSpPr>
          <p:nvPr/>
        </p:nvSpPr>
        <p:spPr bwMode="auto">
          <a:xfrm>
            <a:off x="1142976" y="3571876"/>
            <a:ext cx="6858048" cy="757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a:t>
            </a:r>
            <a:r>
              <a:rPr kumimoji="0" lang="ar-SA"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9</a:t>
            </a:r>
            <a:r>
              <a:rPr kumimoji="0" lang="es-ES"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s-ES"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OKTOBER 2015 / </a:t>
            </a:r>
            <a:r>
              <a:rPr kumimoji="0" lang="ar-SA"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25</a:t>
            </a:r>
            <a:r>
              <a:rPr kumimoji="0" lang="es-ES"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 </a:t>
            </a:r>
            <a:r>
              <a:rPr kumimoji="0" lang="es-ES" sz="2400" i="0" u="none" kern="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rPr>
              <a:t>ZULHIJJAH 1436H)</a:t>
            </a:r>
            <a:endParaRPr kumimoji="0" lang="en-US" sz="2400" i="0" u="non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9" name="Rectangle 8"/>
          <p:cNvSpPr/>
          <p:nvPr/>
        </p:nvSpPr>
        <p:spPr>
          <a:xfrm>
            <a:off x="2000233" y="1857364"/>
            <a:ext cx="5357850" cy="2357454"/>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FFFFCC"/>
                  </a:solidFill>
                </a:ln>
                <a:solidFill>
                  <a:srgbClr val="FFFFCC"/>
                </a:solidFill>
                <a:effectLst>
                  <a:glow rad="63500">
                    <a:schemeClr val="accent4">
                      <a:satMod val="175000"/>
                      <a:alpha val="40000"/>
                    </a:schemeClr>
                  </a:glow>
                  <a:outerShdw blurRad="76200" dist="50800" dir="5400000" algn="tl" rotWithShape="0">
                    <a:srgbClr val="000000">
                      <a:alpha val="65000"/>
                    </a:srgbClr>
                  </a:outerShdw>
                </a:effectLst>
              </a:rPr>
              <a:t>HIJRAH MENGUKUH SOLIDARITI UMMAH</a:t>
            </a:r>
            <a:endParaRPr lang="en-US" sz="2800" b="1" spc="50" dirty="0">
              <a:ln w="11430">
                <a:solidFill>
                  <a:srgbClr val="FFFFCC"/>
                </a:solidFill>
              </a:ln>
              <a:solidFill>
                <a:srgbClr val="FFFFCC"/>
              </a:solidFill>
              <a:effectLst>
                <a:glow rad="63500">
                  <a:schemeClr val="accent4">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Rectangle 9"/>
          <p:cNvSpPr/>
          <p:nvPr/>
        </p:nvSpPr>
        <p:spPr>
          <a:xfrm>
            <a:off x="2337066" y="357166"/>
            <a:ext cx="4888903"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FFFCC"/>
                  </a:solidFill>
                </a:ln>
                <a:solidFill>
                  <a:srgbClr val="FFFFCC"/>
                </a:solidFill>
                <a:effectLst>
                  <a:outerShdw blurRad="76200" dist="50800" dir="5400000" algn="tl" rotWithShape="0">
                    <a:srgbClr val="000000">
                      <a:alpha val="65000"/>
                    </a:srgbClr>
                  </a:outerShdw>
                </a:effectLst>
              </a:rPr>
              <a:t>KHUTBAH MULTIMEDIA JAKIM</a:t>
            </a:r>
            <a:endParaRPr lang="en-US" sz="2400" b="1" cap="none" spc="50" dirty="0">
              <a:ln w="11430">
                <a:solidFill>
                  <a:srgbClr val="FFFFCC"/>
                </a:solidFill>
              </a:ln>
              <a:solidFill>
                <a:srgbClr val="FFFFCC"/>
              </a:solidFill>
              <a:effectLst>
                <a:outerShdw blurRad="76200" dist="50800" dir="5400000" algn="tl" rotWithShape="0">
                  <a:srgbClr val="000000">
                    <a:alpha val="65000"/>
                  </a:srgbClr>
                </a:outerShdw>
              </a:effectLst>
            </a:endParaRPr>
          </a:p>
        </p:txBody>
      </p:sp>
      <p:sp>
        <p:nvSpPr>
          <p:cNvPr id="13" name="Slide Number Placeholder 12"/>
          <p:cNvSpPr>
            <a:spLocks noGrp="1"/>
          </p:cNvSpPr>
          <p:nvPr>
            <p:ph type="sldNum" sz="quarter" idx="12"/>
          </p:nvPr>
        </p:nvSpPr>
        <p:spPr/>
        <p:txBody>
          <a:bodyPr/>
          <a:lstStyle/>
          <a:p>
            <a:fld id="{0354317E-463A-4F5F-859C-A6EDA616E962}"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6" name="Rectangle 5"/>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ound Diagonal Corner Rectangle 18"/>
          <p:cNvSpPr/>
          <p:nvPr/>
        </p:nvSpPr>
        <p:spPr>
          <a:xfrm>
            <a:off x="2928926" y="2714620"/>
            <a:ext cx="5143536" cy="1464231"/>
          </a:xfrm>
          <a:prstGeom prst="round2DiagRect">
            <a:avLst/>
          </a:prstGeom>
          <a:solidFill>
            <a:srgbClr val="FFFF00"/>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dirty="0" smtClean="0">
                <a:solidFill>
                  <a:schemeClr val="tx1"/>
                </a:solidFill>
                <a:effectLst>
                  <a:outerShdw blurRad="38100" dist="38100" dir="2700000" algn="tl">
                    <a:srgbClr val="000000">
                      <a:alpha val="43137"/>
                    </a:srgbClr>
                  </a:outerShdw>
                </a:effectLst>
              </a:rPr>
              <a:t>rasa </a:t>
            </a:r>
            <a:r>
              <a:rPr lang="en-US" sz="2000" dirty="0" err="1" smtClean="0">
                <a:solidFill>
                  <a:schemeClr val="tx1"/>
                </a:solidFill>
                <a:effectLst>
                  <a:outerShdw blurRad="38100" dist="38100" dir="2700000" algn="tl">
                    <a:srgbClr val="000000">
                      <a:alpha val="43137"/>
                    </a:srgbClr>
                  </a:outerShdw>
                </a:effectLst>
              </a:rPr>
              <a:t>syukur</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kepada</a:t>
            </a:r>
            <a:r>
              <a:rPr lang="en-US" sz="2000" dirty="0" smtClean="0">
                <a:solidFill>
                  <a:schemeClr val="tx1"/>
                </a:solidFill>
                <a:effectLst>
                  <a:outerShdw blurRad="38100" dist="38100" dir="2700000" algn="tl">
                    <a:srgbClr val="000000">
                      <a:alpha val="43137"/>
                    </a:srgbClr>
                  </a:outerShdw>
                </a:effectLst>
              </a:rPr>
              <a:t> Allah SWT </a:t>
            </a:r>
            <a:r>
              <a:rPr lang="en-US" sz="2000" dirty="0" err="1" smtClean="0">
                <a:solidFill>
                  <a:schemeClr val="tx1"/>
                </a:solidFill>
                <a:effectLst>
                  <a:outerShdw blurRad="38100" dist="38100" dir="2700000" algn="tl">
                    <a:srgbClr val="000000">
                      <a:alpha val="43137"/>
                    </a:srgbClr>
                  </a:outerShdw>
                </a:effectLst>
              </a:rPr>
              <a:t>kerana</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kedatangannya</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telah</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membawa</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begitu</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banyak</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perubahan</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kepada</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diri</a:t>
            </a:r>
            <a:r>
              <a:rPr lang="en-US" sz="2000" dirty="0" smtClean="0">
                <a:solidFill>
                  <a:schemeClr val="tx1"/>
                </a:solidFill>
                <a:effectLst>
                  <a:outerShdw blurRad="38100" dist="38100" dir="2700000" algn="tl">
                    <a:srgbClr val="000000">
                      <a:alpha val="43137"/>
                    </a:srgbClr>
                  </a:outerShdw>
                </a:effectLst>
              </a:rPr>
              <a:t> </a:t>
            </a:r>
            <a:r>
              <a:rPr lang="en-US" sz="2000" dirty="0" err="1" smtClean="0">
                <a:solidFill>
                  <a:schemeClr val="tx1"/>
                </a:solidFill>
                <a:effectLst>
                  <a:outerShdw blurRad="38100" dist="38100" dir="2700000" algn="tl">
                    <a:srgbClr val="000000">
                      <a:alpha val="43137"/>
                    </a:srgbClr>
                  </a:outerShdw>
                </a:effectLst>
              </a:rPr>
              <a:t>kita</a:t>
            </a:r>
            <a:endParaRPr lang="en-US" sz="2000" dirty="0" smtClean="0">
              <a:solidFill>
                <a:schemeClr val="tx1"/>
              </a:solidFill>
              <a:effectLst>
                <a:outerShdw blurRad="38100" dist="38100" dir="2700000" algn="tl">
                  <a:srgbClr val="000000">
                    <a:alpha val="43137"/>
                  </a:srgbClr>
                </a:outerShdw>
              </a:effectLst>
            </a:endParaRPr>
          </a:p>
          <a:p>
            <a:pPr algn="ctr"/>
            <a:endParaRPr lang="en-US" sz="2000" dirty="0">
              <a:solidFill>
                <a:schemeClr val="tx1"/>
              </a:solidFill>
              <a:effectLst>
                <a:outerShdw blurRad="38100" dist="38100" dir="2700000" algn="tl">
                  <a:srgbClr val="000000">
                    <a:alpha val="43137"/>
                  </a:srgbClr>
                </a:outerShdw>
              </a:effectLst>
            </a:endParaRPr>
          </a:p>
        </p:txBody>
      </p:sp>
      <p:sp>
        <p:nvSpPr>
          <p:cNvPr id="18" name="Oval 17"/>
          <p:cNvSpPr/>
          <p:nvPr/>
        </p:nvSpPr>
        <p:spPr>
          <a:xfrm>
            <a:off x="785786" y="1928802"/>
            <a:ext cx="2428892" cy="3143272"/>
          </a:xfrm>
          <a:prstGeom prst="ellipse">
            <a:avLst/>
          </a:prstGeom>
          <a:blipFill>
            <a:blip r:embed="rId5"/>
            <a:tile tx="0" ty="0" sx="100000" sy="100000" flip="none" algn="tl"/>
          </a:blipFill>
          <a:ln>
            <a:solidFill>
              <a:srgbClr val="FFFF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0000"/>
                  </a:solidFill>
                  <a:prstDash val="solid"/>
                </a:ln>
                <a:solidFill>
                  <a:srgbClr val="FF0000"/>
                </a:solidFill>
                <a:effectLst>
                  <a:glow rad="63500">
                    <a:schemeClr val="accent4">
                      <a:satMod val="175000"/>
                      <a:alpha val="40000"/>
                    </a:schemeClr>
                  </a:glow>
                  <a:outerShdw blurRad="63500" dir="3600000" algn="tl" rotWithShape="0">
                    <a:srgbClr val="000000">
                      <a:alpha val="70000"/>
                    </a:srgbClr>
                  </a:outerShdw>
                </a:effectLst>
              </a:rPr>
              <a:t>MAAL HIJRAH</a:t>
            </a:r>
            <a:endParaRPr lang="en-US" sz="2800" dirty="0">
              <a:ln w="18415" cmpd="sng">
                <a:solidFill>
                  <a:srgbClr val="FF0000"/>
                </a:solidFill>
                <a:prstDash val="solid"/>
              </a:ln>
              <a:solidFill>
                <a:srgbClr val="FF0000"/>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20" name="Rectangle 19"/>
          <p:cNvSpPr/>
          <p:nvPr/>
        </p:nvSpPr>
        <p:spPr>
          <a:xfrm>
            <a:off x="3286116"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ectangle 21"/>
          <p:cNvSpPr/>
          <p:nvPr/>
        </p:nvSpPr>
        <p:spPr>
          <a:xfrm>
            <a:off x="3590916"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p:cNvSpPr/>
          <p:nvPr/>
        </p:nvSpPr>
        <p:spPr>
          <a:xfrm>
            <a:off x="4048116"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Rectangle 35"/>
          <p:cNvSpPr/>
          <p:nvPr/>
        </p:nvSpPr>
        <p:spPr>
          <a:xfrm>
            <a:off x="4643438"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Rectangle 36"/>
          <p:cNvSpPr/>
          <p:nvPr/>
        </p:nvSpPr>
        <p:spPr>
          <a:xfrm>
            <a:off x="5143504"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Rectangle 37"/>
          <p:cNvSpPr/>
          <p:nvPr/>
        </p:nvSpPr>
        <p:spPr>
          <a:xfrm>
            <a:off x="5786446"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Rectangle 38"/>
          <p:cNvSpPr/>
          <p:nvPr/>
        </p:nvSpPr>
        <p:spPr>
          <a:xfrm>
            <a:off x="6429388"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Rectangle 39"/>
          <p:cNvSpPr/>
          <p:nvPr/>
        </p:nvSpPr>
        <p:spPr>
          <a:xfrm>
            <a:off x="7143768"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Rectangle 40"/>
          <p:cNvSpPr/>
          <p:nvPr/>
        </p:nvSpPr>
        <p:spPr>
          <a:xfrm>
            <a:off x="7786710" y="3786190"/>
            <a:ext cx="71438" cy="4286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Slide Number Placeholder 20"/>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Bevel 11"/>
          <p:cNvSpPr/>
          <p:nvPr/>
        </p:nvSpPr>
        <p:spPr>
          <a:xfrm>
            <a:off x="1285852" y="2500306"/>
            <a:ext cx="6357982" cy="1104245"/>
          </a:xfrm>
          <a:prstGeom prst="bevel">
            <a:avLst/>
          </a:prstGeom>
          <a:solidFill>
            <a:schemeClr val="accent2">
              <a:lumMod val="40000"/>
              <a:lumOff val="60000"/>
            </a:schemeClr>
          </a:solidFill>
          <a:effectLst>
            <a:glow rad="139700">
              <a:schemeClr val="accent2">
                <a:satMod val="175000"/>
                <a:alpha val="4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sz="2400" dirty="0" smtClean="0">
                <a:solidFill>
                  <a:schemeClr val="tx1"/>
                </a:solidFill>
                <a:effectLst>
                  <a:outerShdw blurRad="38100" dist="38100" dir="2700000" algn="tl">
                    <a:srgbClr val="000000">
                      <a:alpha val="43137"/>
                    </a:srgbClr>
                  </a:outerShdw>
                </a:effectLst>
              </a:rPr>
              <a:t>APAKAH SEBENARNYA YANG INGIN KITA HIJRAHKAN DALAM HIDUP INI?</a:t>
            </a:r>
            <a:endParaRPr lang="en-US" sz="2400" dirty="0">
              <a:solidFill>
                <a:schemeClr val="tx1"/>
              </a:solidFill>
              <a:effectLst>
                <a:outerShdw blurRad="38100" dist="38100" dir="2700000" algn="tl">
                  <a:srgbClr val="000000">
                    <a:alpha val="43137"/>
                  </a:srgbClr>
                </a:outerShdw>
              </a:effectLst>
            </a:endParaRPr>
          </a:p>
        </p:txBody>
      </p:sp>
      <p:sp>
        <p:nvSpPr>
          <p:cNvPr id="13" name="Rectangle 12"/>
          <p:cNvSpPr/>
          <p:nvPr/>
        </p:nvSpPr>
        <p:spPr>
          <a:xfrm>
            <a:off x="2357422" y="1629779"/>
            <a:ext cx="4119641" cy="584775"/>
          </a:xfrm>
          <a:prstGeom prst="rect">
            <a:avLst/>
          </a:prstGeom>
          <a:solidFill>
            <a:srgbClr val="002060"/>
          </a:solidFill>
        </p:spPr>
        <p:txBody>
          <a:bodyPr wrap="square" lIns="91440" tIns="45720" rIns="91440" bIns="45720">
            <a:sp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PERSOALANNYA?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Rounded Rectangle 16"/>
          <p:cNvSpPr/>
          <p:nvPr/>
        </p:nvSpPr>
        <p:spPr>
          <a:xfrm>
            <a:off x="928662" y="4000504"/>
            <a:ext cx="7000924" cy="1785950"/>
          </a:xfrm>
          <a:prstGeom prst="roundRect">
            <a:avLst/>
          </a:prstGeom>
          <a:solidFill>
            <a:srgbClr val="990033"/>
          </a:solidFill>
          <a:ln>
            <a:solidFill>
              <a:srgbClr val="FFFF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nip Same Side Corner Rectangle 13"/>
          <p:cNvSpPr/>
          <p:nvPr/>
        </p:nvSpPr>
        <p:spPr>
          <a:xfrm>
            <a:off x="1142976" y="4214818"/>
            <a:ext cx="1301192" cy="434935"/>
          </a:xfrm>
          <a:prstGeom prst="snip2SameRect">
            <a:avLst/>
          </a:prstGeom>
          <a:solidFill>
            <a:srgbClr val="FF0000"/>
          </a:solidFill>
        </p:spPr>
        <p:txBody>
          <a:bodyPr wrap="square">
            <a:spAutoFit/>
          </a:bodyPr>
          <a:lstStyle/>
          <a:p>
            <a:pPr algn="ctr"/>
            <a:r>
              <a:rPr lang="en-US" sz="2000" dirty="0" smtClean="0">
                <a:solidFill>
                  <a:srgbClr val="FFFF00"/>
                </a:solidFill>
                <a:effectLst>
                  <a:outerShdw blurRad="38100" dist="38100" dir="2700000" algn="tl">
                    <a:srgbClr val="000000">
                      <a:alpha val="43137"/>
                    </a:srgbClr>
                  </a:outerShdw>
                </a:effectLst>
              </a:rPr>
              <a:t>IMAN</a:t>
            </a:r>
            <a:endParaRPr lang="en-US" sz="2000" dirty="0">
              <a:solidFill>
                <a:srgbClr val="FFFF00"/>
              </a:solidFill>
              <a:effectLst>
                <a:outerShdw blurRad="38100" dist="38100" dir="2700000" algn="tl">
                  <a:srgbClr val="000000">
                    <a:alpha val="43137"/>
                  </a:srgbClr>
                </a:outerShdw>
              </a:effectLst>
            </a:endParaRPr>
          </a:p>
        </p:txBody>
      </p:sp>
      <p:sp>
        <p:nvSpPr>
          <p:cNvPr id="15" name="Snip Same Side Corner Rectangle 14"/>
          <p:cNvSpPr/>
          <p:nvPr/>
        </p:nvSpPr>
        <p:spPr>
          <a:xfrm>
            <a:off x="3786183" y="4214818"/>
            <a:ext cx="1214446" cy="434935"/>
          </a:xfrm>
          <a:prstGeom prst="snip2SameRect">
            <a:avLst/>
          </a:prstGeom>
          <a:solidFill>
            <a:srgbClr val="FF0000"/>
          </a:solidFill>
        </p:spPr>
        <p:txBody>
          <a:bodyPr wrap="square">
            <a:spAutoFit/>
          </a:bodyPr>
          <a:lstStyle/>
          <a:p>
            <a:pPr algn="ctr"/>
            <a:r>
              <a:rPr lang="en-US" sz="2000" dirty="0" smtClean="0">
                <a:solidFill>
                  <a:srgbClr val="FFFF00"/>
                </a:solidFill>
                <a:effectLst>
                  <a:outerShdw blurRad="38100" dist="38100" dir="2700000" algn="tl">
                    <a:srgbClr val="000000">
                      <a:alpha val="43137"/>
                    </a:srgbClr>
                  </a:outerShdw>
                </a:effectLst>
              </a:rPr>
              <a:t>TAKWA</a:t>
            </a:r>
            <a:endParaRPr lang="en-US" sz="2000" dirty="0">
              <a:solidFill>
                <a:srgbClr val="FFFF00"/>
              </a:solidFill>
              <a:effectLst>
                <a:outerShdw blurRad="38100" dist="38100" dir="2700000" algn="tl">
                  <a:srgbClr val="000000">
                    <a:alpha val="43137"/>
                  </a:srgbClr>
                </a:outerShdw>
              </a:effectLst>
            </a:endParaRPr>
          </a:p>
        </p:txBody>
      </p:sp>
      <p:sp>
        <p:nvSpPr>
          <p:cNvPr id="16" name="Snip Same Side Corner Rectangle 15"/>
          <p:cNvSpPr/>
          <p:nvPr/>
        </p:nvSpPr>
        <p:spPr>
          <a:xfrm>
            <a:off x="6500827" y="4214818"/>
            <a:ext cx="1214446" cy="434935"/>
          </a:xfrm>
          <a:prstGeom prst="snip2SameRect">
            <a:avLst/>
          </a:prstGeom>
          <a:solidFill>
            <a:srgbClr val="FF0000"/>
          </a:solidFill>
        </p:spPr>
        <p:txBody>
          <a:bodyPr wrap="square">
            <a:spAutoFit/>
          </a:bodyPr>
          <a:lstStyle/>
          <a:p>
            <a:pPr algn="ctr"/>
            <a:r>
              <a:rPr lang="en-US" sz="2000" dirty="0" smtClean="0">
                <a:solidFill>
                  <a:srgbClr val="FFFF00"/>
                </a:solidFill>
                <a:effectLst>
                  <a:outerShdw blurRad="38100" dist="38100" dir="2700000" algn="tl">
                    <a:srgbClr val="000000">
                      <a:alpha val="43137"/>
                    </a:srgbClr>
                  </a:outerShdw>
                </a:effectLst>
              </a:rPr>
              <a:t>ILMU </a:t>
            </a:r>
            <a:endParaRPr lang="en-US" sz="2000" dirty="0">
              <a:solidFill>
                <a:srgbClr val="FFFF00"/>
              </a:solidFill>
              <a:effectLst>
                <a:outerShdw blurRad="38100" dist="38100" dir="2700000" algn="tl">
                  <a:srgbClr val="000000">
                    <a:alpha val="43137"/>
                  </a:srgbClr>
                </a:outerShdw>
              </a:effectLst>
            </a:endParaRPr>
          </a:p>
        </p:txBody>
      </p:sp>
      <p:sp>
        <p:nvSpPr>
          <p:cNvPr id="18" name="Left Brace 17"/>
          <p:cNvSpPr/>
          <p:nvPr/>
        </p:nvSpPr>
        <p:spPr>
          <a:xfrm rot="16200000">
            <a:off x="4214810" y="2357430"/>
            <a:ext cx="571504" cy="5429288"/>
          </a:xfrm>
          <a:prstGeom prst="leftBrace">
            <a:avLst/>
          </a:prstGeo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9" name="Rectangle 18"/>
          <p:cNvSpPr/>
          <p:nvPr/>
        </p:nvSpPr>
        <p:spPr>
          <a:xfrm>
            <a:off x="1142976" y="5181913"/>
            <a:ext cx="6643734" cy="461665"/>
          </a:xfrm>
          <a:prstGeom prst="rect">
            <a:avLst/>
          </a:prstGeom>
          <a:noFill/>
        </p:spPr>
        <p:txBody>
          <a:bodyPr wrap="square" lIns="91440" tIns="45720" rIns="91440" bIns="45720">
            <a:spAutoFit/>
          </a:bodyPr>
          <a:lstStyle/>
          <a:p>
            <a:pPr algn="ctr"/>
            <a:r>
              <a:rPr lang="en-US" sz="2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kesempurnaan</a:t>
            </a:r>
            <a:endParaRPr lang="en-US" sz="2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20" name="Slide Number Placeholder 19"/>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4" name="Rectangle 3"/>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928794" y="1214422"/>
            <a:ext cx="5000660" cy="369332"/>
          </a:xfrm>
          <a:prstGeom prst="rect">
            <a:avLst/>
          </a:prstGeom>
        </p:spPr>
        <p:txBody>
          <a:bodyPr wrap="squar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Taubah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20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553" name="Rectangle 1"/>
          <p:cNvSpPr>
            <a:spLocks noChangeArrowheads="1"/>
          </p:cNvSpPr>
          <p:nvPr/>
        </p:nvSpPr>
        <p:spPr bwMode="auto">
          <a:xfrm>
            <a:off x="785786" y="2371547"/>
            <a:ext cx="77153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189"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189" pitchFamily="2" charset="2"/>
                <a:ea typeface="Times New Roman" pitchFamily="18" charset="0"/>
                <a:cs typeface="QCF_P189" pitchFamily="2" charset="2"/>
              </a:rPr>
              <a:t>ﯯ ﯰ ﯱ ﯲ ﯳ ﯴ ﯵ ﯶ ﯷ ﯸ ﯹ ﯺ ﯻ ﯼ ﯽ ﯾ ﯿ</a:t>
            </a: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189"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189" pitchFamily="2" charset="2"/>
                <a:ea typeface="Times New Roman" pitchFamily="18" charset="0"/>
                <a:cs typeface="QCF_P189" pitchFamily="2" charset="2"/>
              </a:rPr>
              <a:t> </a:t>
            </a:r>
            <a:endParaRPr kumimoji="0" lang="ar-SA" sz="32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Arial" pitchFamily="34" charset="0"/>
            </a:endParaRPr>
          </a:p>
        </p:txBody>
      </p:sp>
      <p:sp>
        <p:nvSpPr>
          <p:cNvPr id="15" name="Rectangle 14"/>
          <p:cNvSpPr/>
          <p:nvPr/>
        </p:nvSpPr>
        <p:spPr>
          <a:xfrm>
            <a:off x="785786" y="4077306"/>
            <a:ext cx="7786742" cy="923330"/>
          </a:xfrm>
          <a:prstGeom prst="rect">
            <a:avLst/>
          </a:prstGeom>
        </p:spPr>
        <p:txBody>
          <a:bodyPr wrap="square">
            <a:spAutoFit/>
          </a:bodyPr>
          <a:lstStyle/>
          <a:p>
            <a:pPr algn="just"/>
            <a:r>
              <a:rPr lang="en-US" b="1" dirty="0" err="1" smtClean="0">
                <a:solidFill>
                  <a:srgbClr val="FFFFCC"/>
                </a:solidFill>
                <a:effectLst>
                  <a:outerShdw blurRad="38100" dist="38100" dir="2700000" algn="tl">
                    <a:srgbClr val="000000">
                      <a:alpha val="43137"/>
                    </a:srgbClr>
                  </a:outerShdw>
                </a:effectLst>
              </a:rPr>
              <a:t>Maksudnya</a:t>
            </a:r>
            <a:r>
              <a:rPr lang="en-US" b="1" dirty="0" smtClean="0">
                <a:solidFill>
                  <a:srgbClr val="FFFFCC"/>
                </a:solidFill>
                <a:effectLst>
                  <a:outerShdw blurRad="38100" dist="38100" dir="2700000" algn="tl">
                    <a:srgbClr val="000000">
                      <a:alpha val="43137"/>
                    </a:srgbClr>
                  </a:outerShdw>
                </a:effectLst>
              </a:rPr>
              <a:t>:</a:t>
            </a:r>
            <a:r>
              <a:rPr lang="en-US" dirty="0" smtClean="0">
                <a:solidFill>
                  <a:srgbClr val="FFFFCC"/>
                </a:solidFill>
                <a:effectLst>
                  <a:outerShdw blurRad="38100" dist="38100" dir="2700000" algn="tl">
                    <a:srgbClr val="000000">
                      <a:alpha val="43137"/>
                    </a:srgbClr>
                  </a:outerShdw>
                </a:effectLst>
              </a:rPr>
              <a:t> </a:t>
            </a:r>
            <a:r>
              <a:rPr lang="en-US" i="1" dirty="0" smtClean="0">
                <a:solidFill>
                  <a:srgbClr val="FFFFCC"/>
                </a:solidFill>
                <a:effectLst>
                  <a:outerShdw blurRad="38100" dist="38100" dir="2700000" algn="tl">
                    <a:srgbClr val="000000">
                      <a:alpha val="43137"/>
                    </a:srgbClr>
                  </a:outerShdw>
                </a:effectLst>
              </a:rPr>
              <a:t>“</a:t>
            </a:r>
            <a:r>
              <a:rPr lang="en-US" i="1" dirty="0" err="1" smtClean="0">
                <a:solidFill>
                  <a:srgbClr val="FFFFCC"/>
                </a:solidFill>
                <a:effectLst>
                  <a:outerShdw blurRad="38100" dist="38100" dir="2700000" algn="tl">
                    <a:srgbClr val="000000">
                      <a:alpha val="43137"/>
                    </a:srgbClr>
                  </a:outerShdw>
                </a:effectLst>
              </a:rPr>
              <a:t>Orang</a:t>
            </a:r>
            <a:r>
              <a:rPr lang="en-US" i="1" dirty="0" smtClean="0">
                <a:solidFill>
                  <a:srgbClr val="FFFFCC"/>
                </a:solidFill>
                <a:effectLst>
                  <a:outerShdw blurRad="38100" dist="38100" dir="2700000" algn="tl">
                    <a:srgbClr val="000000">
                      <a:alpha val="43137"/>
                    </a:srgbClr>
                  </a:outerShdw>
                </a:effectLst>
              </a:rPr>
              <a:t> yang </a:t>
            </a:r>
            <a:r>
              <a:rPr lang="en-US" b="1" i="1" dirty="0" err="1" smtClean="0">
                <a:solidFill>
                  <a:srgbClr val="FFFFCC"/>
                </a:solidFill>
                <a:effectLst>
                  <a:outerShdw blurRad="38100" dist="38100" dir="2700000" algn="tl">
                    <a:srgbClr val="000000">
                      <a:alpha val="43137"/>
                    </a:srgbClr>
                  </a:outerShdw>
                </a:effectLst>
              </a:rPr>
              <a:t>beriman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dan</a:t>
            </a:r>
            <a:r>
              <a:rPr lang="en-US" i="1" dirty="0" smtClean="0">
                <a:solidFill>
                  <a:srgbClr val="FFFFCC"/>
                </a:solidFill>
                <a:effectLst>
                  <a:outerShdw blurRad="38100" dist="38100" dir="2700000" algn="tl">
                    <a:srgbClr val="000000">
                      <a:alpha val="43137"/>
                    </a:srgbClr>
                  </a:outerShdw>
                </a:effectLst>
              </a:rPr>
              <a:t> </a:t>
            </a:r>
            <a:r>
              <a:rPr lang="en-US" b="1" i="1" dirty="0" err="1" smtClean="0">
                <a:solidFill>
                  <a:srgbClr val="FFFFCC"/>
                </a:solidFill>
                <a:effectLst>
                  <a:outerShdw blurRad="38100" dist="38100" dir="2700000" algn="tl">
                    <a:srgbClr val="000000">
                      <a:alpha val="43137"/>
                    </a:srgbClr>
                  </a:outerShdw>
                </a:effectLst>
              </a:rPr>
              <a:t>berhijrah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serta</a:t>
            </a:r>
            <a:r>
              <a:rPr lang="en-US" i="1" dirty="0" smtClean="0">
                <a:solidFill>
                  <a:srgbClr val="FFFFCC"/>
                </a:solidFill>
                <a:effectLst>
                  <a:outerShdw blurRad="38100" dist="38100" dir="2700000" algn="tl">
                    <a:srgbClr val="000000">
                      <a:alpha val="43137"/>
                    </a:srgbClr>
                  </a:outerShdw>
                </a:effectLst>
              </a:rPr>
              <a:t> </a:t>
            </a:r>
            <a:r>
              <a:rPr lang="en-US" b="1" i="1" dirty="0" err="1" smtClean="0">
                <a:solidFill>
                  <a:srgbClr val="FFFFCC"/>
                </a:solidFill>
                <a:effectLst>
                  <a:outerShdw blurRad="38100" dist="38100" dir="2700000" algn="tl">
                    <a:srgbClr val="000000">
                      <a:alpha val="43137"/>
                    </a:srgbClr>
                  </a:outerShdw>
                </a:effectLst>
              </a:rPr>
              <a:t>berjihad</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pada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jalan</a:t>
            </a:r>
            <a:r>
              <a:rPr lang="en-US" i="1" dirty="0" smtClean="0">
                <a:solidFill>
                  <a:srgbClr val="FFFFCC"/>
                </a:solidFill>
                <a:effectLst>
                  <a:outerShdw blurRad="38100" dist="38100" dir="2700000" algn="tl">
                    <a:srgbClr val="000000">
                      <a:alpha val="43137"/>
                    </a:srgbClr>
                  </a:outerShdw>
                </a:effectLst>
              </a:rPr>
              <a:t> Allah </a:t>
            </a:r>
            <a:r>
              <a:rPr lang="en-US" i="1" dirty="0" err="1" smtClean="0">
                <a:solidFill>
                  <a:srgbClr val="FFFFCC"/>
                </a:solidFill>
                <a:effectLst>
                  <a:outerShdw blurRad="38100" dist="38100" dir="2700000" algn="tl">
                    <a:srgbClr val="000000">
                      <a:alpha val="43137"/>
                    </a:srgbClr>
                  </a:outerShdw>
                </a:effectLst>
              </a:rPr>
              <a:t>dengan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harta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benda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jiwa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mereka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adalah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lebih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besar</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darjatnya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di</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sisi</a:t>
            </a:r>
            <a:r>
              <a:rPr lang="en-US" i="1" dirty="0" smtClean="0">
                <a:solidFill>
                  <a:srgbClr val="FFFFCC"/>
                </a:solidFill>
                <a:effectLst>
                  <a:outerShdw blurRad="38100" dist="38100" dir="2700000" algn="tl">
                    <a:srgbClr val="000000">
                      <a:alpha val="43137"/>
                    </a:srgbClr>
                  </a:outerShdw>
                </a:effectLst>
              </a:rPr>
              <a:t> Allah; </a:t>
            </a:r>
            <a:r>
              <a:rPr lang="en-US" i="1" dirty="0" err="1" smtClean="0">
                <a:solidFill>
                  <a:srgbClr val="FFFFCC"/>
                </a:solidFill>
                <a:effectLst>
                  <a:outerShdw blurRad="38100" dist="38100" dir="2700000" algn="tl">
                    <a:srgbClr val="000000">
                      <a:alpha val="43137"/>
                    </a:srgbClr>
                  </a:outerShdw>
                </a:effectLst>
              </a:rPr>
              <a:t>dan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mereka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itulah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orang</a:t>
            </a:r>
            <a:r>
              <a:rPr lang="en-US" i="1" dirty="0" smtClean="0">
                <a:solidFill>
                  <a:srgbClr val="FFFFCC"/>
                </a:solidFill>
                <a:effectLst>
                  <a:outerShdw blurRad="38100" dist="38100" dir="2700000" algn="tl">
                    <a:srgbClr val="000000">
                      <a:alpha val="43137"/>
                    </a:srgbClr>
                  </a:outerShdw>
                </a:effectLst>
              </a:rPr>
              <a:t> yang </a:t>
            </a:r>
            <a:r>
              <a:rPr lang="en-US" b="1" i="1" dirty="0" err="1" smtClean="0">
                <a:solidFill>
                  <a:srgbClr val="FFFFCC"/>
                </a:solidFill>
                <a:effectLst>
                  <a:outerShdw blurRad="38100" dist="38100" dir="2700000" algn="tl">
                    <a:srgbClr val="000000">
                      <a:alpha val="43137"/>
                    </a:srgbClr>
                  </a:outerShdw>
                </a:effectLst>
              </a:rPr>
              <a:t>berjaya</a:t>
            </a:r>
            <a:r>
              <a:rPr lang="en-US" i="1" dirty="0" smtClean="0">
                <a:solidFill>
                  <a:srgbClr val="FFFFCC"/>
                </a:solidFill>
                <a:effectLst>
                  <a:outerShdw blurRad="38100" dist="38100" dir="2700000" algn="tl">
                    <a:srgbClr val="000000">
                      <a:alpha val="43137"/>
                    </a:srgbClr>
                  </a:outerShdw>
                </a:effectLst>
              </a:rPr>
              <a:t>”.</a:t>
            </a:r>
            <a:endParaRPr lang="en-US" dirty="0">
              <a:solidFill>
                <a:srgbClr val="FFFFCC"/>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Content Placeholder 11" descr="images.jpg"/>
          <p:cNvPicPr>
            <a:picLocks noChangeAspect="1"/>
          </p:cNvPicPr>
          <p:nvPr/>
        </p:nvPicPr>
        <p:blipFill>
          <a:blip r:embed="rId4">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2" name="Rectangle 11"/>
          <p:cNvSpPr/>
          <p:nvPr/>
        </p:nvSpPr>
        <p:spPr>
          <a:xfrm>
            <a:off x="785786" y="1285860"/>
            <a:ext cx="4572000" cy="2308324"/>
          </a:xfrm>
          <a:prstGeom prst="rect">
            <a:avLst/>
          </a:prstGeom>
          <a:solidFill>
            <a:srgbClr val="FFFFCC"/>
          </a:solidFill>
        </p:spPr>
        <p:style>
          <a:lnRef idx="0">
            <a:schemeClr val="accent2"/>
          </a:lnRef>
          <a:fillRef idx="3">
            <a:schemeClr val="accent2"/>
          </a:fillRef>
          <a:effectRef idx="3">
            <a:schemeClr val="accent2"/>
          </a:effectRef>
          <a:fontRef idx="minor">
            <a:schemeClr val="lt1"/>
          </a:fontRef>
        </p:style>
        <p:txBody>
          <a:bodyPr>
            <a:spAutoFit/>
          </a:bodyPr>
          <a:lstStyle/>
          <a:p>
            <a:pPr algn="just"/>
            <a:endParaRPr lang="en-US" dirty="0" smtClean="0">
              <a:solidFill>
                <a:schemeClr val="tx1"/>
              </a:solidFill>
              <a:effectLst>
                <a:glow rad="63500">
                  <a:schemeClr val="accent2">
                    <a:satMod val="175000"/>
                    <a:alpha val="40000"/>
                  </a:schemeClr>
                </a:glow>
              </a:effectLst>
            </a:endParaRPr>
          </a:p>
          <a:p>
            <a:pPr algn="just"/>
            <a:r>
              <a:rPr lang="en-US" dirty="0" err="1" smtClean="0">
                <a:solidFill>
                  <a:schemeClr val="tx1"/>
                </a:solidFill>
                <a:effectLst>
                  <a:glow rad="63500">
                    <a:schemeClr val="accent2">
                      <a:satMod val="175000"/>
                      <a:alpha val="40000"/>
                    </a:schemeClr>
                  </a:glow>
                </a:effectLst>
              </a:rPr>
              <a:t>Maal</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Hijrah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adalah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antara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bukti</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ingatan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kita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kepada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peristiwa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hijrah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Rasulullah</a:t>
            </a:r>
            <a:r>
              <a:rPr lang="en-US" dirty="0" smtClean="0">
                <a:solidFill>
                  <a:schemeClr val="tx1"/>
                </a:solidFill>
                <a:effectLst>
                  <a:glow rad="63500">
                    <a:schemeClr val="accent2">
                      <a:satMod val="175000"/>
                      <a:alpha val="40000"/>
                    </a:schemeClr>
                  </a:glow>
                </a:effectLst>
              </a:rPr>
              <a:t> SAW </a:t>
            </a:r>
            <a:r>
              <a:rPr lang="en-US" dirty="0" err="1" smtClean="0">
                <a:solidFill>
                  <a:schemeClr val="tx1"/>
                </a:solidFill>
                <a:effectLst>
                  <a:glow rad="63500">
                    <a:schemeClr val="accent2">
                      <a:satMod val="175000"/>
                      <a:alpha val="40000"/>
                    </a:schemeClr>
                  </a:glow>
                </a:effectLst>
              </a:rPr>
              <a:t>dari</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Mekah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ke</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Madinah</a:t>
            </a:r>
            <a:r>
              <a:rPr lang="en-US" dirty="0" smtClean="0">
                <a:solidFill>
                  <a:schemeClr val="tx1"/>
                </a:solidFill>
                <a:effectLst>
                  <a:glow rad="63500">
                    <a:schemeClr val="accent2">
                      <a:satMod val="175000"/>
                      <a:alpha val="40000"/>
                    </a:schemeClr>
                  </a:glow>
                </a:effectLst>
              </a:rPr>
              <a:t> yang </a:t>
            </a:r>
            <a:r>
              <a:rPr lang="en-US" dirty="0" err="1" smtClean="0">
                <a:solidFill>
                  <a:schemeClr val="tx1"/>
                </a:solidFill>
                <a:effectLst>
                  <a:glow rad="63500">
                    <a:schemeClr val="accent2">
                      <a:satMod val="175000"/>
                      <a:alpha val="40000"/>
                    </a:schemeClr>
                  </a:glow>
                </a:effectLst>
              </a:rPr>
              <a:t>menjadi</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salah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satu</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langkah</a:t>
            </a:r>
            <a:r>
              <a:rPr lang="en-US" dirty="0" smtClean="0">
                <a:solidFill>
                  <a:schemeClr val="tx1"/>
                </a:solidFill>
                <a:effectLst>
                  <a:glow rad="63500">
                    <a:schemeClr val="accent2">
                      <a:satMod val="175000"/>
                      <a:alpha val="40000"/>
                    </a:schemeClr>
                  </a:glow>
                </a:effectLst>
              </a:rPr>
              <a:t> yang </a:t>
            </a:r>
            <a:r>
              <a:rPr lang="en-US" dirty="0" err="1" smtClean="0">
                <a:solidFill>
                  <a:schemeClr val="tx1"/>
                </a:solidFill>
                <a:effectLst>
                  <a:glow rad="63500">
                    <a:schemeClr val="accent2">
                      <a:satMod val="175000"/>
                      <a:alpha val="40000"/>
                    </a:schemeClr>
                  </a:glow>
                </a:effectLst>
              </a:rPr>
              <a:t>amat</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strategik</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dalam</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memperluaskan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syiar</a:t>
            </a:r>
            <a:r>
              <a:rPr lang="en-US" dirty="0" smtClean="0">
                <a:solidFill>
                  <a:schemeClr val="tx1"/>
                </a:solidFill>
                <a:effectLst>
                  <a:glow rad="63500">
                    <a:schemeClr val="accent2">
                      <a:satMod val="175000"/>
                      <a:alpha val="40000"/>
                    </a:schemeClr>
                  </a:glow>
                </a:effectLst>
              </a:rPr>
              <a:t> Islam. </a:t>
            </a:r>
          </a:p>
          <a:p>
            <a:pPr algn="just"/>
            <a:endParaRPr lang="en-US" dirty="0" smtClean="0">
              <a:solidFill>
                <a:schemeClr val="tx1"/>
              </a:solidFill>
              <a:effectLst>
                <a:glow rad="63500">
                  <a:schemeClr val="accent2">
                    <a:satMod val="175000"/>
                    <a:alpha val="40000"/>
                  </a:schemeClr>
                </a:glow>
              </a:effectLst>
            </a:endParaRPr>
          </a:p>
          <a:p>
            <a:pPr algn="just"/>
            <a:endParaRPr lang="en-US" dirty="0">
              <a:solidFill>
                <a:schemeClr val="tx1"/>
              </a:solidFill>
              <a:effectLst>
                <a:glow rad="63500">
                  <a:schemeClr val="accent2">
                    <a:satMod val="175000"/>
                    <a:alpha val="40000"/>
                  </a:schemeClr>
                </a:glow>
              </a:effectLst>
            </a:endParaRPr>
          </a:p>
        </p:txBody>
      </p:sp>
      <p:sp>
        <p:nvSpPr>
          <p:cNvPr id="13" name="Rectangle 12"/>
          <p:cNvSpPr/>
          <p:nvPr/>
        </p:nvSpPr>
        <p:spPr>
          <a:xfrm>
            <a:off x="3786182" y="3000372"/>
            <a:ext cx="4572000" cy="3139321"/>
          </a:xfrm>
          <a:prstGeom prst="rect">
            <a:avLst/>
          </a:prstGeom>
          <a:solidFill>
            <a:schemeClr val="accent1">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just"/>
            <a:endParaRPr lang="en-US" dirty="0" smtClean="0">
              <a:solidFill>
                <a:schemeClr val="tx1"/>
              </a:solidFill>
              <a:effectLst>
                <a:glow rad="63500">
                  <a:schemeClr val="accent2">
                    <a:satMod val="175000"/>
                    <a:alpha val="40000"/>
                  </a:schemeClr>
                </a:glow>
              </a:effectLst>
            </a:endParaRPr>
          </a:p>
          <a:p>
            <a:pPr algn="just"/>
            <a:r>
              <a:rPr lang="en-US" dirty="0" err="1" smtClean="0">
                <a:solidFill>
                  <a:schemeClr val="tx1"/>
                </a:solidFill>
                <a:effectLst>
                  <a:glow rad="63500">
                    <a:schemeClr val="accent2">
                      <a:satMod val="175000"/>
                      <a:alpha val="40000"/>
                    </a:schemeClr>
                  </a:glow>
                </a:effectLst>
              </a:rPr>
              <a:t>Ternyata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hijrah</a:t>
            </a:r>
            <a:r>
              <a:rPr lang="en-US" dirty="0" smtClean="0">
                <a:solidFill>
                  <a:schemeClr val="tx1"/>
                </a:solidFill>
                <a:effectLst>
                  <a:glow rad="63500">
                    <a:schemeClr val="accent2">
                      <a:satMod val="175000"/>
                      <a:alpha val="40000"/>
                    </a:schemeClr>
                  </a:glow>
                </a:effectLst>
              </a:rPr>
              <a:t> yang </a:t>
            </a:r>
            <a:r>
              <a:rPr lang="en-US" dirty="0" err="1" smtClean="0">
                <a:solidFill>
                  <a:schemeClr val="tx1"/>
                </a:solidFill>
                <a:effectLst>
                  <a:glow rad="63500">
                    <a:schemeClr val="accent2">
                      <a:satMod val="175000"/>
                      <a:alpha val="40000"/>
                    </a:schemeClr>
                  </a:glow>
                </a:effectLst>
              </a:rPr>
              <a:t>bersandarkan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keimanan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dan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ketakwaan</a:t>
            </a:r>
            <a:r>
              <a:rPr lang="en-US" dirty="0" smtClean="0">
                <a:solidFill>
                  <a:schemeClr val="tx1"/>
                </a:solidFill>
                <a:effectLst>
                  <a:glow rad="63500">
                    <a:schemeClr val="accent2">
                      <a:satMod val="175000"/>
                      <a:alpha val="40000"/>
                    </a:schemeClr>
                  </a:glow>
                </a:effectLst>
              </a:rPr>
              <a:t> yang </a:t>
            </a:r>
            <a:r>
              <a:rPr lang="en-US" dirty="0" err="1" smtClean="0">
                <a:solidFill>
                  <a:schemeClr val="tx1"/>
                </a:solidFill>
                <a:effectLst>
                  <a:glow rad="63500">
                    <a:schemeClr val="accent2">
                      <a:satMod val="175000"/>
                      <a:alpha val="40000"/>
                    </a:schemeClr>
                  </a:glow>
                </a:effectLst>
              </a:rPr>
              <a:t>padu</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telah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berjaya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mengubah</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lanskap</a:t>
            </a:r>
            <a:r>
              <a:rPr lang="en-US" dirty="0" smtClean="0">
                <a:solidFill>
                  <a:schemeClr val="tx1"/>
                </a:solidFill>
                <a:effectLst>
                  <a:glow rad="63500">
                    <a:schemeClr val="accent2">
                      <a:satMod val="175000"/>
                      <a:alpha val="40000"/>
                    </a:schemeClr>
                  </a:glow>
                </a:effectLst>
              </a:rPr>
              <a:t>:</a:t>
            </a: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pegangan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akidah</a:t>
            </a:r>
            <a:endParaRPr lang="en-US" dirty="0" smtClean="0">
              <a:solidFill>
                <a:schemeClr val="tx1"/>
              </a:solidFill>
              <a:effectLst>
                <a:glow rad="63500">
                  <a:schemeClr val="accent2">
                    <a:satMod val="175000"/>
                    <a:alpha val="40000"/>
                  </a:schemeClr>
                </a:glow>
              </a:effectLst>
            </a:endParaRP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amalan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ibadah</a:t>
            </a:r>
            <a:endParaRPr lang="en-US" dirty="0" smtClean="0">
              <a:solidFill>
                <a:schemeClr val="tx1"/>
              </a:solidFill>
              <a:effectLst>
                <a:glow rad="63500">
                  <a:schemeClr val="accent2">
                    <a:satMod val="175000"/>
                    <a:alpha val="40000"/>
                  </a:schemeClr>
                </a:glow>
              </a:effectLst>
            </a:endParaRP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akhlak</a:t>
            </a:r>
            <a:endParaRPr lang="en-US" dirty="0" smtClean="0">
              <a:solidFill>
                <a:schemeClr val="tx1"/>
              </a:solidFill>
              <a:effectLst>
                <a:glow rad="63500">
                  <a:schemeClr val="accent2">
                    <a:satMod val="175000"/>
                    <a:alpha val="40000"/>
                  </a:schemeClr>
                </a:glow>
              </a:effectLst>
            </a:endParaRP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sosial</a:t>
            </a:r>
            <a:endParaRPr lang="en-US" dirty="0" smtClean="0">
              <a:solidFill>
                <a:schemeClr val="tx1"/>
              </a:solidFill>
              <a:effectLst>
                <a:glow rad="63500">
                  <a:schemeClr val="accent2">
                    <a:satMod val="175000"/>
                    <a:alpha val="40000"/>
                  </a:schemeClr>
                </a:glow>
              </a:effectLst>
            </a:endParaRP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ketamadunan</a:t>
            </a:r>
            <a:endParaRPr lang="en-US" dirty="0" smtClean="0">
              <a:solidFill>
                <a:schemeClr val="tx1"/>
              </a:solidFill>
              <a:effectLst>
                <a:glow rad="63500">
                  <a:schemeClr val="accent2">
                    <a:satMod val="175000"/>
                    <a:alpha val="40000"/>
                  </a:schemeClr>
                </a:glow>
              </a:effectLst>
            </a:endParaRPr>
          </a:p>
          <a:p>
            <a:pPr algn="just">
              <a:buFont typeface="Arial" pitchFamily="34" charset="0"/>
              <a:buChar char="•"/>
            </a:pP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masa</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depan</a:t>
            </a:r>
            <a:r>
              <a:rPr lang="en-US" dirty="0" smtClean="0">
                <a:solidFill>
                  <a:schemeClr val="tx1"/>
                </a:solidFill>
                <a:effectLst>
                  <a:glow rad="63500">
                    <a:schemeClr val="accent2">
                      <a:satMod val="175000"/>
                      <a:alpha val="40000"/>
                    </a:schemeClr>
                  </a:glow>
                </a:effectLst>
              </a:rPr>
              <a:t> </a:t>
            </a:r>
            <a:r>
              <a:rPr lang="en-US" dirty="0" err="1" smtClean="0">
                <a:solidFill>
                  <a:schemeClr val="tx1"/>
                </a:solidFill>
                <a:effectLst>
                  <a:glow rad="63500">
                    <a:schemeClr val="accent2">
                      <a:satMod val="175000"/>
                      <a:alpha val="40000"/>
                    </a:schemeClr>
                  </a:glow>
                </a:effectLst>
              </a:rPr>
              <a:t>ummah</a:t>
            </a:r>
            <a:endParaRPr lang="en-US" dirty="0" smtClean="0">
              <a:solidFill>
                <a:schemeClr val="tx1"/>
              </a:solidFill>
              <a:effectLst>
                <a:glow rad="63500">
                  <a:schemeClr val="accent2">
                    <a:satMod val="175000"/>
                    <a:alpha val="40000"/>
                  </a:schemeClr>
                </a:glow>
              </a:effectLst>
            </a:endParaRPr>
          </a:p>
          <a:p>
            <a:pPr algn="just"/>
            <a:endParaRPr lang="en-US" dirty="0" smtClean="0">
              <a:solidFill>
                <a:schemeClr val="tx1"/>
              </a:solidFill>
              <a:effectLst>
                <a:glow rad="63500">
                  <a:schemeClr val="accent2">
                    <a:satMod val="175000"/>
                    <a:alpha val="40000"/>
                  </a:schemeClr>
                </a:glow>
              </a:effectLst>
            </a:endParaRPr>
          </a:p>
        </p:txBody>
      </p:sp>
      <p:sp>
        <p:nvSpPr>
          <p:cNvPr id="14" name="Slide Number Placeholder 13"/>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071670" y="1214422"/>
            <a:ext cx="4198714" cy="369332"/>
          </a:xfrm>
          <a:prstGeom prst="rect">
            <a:avLst/>
          </a:prstGeom>
        </p:spPr>
        <p:txBody>
          <a:bodyPr wrap="none">
            <a:spAutoFit/>
          </a:bodyPr>
          <a:lstStyle/>
          <a:p>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an-</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Nisa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100</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ctangle 1"/>
          <p:cNvSpPr>
            <a:spLocks noChangeArrowheads="1"/>
          </p:cNvSpPr>
          <p:nvPr/>
        </p:nvSpPr>
        <p:spPr bwMode="auto">
          <a:xfrm>
            <a:off x="571472" y="1785926"/>
            <a:ext cx="78581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094"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094" pitchFamily="2" charset="2"/>
                <a:ea typeface="Times New Roman" pitchFamily="18" charset="0"/>
                <a:cs typeface="QCF_P094" pitchFamily="2" charset="2"/>
              </a:rPr>
              <a:t>ﯛ ﯜ ﯝ ﯞ ﯟ ﯠ ﯡ ﯢ ﯣ ﯤ ﯥ ﯦ ﯧ ﯨ ﯩ ﯪ ﯫ ﯬ ﯭ ﯮ ﯯ ﯰ ﯱ ﯲ ﯳ ﯴ ﯵ ﯶ ﯷ ﯸ ﯹ ﯺ ﯻ </a:t>
            </a:r>
            <a:r>
              <a:rPr kumimoji="0" lang="ar-SA" sz="36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094" pitchFamily="2" charset="2"/>
                <a:ea typeface="Times New Roman" pitchFamily="18" charset="0"/>
                <a:cs typeface="Arabic Transparent" pitchFamily="2" charset="-78"/>
              </a:rPr>
              <a:t>﴾</a:t>
            </a:r>
            <a:endParaRPr kumimoji="0" lang="ar-SA" sz="32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Arial" pitchFamily="34" charset="0"/>
            </a:endParaRPr>
          </a:p>
        </p:txBody>
      </p:sp>
      <p:sp>
        <p:nvSpPr>
          <p:cNvPr id="15" name="Rectangle 14"/>
          <p:cNvSpPr/>
          <p:nvPr/>
        </p:nvSpPr>
        <p:spPr>
          <a:xfrm>
            <a:off x="714348" y="3603500"/>
            <a:ext cx="7715304" cy="1754326"/>
          </a:xfrm>
          <a:prstGeom prst="rect">
            <a:avLst/>
          </a:prstGeom>
        </p:spPr>
        <p:txBody>
          <a:bodyPr wrap="square">
            <a:spAutoFit/>
          </a:bodyPr>
          <a:lstStyle/>
          <a:p>
            <a:r>
              <a:rPr lang="en-US" b="1" dirty="0" err="1" smtClean="0">
                <a:solidFill>
                  <a:srgbClr val="FFFFCC"/>
                </a:solidFill>
              </a:rPr>
              <a:t>Maksudnya</a:t>
            </a:r>
            <a:r>
              <a:rPr lang="en-US" b="1" dirty="0" smtClean="0">
                <a:solidFill>
                  <a:srgbClr val="FFFFCC"/>
                </a:solidFill>
              </a:rPr>
              <a:t>:</a:t>
            </a:r>
            <a:r>
              <a:rPr lang="en-US" dirty="0" smtClean="0">
                <a:solidFill>
                  <a:srgbClr val="FFFFCC"/>
                </a:solidFill>
              </a:rPr>
              <a:t> </a:t>
            </a:r>
            <a:r>
              <a:rPr lang="en-US" b="1" i="1" dirty="0" smtClean="0">
                <a:solidFill>
                  <a:srgbClr val="FFFFCC"/>
                </a:solidFill>
              </a:rPr>
              <a:t>“</a:t>
            </a:r>
            <a:r>
              <a:rPr lang="en-US" i="1" dirty="0" smtClean="0">
                <a:solidFill>
                  <a:srgbClr val="FFFFCC"/>
                </a:solidFill>
              </a:rPr>
              <a:t>Dan </a:t>
            </a:r>
            <a:r>
              <a:rPr lang="en-US" i="1" dirty="0" err="1" smtClean="0">
                <a:solidFill>
                  <a:srgbClr val="FFFFCC"/>
                </a:solidFill>
              </a:rPr>
              <a:t>sesiapa</a:t>
            </a:r>
            <a:r>
              <a:rPr lang="en-US" i="1" dirty="0" smtClean="0">
                <a:solidFill>
                  <a:srgbClr val="FFFFCC"/>
                </a:solidFill>
              </a:rPr>
              <a:t> yang </a:t>
            </a:r>
            <a:r>
              <a:rPr lang="en-US" b="1" i="1" dirty="0" err="1" smtClean="0">
                <a:solidFill>
                  <a:srgbClr val="FFFFCC"/>
                </a:solidFill>
              </a:rPr>
              <a:t>berhijrah</a:t>
            </a:r>
            <a:r>
              <a:rPr lang="en-US" i="1" dirty="0" smtClean="0">
                <a:solidFill>
                  <a:srgbClr val="FFFFCC"/>
                </a:solidFill>
              </a:rPr>
              <a:t> </a:t>
            </a:r>
            <a:r>
              <a:rPr lang="en-US" i="1" dirty="0" err="1" smtClean="0">
                <a:solidFill>
                  <a:srgbClr val="FFFFCC"/>
                </a:solidFill>
              </a:rPr>
              <a:t>di</a:t>
            </a:r>
            <a:r>
              <a:rPr lang="en-US" i="1" dirty="0" smtClean="0">
                <a:solidFill>
                  <a:srgbClr val="FFFFCC"/>
                </a:solidFill>
              </a:rPr>
              <a:t> </a:t>
            </a:r>
            <a:r>
              <a:rPr lang="en-US" i="1" dirty="0" err="1" smtClean="0">
                <a:solidFill>
                  <a:srgbClr val="FFFFCC"/>
                </a:solidFill>
              </a:rPr>
              <a:t>jalan</a:t>
            </a:r>
            <a:r>
              <a:rPr lang="en-US" i="1" dirty="0" smtClean="0">
                <a:solidFill>
                  <a:srgbClr val="FFFFCC"/>
                </a:solidFill>
              </a:rPr>
              <a:t> Allah, </a:t>
            </a:r>
            <a:r>
              <a:rPr lang="en-US" i="1" dirty="0" err="1" smtClean="0">
                <a:solidFill>
                  <a:srgbClr val="FFFFCC"/>
                </a:solidFill>
              </a:rPr>
              <a:t>nescaya</a:t>
            </a:r>
            <a:r>
              <a:rPr lang="en-US" i="1" dirty="0" smtClean="0">
                <a:solidFill>
                  <a:srgbClr val="FFFFCC"/>
                </a:solidFill>
              </a:rPr>
              <a:t> </a:t>
            </a:r>
            <a:r>
              <a:rPr lang="en-US" i="1" dirty="0" err="1" smtClean="0">
                <a:solidFill>
                  <a:srgbClr val="FFFFCC"/>
                </a:solidFill>
              </a:rPr>
              <a:t>ia</a:t>
            </a:r>
            <a:r>
              <a:rPr lang="en-US" i="1" dirty="0" smtClean="0">
                <a:solidFill>
                  <a:srgbClr val="FFFFCC"/>
                </a:solidFill>
              </a:rPr>
              <a:t> </a:t>
            </a:r>
            <a:r>
              <a:rPr lang="en-US" i="1" dirty="0" err="1" smtClean="0">
                <a:solidFill>
                  <a:srgbClr val="FFFFCC"/>
                </a:solidFill>
              </a:rPr>
              <a:t>akan</a:t>
            </a:r>
            <a:r>
              <a:rPr lang="en-US" i="1" dirty="0" smtClean="0">
                <a:solidFill>
                  <a:srgbClr val="FFFFCC"/>
                </a:solidFill>
              </a:rPr>
              <a:t> </a:t>
            </a:r>
            <a:r>
              <a:rPr lang="en-US" i="1" dirty="0" err="1" smtClean="0">
                <a:solidFill>
                  <a:srgbClr val="FFFFCC"/>
                </a:solidFill>
              </a:rPr>
              <a:t>dapati</a:t>
            </a:r>
            <a:r>
              <a:rPr lang="en-US" i="1" dirty="0" smtClean="0">
                <a:solidFill>
                  <a:srgbClr val="FFFFCC"/>
                </a:solidFill>
              </a:rPr>
              <a:t> </a:t>
            </a:r>
            <a:r>
              <a:rPr lang="en-US" i="1" dirty="0" err="1" smtClean="0">
                <a:solidFill>
                  <a:srgbClr val="FFFFCC"/>
                </a:solidFill>
              </a:rPr>
              <a:t>dibumi</a:t>
            </a:r>
            <a:r>
              <a:rPr lang="en-US" i="1" dirty="0" smtClean="0">
                <a:solidFill>
                  <a:srgbClr val="FFFFCC"/>
                </a:solidFill>
              </a:rPr>
              <a:t> </a:t>
            </a:r>
            <a:r>
              <a:rPr lang="en-US" i="1" dirty="0" err="1" smtClean="0">
                <a:solidFill>
                  <a:srgbClr val="FFFFCC"/>
                </a:solidFill>
              </a:rPr>
              <a:t>ini</a:t>
            </a:r>
            <a:r>
              <a:rPr lang="en-US" i="1" dirty="0" smtClean="0">
                <a:solidFill>
                  <a:srgbClr val="FFFFCC"/>
                </a:solidFill>
              </a:rPr>
              <a:t> </a:t>
            </a:r>
            <a:r>
              <a:rPr lang="en-US" i="1" dirty="0" err="1" smtClean="0">
                <a:solidFill>
                  <a:srgbClr val="FFFFCC"/>
                </a:solidFill>
              </a:rPr>
              <a:t>tempat</a:t>
            </a:r>
            <a:r>
              <a:rPr lang="en-US" i="1" dirty="0" smtClean="0">
                <a:solidFill>
                  <a:srgbClr val="FFFFCC"/>
                </a:solidFill>
              </a:rPr>
              <a:t> </a:t>
            </a:r>
            <a:r>
              <a:rPr lang="en-US" i="1" dirty="0" err="1" smtClean="0">
                <a:solidFill>
                  <a:srgbClr val="FFFFCC"/>
                </a:solidFill>
              </a:rPr>
              <a:t>berhijrah</a:t>
            </a:r>
            <a:r>
              <a:rPr lang="en-US" i="1" dirty="0" smtClean="0">
                <a:solidFill>
                  <a:srgbClr val="FFFFCC"/>
                </a:solidFill>
              </a:rPr>
              <a:t> yang </a:t>
            </a:r>
            <a:r>
              <a:rPr lang="en-US" i="1" dirty="0" err="1" smtClean="0">
                <a:solidFill>
                  <a:srgbClr val="FFFFCC"/>
                </a:solidFill>
              </a:rPr>
              <a:t>banyak</a:t>
            </a:r>
            <a:r>
              <a:rPr lang="en-US" i="1" dirty="0" smtClean="0">
                <a:solidFill>
                  <a:srgbClr val="FFFFCC"/>
                </a:solidFill>
              </a:rPr>
              <a:t> </a:t>
            </a:r>
            <a:r>
              <a:rPr lang="en-US" i="1" dirty="0" err="1" smtClean="0">
                <a:solidFill>
                  <a:srgbClr val="FFFFCC"/>
                </a:solidFill>
              </a:rPr>
              <a:t>dan</a:t>
            </a:r>
            <a:r>
              <a:rPr lang="en-US" i="1" dirty="0" smtClean="0">
                <a:solidFill>
                  <a:srgbClr val="FFFFCC"/>
                </a:solidFill>
              </a:rPr>
              <a:t> </a:t>
            </a:r>
            <a:r>
              <a:rPr lang="en-US" b="1" i="1" dirty="0" err="1" smtClean="0">
                <a:solidFill>
                  <a:srgbClr val="FFFFCC"/>
                </a:solidFill>
              </a:rPr>
              <a:t>rezeki</a:t>
            </a:r>
            <a:r>
              <a:rPr lang="en-US" b="1" i="1" dirty="0" smtClean="0">
                <a:solidFill>
                  <a:srgbClr val="FFFFCC"/>
                </a:solidFill>
              </a:rPr>
              <a:t> yang </a:t>
            </a:r>
            <a:r>
              <a:rPr lang="en-US" b="1" i="1" dirty="0" err="1" smtClean="0">
                <a:solidFill>
                  <a:srgbClr val="FFFFCC"/>
                </a:solidFill>
              </a:rPr>
              <a:t>makmur</a:t>
            </a:r>
            <a:r>
              <a:rPr lang="en-US" i="1" dirty="0" smtClean="0">
                <a:solidFill>
                  <a:srgbClr val="FFFFCC"/>
                </a:solidFill>
              </a:rPr>
              <a:t>; </a:t>
            </a:r>
            <a:r>
              <a:rPr lang="en-US" i="1" dirty="0" err="1" smtClean="0">
                <a:solidFill>
                  <a:srgbClr val="FFFFCC"/>
                </a:solidFill>
              </a:rPr>
              <a:t>dan</a:t>
            </a:r>
            <a:r>
              <a:rPr lang="en-US" i="1" dirty="0" smtClean="0">
                <a:solidFill>
                  <a:srgbClr val="FFFFCC"/>
                </a:solidFill>
              </a:rPr>
              <a:t> </a:t>
            </a:r>
            <a:r>
              <a:rPr lang="en-US" i="1" dirty="0" err="1" smtClean="0">
                <a:solidFill>
                  <a:srgbClr val="FFFFCC"/>
                </a:solidFill>
              </a:rPr>
              <a:t>sesiapa</a:t>
            </a:r>
            <a:r>
              <a:rPr lang="en-US" i="1" dirty="0" smtClean="0">
                <a:solidFill>
                  <a:srgbClr val="FFFFCC"/>
                </a:solidFill>
              </a:rPr>
              <a:t> yang </a:t>
            </a:r>
            <a:r>
              <a:rPr lang="en-US" i="1" dirty="0" err="1" smtClean="0">
                <a:solidFill>
                  <a:srgbClr val="FFFFCC"/>
                </a:solidFill>
              </a:rPr>
              <a:t>keluar</a:t>
            </a:r>
            <a:r>
              <a:rPr lang="en-US" i="1" dirty="0" smtClean="0">
                <a:solidFill>
                  <a:srgbClr val="FFFFCC"/>
                </a:solidFill>
              </a:rPr>
              <a:t> </a:t>
            </a:r>
            <a:r>
              <a:rPr lang="en-US" i="1" dirty="0" err="1" smtClean="0">
                <a:solidFill>
                  <a:srgbClr val="FFFFCC"/>
                </a:solidFill>
              </a:rPr>
              <a:t>dari</a:t>
            </a:r>
            <a:r>
              <a:rPr lang="en-US" i="1" dirty="0" smtClean="0">
                <a:solidFill>
                  <a:srgbClr val="FFFFCC"/>
                </a:solidFill>
              </a:rPr>
              <a:t> </a:t>
            </a:r>
            <a:r>
              <a:rPr lang="en-US" i="1" dirty="0" err="1" smtClean="0">
                <a:solidFill>
                  <a:srgbClr val="FFFFCC"/>
                </a:solidFill>
              </a:rPr>
              <a:t>rumahnya</a:t>
            </a:r>
            <a:r>
              <a:rPr lang="en-US" i="1" dirty="0" smtClean="0">
                <a:solidFill>
                  <a:srgbClr val="FFFFCC"/>
                </a:solidFill>
              </a:rPr>
              <a:t> </a:t>
            </a:r>
            <a:r>
              <a:rPr lang="en-US" i="1" dirty="0" err="1" smtClean="0">
                <a:solidFill>
                  <a:srgbClr val="FFFFCC"/>
                </a:solidFill>
              </a:rPr>
              <a:t>untuk</a:t>
            </a:r>
            <a:r>
              <a:rPr lang="en-US" i="1" dirty="0" smtClean="0">
                <a:solidFill>
                  <a:srgbClr val="FFFFCC"/>
                </a:solidFill>
              </a:rPr>
              <a:t> </a:t>
            </a:r>
            <a:r>
              <a:rPr lang="en-US" i="1" dirty="0" err="1" smtClean="0">
                <a:solidFill>
                  <a:srgbClr val="FFFFCC"/>
                </a:solidFill>
              </a:rPr>
              <a:t>berhijrah</a:t>
            </a:r>
            <a:r>
              <a:rPr lang="en-US" i="1" dirty="0" smtClean="0">
                <a:solidFill>
                  <a:srgbClr val="FFFFCC"/>
                </a:solidFill>
              </a:rPr>
              <a:t> </a:t>
            </a:r>
            <a:r>
              <a:rPr lang="en-US" i="1" dirty="0" err="1" smtClean="0">
                <a:solidFill>
                  <a:srgbClr val="FFFFCC"/>
                </a:solidFill>
              </a:rPr>
              <a:t>kepada</a:t>
            </a:r>
            <a:r>
              <a:rPr lang="en-US" i="1" dirty="0" smtClean="0">
                <a:solidFill>
                  <a:srgbClr val="FFFFCC"/>
                </a:solidFill>
              </a:rPr>
              <a:t> Allah </a:t>
            </a:r>
            <a:r>
              <a:rPr lang="en-US" i="1" dirty="0" err="1" smtClean="0">
                <a:solidFill>
                  <a:srgbClr val="FFFFCC"/>
                </a:solidFill>
              </a:rPr>
              <a:t>dan</a:t>
            </a:r>
            <a:r>
              <a:rPr lang="en-US" i="1" dirty="0" smtClean="0">
                <a:solidFill>
                  <a:srgbClr val="FFFFCC"/>
                </a:solidFill>
              </a:rPr>
              <a:t> </a:t>
            </a:r>
            <a:r>
              <a:rPr lang="en-US" i="1" dirty="0" err="1" smtClean="0">
                <a:solidFill>
                  <a:srgbClr val="FFFFCC"/>
                </a:solidFill>
              </a:rPr>
              <a:t>Rasul-Nya</a:t>
            </a:r>
            <a:r>
              <a:rPr lang="en-US" i="1" dirty="0" smtClean="0">
                <a:solidFill>
                  <a:srgbClr val="FFFFCC"/>
                </a:solidFill>
              </a:rPr>
              <a:t>, </a:t>
            </a:r>
            <a:r>
              <a:rPr lang="en-US" i="1" dirty="0" err="1" smtClean="0">
                <a:solidFill>
                  <a:srgbClr val="FFFFCC"/>
                </a:solidFill>
              </a:rPr>
              <a:t>kemudian</a:t>
            </a:r>
            <a:r>
              <a:rPr lang="en-US" i="1" dirty="0" smtClean="0">
                <a:solidFill>
                  <a:srgbClr val="FFFFCC"/>
                </a:solidFill>
              </a:rPr>
              <a:t> </a:t>
            </a:r>
            <a:r>
              <a:rPr lang="en-US" i="1" dirty="0" err="1" smtClean="0">
                <a:solidFill>
                  <a:srgbClr val="FFFFCC"/>
                </a:solidFill>
              </a:rPr>
              <a:t>ia</a:t>
            </a:r>
            <a:r>
              <a:rPr lang="en-US" i="1" dirty="0" smtClean="0">
                <a:solidFill>
                  <a:srgbClr val="FFFFCC"/>
                </a:solidFill>
              </a:rPr>
              <a:t> </a:t>
            </a:r>
            <a:r>
              <a:rPr lang="en-US" i="1" dirty="0" err="1" smtClean="0">
                <a:solidFill>
                  <a:srgbClr val="FFFFCC"/>
                </a:solidFill>
              </a:rPr>
              <a:t>mati</a:t>
            </a:r>
            <a:r>
              <a:rPr lang="en-US" i="1" dirty="0" smtClean="0">
                <a:solidFill>
                  <a:srgbClr val="FFFFCC"/>
                </a:solidFill>
              </a:rPr>
              <a:t>, </a:t>
            </a:r>
            <a:r>
              <a:rPr lang="en-US" i="1" dirty="0" err="1" smtClean="0">
                <a:solidFill>
                  <a:srgbClr val="FFFFCC"/>
                </a:solidFill>
              </a:rPr>
              <a:t>maka</a:t>
            </a:r>
            <a:r>
              <a:rPr lang="en-US" i="1" dirty="0" smtClean="0">
                <a:solidFill>
                  <a:srgbClr val="FFFFCC"/>
                </a:solidFill>
              </a:rPr>
              <a:t> </a:t>
            </a:r>
            <a:r>
              <a:rPr lang="en-US" i="1" dirty="0" err="1" smtClean="0">
                <a:solidFill>
                  <a:srgbClr val="FFFFCC"/>
                </a:solidFill>
              </a:rPr>
              <a:t>sesungguhnya</a:t>
            </a:r>
            <a:r>
              <a:rPr lang="en-US" i="1" dirty="0" smtClean="0">
                <a:solidFill>
                  <a:srgbClr val="FFFFCC"/>
                </a:solidFill>
              </a:rPr>
              <a:t> </a:t>
            </a:r>
            <a:r>
              <a:rPr lang="en-US" i="1" dirty="0" err="1" smtClean="0">
                <a:solidFill>
                  <a:srgbClr val="FFFFCC"/>
                </a:solidFill>
              </a:rPr>
              <a:t>telah</a:t>
            </a:r>
            <a:r>
              <a:rPr lang="en-US" i="1" dirty="0" smtClean="0">
                <a:solidFill>
                  <a:srgbClr val="FFFFCC"/>
                </a:solidFill>
              </a:rPr>
              <a:t> </a:t>
            </a:r>
            <a:r>
              <a:rPr lang="en-US" i="1" dirty="0" err="1" smtClean="0">
                <a:solidFill>
                  <a:srgbClr val="FFFFCC"/>
                </a:solidFill>
              </a:rPr>
              <a:t>tetap</a:t>
            </a:r>
            <a:r>
              <a:rPr lang="en-US" i="1" dirty="0" smtClean="0">
                <a:solidFill>
                  <a:srgbClr val="FFFFCC"/>
                </a:solidFill>
              </a:rPr>
              <a:t> </a:t>
            </a:r>
            <a:r>
              <a:rPr lang="en-US" b="1" i="1" dirty="0" err="1" smtClean="0">
                <a:solidFill>
                  <a:srgbClr val="FFFFCC"/>
                </a:solidFill>
              </a:rPr>
              <a:t>pahala</a:t>
            </a:r>
            <a:r>
              <a:rPr lang="en-US" b="1" i="1" dirty="0" smtClean="0">
                <a:solidFill>
                  <a:srgbClr val="FFFFCC"/>
                </a:solidFill>
              </a:rPr>
              <a:t> </a:t>
            </a:r>
            <a:r>
              <a:rPr lang="en-US" b="1" i="1" dirty="0" err="1" smtClean="0">
                <a:solidFill>
                  <a:srgbClr val="FFFFCC"/>
                </a:solidFill>
              </a:rPr>
              <a:t>hijrahnya</a:t>
            </a:r>
            <a:r>
              <a:rPr lang="en-US" i="1" dirty="0" smtClean="0">
                <a:solidFill>
                  <a:srgbClr val="FFFFCC"/>
                </a:solidFill>
              </a:rPr>
              <a:t> </a:t>
            </a:r>
            <a:r>
              <a:rPr lang="en-US" i="1" dirty="0" err="1" smtClean="0">
                <a:solidFill>
                  <a:srgbClr val="FFFFCC"/>
                </a:solidFill>
              </a:rPr>
              <a:t>di</a:t>
            </a:r>
            <a:r>
              <a:rPr lang="en-US" i="1" dirty="0" smtClean="0">
                <a:solidFill>
                  <a:srgbClr val="FFFFCC"/>
                </a:solidFill>
              </a:rPr>
              <a:t> </a:t>
            </a:r>
            <a:r>
              <a:rPr lang="en-US" i="1" dirty="0" err="1" smtClean="0">
                <a:solidFill>
                  <a:srgbClr val="FFFFCC"/>
                </a:solidFill>
              </a:rPr>
              <a:t>sisi</a:t>
            </a:r>
            <a:r>
              <a:rPr lang="en-US" i="1" dirty="0" smtClean="0">
                <a:solidFill>
                  <a:srgbClr val="FFFFCC"/>
                </a:solidFill>
              </a:rPr>
              <a:t> Allah. Dan Allah </a:t>
            </a:r>
            <a:r>
              <a:rPr lang="en-US" i="1" dirty="0" err="1" smtClean="0">
                <a:solidFill>
                  <a:srgbClr val="FFFFCC"/>
                </a:solidFill>
              </a:rPr>
              <a:t>Maha</a:t>
            </a:r>
            <a:r>
              <a:rPr lang="en-US" i="1" dirty="0" smtClean="0">
                <a:solidFill>
                  <a:srgbClr val="FFFFCC"/>
                </a:solidFill>
              </a:rPr>
              <a:t> </a:t>
            </a:r>
            <a:r>
              <a:rPr lang="en-US" i="1" dirty="0" err="1" smtClean="0">
                <a:solidFill>
                  <a:srgbClr val="FFFFCC"/>
                </a:solidFill>
              </a:rPr>
              <a:t>Pengampun</a:t>
            </a:r>
            <a:r>
              <a:rPr lang="en-US" i="1" dirty="0" smtClean="0">
                <a:solidFill>
                  <a:srgbClr val="FFFFCC"/>
                </a:solidFill>
              </a:rPr>
              <a:t>, </a:t>
            </a:r>
            <a:r>
              <a:rPr lang="en-US" i="1" dirty="0" err="1" smtClean="0">
                <a:solidFill>
                  <a:srgbClr val="FFFFCC"/>
                </a:solidFill>
              </a:rPr>
              <a:t>lagi</a:t>
            </a:r>
            <a:r>
              <a:rPr lang="en-US" i="1" dirty="0" smtClean="0">
                <a:solidFill>
                  <a:srgbClr val="FFFFCC"/>
                </a:solidFill>
              </a:rPr>
              <a:t> </a:t>
            </a:r>
            <a:r>
              <a:rPr lang="en-US" i="1" dirty="0" err="1" smtClean="0">
                <a:solidFill>
                  <a:srgbClr val="FFFFCC"/>
                </a:solidFill>
              </a:rPr>
              <a:t>Maha</a:t>
            </a:r>
            <a:r>
              <a:rPr lang="en-US" i="1" dirty="0" smtClean="0">
                <a:solidFill>
                  <a:srgbClr val="FFFFCC"/>
                </a:solidFill>
              </a:rPr>
              <a:t> </a:t>
            </a:r>
            <a:r>
              <a:rPr lang="en-US" i="1" dirty="0" err="1" smtClean="0">
                <a:solidFill>
                  <a:srgbClr val="FFFFCC"/>
                </a:solidFill>
              </a:rPr>
              <a:t>Mengasihani</a:t>
            </a:r>
            <a:r>
              <a:rPr lang="en-US" i="1" dirty="0" smtClean="0">
                <a:solidFill>
                  <a:srgbClr val="FFFFCC"/>
                </a:solidFill>
              </a:rPr>
              <a:t>.</a:t>
            </a:r>
            <a:r>
              <a:rPr lang="en-US" b="1" i="1" dirty="0" smtClean="0">
                <a:solidFill>
                  <a:srgbClr val="FFFFCC"/>
                </a:solidFill>
              </a:rPr>
              <a:t>”</a:t>
            </a:r>
            <a:endParaRPr lang="en-US" dirty="0">
              <a:solidFill>
                <a:srgbClr val="FFFFCC"/>
              </a:solidFill>
            </a:endParaRPr>
          </a:p>
        </p:txBody>
      </p:sp>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6" name="Rectangle 5"/>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81" name="Rectangle 1"/>
          <p:cNvSpPr>
            <a:spLocks noChangeArrowheads="1"/>
          </p:cNvSpPr>
          <p:nvPr/>
        </p:nvSpPr>
        <p:spPr bwMode="auto">
          <a:xfrm>
            <a:off x="785786" y="1791290"/>
            <a:ext cx="7500990" cy="1015663"/>
          </a:xfrm>
          <a:prstGeom prst="rect">
            <a:avLst/>
          </a:prstGeom>
          <a:solidFill>
            <a:srgbClr val="92D050"/>
          </a:solidFill>
          <a:ln>
            <a:solidFill>
              <a:srgbClr val="0070C0"/>
            </a:solidFill>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Hari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ini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kita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hidup</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dalam</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sebuah</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dunia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sering</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menimbulkan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pelbagai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konflik</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baharu</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mengancam</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kedaulatan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agama Islam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keselamatan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negara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26" name="Rectangle 1"/>
          <p:cNvSpPr>
            <a:spLocks noChangeArrowheads="1"/>
          </p:cNvSpPr>
          <p:nvPr/>
        </p:nvSpPr>
        <p:spPr bwMode="auto">
          <a:xfrm>
            <a:off x="785786" y="3006866"/>
            <a:ext cx="7500990" cy="707886"/>
          </a:xfrm>
          <a:prstGeom prst="rect">
            <a:avLst/>
          </a:prstGeom>
          <a:solidFill>
            <a:srgbClr val="92D050"/>
          </a:solidFill>
          <a:ln>
            <a:solidFill>
              <a:srgbClr val="0070C0"/>
            </a:solidFill>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Ancaman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ini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jika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tidak</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ditangani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dengan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baik</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akan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menimbulkan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kemusnahan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atas</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apa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kita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nikmati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hari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ini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27" name="Rectangle 1"/>
          <p:cNvSpPr>
            <a:spLocks noChangeArrowheads="1"/>
          </p:cNvSpPr>
          <p:nvPr/>
        </p:nvSpPr>
        <p:spPr bwMode="auto">
          <a:xfrm>
            <a:off x="785786" y="3984973"/>
            <a:ext cx="7500990" cy="1015663"/>
          </a:xfrm>
          <a:prstGeom prst="rect">
            <a:avLst/>
          </a:prstGeom>
          <a:solidFill>
            <a:srgbClr val="92D050"/>
          </a:solidFill>
          <a:ln>
            <a:solidFill>
              <a:srgbClr val="0070C0"/>
            </a:solidFill>
            <a:headEnd/>
            <a:tailEnd/>
          </a:ln>
          <a:effectLst>
            <a:glow rad="139700">
              <a:schemeClr val="accent2">
                <a:satMod val="175000"/>
                <a:alpha val="40000"/>
              </a:schemeClr>
            </a:glow>
            <a:outerShdw blurRad="40000" dist="23000" dir="5400000" rotWithShape="0">
              <a:srgbClr val="000000">
                <a:alpha val="35000"/>
              </a:srgbClr>
            </a:outerShdw>
          </a:effec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Apa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membimbangkan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terdapat</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kelompok</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tertentu</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yang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berusaha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melebarkan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ideologi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sesatnya</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untuk</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membangkitkan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perasaan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benci</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dan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r>
              <a:rPr kumimoji="0" lang="en-US" sz="2000" b="0" i="0" u="none" strike="noStrike" cap="none" normalizeH="0" baseline="0" dirty="0" err="1"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permusuhan</a:t>
            </a:r>
            <a:r>
              <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ea typeface="Times New Roman" pitchFamily="18" charset="0"/>
                <a:cs typeface="Arial" pitchFamily="34" charset="0"/>
              </a:rPr>
              <a:t>. </a:t>
            </a:r>
            <a:endParaRPr kumimoji="0" lang="en-US" sz="2000" b="0" i="0" u="none" strike="noStrike" cap="none" normalizeH="0" baseline="0" dirty="0" smtClean="0">
              <a:ln>
                <a:noFill/>
              </a:ln>
              <a:solidFill>
                <a:schemeClr val="bg1"/>
              </a:solidFill>
              <a:effectLst>
                <a:glow rad="101600">
                  <a:schemeClr val="accent4">
                    <a:satMod val="175000"/>
                    <a:alpha val="40000"/>
                  </a:schemeClr>
                </a:glow>
                <a:outerShdw blurRad="38100" dist="38100" dir="2700000" algn="tl">
                  <a:srgbClr val="000000">
                    <a:alpha val="43137"/>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6" name="Rectangle 5"/>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719309" y="1214422"/>
            <a:ext cx="349576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PENJELASAN BERTERUSAN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Striped Right Arrow 36"/>
          <p:cNvSpPr/>
          <p:nvPr/>
        </p:nvSpPr>
        <p:spPr>
          <a:xfrm>
            <a:off x="2357422" y="2714620"/>
            <a:ext cx="785818" cy="714380"/>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Striped Right Arrow 37"/>
          <p:cNvSpPr/>
          <p:nvPr/>
        </p:nvSpPr>
        <p:spPr>
          <a:xfrm>
            <a:off x="5143504" y="3714752"/>
            <a:ext cx="785818" cy="714380"/>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triped Right Arrow 38"/>
          <p:cNvSpPr/>
          <p:nvPr/>
        </p:nvSpPr>
        <p:spPr>
          <a:xfrm>
            <a:off x="8001024" y="4500570"/>
            <a:ext cx="785818" cy="714380"/>
          </a:xfrm>
          <a:prstGeom prst="stripedRight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57158" y="2397807"/>
            <a:ext cx="2286016" cy="2031325"/>
          </a:xfrm>
          <a:prstGeom prst="rect">
            <a:avLst/>
          </a:prstGeom>
          <a:solidFill>
            <a:srgbClr val="FFFF00"/>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err="1" smtClean="0">
                <a:ln>
                  <a:solidFill>
                    <a:schemeClr val="tx1"/>
                  </a:solidFill>
                </a:ln>
                <a:solidFill>
                  <a:schemeClr val="tx1"/>
                </a:solidFill>
              </a:rPr>
              <a:t>pengukuhan</a:t>
            </a:r>
            <a:r>
              <a:rPr lang="en-US" dirty="0" smtClean="0">
                <a:ln>
                  <a:solidFill>
                    <a:schemeClr val="tx1"/>
                  </a:solidFill>
                </a:ln>
                <a:solidFill>
                  <a:schemeClr val="tx1"/>
                </a:solidFill>
              </a:rPr>
              <a:t> </a:t>
            </a:r>
            <a:r>
              <a:rPr lang="en-US" dirty="0" err="1" smtClean="0">
                <a:ln>
                  <a:solidFill>
                    <a:schemeClr val="tx1"/>
                  </a:solidFill>
                </a:ln>
                <a:solidFill>
                  <a:schemeClr val="tx1"/>
                </a:solidFill>
              </a:rPr>
              <a:t>sifat</a:t>
            </a:r>
            <a:r>
              <a:rPr lang="en-US" dirty="0" smtClean="0">
                <a:ln>
                  <a:solidFill>
                    <a:schemeClr val="tx1"/>
                  </a:solidFill>
                </a:ln>
                <a:solidFill>
                  <a:schemeClr val="tx1"/>
                </a:solidFill>
              </a:rPr>
              <a:t> </a:t>
            </a:r>
            <a:r>
              <a:rPr lang="en-US" dirty="0" err="1" smtClean="0">
                <a:ln>
                  <a:solidFill>
                    <a:schemeClr val="tx1"/>
                  </a:solidFill>
                </a:ln>
                <a:solidFill>
                  <a:schemeClr val="tx1"/>
                </a:solidFill>
              </a:rPr>
              <a:t>sebenar</a:t>
            </a:r>
            <a:r>
              <a:rPr lang="en-US" dirty="0" smtClean="0">
                <a:ln>
                  <a:solidFill>
                    <a:schemeClr val="tx1"/>
                  </a:solidFill>
                </a:ln>
                <a:solidFill>
                  <a:schemeClr val="tx1"/>
                </a:solidFill>
              </a:rPr>
              <a:t> Islam </a:t>
            </a:r>
            <a:r>
              <a:rPr lang="en-US" dirty="0" err="1" smtClean="0">
                <a:ln>
                  <a:solidFill>
                    <a:schemeClr val="tx1"/>
                  </a:solidFill>
                </a:ln>
                <a:solidFill>
                  <a:schemeClr val="tx1"/>
                </a:solidFill>
              </a:rPr>
              <a:t>terhadap</a:t>
            </a:r>
            <a:r>
              <a:rPr lang="en-US" dirty="0" smtClean="0">
                <a:ln>
                  <a:solidFill>
                    <a:schemeClr val="tx1"/>
                  </a:solidFill>
                </a:ln>
                <a:solidFill>
                  <a:schemeClr val="tx1"/>
                </a:solidFill>
              </a:rPr>
              <a:t> </a:t>
            </a:r>
            <a:r>
              <a:rPr lang="en-US" dirty="0" err="1" smtClean="0">
                <a:ln>
                  <a:solidFill>
                    <a:schemeClr val="tx1"/>
                  </a:solidFill>
                </a:ln>
                <a:solidFill>
                  <a:schemeClr val="tx1"/>
                </a:solidFill>
              </a:rPr>
              <a:t>fahaman-fahaman</a:t>
            </a:r>
            <a:r>
              <a:rPr lang="en-US" dirty="0" smtClean="0">
                <a:ln>
                  <a:solidFill>
                    <a:schemeClr val="tx1"/>
                  </a:solidFill>
                </a:ln>
                <a:solidFill>
                  <a:schemeClr val="tx1"/>
                </a:solidFill>
              </a:rPr>
              <a:t> yang </a:t>
            </a:r>
            <a:r>
              <a:rPr lang="en-US" dirty="0" err="1" smtClean="0">
                <a:ln>
                  <a:solidFill>
                    <a:schemeClr val="tx1"/>
                  </a:solidFill>
                </a:ln>
                <a:solidFill>
                  <a:schemeClr val="tx1"/>
                </a:solidFill>
              </a:rPr>
              <a:t>bertentangan</a:t>
            </a:r>
            <a:r>
              <a:rPr lang="en-US" dirty="0" smtClean="0">
                <a:ln>
                  <a:solidFill>
                    <a:schemeClr val="tx1"/>
                  </a:solidFill>
                </a:ln>
                <a:solidFill>
                  <a:schemeClr val="tx1"/>
                </a:solidFill>
              </a:rPr>
              <a:t> </a:t>
            </a:r>
            <a:r>
              <a:rPr lang="en-US" dirty="0" err="1" smtClean="0">
                <a:ln>
                  <a:solidFill>
                    <a:schemeClr val="tx1"/>
                  </a:solidFill>
                </a:ln>
                <a:solidFill>
                  <a:schemeClr val="tx1"/>
                </a:solidFill>
              </a:rPr>
              <a:t>dengan</a:t>
            </a:r>
            <a:r>
              <a:rPr lang="en-US" dirty="0" smtClean="0">
                <a:ln>
                  <a:solidFill>
                    <a:schemeClr val="tx1"/>
                  </a:solidFill>
                </a:ln>
                <a:solidFill>
                  <a:schemeClr val="tx1"/>
                </a:solidFill>
              </a:rPr>
              <a:t> </a:t>
            </a:r>
            <a:r>
              <a:rPr lang="en-US" dirty="0" err="1" smtClean="0">
                <a:ln>
                  <a:solidFill>
                    <a:schemeClr val="tx1"/>
                  </a:solidFill>
                </a:ln>
                <a:solidFill>
                  <a:schemeClr val="tx1"/>
                </a:solidFill>
              </a:rPr>
              <a:t>prinsip</a:t>
            </a:r>
            <a:r>
              <a:rPr lang="en-US" dirty="0" smtClean="0">
                <a:ln>
                  <a:solidFill>
                    <a:schemeClr val="tx1"/>
                  </a:solidFill>
                </a:ln>
                <a:solidFill>
                  <a:schemeClr val="tx1"/>
                </a:solidFill>
              </a:rPr>
              <a:t> </a:t>
            </a:r>
            <a:r>
              <a:rPr lang="en-US" i="1" dirty="0" err="1" smtClean="0">
                <a:ln>
                  <a:solidFill>
                    <a:schemeClr val="tx1"/>
                  </a:solidFill>
                </a:ln>
                <a:solidFill>
                  <a:schemeClr val="tx1"/>
                </a:solidFill>
              </a:rPr>
              <a:t>Maqasid</a:t>
            </a:r>
            <a:r>
              <a:rPr lang="en-US" i="1" dirty="0" smtClean="0">
                <a:ln>
                  <a:solidFill>
                    <a:schemeClr val="tx1"/>
                  </a:solidFill>
                </a:ln>
                <a:solidFill>
                  <a:schemeClr val="tx1"/>
                </a:solidFill>
              </a:rPr>
              <a:t> </a:t>
            </a:r>
            <a:r>
              <a:rPr lang="en-US" i="1" dirty="0" err="1" smtClean="0">
                <a:ln>
                  <a:solidFill>
                    <a:schemeClr val="tx1"/>
                  </a:solidFill>
                </a:ln>
                <a:solidFill>
                  <a:schemeClr val="tx1"/>
                </a:solidFill>
              </a:rPr>
              <a:t>Syariah</a:t>
            </a:r>
            <a:r>
              <a:rPr lang="en-US" dirty="0" smtClean="0">
                <a:ln>
                  <a:solidFill>
                    <a:schemeClr val="tx1"/>
                  </a:solidFill>
                </a:ln>
                <a:solidFill>
                  <a:schemeClr val="tx1"/>
                </a:solidFill>
              </a:rPr>
              <a:t>. </a:t>
            </a:r>
            <a:endParaRPr lang="en-US" dirty="0">
              <a:ln>
                <a:solidFill>
                  <a:schemeClr val="tx1"/>
                </a:solidFill>
              </a:ln>
              <a:solidFill>
                <a:schemeClr val="tx1"/>
              </a:solidFill>
            </a:endParaRPr>
          </a:p>
        </p:txBody>
      </p:sp>
      <p:sp>
        <p:nvSpPr>
          <p:cNvPr id="35" name="Rectangle 34"/>
          <p:cNvSpPr/>
          <p:nvPr/>
        </p:nvSpPr>
        <p:spPr>
          <a:xfrm>
            <a:off x="2928926" y="3451870"/>
            <a:ext cx="2500330" cy="1477328"/>
          </a:xfrm>
          <a:prstGeom prst="rect">
            <a:avLst/>
          </a:prstGeom>
          <a:solidFill>
            <a:srgbClr val="FF66FF"/>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err="1" smtClean="0"/>
              <a:t>mendidik</a:t>
            </a:r>
            <a:r>
              <a:rPr lang="en-US" dirty="0" smtClean="0"/>
              <a:t> </a:t>
            </a:r>
            <a:r>
              <a:rPr lang="en-US" dirty="0" err="1" smtClean="0"/>
              <a:t>diri</a:t>
            </a:r>
            <a:r>
              <a:rPr lang="en-US" dirty="0" smtClean="0"/>
              <a:t> </a:t>
            </a:r>
            <a:r>
              <a:rPr lang="en-US" dirty="0" err="1" smtClean="0"/>
              <a:t>dengan</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dalam</a:t>
            </a:r>
            <a:r>
              <a:rPr lang="en-US" dirty="0" smtClean="0"/>
              <a:t> </a:t>
            </a:r>
            <a:r>
              <a:rPr lang="en-US" dirty="0" err="1" smtClean="0"/>
              <a:t>memastikan</a:t>
            </a:r>
            <a:r>
              <a:rPr lang="en-US" dirty="0" smtClean="0"/>
              <a:t> </a:t>
            </a:r>
            <a:r>
              <a:rPr lang="en-US" dirty="0" err="1" smtClean="0"/>
              <a:t>kesucian</a:t>
            </a:r>
            <a:r>
              <a:rPr lang="en-US" dirty="0" smtClean="0"/>
              <a:t> Islam </a:t>
            </a:r>
            <a:r>
              <a:rPr lang="en-US" dirty="0" err="1" smtClean="0"/>
              <a:t>terpelihara</a:t>
            </a:r>
            <a:endParaRPr lang="en-US" dirty="0"/>
          </a:p>
        </p:txBody>
      </p:sp>
      <p:sp>
        <p:nvSpPr>
          <p:cNvPr id="36" name="Rectangle 35"/>
          <p:cNvSpPr/>
          <p:nvPr/>
        </p:nvSpPr>
        <p:spPr>
          <a:xfrm>
            <a:off x="5786446" y="4505934"/>
            <a:ext cx="2500330" cy="923330"/>
          </a:xfrm>
          <a:prstGeom prst="rect">
            <a:avLst/>
          </a:prstGeom>
          <a:solidFill>
            <a:srgbClr val="00FFFF"/>
          </a:solidFill>
        </p:spPr>
        <p:style>
          <a:lnRef idx="3">
            <a:schemeClr val="lt1"/>
          </a:lnRef>
          <a:fillRef idx="1">
            <a:schemeClr val="dk1"/>
          </a:fillRef>
          <a:effectRef idx="1">
            <a:schemeClr val="dk1"/>
          </a:effectRef>
          <a:fontRef idx="minor">
            <a:schemeClr val="lt1"/>
          </a:fontRef>
        </p:style>
        <p:txBody>
          <a:bodyPr wrap="square">
            <a:spAutoFit/>
          </a:bodyPr>
          <a:lstStyle/>
          <a:p>
            <a:pPr algn="ctr"/>
            <a:r>
              <a:rPr lang="en-US" dirty="0" err="1" smtClean="0">
                <a:ln>
                  <a:solidFill>
                    <a:schemeClr val="tx1"/>
                  </a:solidFill>
                </a:ln>
                <a:solidFill>
                  <a:schemeClr val="tx1"/>
                </a:solidFill>
              </a:rPr>
              <a:t>mengekalkan</a:t>
            </a:r>
            <a:r>
              <a:rPr lang="en-US" dirty="0" smtClean="0">
                <a:ln>
                  <a:solidFill>
                    <a:schemeClr val="tx1"/>
                  </a:solidFill>
                </a:ln>
                <a:solidFill>
                  <a:schemeClr val="tx1"/>
                </a:solidFill>
              </a:rPr>
              <a:t> </a:t>
            </a:r>
            <a:r>
              <a:rPr lang="en-US" dirty="0" err="1" smtClean="0">
                <a:ln>
                  <a:solidFill>
                    <a:schemeClr val="tx1"/>
                  </a:solidFill>
                </a:ln>
                <a:solidFill>
                  <a:schemeClr val="tx1"/>
                </a:solidFill>
              </a:rPr>
              <a:t>perpaduan</a:t>
            </a:r>
            <a:r>
              <a:rPr lang="en-US" dirty="0" smtClean="0">
                <a:ln>
                  <a:solidFill>
                    <a:schemeClr val="tx1"/>
                  </a:solidFill>
                </a:ln>
                <a:solidFill>
                  <a:schemeClr val="tx1"/>
                </a:solidFill>
              </a:rPr>
              <a:t> </a:t>
            </a:r>
            <a:r>
              <a:rPr lang="en-US" dirty="0" err="1" smtClean="0">
                <a:ln>
                  <a:solidFill>
                    <a:schemeClr val="tx1"/>
                  </a:solidFill>
                </a:ln>
                <a:solidFill>
                  <a:schemeClr val="tx1"/>
                </a:solidFill>
              </a:rPr>
              <a:t>sesama</a:t>
            </a:r>
            <a:r>
              <a:rPr lang="en-US" dirty="0" smtClean="0">
                <a:ln>
                  <a:solidFill>
                    <a:schemeClr val="tx1"/>
                  </a:solidFill>
                </a:ln>
                <a:solidFill>
                  <a:schemeClr val="tx1"/>
                </a:solidFill>
              </a:rPr>
              <a:t> </a:t>
            </a:r>
            <a:r>
              <a:rPr lang="en-US" dirty="0" err="1" smtClean="0">
                <a:ln>
                  <a:solidFill>
                    <a:schemeClr val="tx1"/>
                  </a:solidFill>
                </a:ln>
                <a:solidFill>
                  <a:schemeClr val="tx1"/>
                </a:solidFill>
              </a:rPr>
              <a:t>kita</a:t>
            </a:r>
            <a:endParaRPr lang="en-US" dirty="0">
              <a:ln>
                <a:solidFill>
                  <a:schemeClr val="tx1"/>
                </a:solidFill>
              </a:ln>
              <a:solidFill>
                <a:schemeClr val="tx1"/>
              </a:solidFill>
            </a:endParaRPr>
          </a:p>
        </p:txBody>
      </p:sp>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3" name="Content Placeholder 12"/>
          <p:cNvGraphicFramePr>
            <a:graphicFrameLocks noGrp="1"/>
          </p:cNvGraphicFramePr>
          <p:nvPr>
            <p:ph idx="1"/>
          </p:nvPr>
        </p:nvGraphicFramePr>
        <p:xfrm>
          <a:off x="457200" y="1214422"/>
          <a:ext cx="8543956" cy="502602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00100" y="2120808"/>
            <a:ext cx="7286676" cy="2308324"/>
          </a:xfrm>
          <a:prstGeom prst="rect">
            <a:avLst/>
          </a:prstGeom>
        </p:spPr>
        <p:txBody>
          <a:bodyPr wrap="square">
            <a:spAutoFit/>
          </a:bodyPr>
          <a:lstStyle/>
          <a:p>
            <a:pPr algn="just"/>
            <a:r>
              <a:rPr lang="en-US" sz="2400" b="1" dirty="0" smtClean="0">
                <a:ln>
                  <a:solidFill>
                    <a:srgbClr val="FFFF00"/>
                  </a:solidFill>
                </a:ln>
                <a:solidFill>
                  <a:srgbClr val="FFFFCC"/>
                </a:solidFill>
              </a:rPr>
              <a:t>“</a:t>
            </a:r>
            <a:r>
              <a:rPr lang="en-US" sz="2400" b="1" i="1" dirty="0" err="1" smtClean="0">
                <a:ln>
                  <a:solidFill>
                    <a:srgbClr val="FFFF00"/>
                  </a:solidFill>
                </a:ln>
                <a:solidFill>
                  <a:srgbClr val="FFFFCC"/>
                </a:solidFill>
              </a:rPr>
              <a:t>Pendidikan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merangkumi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keseluruhan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hidup</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termasuklah</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akal</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hati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rohani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jasmani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akhlak</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dan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tingkahlaku</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ia</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bertujuan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untuk</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membentuk</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manusia</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bagi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menghadapi</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masyarakat</a:t>
            </a:r>
            <a:r>
              <a:rPr lang="en-US" sz="2400" b="1" i="1" dirty="0" smtClean="0">
                <a:ln>
                  <a:solidFill>
                    <a:srgbClr val="FFFF00"/>
                  </a:solidFill>
                </a:ln>
                <a:solidFill>
                  <a:srgbClr val="FFFFCC"/>
                </a:solidFill>
              </a:rPr>
              <a:t> yang </a:t>
            </a:r>
            <a:r>
              <a:rPr lang="en-US" sz="2400" b="1" i="1" dirty="0" err="1" smtClean="0">
                <a:ln>
                  <a:solidFill>
                    <a:srgbClr val="FFFF00"/>
                  </a:solidFill>
                </a:ln>
                <a:solidFill>
                  <a:srgbClr val="FFFFCC"/>
                </a:solidFill>
              </a:rPr>
              <a:t>sering</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berhadapan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dengan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kebaikan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kejahatan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kemanisan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dan</a:t>
            </a:r>
            <a:r>
              <a:rPr lang="en-US" sz="2400" b="1" i="1" dirty="0" smtClean="0">
                <a:ln>
                  <a:solidFill>
                    <a:srgbClr val="FFFF00"/>
                  </a:solidFill>
                </a:ln>
                <a:solidFill>
                  <a:srgbClr val="FFFFCC"/>
                </a:solidFill>
              </a:rPr>
              <a:t> </a:t>
            </a:r>
            <a:r>
              <a:rPr lang="en-US" sz="2400" b="1" i="1" dirty="0" err="1" smtClean="0">
                <a:ln>
                  <a:solidFill>
                    <a:srgbClr val="FFFF00"/>
                  </a:solidFill>
                </a:ln>
                <a:solidFill>
                  <a:srgbClr val="FFFFCC"/>
                </a:solidFill>
              </a:rPr>
              <a:t>kepahitan</a:t>
            </a:r>
            <a:r>
              <a:rPr lang="en-US" sz="2400" b="1" i="1" dirty="0" smtClean="0">
                <a:ln>
                  <a:solidFill>
                    <a:srgbClr val="FFFF00"/>
                  </a:solidFill>
                </a:ln>
                <a:solidFill>
                  <a:srgbClr val="FFFFCC"/>
                </a:solidFill>
              </a:rPr>
              <a:t>”</a:t>
            </a:r>
            <a:r>
              <a:rPr lang="en-US" sz="2400" b="1" dirty="0" smtClean="0">
                <a:ln>
                  <a:solidFill>
                    <a:srgbClr val="FFFF00"/>
                  </a:solidFill>
                </a:ln>
                <a:solidFill>
                  <a:srgbClr val="FFFFCC"/>
                </a:solidFill>
              </a:rPr>
              <a:t>.</a:t>
            </a:r>
            <a:endParaRPr lang="en-US" sz="2400" dirty="0">
              <a:ln>
                <a:solidFill>
                  <a:srgbClr val="FFFF00"/>
                </a:solidFill>
              </a:ln>
              <a:solidFill>
                <a:srgbClr val="FFFFCC"/>
              </a:solidFill>
            </a:endParaRPr>
          </a:p>
        </p:txBody>
      </p:sp>
      <p:sp>
        <p:nvSpPr>
          <p:cNvPr id="15" name="Rectangle 14"/>
          <p:cNvSpPr/>
          <p:nvPr/>
        </p:nvSpPr>
        <p:spPr>
          <a:xfrm>
            <a:off x="4429124" y="4929198"/>
            <a:ext cx="3900516" cy="400110"/>
          </a:xfrm>
          <a:prstGeom prst="rect">
            <a:avLst/>
          </a:prstGeom>
        </p:spPr>
        <p:txBody>
          <a:bodyPr wrap="square">
            <a:spAutoFit/>
          </a:bodyPr>
          <a:lstStyle/>
          <a:p>
            <a:pPr algn="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Syeikh</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Dr.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Yusof</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Qaradhawi</a:t>
            </a:r>
            <a:endParaRPr lang="en-US" sz="2000" i="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2" name="Content Placeholder 11" descr="images.jpg"/>
          <p:cNvPicPr>
            <a:picLocks noChangeAspect="1"/>
          </p:cNvPicPr>
          <p:nvPr/>
        </p:nvPicPr>
        <p:blipFill>
          <a:blip r:embed="rId4">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4" name="Right Arrow Callout 13"/>
          <p:cNvSpPr/>
          <p:nvPr/>
        </p:nvSpPr>
        <p:spPr>
          <a:xfrm>
            <a:off x="857224" y="1714488"/>
            <a:ext cx="3643338" cy="646331"/>
          </a:xfrm>
          <a:prstGeom prst="rightArrowCallout">
            <a:avLst>
              <a:gd name="adj1" fmla="val 25000"/>
              <a:gd name="adj2" fmla="val 34903"/>
              <a:gd name="adj3" fmla="val 25000"/>
              <a:gd name="adj4" fmla="val 81291"/>
            </a:avLst>
          </a:prstGeom>
          <a:solidFill>
            <a:srgbClr val="00B050"/>
          </a:solidFill>
          <a:ln>
            <a:solidFill>
              <a:srgbClr val="FFFF00"/>
            </a:solid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err="1" smtClean="0"/>
              <a:t>umat</a:t>
            </a:r>
            <a:r>
              <a:rPr lang="en-US" dirty="0" smtClean="0"/>
              <a:t> Islam yang </a:t>
            </a:r>
            <a:r>
              <a:rPr lang="en-US" dirty="0" err="1" smtClean="0"/>
              <a:t>berilmu</a:t>
            </a:r>
            <a:r>
              <a:rPr lang="en-US" dirty="0" smtClean="0"/>
              <a:t> </a:t>
            </a:r>
            <a:r>
              <a:rPr lang="en-US" dirty="0" err="1" smtClean="0"/>
              <a:t>serta</a:t>
            </a:r>
            <a:r>
              <a:rPr lang="en-US" dirty="0" smtClean="0"/>
              <a:t> </a:t>
            </a:r>
            <a:r>
              <a:rPr lang="en-US" dirty="0" err="1" smtClean="0"/>
              <a:t>terbangun</a:t>
            </a:r>
            <a:r>
              <a:rPr lang="en-US" dirty="0" smtClean="0"/>
              <a:t> </a:t>
            </a:r>
            <a:r>
              <a:rPr lang="en-US" dirty="0" err="1" smtClean="0"/>
              <a:t>rohani</a:t>
            </a:r>
            <a:endParaRPr lang="en-US" dirty="0"/>
          </a:p>
        </p:txBody>
      </p:sp>
      <p:sp>
        <p:nvSpPr>
          <p:cNvPr id="15" name="Right Arrow Callout 14"/>
          <p:cNvSpPr/>
          <p:nvPr/>
        </p:nvSpPr>
        <p:spPr>
          <a:xfrm>
            <a:off x="857224" y="3211297"/>
            <a:ext cx="3643338" cy="646331"/>
          </a:xfrm>
          <a:prstGeom prst="rightArrowCallout">
            <a:avLst>
              <a:gd name="adj1" fmla="val 25000"/>
              <a:gd name="adj2" fmla="val 34903"/>
              <a:gd name="adj3" fmla="val 25000"/>
              <a:gd name="adj4" fmla="val 81291"/>
            </a:avLst>
          </a:prstGeom>
          <a:solidFill>
            <a:srgbClr val="990033"/>
          </a:solidFill>
          <a:ln>
            <a:solidFill>
              <a:srgbClr val="FFFF00"/>
            </a:solidFill>
          </a:ln>
        </p:spPr>
        <p:style>
          <a:lnRef idx="0">
            <a:schemeClr val="accent6"/>
          </a:lnRef>
          <a:fillRef idx="3">
            <a:schemeClr val="accent6"/>
          </a:fillRef>
          <a:effectRef idx="3">
            <a:schemeClr val="accent6"/>
          </a:effectRef>
          <a:fontRef idx="minor">
            <a:schemeClr val="lt1"/>
          </a:fontRef>
        </p:style>
        <p:txBody>
          <a:bodyPr wrap="square">
            <a:spAutoFit/>
          </a:bodyPr>
          <a:lstStyle/>
          <a:p>
            <a:r>
              <a:rPr lang="en-US" dirty="0" err="1" smtClean="0"/>
              <a:t>umat</a:t>
            </a:r>
            <a:r>
              <a:rPr lang="en-US" dirty="0" smtClean="0"/>
              <a:t> Islam yang </a:t>
            </a:r>
            <a:r>
              <a:rPr lang="en-US" dirty="0" err="1" smtClean="0"/>
              <a:t>lemah</a:t>
            </a:r>
            <a:r>
              <a:rPr lang="en-US" dirty="0" smtClean="0"/>
              <a:t> </a:t>
            </a:r>
            <a:r>
              <a:rPr lang="en-US" dirty="0" err="1" smtClean="0"/>
              <a:t>ilmu</a:t>
            </a:r>
            <a:r>
              <a:rPr lang="en-US" dirty="0" smtClean="0"/>
              <a:t> </a:t>
            </a:r>
            <a:r>
              <a:rPr lang="en-US" dirty="0" err="1" smtClean="0"/>
              <a:t>dan</a:t>
            </a:r>
            <a:r>
              <a:rPr lang="en-US" dirty="0" smtClean="0"/>
              <a:t> </a:t>
            </a:r>
            <a:r>
              <a:rPr lang="en-US" dirty="0" err="1" smtClean="0"/>
              <a:t>rohani</a:t>
            </a:r>
            <a:endParaRPr lang="en-US" dirty="0"/>
          </a:p>
        </p:txBody>
      </p:sp>
      <p:sp>
        <p:nvSpPr>
          <p:cNvPr id="16" name="Rounded Rectangle 15"/>
          <p:cNvSpPr/>
          <p:nvPr/>
        </p:nvSpPr>
        <p:spPr>
          <a:xfrm>
            <a:off x="4786314" y="1714488"/>
            <a:ext cx="3929058"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smtClean="0"/>
              <a:t>tidak</a:t>
            </a:r>
            <a:r>
              <a:rPr lang="en-US" dirty="0" smtClean="0"/>
              <a:t> </a:t>
            </a:r>
            <a:r>
              <a:rPr lang="en-US" dirty="0" err="1" smtClean="0"/>
              <a:t>mudah</a:t>
            </a:r>
            <a:r>
              <a:rPr lang="en-US" dirty="0" smtClean="0"/>
              <a:t> </a:t>
            </a:r>
            <a:r>
              <a:rPr lang="en-US" dirty="0" err="1" smtClean="0"/>
              <a:t>terpengaruh</a:t>
            </a:r>
            <a:r>
              <a:rPr lang="en-US" dirty="0" smtClean="0"/>
              <a:t> </a:t>
            </a:r>
            <a:r>
              <a:rPr lang="en-US" dirty="0" err="1" smtClean="0"/>
              <a:t>dengan</a:t>
            </a:r>
            <a:r>
              <a:rPr lang="en-US" dirty="0" smtClean="0"/>
              <a:t> </a:t>
            </a:r>
            <a:r>
              <a:rPr lang="en-US" dirty="0" err="1" smtClean="0"/>
              <a:t>anasir</a:t>
            </a:r>
            <a:r>
              <a:rPr lang="en-US" dirty="0" smtClean="0"/>
              <a:t> </a:t>
            </a:r>
            <a:r>
              <a:rPr lang="en-US" dirty="0" err="1" smtClean="0"/>
              <a:t>jahat</a:t>
            </a:r>
            <a:endParaRPr lang="en-US" dirty="0"/>
          </a:p>
        </p:txBody>
      </p:sp>
      <p:sp>
        <p:nvSpPr>
          <p:cNvPr id="17" name="Rounded Rectangle 16"/>
          <p:cNvSpPr/>
          <p:nvPr/>
        </p:nvSpPr>
        <p:spPr>
          <a:xfrm>
            <a:off x="4786314" y="3071101"/>
            <a:ext cx="3929058" cy="1021556"/>
          </a:xfrm>
          <a:prstGeom prst="round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smtClean="0"/>
              <a:t>pincang</a:t>
            </a:r>
            <a:r>
              <a:rPr lang="en-US" dirty="0" smtClean="0"/>
              <a:t> </a:t>
            </a:r>
            <a:r>
              <a:rPr lang="en-US" dirty="0" err="1" smtClean="0"/>
              <a:t>dalam</a:t>
            </a:r>
            <a:r>
              <a:rPr lang="en-US" dirty="0" smtClean="0"/>
              <a:t> </a:t>
            </a:r>
            <a:r>
              <a:rPr lang="en-US" dirty="0" err="1" smtClean="0"/>
              <a:t>pelbagai</a:t>
            </a:r>
            <a:r>
              <a:rPr lang="en-US" dirty="0" smtClean="0"/>
              <a:t> </a:t>
            </a:r>
            <a:r>
              <a:rPr lang="en-US" dirty="0" err="1" smtClean="0"/>
              <a:t>perkara</a:t>
            </a:r>
            <a:r>
              <a:rPr lang="en-US" dirty="0" smtClean="0"/>
              <a:t> </a:t>
            </a:r>
            <a:r>
              <a:rPr lang="en-US" dirty="0" err="1" smtClean="0"/>
              <a:t>seperti</a:t>
            </a:r>
            <a:r>
              <a:rPr lang="en-US" dirty="0" smtClean="0"/>
              <a:t> </a:t>
            </a:r>
            <a:r>
              <a:rPr lang="en-US" dirty="0" err="1" smtClean="0"/>
              <a:t>krisis</a:t>
            </a:r>
            <a:r>
              <a:rPr lang="en-US" dirty="0" smtClean="0"/>
              <a:t> </a:t>
            </a:r>
            <a:r>
              <a:rPr lang="en-US" dirty="0" err="1" smtClean="0"/>
              <a:t>akidah</a:t>
            </a:r>
            <a:r>
              <a:rPr lang="en-US" dirty="0" smtClean="0"/>
              <a:t>, </a:t>
            </a:r>
            <a:r>
              <a:rPr lang="en-US" dirty="0" err="1" smtClean="0"/>
              <a:t>akhlak</a:t>
            </a:r>
            <a:r>
              <a:rPr lang="en-US" dirty="0" smtClean="0"/>
              <a:t>, </a:t>
            </a:r>
            <a:r>
              <a:rPr lang="en-US" dirty="0" err="1" smtClean="0"/>
              <a:t>institusi</a:t>
            </a:r>
            <a:r>
              <a:rPr lang="en-US" dirty="0" smtClean="0"/>
              <a:t> </a:t>
            </a:r>
            <a:r>
              <a:rPr lang="en-US" dirty="0" err="1" smtClean="0"/>
              <a:t>keluarga</a:t>
            </a:r>
            <a:r>
              <a:rPr lang="en-US" dirty="0" smtClean="0"/>
              <a:t> </a:t>
            </a:r>
            <a:r>
              <a:rPr lang="en-US" dirty="0" err="1" smtClean="0"/>
              <a:t>dan</a:t>
            </a:r>
            <a:r>
              <a:rPr lang="en-US" dirty="0" smtClean="0"/>
              <a:t> </a:t>
            </a:r>
            <a:r>
              <a:rPr lang="en-US" dirty="0" err="1" smtClean="0"/>
              <a:t>masyarakat</a:t>
            </a:r>
            <a:endParaRPr lang="en-US" dirty="0"/>
          </a:p>
        </p:txBody>
      </p:sp>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19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1" descr="images.jpg"/>
          <p:cNvPicPr>
            <a:picLocks noGrp="1" noChangeAspect="1"/>
          </p:cNvPicPr>
          <p:nvPr>
            <p:ph idx="1"/>
          </p:nvPr>
        </p:nvPicPr>
        <p:blipFill>
          <a:blip r:embed="rId2">
            <a:duotone>
              <a:prstClr val="black"/>
              <a:srgbClr val="00B0F0">
                <a:tint val="45000"/>
                <a:satMod val="400000"/>
              </a:srgbClr>
            </a:duotone>
          </a:blip>
          <a:stretch>
            <a:fillRect/>
          </a:stretch>
        </p:blipFill>
        <p:spPr>
          <a:xfrm>
            <a:off x="0" y="1142984"/>
            <a:ext cx="9144000" cy="5143536"/>
          </a:xfrm>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1" name="Picture 1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2" name="Rectangle 11"/>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643174" y="1214422"/>
            <a:ext cx="36709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428596" y="2000240"/>
            <a:ext cx="8215370" cy="2123658"/>
          </a:xfrm>
          <a:prstGeom prst="rect">
            <a:avLst/>
          </a:prstGeom>
        </p:spPr>
        <p:txBody>
          <a:bodyPr wrap="square">
            <a:spAutoFit/>
          </a:bodyPr>
          <a:lstStyle/>
          <a:p>
            <a:pPr algn="just" rtl="1"/>
            <a:r>
              <a:rPr lang="ar-SA" sz="4400" dirty="0" smtClean="0">
                <a:ln w="18415" cmpd="sng">
                  <a:solidFill>
                    <a:srgbClr val="FFFF00"/>
                  </a:solidFill>
                  <a:prstDash val="solid"/>
                </a:ln>
                <a:solidFill>
                  <a:srgbClr val="FFFFFF"/>
                </a:solidFill>
                <a:effectLst>
                  <a:outerShdw blurRad="63500" dir="3600000" algn="tl" rotWithShape="0">
                    <a:srgbClr val="000000">
                      <a:alpha val="70000"/>
                    </a:srgbClr>
                  </a:outerShdw>
                </a:effectLst>
                <a:cs typeface="Traditional Arabic" pitchFamily="2" charset="-78"/>
              </a:rPr>
              <a:t>الحَمْـدُ لِلَّـهِ الَّذِي جَعَـلَ الهِجْـرَةُ سُـنَّةً مِنْ سُـنَنِ أَنْبِيَـآئِهِ، وَوَسِـيْلَةَ مِنْ وَسـآئِلِ نَشْـرِ رِسَـالَتِهِ وَإِقَـامَةِ شَـرِيعَتِهِ</a:t>
            </a:r>
            <a:endParaRPr lang="en-US" sz="4400" dirty="0">
              <a:ln w="18415" cmpd="sng">
                <a:solidFill>
                  <a:srgbClr val="FFFF00"/>
                </a:solidFill>
                <a:prstDash val="solid"/>
              </a:ln>
              <a:solidFill>
                <a:srgbClr val="FFFFFF"/>
              </a:solidFill>
              <a:effectLst>
                <a:outerShdw blurRad="63500" dir="3600000" algn="tl" rotWithShape="0">
                  <a:srgbClr val="000000">
                    <a:alpha val="70000"/>
                  </a:srgbClr>
                </a:outerShdw>
              </a:effectLst>
              <a:cs typeface="Traditional Arabic" pitchFamily="2" charset="-78"/>
            </a:endParaRPr>
          </a:p>
        </p:txBody>
      </p:sp>
      <p:sp>
        <p:nvSpPr>
          <p:cNvPr id="14" name="Slide Number Placeholder 13"/>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4" name="Rectangle 3"/>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Content Placeholder 14"/>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Slide Number Placeholder 10"/>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Content Placeholder 11" descr="images.jpg"/>
          <p:cNvPicPr>
            <a:picLocks noChangeAspect="1"/>
          </p:cNvPicPr>
          <p:nvPr/>
        </p:nvPicPr>
        <p:blipFill>
          <a:blip r:embed="rId4">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graphicFrame>
        <p:nvGraphicFramePr>
          <p:cNvPr id="15" name="Diagram 14"/>
          <p:cNvGraphicFramePr/>
          <p:nvPr/>
        </p:nvGraphicFramePr>
        <p:xfrm>
          <a:off x="428596" y="1397000"/>
          <a:ext cx="8358246" cy="45323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Content Placeholder 11" descr="images.jpg"/>
          <p:cNvPicPr>
            <a:picLocks noChangeAspect="1"/>
          </p:cNvPicPr>
          <p:nvPr/>
        </p:nvPicPr>
        <p:blipFill>
          <a:blip r:embed="rId4">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2" name="Rectangle 11"/>
          <p:cNvSpPr/>
          <p:nvPr/>
        </p:nvSpPr>
        <p:spPr>
          <a:xfrm>
            <a:off x="2214546" y="1714488"/>
            <a:ext cx="4572000" cy="1323439"/>
          </a:xfrm>
          <a:prstGeom prst="rect">
            <a:avLst/>
          </a:prstGeom>
        </p:spPr>
        <p:txBody>
          <a:bodyPr>
            <a:spAutoFit/>
          </a:bodyPr>
          <a:lstStyle/>
          <a:p>
            <a:pPr algn="ctr"/>
            <a:r>
              <a:rPr lang="en-US" sz="4000" dirty="0" smtClean="0">
                <a:ln w="18415" cmpd="sng">
                  <a:solidFill>
                    <a:srgbClr val="FFFF00"/>
                  </a:solidFill>
                  <a:prstDash val="solid"/>
                </a:ln>
                <a:solidFill>
                  <a:srgbClr val="FFFFCC"/>
                </a:solidFill>
                <a:effectLst>
                  <a:glow rad="139700">
                    <a:schemeClr val="accent4">
                      <a:satMod val="175000"/>
                      <a:alpha val="40000"/>
                    </a:schemeClr>
                  </a:glow>
                  <a:outerShdw blurRad="63500" dir="3600000" algn="tl" rotWithShape="0">
                    <a:srgbClr val="000000">
                      <a:alpha val="70000"/>
                    </a:srgbClr>
                  </a:outerShdw>
                </a:effectLst>
              </a:rPr>
              <a:t>HARI SUKAN NEGARA</a:t>
            </a:r>
          </a:p>
        </p:txBody>
      </p:sp>
      <p:sp>
        <p:nvSpPr>
          <p:cNvPr id="13" name="Rectangle 12"/>
          <p:cNvSpPr/>
          <p:nvPr/>
        </p:nvSpPr>
        <p:spPr>
          <a:xfrm>
            <a:off x="2366946" y="3071810"/>
            <a:ext cx="4572000" cy="400110"/>
          </a:xfrm>
          <a:prstGeom prst="rect">
            <a:avLst/>
          </a:prstGeom>
        </p:spPr>
        <p:txBody>
          <a:bodyPr>
            <a:spAutoFit/>
          </a:bodyPr>
          <a:lstStyle/>
          <a:p>
            <a:pPr algn="ctr"/>
            <a:r>
              <a:rPr lang="en-US" sz="2000" dirty="0" smtClean="0">
                <a:ln w="18415" cmpd="sng">
                  <a:solidFill>
                    <a:srgbClr val="FFFF00"/>
                  </a:solidFill>
                  <a:prstDash val="solid"/>
                </a:ln>
                <a:solidFill>
                  <a:srgbClr val="FFFFCC"/>
                </a:solidFill>
                <a:effectLst>
                  <a:outerShdw blurRad="63500" dir="3600000" algn="tl" rotWithShape="0">
                    <a:srgbClr val="000000">
                      <a:alpha val="70000"/>
                    </a:srgbClr>
                  </a:outerShdw>
                </a:effectLst>
              </a:rPr>
              <a:t>PADA 10 OKTOBER SETIAP TAHUN</a:t>
            </a:r>
            <a:endParaRPr lang="en-US" sz="2000" dirty="0">
              <a:ln w="18415" cmpd="sng">
                <a:solidFill>
                  <a:srgbClr val="FFFF00"/>
                </a:solidFill>
                <a:prstDash val="solid"/>
              </a:ln>
              <a:solidFill>
                <a:srgbClr val="FFFFCC"/>
              </a:solidFill>
              <a:effectLst>
                <a:outerShdw blurRad="63500" dir="3600000" algn="tl" rotWithShape="0">
                  <a:srgbClr val="000000">
                    <a:alpha val="70000"/>
                  </a:srgbClr>
                </a:outerShdw>
              </a:effectLst>
            </a:endParaRPr>
          </a:p>
        </p:txBody>
      </p:sp>
      <p:sp>
        <p:nvSpPr>
          <p:cNvPr id="14" name="Up Arrow Callout 13"/>
          <p:cNvSpPr/>
          <p:nvPr/>
        </p:nvSpPr>
        <p:spPr>
          <a:xfrm>
            <a:off x="714348" y="3714752"/>
            <a:ext cx="7643866" cy="1414463"/>
          </a:xfrm>
          <a:prstGeom prst="upArrowCallout">
            <a:avLst/>
          </a:prstGeom>
          <a:solidFill>
            <a:srgbClr val="C00000"/>
          </a:solidFill>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err="1" smtClean="0">
                <a:solidFill>
                  <a:srgbClr val="FFFFCC"/>
                </a:solidFill>
                <a:effectLst>
                  <a:outerShdw blurRad="38100" dist="38100" dir="2700000" algn="tl">
                    <a:srgbClr val="000000">
                      <a:alpha val="43137"/>
                    </a:srgbClr>
                  </a:outerShdw>
                </a:effectLst>
              </a:rPr>
              <a:t>permulaan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dalam</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menguatkan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semangat</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dan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nilai</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ingin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bersukan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sebagai</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gaya</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hidup</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bagi</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masyarakat</a:t>
            </a:r>
            <a:r>
              <a:rPr lang="en-US" dirty="0" smtClean="0">
                <a:solidFill>
                  <a:srgbClr val="FFFFCC"/>
                </a:solidFill>
                <a:effectLst>
                  <a:outerShdw blurRad="38100" dist="38100" dir="2700000" algn="tl">
                    <a:srgbClr val="000000">
                      <a:alpha val="43137"/>
                    </a:srgbClr>
                  </a:outerShdw>
                </a:effectLst>
              </a:rPr>
              <a:t> Malaysia </a:t>
            </a:r>
            <a:r>
              <a:rPr lang="en-US" dirty="0" err="1" smtClean="0">
                <a:solidFill>
                  <a:srgbClr val="FFFFCC"/>
                </a:solidFill>
                <a:effectLst>
                  <a:outerShdw blurRad="38100" dist="38100" dir="2700000" algn="tl">
                    <a:srgbClr val="000000">
                      <a:alpha val="43137"/>
                    </a:srgbClr>
                  </a:outerShdw>
                </a:effectLst>
              </a:rPr>
              <a:t>serta</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dijalankan</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secara</a:t>
            </a:r>
            <a:r>
              <a:rPr lang="en-US" dirty="0" smtClean="0">
                <a:solidFill>
                  <a:srgbClr val="FFFFCC"/>
                </a:solidFill>
                <a:effectLst>
                  <a:outerShdw blurRad="38100" dist="38100" dir="2700000" algn="tl">
                    <a:srgbClr val="000000">
                      <a:alpha val="43137"/>
                    </a:srgbClr>
                  </a:outerShdw>
                </a:effectLst>
              </a:rPr>
              <a:t> </a:t>
            </a:r>
            <a:r>
              <a:rPr lang="en-US" dirty="0" err="1" smtClean="0">
                <a:solidFill>
                  <a:srgbClr val="FFFFCC"/>
                </a:solidFill>
                <a:effectLst>
                  <a:outerShdw blurRad="38100" dist="38100" dir="2700000" algn="tl">
                    <a:srgbClr val="000000">
                      <a:alpha val="43137"/>
                    </a:srgbClr>
                  </a:outerShdw>
                </a:effectLst>
              </a:rPr>
              <a:t>berterusan</a:t>
            </a:r>
            <a:endParaRPr lang="en-US" dirty="0">
              <a:solidFill>
                <a:srgbClr val="FFFFCC"/>
              </a:solidFill>
              <a:effectLst>
                <a:outerShdw blurRad="38100" dist="38100" dir="2700000" algn="tl">
                  <a:srgbClr val="000000">
                    <a:alpha val="43137"/>
                  </a:srgbClr>
                </a:outerShdw>
              </a:effectLst>
            </a:endParaRPr>
          </a:p>
        </p:txBody>
      </p:sp>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1" name="Content Placeholder 11" descr="images.jpg"/>
          <p:cNvPicPr>
            <a:picLocks noChangeAspect="1"/>
          </p:cNvPicPr>
          <p:nvPr/>
        </p:nvPicPr>
        <p:blipFill>
          <a:blip r:embed="rId4">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graphicFrame>
        <p:nvGraphicFramePr>
          <p:cNvPr id="15" name="Diagram 14"/>
          <p:cNvGraphicFramePr/>
          <p:nvPr/>
        </p:nvGraphicFramePr>
        <p:xfrm>
          <a:off x="500034" y="1397000"/>
          <a:ext cx="8072494" cy="25320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angle 15"/>
          <p:cNvSpPr/>
          <p:nvPr/>
        </p:nvSpPr>
        <p:spPr>
          <a:xfrm>
            <a:off x="142844" y="4274114"/>
            <a:ext cx="535785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smtClean="0"/>
              <a:t>menentukan</a:t>
            </a:r>
            <a:r>
              <a:rPr lang="en-US" dirty="0" smtClean="0"/>
              <a:t> </a:t>
            </a:r>
            <a:r>
              <a:rPr lang="en-US" dirty="0" err="1" smtClean="0"/>
              <a:t>prestasi</a:t>
            </a:r>
            <a:r>
              <a:rPr lang="en-US" dirty="0" smtClean="0"/>
              <a:t> </a:t>
            </a:r>
            <a:r>
              <a:rPr lang="en-US" dirty="0" err="1" smtClean="0"/>
              <a:t>dan</a:t>
            </a:r>
            <a:r>
              <a:rPr lang="en-US" dirty="0" smtClean="0"/>
              <a:t> </a:t>
            </a:r>
            <a:r>
              <a:rPr lang="en-US" dirty="0" err="1" smtClean="0"/>
              <a:t>tempoh</a:t>
            </a:r>
            <a:r>
              <a:rPr lang="en-US" dirty="0" smtClean="0"/>
              <a:t> </a:t>
            </a:r>
            <a:r>
              <a:rPr lang="en-US" dirty="0" err="1" smtClean="0"/>
              <a:t>hayat</a:t>
            </a:r>
            <a:r>
              <a:rPr lang="en-US" dirty="0" smtClean="0"/>
              <a:t> </a:t>
            </a:r>
            <a:r>
              <a:rPr lang="en-US" dirty="0" err="1" smtClean="0"/>
              <a:t>seseorang</a:t>
            </a:r>
            <a:endParaRPr lang="en-US" dirty="0"/>
          </a:p>
        </p:txBody>
      </p:sp>
      <p:sp>
        <p:nvSpPr>
          <p:cNvPr id="17" name="Rectangle 16"/>
          <p:cNvSpPr/>
          <p:nvPr/>
        </p:nvSpPr>
        <p:spPr>
          <a:xfrm>
            <a:off x="142844" y="4702742"/>
            <a:ext cx="271464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smtClean="0"/>
              <a:t>harta</a:t>
            </a:r>
            <a:r>
              <a:rPr lang="en-US" dirty="0" smtClean="0"/>
              <a:t> yang </a:t>
            </a:r>
            <a:r>
              <a:rPr lang="en-US" dirty="0" err="1" smtClean="0"/>
              <a:t>amat</a:t>
            </a:r>
            <a:r>
              <a:rPr lang="en-US" dirty="0" smtClean="0"/>
              <a:t> </a:t>
            </a:r>
            <a:r>
              <a:rPr lang="en-US" dirty="0" err="1" smtClean="0"/>
              <a:t>bernilai</a:t>
            </a:r>
            <a:endParaRPr lang="en-US" dirty="0"/>
          </a:p>
        </p:txBody>
      </p:sp>
      <p:sp>
        <p:nvSpPr>
          <p:cNvPr id="18" name="Rectangle 17"/>
          <p:cNvSpPr/>
          <p:nvPr/>
        </p:nvSpPr>
        <p:spPr>
          <a:xfrm>
            <a:off x="142844" y="5131370"/>
            <a:ext cx="371477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smtClean="0"/>
              <a:t>Islam </a:t>
            </a:r>
            <a:r>
              <a:rPr lang="en-US" dirty="0" err="1" smtClean="0"/>
              <a:t>menuntut</a:t>
            </a:r>
            <a:r>
              <a:rPr lang="en-US" dirty="0" smtClean="0"/>
              <a:t> </a:t>
            </a:r>
            <a:r>
              <a:rPr lang="en-US" dirty="0" err="1" smtClean="0"/>
              <a:t>untuk</a:t>
            </a:r>
            <a:r>
              <a:rPr lang="en-US" dirty="0" smtClean="0"/>
              <a:t> </a:t>
            </a:r>
            <a:r>
              <a:rPr lang="en-US" dirty="0" err="1" smtClean="0"/>
              <a:t>menjaganya</a:t>
            </a:r>
            <a:endParaRPr lang="en-US" dirty="0"/>
          </a:p>
        </p:txBody>
      </p:sp>
      <p:sp>
        <p:nvSpPr>
          <p:cNvPr id="19" name="Rectangle 18"/>
          <p:cNvSpPr/>
          <p:nvPr/>
        </p:nvSpPr>
        <p:spPr>
          <a:xfrm>
            <a:off x="142844" y="5568751"/>
            <a:ext cx="8715436"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err="1" smtClean="0"/>
              <a:t>bersederhana</a:t>
            </a:r>
            <a:r>
              <a:rPr lang="en-US" dirty="0" smtClean="0"/>
              <a:t> </a:t>
            </a:r>
            <a:r>
              <a:rPr lang="en-US" dirty="0" err="1" smtClean="0"/>
              <a:t>dalam</a:t>
            </a:r>
            <a:r>
              <a:rPr lang="en-US" dirty="0" smtClean="0"/>
              <a:t> </a:t>
            </a:r>
            <a:r>
              <a:rPr lang="en-US" dirty="0" err="1" smtClean="0"/>
              <a:t>pengambilan</a:t>
            </a:r>
            <a:r>
              <a:rPr lang="en-US" dirty="0" smtClean="0"/>
              <a:t> </a:t>
            </a:r>
            <a:r>
              <a:rPr lang="en-US" dirty="0" err="1" smtClean="0"/>
              <a:t>makanan</a:t>
            </a:r>
            <a:r>
              <a:rPr lang="en-US" dirty="0" smtClean="0"/>
              <a:t> </a:t>
            </a:r>
            <a:r>
              <a:rPr lang="en-US" dirty="0" err="1" smtClean="0"/>
              <a:t>dan</a:t>
            </a:r>
            <a:r>
              <a:rPr lang="en-US" dirty="0" smtClean="0"/>
              <a:t> </a:t>
            </a:r>
            <a:r>
              <a:rPr lang="en-US" dirty="0" err="1" smtClean="0"/>
              <a:t>minuman</a:t>
            </a:r>
            <a:r>
              <a:rPr lang="en-US" dirty="0" smtClean="0"/>
              <a:t> </a:t>
            </a:r>
            <a:r>
              <a:rPr lang="en-US" dirty="0" err="1" smtClean="0"/>
              <a:t>kerana</a:t>
            </a:r>
            <a:r>
              <a:rPr lang="en-US" dirty="0" smtClean="0"/>
              <a:t> </a:t>
            </a:r>
            <a:r>
              <a:rPr lang="en-US" dirty="0" err="1" smtClean="0"/>
              <a:t>amalan</a:t>
            </a:r>
            <a:r>
              <a:rPr lang="en-US" dirty="0" smtClean="0"/>
              <a:t> </a:t>
            </a:r>
            <a:r>
              <a:rPr lang="en-US" dirty="0" err="1" smtClean="0"/>
              <a:t>ini</a:t>
            </a:r>
            <a:r>
              <a:rPr lang="en-US" dirty="0" smtClean="0"/>
              <a:t> </a:t>
            </a:r>
            <a:r>
              <a:rPr lang="en-US" dirty="0" err="1" smtClean="0"/>
              <a:t>mampu</a:t>
            </a:r>
            <a:r>
              <a:rPr lang="en-US" dirty="0" smtClean="0"/>
              <a:t> </a:t>
            </a:r>
            <a:r>
              <a:rPr lang="en-US" dirty="0" err="1" smtClean="0"/>
              <a:t>mengelakkan</a:t>
            </a:r>
            <a:r>
              <a:rPr lang="en-US" dirty="0" smtClean="0"/>
              <a:t> </a:t>
            </a:r>
            <a:r>
              <a:rPr lang="en-US" dirty="0" err="1" smtClean="0"/>
              <a:t>kita</a:t>
            </a:r>
            <a:r>
              <a:rPr lang="en-US" dirty="0" smtClean="0"/>
              <a:t> </a:t>
            </a:r>
            <a:r>
              <a:rPr lang="en-US" dirty="0" err="1" smtClean="0"/>
              <a:t>daripada</a:t>
            </a:r>
            <a:r>
              <a:rPr lang="en-US" dirty="0" smtClean="0"/>
              <a:t> </a:t>
            </a:r>
            <a:r>
              <a:rPr lang="en-US" dirty="0" err="1" smtClean="0"/>
              <a:t>pelbagai</a:t>
            </a:r>
            <a:r>
              <a:rPr lang="en-US" dirty="0" smtClean="0"/>
              <a:t> </a:t>
            </a:r>
            <a:r>
              <a:rPr lang="en-US" dirty="0" err="1" smtClean="0"/>
              <a:t>penyakit</a:t>
            </a:r>
            <a:r>
              <a:rPr lang="en-US" dirty="0" smtClean="0"/>
              <a:t> </a:t>
            </a:r>
            <a:r>
              <a:rPr lang="en-US" dirty="0" err="1" smtClean="0"/>
              <a:t>kronik</a:t>
            </a:r>
            <a:r>
              <a:rPr lang="en-US" dirty="0" smtClean="0"/>
              <a:t> </a:t>
            </a:r>
            <a:endParaRPr lang="en-US" dirty="0"/>
          </a:p>
        </p:txBody>
      </p:sp>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071670" y="1273718"/>
            <a:ext cx="4703019" cy="369332"/>
          </a:xfrm>
          <a:prstGeom prst="rect">
            <a:avLst/>
          </a:prstGeom>
        </p:spPr>
        <p:txBody>
          <a:bodyPr wrap="none">
            <a:spAutoFit/>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GALAKKAN BERSUKAN ATAU BERIADAH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714348" y="3603500"/>
            <a:ext cx="7715304" cy="1015663"/>
          </a:xfrm>
          <a:prstGeom prst="rect">
            <a:avLst/>
          </a:prstGeom>
        </p:spPr>
        <p:txBody>
          <a:bodyPr wrap="square">
            <a:spAutoFit/>
          </a:bodyPr>
          <a:lstStyle/>
          <a:p>
            <a:pPr algn="just"/>
            <a:r>
              <a:rPr lang="en-US" sz="2000" b="1" dirty="0" err="1" smtClean="0">
                <a:solidFill>
                  <a:srgbClr val="FFFFCC"/>
                </a:solidFill>
                <a:effectLst>
                  <a:outerShdw blurRad="38100" dist="38100" dir="2700000" algn="tl">
                    <a:srgbClr val="000000">
                      <a:alpha val="43137"/>
                    </a:srgbClr>
                  </a:outerShdw>
                </a:effectLst>
              </a:rPr>
              <a:t>Maksudnya</a:t>
            </a:r>
            <a:r>
              <a:rPr lang="en-US" sz="2000" b="1" dirty="0" smtClean="0">
                <a:solidFill>
                  <a:srgbClr val="FFFFCC"/>
                </a:solidFill>
                <a:effectLst>
                  <a:outerShdw blurRad="38100" dist="38100" dir="2700000" algn="tl">
                    <a:srgbClr val="000000">
                      <a:alpha val="43137"/>
                    </a:srgbClr>
                  </a:outerShdw>
                </a:effectLst>
              </a:rPr>
              <a:t>:</a:t>
            </a:r>
            <a:r>
              <a:rPr lang="en-US" sz="2000" dirty="0" smtClean="0">
                <a:solidFill>
                  <a:srgbClr val="FFFFCC"/>
                </a:solidFill>
                <a:effectLst>
                  <a:outerShdw blurRad="38100" dist="38100" dir="2700000" algn="tl">
                    <a:srgbClr val="000000">
                      <a:alpha val="43137"/>
                    </a:srgbClr>
                  </a:outerShdw>
                </a:effectLst>
              </a:rPr>
              <a:t> </a:t>
            </a:r>
            <a:r>
              <a:rPr lang="en-US" sz="2000" b="1"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Ajarilah</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anak-anak</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kamu</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berenang</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memanah</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dan</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menunggang</a:t>
            </a:r>
            <a:r>
              <a:rPr lang="en-US" sz="2000" i="1" dirty="0" smtClean="0">
                <a:solidFill>
                  <a:srgbClr val="FFFFCC"/>
                </a:solidFill>
                <a:effectLst>
                  <a:outerShdw blurRad="38100" dist="38100" dir="2700000" algn="tl">
                    <a:srgbClr val="000000">
                      <a:alpha val="43137"/>
                    </a:srgbClr>
                  </a:outerShdw>
                </a:effectLst>
              </a:rPr>
              <a:t> </a:t>
            </a:r>
            <a:r>
              <a:rPr lang="en-US" sz="2000" i="1" dirty="0" err="1" smtClean="0">
                <a:solidFill>
                  <a:srgbClr val="FFFFCC"/>
                </a:solidFill>
                <a:effectLst>
                  <a:outerShdw blurRad="38100" dist="38100" dir="2700000" algn="tl">
                    <a:srgbClr val="000000">
                      <a:alpha val="43137"/>
                    </a:srgbClr>
                  </a:outerShdw>
                </a:effectLst>
              </a:rPr>
              <a:t>kuda</a:t>
            </a:r>
            <a:r>
              <a:rPr lang="en-US" sz="2000" b="1" i="1" dirty="0" smtClean="0">
                <a:solidFill>
                  <a:srgbClr val="FFFFCC"/>
                </a:solidFill>
                <a:effectLst>
                  <a:outerShdw blurRad="38100" dist="38100" dir="2700000" algn="tl">
                    <a:srgbClr val="000000">
                      <a:alpha val="43137"/>
                    </a:srgbClr>
                  </a:outerShdw>
                </a:effectLst>
              </a:rPr>
              <a:t>”</a:t>
            </a:r>
          </a:p>
          <a:p>
            <a:pPr algn="r"/>
            <a:r>
              <a:rPr lang="en-US" sz="2000" b="1" i="1" dirty="0" err="1" smtClean="0">
                <a:solidFill>
                  <a:srgbClr val="FFFFCC"/>
                </a:solidFill>
                <a:effectLst>
                  <a:outerShdw blurRad="38100" dist="38100" dir="2700000" algn="tl">
                    <a:srgbClr val="000000">
                      <a:alpha val="43137"/>
                    </a:srgbClr>
                  </a:outerShdw>
                </a:effectLst>
              </a:rPr>
              <a:t>Saidina</a:t>
            </a:r>
            <a:r>
              <a:rPr lang="en-US" sz="2000" b="1" i="1" dirty="0" smtClean="0">
                <a:solidFill>
                  <a:srgbClr val="FFFFCC"/>
                </a:solidFill>
                <a:effectLst>
                  <a:outerShdw blurRad="38100" dist="38100" dir="2700000" algn="tl">
                    <a:srgbClr val="000000">
                      <a:alpha val="43137"/>
                    </a:srgbClr>
                  </a:outerShdw>
                </a:effectLst>
              </a:rPr>
              <a:t> </a:t>
            </a:r>
            <a:r>
              <a:rPr lang="en-US" sz="2000" b="1" i="1" dirty="0" err="1" smtClean="0">
                <a:solidFill>
                  <a:srgbClr val="FFFFCC"/>
                </a:solidFill>
                <a:effectLst>
                  <a:outerShdw blurRad="38100" dist="38100" dir="2700000" algn="tl">
                    <a:srgbClr val="000000">
                      <a:alpha val="43137"/>
                    </a:srgbClr>
                  </a:outerShdw>
                </a:effectLst>
              </a:rPr>
              <a:t>Umar</a:t>
            </a:r>
            <a:r>
              <a:rPr lang="en-US" sz="2000" b="1" i="1" dirty="0" smtClean="0">
                <a:solidFill>
                  <a:srgbClr val="FFFFCC"/>
                </a:solidFill>
                <a:effectLst>
                  <a:outerShdw blurRad="38100" dist="38100" dir="2700000" algn="tl">
                    <a:srgbClr val="000000">
                      <a:alpha val="43137"/>
                    </a:srgbClr>
                  </a:outerShdw>
                </a:effectLst>
              </a:rPr>
              <a:t> </a:t>
            </a:r>
            <a:r>
              <a:rPr lang="en-US" sz="2000" b="1" i="1" dirty="0" err="1" smtClean="0">
                <a:solidFill>
                  <a:srgbClr val="FFFFCC"/>
                </a:solidFill>
                <a:effectLst>
                  <a:outerShdw blurRad="38100" dist="38100" dir="2700000" algn="tl">
                    <a:srgbClr val="000000">
                      <a:alpha val="43137"/>
                    </a:srgbClr>
                  </a:outerShdw>
                </a:effectLst>
              </a:rPr>
              <a:t>alKhattab</a:t>
            </a:r>
            <a:r>
              <a:rPr lang="en-US" sz="2000" b="1" i="1" dirty="0" smtClean="0">
                <a:solidFill>
                  <a:srgbClr val="FFFFCC"/>
                </a:solidFill>
                <a:effectLst>
                  <a:outerShdw blurRad="38100" dist="38100" dir="2700000" algn="tl">
                    <a:srgbClr val="000000">
                      <a:alpha val="43137"/>
                    </a:srgbClr>
                  </a:outerShdw>
                </a:effectLst>
              </a:rPr>
              <a:t> RA</a:t>
            </a:r>
            <a:endParaRPr lang="en-US" sz="2000" dirty="0">
              <a:solidFill>
                <a:srgbClr val="FFFFCC"/>
              </a:solidFill>
              <a:effectLst>
                <a:outerShdw blurRad="38100" dist="38100" dir="2700000" algn="tl">
                  <a:srgbClr val="000000">
                    <a:alpha val="43137"/>
                  </a:srgbClr>
                </a:outerShdw>
              </a:effectLst>
            </a:endParaRPr>
          </a:p>
        </p:txBody>
      </p:sp>
      <p:pic>
        <p:nvPicPr>
          <p:cNvPr id="46082" name="Picture 3" descr="ayat 2.bmp"/>
          <p:cNvPicPr>
            <a:picLocks noChangeAspect="1" noChangeArrowheads="1"/>
          </p:cNvPicPr>
          <p:nvPr/>
        </p:nvPicPr>
        <p:blipFill>
          <a:blip r:embed="rId5"/>
          <a:srcRect/>
          <a:stretch>
            <a:fillRect/>
          </a:stretch>
        </p:blipFill>
        <p:spPr bwMode="auto">
          <a:xfrm>
            <a:off x="1500166" y="2500306"/>
            <a:ext cx="5715040" cy="714380"/>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3" name="Diagram 12"/>
          <p:cNvGraphicFramePr/>
          <p:nvPr/>
        </p:nvGraphicFramePr>
        <p:xfrm>
          <a:off x="357158" y="1214422"/>
          <a:ext cx="8358246" cy="47863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071670" y="1214422"/>
            <a:ext cx="4348434" cy="369332"/>
          </a:xfrm>
          <a:prstGeom prst="rect">
            <a:avLst/>
          </a:prstGeom>
        </p:spPr>
        <p:txBody>
          <a:bodyPr wrap="none">
            <a:spAutoFit/>
          </a:bodyPr>
          <a:lstStyle/>
          <a:p>
            <a:pPr>
              <a:tabLst>
                <a:tab pos="3859213" algn="l"/>
              </a:tabLs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Ankabut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 26</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714348" y="3603500"/>
            <a:ext cx="7715304" cy="923330"/>
          </a:xfrm>
          <a:prstGeom prst="rect">
            <a:avLst/>
          </a:prstGeom>
        </p:spPr>
        <p:txBody>
          <a:bodyPr wrap="square">
            <a:spAutoFit/>
          </a:bodyPr>
          <a:lstStyle/>
          <a:p>
            <a:pPr algn="just"/>
            <a:r>
              <a:rPr lang="en-US" b="1" dirty="0" err="1" smtClean="0">
                <a:solidFill>
                  <a:srgbClr val="FFFFCC"/>
                </a:solidFill>
                <a:effectLst>
                  <a:outerShdw blurRad="38100" dist="38100" dir="2700000" algn="tl">
                    <a:srgbClr val="000000">
                      <a:alpha val="43137"/>
                    </a:srgbClr>
                  </a:outerShdw>
                </a:effectLst>
              </a:rPr>
              <a:t>Maksudnya</a:t>
            </a:r>
            <a:r>
              <a:rPr lang="en-US" b="1" dirty="0" smtClean="0">
                <a:solidFill>
                  <a:srgbClr val="FFFFCC"/>
                </a:solidFill>
                <a:effectLst>
                  <a:outerShdw blurRad="38100" dist="38100" dir="2700000" algn="tl">
                    <a:srgbClr val="000000">
                      <a:alpha val="43137"/>
                    </a:srgbClr>
                  </a:outerShdw>
                </a:effectLst>
              </a:rPr>
              <a:t>: </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Maka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Lut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membenarkannya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dan</a:t>
            </a:r>
            <a:r>
              <a:rPr lang="en-US" i="1" dirty="0" smtClean="0">
                <a:solidFill>
                  <a:srgbClr val="FFFFCC"/>
                </a:solidFill>
                <a:effectLst>
                  <a:outerShdw blurRad="38100" dist="38100" dir="2700000" algn="tl">
                    <a:srgbClr val="000000">
                      <a:alpha val="43137"/>
                    </a:srgbClr>
                  </a:outerShdw>
                </a:effectLst>
              </a:rPr>
              <a:t> Ibrahim </a:t>
            </a:r>
            <a:r>
              <a:rPr lang="en-US" i="1" dirty="0" err="1" smtClean="0">
                <a:solidFill>
                  <a:srgbClr val="FFFFCC"/>
                </a:solidFill>
                <a:effectLst>
                  <a:outerShdw blurRad="38100" dist="38100" dir="2700000" algn="tl">
                    <a:srgbClr val="000000">
                      <a:alpha val="43137"/>
                    </a:srgbClr>
                  </a:outerShdw>
                </a:effectLst>
              </a:rPr>
              <a:t>berkata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Aku</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hendak</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berhijrah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kepada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Tuhanku</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sesungguhnya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dialah</a:t>
            </a:r>
            <a:r>
              <a:rPr lang="en-US" i="1" dirty="0" smtClean="0">
                <a:solidFill>
                  <a:srgbClr val="FFFFCC"/>
                </a:solidFill>
                <a:effectLst>
                  <a:outerShdw blurRad="38100" dist="38100" dir="2700000" algn="tl">
                    <a:srgbClr val="000000">
                      <a:alpha val="43137"/>
                    </a:srgbClr>
                  </a:outerShdw>
                </a:effectLst>
              </a:rPr>
              <a:t> Yang </a:t>
            </a:r>
            <a:r>
              <a:rPr lang="en-US" i="1" dirty="0" err="1" smtClean="0">
                <a:solidFill>
                  <a:srgbClr val="FFFFCC"/>
                </a:solidFill>
                <a:effectLst>
                  <a:outerShdw blurRad="38100" dist="38100" dir="2700000" algn="tl">
                    <a:srgbClr val="000000">
                      <a:alpha val="43137"/>
                    </a:srgbClr>
                  </a:outerShdw>
                </a:effectLst>
              </a:rPr>
              <a:t>Maha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Kuasa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lagi</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Maha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Bijaksana</a:t>
            </a:r>
            <a:r>
              <a:rPr lang="en-US" i="1" dirty="0" smtClean="0">
                <a:solidFill>
                  <a:srgbClr val="FFFFCC"/>
                </a:solidFill>
                <a:effectLst>
                  <a:outerShdw blurRad="38100" dist="38100" dir="2700000" algn="tl">
                    <a:srgbClr val="000000">
                      <a:alpha val="43137"/>
                    </a:srgbClr>
                  </a:outerShdw>
                </a:effectLst>
              </a:rPr>
              <a:t>".</a:t>
            </a:r>
            <a:endParaRPr lang="en-US" dirty="0">
              <a:solidFill>
                <a:srgbClr val="FFFFCC"/>
              </a:solidFill>
              <a:effectLst>
                <a:outerShdw blurRad="38100" dist="38100" dir="2700000" algn="tl">
                  <a:srgbClr val="000000">
                    <a:alpha val="43137"/>
                  </a:srgbClr>
                </a:outerShdw>
              </a:effectLst>
            </a:endParaRPr>
          </a:p>
        </p:txBody>
      </p:sp>
      <p:sp>
        <p:nvSpPr>
          <p:cNvPr id="47105" name="Rectangle 1"/>
          <p:cNvSpPr>
            <a:spLocks noChangeArrowheads="1"/>
          </p:cNvSpPr>
          <p:nvPr/>
        </p:nvSpPr>
        <p:spPr bwMode="auto">
          <a:xfrm>
            <a:off x="1500166" y="1982450"/>
            <a:ext cx="5857916"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399" pitchFamily="2" charset="2"/>
                <a:ea typeface="Times New Roman" pitchFamily="18" charset="0"/>
                <a:cs typeface="Arabic Transparent" pitchFamily="2" charset="-78"/>
              </a:rPr>
              <a:t>﴿</a:t>
            </a:r>
            <a:r>
              <a:rPr kumimoji="0" lang="ar-SA"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399" pitchFamily="2" charset="2"/>
                <a:ea typeface="Times New Roman" pitchFamily="18" charset="0"/>
                <a:cs typeface="QCF_P399" pitchFamily="2" charset="2"/>
              </a:rPr>
              <a:t>ﮅ ﮆ ﮇ ﮈ ﮉ ﮊ ﮋ ﮌ ﮍ ﮎ ﮏ ﮐ ﮑ ﮒ </a:t>
            </a:r>
            <a:r>
              <a:rPr kumimoji="0" lang="ar-SA"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QCF_P399" pitchFamily="2" charset="2"/>
                <a:ea typeface="Times New Roman" pitchFamily="18" charset="0"/>
                <a:cs typeface="Arabic Transparent" pitchFamily="2" charset="-78"/>
              </a:rPr>
              <a:t>﴾</a:t>
            </a:r>
            <a:endParaRPr kumimoji="0" lang="ar-SA" sz="40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118463" y="642918"/>
            <a:ext cx="249395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cs typeface="Times New Roman" pitchFamily="18" charset="0"/>
              </a:rPr>
              <a:t>INTIPATI KHUTBAH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21" name="Content Placeholder 20"/>
          <p:cNvGraphicFramePr>
            <a:graphicFrameLocks noGrp="1"/>
          </p:cNvGraphicFramePr>
          <p:nvPr>
            <p:ph idx="1"/>
          </p:nvPr>
        </p:nvGraphicFramePr>
        <p:xfrm>
          <a:off x="457200" y="1500174"/>
          <a:ext cx="8229600" cy="4643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2071670" y="1214422"/>
            <a:ext cx="4374018" cy="369332"/>
          </a:xfrm>
          <a:prstGeom prst="rect">
            <a:avLst/>
          </a:prstGeom>
        </p:spPr>
        <p:txBody>
          <a:bodyPr wrap="none">
            <a:spAutoFit/>
          </a:bodyPr>
          <a:lstStyle/>
          <a:p>
            <a:pPr>
              <a:tabLst>
                <a:tab pos="3859213" algn="l"/>
              </a:tabLst>
            </a:pP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Firman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SWT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Zalzalah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7-8</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714348" y="3357562"/>
            <a:ext cx="7715304" cy="923330"/>
          </a:xfrm>
          <a:prstGeom prst="rect">
            <a:avLst/>
          </a:prstGeom>
        </p:spPr>
        <p:txBody>
          <a:bodyPr wrap="square">
            <a:spAutoFit/>
          </a:bodyPr>
          <a:lstStyle/>
          <a:p>
            <a:pPr algn="just"/>
            <a:r>
              <a:rPr lang="en-US" b="1" dirty="0" err="1" smtClean="0">
                <a:solidFill>
                  <a:srgbClr val="FFFFCC"/>
                </a:solidFill>
                <a:effectLst>
                  <a:outerShdw blurRad="38100" dist="38100" dir="2700000" algn="tl">
                    <a:srgbClr val="000000">
                      <a:alpha val="43137"/>
                    </a:srgbClr>
                  </a:outerShdw>
                </a:effectLst>
              </a:rPr>
              <a:t>Maksudnya</a:t>
            </a:r>
            <a:r>
              <a:rPr lang="en-US" b="1" dirty="0" smtClean="0">
                <a:solidFill>
                  <a:srgbClr val="FFFFCC"/>
                </a:solidFill>
                <a:effectLst>
                  <a:outerShdw blurRad="38100" dist="38100" dir="2700000" algn="tl">
                    <a:srgbClr val="000000">
                      <a:alpha val="43137"/>
                    </a:srgbClr>
                  </a:outerShdw>
                </a:effectLst>
              </a:rPr>
              <a:t>:</a:t>
            </a:r>
            <a:r>
              <a:rPr lang="en-US"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Maka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sesiapa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berbuat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kebajikan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seberat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dzarrah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nescaya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akan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dilihatnya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dalam</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surat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amalnya</a:t>
            </a:r>
            <a:r>
              <a:rPr lang="en-US" i="1" dirty="0" smtClean="0">
                <a:solidFill>
                  <a:srgbClr val="FFFFCC"/>
                </a:solidFill>
                <a:effectLst>
                  <a:outerShdw blurRad="38100" dist="38100" dir="2700000" algn="tl">
                    <a:srgbClr val="000000">
                      <a:alpha val="43137"/>
                    </a:srgbClr>
                  </a:outerShdw>
                </a:effectLst>
              </a:rPr>
              <a:t>)! Dan </a:t>
            </a:r>
            <a:r>
              <a:rPr lang="en-US" i="1" dirty="0" err="1" smtClean="0">
                <a:solidFill>
                  <a:srgbClr val="FFFFCC"/>
                </a:solidFill>
                <a:effectLst>
                  <a:outerShdw blurRad="38100" dist="38100" dir="2700000" algn="tl">
                    <a:srgbClr val="000000">
                      <a:alpha val="43137"/>
                    </a:srgbClr>
                  </a:outerShdw>
                </a:effectLst>
              </a:rPr>
              <a:t>sesiapa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berbuat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kejahatan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seberat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zarrah</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nescaya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akan</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dilihatnya</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dalam</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surat</a:t>
            </a:r>
            <a:r>
              <a:rPr lang="en-US" i="1" dirty="0" smtClean="0">
                <a:solidFill>
                  <a:srgbClr val="FFFFCC"/>
                </a:solidFill>
                <a:effectLst>
                  <a:outerShdw blurRad="38100" dist="38100" dir="2700000" algn="tl">
                    <a:srgbClr val="000000">
                      <a:alpha val="43137"/>
                    </a:srgbClr>
                  </a:outerShdw>
                </a:effectLst>
              </a:rPr>
              <a:t> </a:t>
            </a:r>
            <a:r>
              <a:rPr lang="en-US" i="1" dirty="0" err="1" smtClean="0">
                <a:solidFill>
                  <a:srgbClr val="FFFFCC"/>
                </a:solidFill>
                <a:effectLst>
                  <a:outerShdw blurRad="38100" dist="38100" dir="2700000" algn="tl">
                    <a:srgbClr val="000000">
                      <a:alpha val="43137"/>
                    </a:srgbClr>
                  </a:outerShdw>
                </a:effectLst>
              </a:rPr>
              <a:t>amalnya</a:t>
            </a:r>
            <a:r>
              <a:rPr lang="en-US" i="1" dirty="0" smtClean="0">
                <a:solidFill>
                  <a:srgbClr val="FFFFCC"/>
                </a:solidFill>
                <a:effectLst>
                  <a:outerShdw blurRad="38100" dist="38100" dir="2700000" algn="tl">
                    <a:srgbClr val="000000">
                      <a:alpha val="43137"/>
                    </a:srgbClr>
                  </a:outerShdw>
                </a:effectLst>
              </a:rPr>
              <a:t>)."</a:t>
            </a:r>
            <a:endParaRPr lang="en-US" dirty="0">
              <a:solidFill>
                <a:srgbClr val="FFFFCC"/>
              </a:solidFill>
              <a:effectLst>
                <a:outerShdw blurRad="38100" dist="38100" dir="2700000" algn="tl">
                  <a:srgbClr val="000000">
                    <a:alpha val="43137"/>
                  </a:srgbClr>
                </a:outerShdw>
              </a:effectLst>
            </a:endParaRPr>
          </a:p>
        </p:txBody>
      </p:sp>
      <p:pic>
        <p:nvPicPr>
          <p:cNvPr id="51202" name="Picture 4" descr="ayat 3.bmp"/>
          <p:cNvPicPr>
            <a:picLocks noChangeAspect="1" noChangeArrowheads="1"/>
          </p:cNvPicPr>
          <p:nvPr/>
        </p:nvPicPr>
        <p:blipFill>
          <a:blip r:embed="rId5"/>
          <a:srcRect/>
          <a:stretch>
            <a:fillRect/>
          </a:stretch>
        </p:blipFill>
        <p:spPr bwMode="auto">
          <a:xfrm>
            <a:off x="714348" y="1785926"/>
            <a:ext cx="7560998" cy="1285884"/>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Picture 3" descr="Doa.bmp"/>
          <p:cNvPicPr/>
          <p:nvPr/>
        </p:nvPicPr>
        <p:blipFill>
          <a:blip r:embed="rId5"/>
          <a:stretch>
            <a:fillRect/>
          </a:stretch>
        </p:blipFill>
        <p:spPr>
          <a:xfrm>
            <a:off x="285720" y="1714488"/>
            <a:ext cx="8643998" cy="3786214"/>
          </a:xfrm>
          <a:prstGeom prst="rect">
            <a:avLst/>
          </a:prstGeom>
        </p:spPr>
      </p:pic>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29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1" descr="images.jpg"/>
          <p:cNvPicPr>
            <a:picLocks noGrp="1" noChangeAspect="1"/>
          </p:cNvPicPr>
          <p:nvPr>
            <p:ph idx="1"/>
          </p:nvPr>
        </p:nvPicPr>
        <p:blipFill>
          <a:blip r:embed="rId2">
            <a:duotone>
              <a:prstClr val="black"/>
              <a:srgbClr val="00B0F0">
                <a:tint val="45000"/>
                <a:satMod val="400000"/>
              </a:srgbClr>
            </a:duotone>
          </a:blip>
          <a:stretch>
            <a:fillRect/>
          </a:stretch>
        </p:blipFill>
        <p:spPr>
          <a:xfrm>
            <a:off x="0" y="1142984"/>
            <a:ext cx="9144000" cy="5143536"/>
          </a:xfrm>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58851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
          <p:cNvSpPr>
            <a:spLocks noChangeArrowheads="1"/>
          </p:cNvSpPr>
          <p:nvPr/>
        </p:nvSpPr>
        <p:spPr bwMode="auto">
          <a:xfrm>
            <a:off x="642910" y="2000240"/>
            <a:ext cx="792480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rtl="1" eaLnBrk="0" hangingPunct="0"/>
            <a:r>
              <a:rPr lang="ar-SA" sz="4400" dirty="0" smtClean="0">
                <a:ln w="18415" cmpd="sng">
                  <a:solidFill>
                    <a:srgbClr val="FFFF00"/>
                  </a:solidFill>
                  <a:prstDash val="solid"/>
                </a:ln>
                <a:solidFill>
                  <a:srgbClr val="FFFFCC"/>
                </a:solidFill>
                <a:effectLst>
                  <a:outerShdw blurRad="63500" dir="3600000" algn="tl" rotWithShape="0">
                    <a:srgbClr val="000000">
                      <a:alpha val="70000"/>
                    </a:srgbClr>
                  </a:outerShdw>
                </a:effectLst>
                <a:cs typeface="Traditional Arabic" pitchFamily="2" charset="-78"/>
              </a:rPr>
              <a:t>أَشْـهَدُ أَنْ لاَ إِلـَهَ إِلاَّ اللهُ وَحْدَهُ لاَ شَرِيْكَ لَهُ، وَأَشْـهَدُ أَنَّ مُحَمَّدًا عَبْدُهُ وَرَسُـوْلُهُ، بَلَّغَ الرِّسَالَةَ وَأَدَّى الأَمَانَةَ وَنَصَحَ لِلأُمَّةَ.</a:t>
            </a:r>
            <a:endParaRPr kumimoji="0" lang="en-US"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3" name="Rectangle 12"/>
          <p:cNvSpPr/>
          <p:nvPr/>
        </p:nvSpPr>
        <p:spPr>
          <a:xfrm>
            <a:off x="1142976" y="4209170"/>
            <a:ext cx="6929486" cy="1323439"/>
          </a:xfrm>
          <a:prstGeom prst="rect">
            <a:avLst/>
          </a:prstGeom>
        </p:spPr>
        <p:txBody>
          <a:bodyPr wrap="square">
            <a:spAutoFit/>
          </a:bodyPr>
          <a:lstStyle/>
          <a:p>
            <a:pPr lvl="0" algn="just" eaLnBrk="0" fontAlgn="base" hangingPunct="0">
              <a:spcBef>
                <a:spcPct val="0"/>
              </a:spcBef>
              <a:spcAft>
                <a:spcPct val="0"/>
              </a:spcAft>
            </a:pP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Aku</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tiada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tuhan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yang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layak</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disembah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melainkan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Allah yang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Maha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Esa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tiada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sekutu</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bagiNya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p>
          <a:p>
            <a:pPr lvl="0" algn="just" eaLnBrk="0" fontAlgn="base" hangingPunct="0">
              <a:spcBef>
                <a:spcPct val="0"/>
              </a:spcBef>
              <a:spcAft>
                <a:spcPct val="0"/>
              </a:spcAft>
            </a:pPr>
            <a:r>
              <a:rPr lang="en-US" sz="1600" i="1" dirty="0" err="1">
                <a:solidFill>
                  <a:srgbClr val="FFFFCC"/>
                </a:solidFill>
                <a:effectLst>
                  <a:outerShdw blurRad="38100" dist="38100" dir="2700000" algn="tl">
                    <a:srgbClr val="000000">
                      <a:alpha val="43137"/>
                    </a:srgbClr>
                  </a:outerShdw>
                </a:effectLst>
                <a:ea typeface="Calibri" pitchFamily="34" charset="0"/>
                <a:cs typeface="Times New Roman" pitchFamily="18" charset="0"/>
              </a:rPr>
              <a:t>A</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ku</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juga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bersaksi</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bahawa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Nabi</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Muhammad SAW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adalah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hambaNya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RasulNya</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yang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telah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menyampaikan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risalah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menunaikan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amanah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menasihatkan</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ummah</a:t>
            </a:r>
            <a:r>
              <a:rPr lang="en-US"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endParaRPr lang="en-US" sz="1600" i="1" dirty="0" smtClean="0">
              <a:solidFill>
                <a:srgbClr val="FFFFCC"/>
              </a:solidFill>
              <a:effectLst>
                <a:outerShdw blurRad="38100" dist="38100" dir="2700000" algn="tl">
                  <a:srgbClr val="000000">
                    <a:alpha val="43137"/>
                  </a:srgbClr>
                </a:outerShdw>
              </a:effectLst>
              <a:cs typeface="Arial" pitchFamily="34" charset="0"/>
            </a:endParaRPr>
          </a:p>
        </p:txBody>
      </p:sp>
      <p:sp>
        <p:nvSpPr>
          <p:cNvPr id="14" name="Slide Number Placeholder 13"/>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857488" y="2714620"/>
            <a:ext cx="3779881" cy="923330"/>
          </a:xfrm>
          <a:prstGeom prst="rect">
            <a:avLst/>
          </a:prstGeom>
        </p:spPr>
        <p:txBody>
          <a:bodyPr wrap="none">
            <a:spAutoFit/>
          </a:bodyPr>
          <a:lstStyle/>
          <a:p>
            <a:r>
              <a:rPr lang="en-US" sz="5400" dirty="0" smtClean="0">
                <a:ln>
                  <a:solidFill>
                    <a:srgbClr val="FF0000"/>
                  </a:solidFill>
                </a:ln>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5400" dirty="0"/>
          </a:p>
        </p:txBody>
      </p:sp>
      <p:pic>
        <p:nvPicPr>
          <p:cNvPr id="18" name="Picture 1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9" name="Picture 1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6" name="Slide Number Placeholder 5"/>
          <p:cNvSpPr>
            <a:spLocks noGrp="1"/>
          </p:cNvSpPr>
          <p:nvPr>
            <p:ph type="sldNum" sz="quarter" idx="12"/>
          </p:nvPr>
        </p:nvSpPr>
        <p:spPr>
          <a:xfrm>
            <a:off x="6553200" y="6310336"/>
            <a:ext cx="2133600" cy="476250"/>
          </a:xfrm>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358246" cy="1938992"/>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Arial" pitchFamily="34" charset="0"/>
            </a:endParaRPr>
          </a:p>
        </p:txBody>
      </p:sp>
      <p:sp>
        <p:nvSpPr>
          <p:cNvPr id="18" name="Rectangle 17"/>
          <p:cNvSpPr/>
          <p:nvPr/>
        </p:nvSpPr>
        <p:spPr>
          <a:xfrm>
            <a:off x="357158" y="3500438"/>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40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19" name="Picture 1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0" name="Picture 1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428596" y="1500174"/>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CC"/>
                </a:solidFill>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CC"/>
                </a:solidFill>
                <a:effectLst/>
                <a:cs typeface="Traditional Arabic" pitchFamily="2" charset="-78"/>
              </a:rPr>
              <a:t>:</a:t>
            </a:r>
            <a:endParaRPr lang="en-US" sz="4000" dirty="0">
              <a:ln w="18415" cmpd="sng">
                <a:solidFill>
                  <a:srgbClr val="FFFF00"/>
                </a:solidFill>
                <a:prstDash val="solid"/>
              </a:ln>
              <a:solidFill>
                <a:srgbClr val="FFFFCC"/>
              </a:solidFill>
              <a:effectLst/>
              <a:cs typeface="Traditional Arabic" pitchFamily="2" charset="-78"/>
            </a:endParaRPr>
          </a:p>
        </p:txBody>
      </p:sp>
      <p:pic>
        <p:nvPicPr>
          <p:cNvPr id="18"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4348" y="3518208"/>
            <a:ext cx="8018459" cy="22539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Rectangle 19"/>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357158" y="1500174"/>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CC"/>
                </a:solidFill>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CC"/>
              </a:solidFill>
              <a:effectLst/>
              <a:latin typeface="Arial" pitchFamily="34" charset="0"/>
              <a:cs typeface="Arial" pitchFamily="34" charset="0"/>
            </a:endParaRPr>
          </a:p>
        </p:txBody>
      </p:sp>
      <p:sp>
        <p:nvSpPr>
          <p:cNvPr id="18" name="Rectangle 17"/>
          <p:cNvSpPr/>
          <p:nvPr/>
        </p:nvSpPr>
        <p:spPr>
          <a:xfrm>
            <a:off x="428596" y="4786322"/>
            <a:ext cx="8429684" cy="1323439"/>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00"/>
                </a:solidFill>
                <a:prstDash val="solid"/>
              </a:ln>
              <a:solidFill>
                <a:srgbClr val="FFFFCC"/>
              </a:solidFill>
              <a:effectLst/>
            </a:endParaRPr>
          </a:p>
        </p:txBody>
      </p:sp>
      <p:sp>
        <p:nvSpPr>
          <p:cNvPr id="20" name="Rectangle 19"/>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a:xfrm>
            <a:off x="6553200" y="6238898"/>
            <a:ext cx="2133600" cy="476250"/>
          </a:xfrm>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214282" y="1500174"/>
            <a:ext cx="8643998" cy="4401205"/>
          </a:xfrm>
          <a:prstGeom prst="rect">
            <a:avLst/>
          </a:prstGeom>
        </p:spPr>
        <p:txBody>
          <a:bodyPr wrap="square">
            <a:spAutoFit/>
          </a:bodyPr>
          <a:lstStyle/>
          <a:p>
            <a:pPr algn="just" rtl="1"/>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Jawi - Biasa" pitchFamily="2" charset="-78"/>
              </a:rPr>
              <a:t>اضوغ سلطانة حاجة حامينة وعلى فوتري</a:t>
            </a:r>
            <a:r>
              <a:rPr kumimoji="0" lang="ar-SA" altLang="zh-CN" sz="2800" i="0" u="none" strike="noStrike" normalizeH="0" baseline="0" dirty="0" smtClean="0">
                <a:ln w="18415" cmpd="sng">
                  <a:solidFill>
                    <a:srgbClr val="FFFF00"/>
                  </a:solidFill>
                  <a:prstDash val="solid"/>
                </a:ln>
                <a:solidFill>
                  <a:srgbClr val="FFFFCC"/>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 سرتا قرابة</a:t>
            </a:r>
            <a:r>
              <a:rPr kumimoji="0" lang="ar-SA" altLang="zh-CN" sz="2800" i="0" u="none" strike="noStrike" normalizeH="0" baseline="0" dirty="0" smtClean="0">
                <a:ln w="18415" cmpd="sng">
                  <a:solidFill>
                    <a:srgbClr val="FFFF00"/>
                  </a:solidFill>
                  <a:prstDash val="solid"/>
                </a:ln>
                <a:solidFill>
                  <a:srgbClr val="FFFFCC"/>
                </a:solidFill>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 دراج  سكالين.</a:t>
            </a:r>
            <a:endParaRPr lang="en-US" sz="4000" dirty="0">
              <a:ln w="18415" cmpd="sng">
                <a:solidFill>
                  <a:srgbClr val="FFFF00"/>
                </a:solidFill>
                <a:prstDash val="solid"/>
              </a:ln>
              <a:solidFill>
                <a:srgbClr val="FFFFCC"/>
              </a:solidFill>
              <a:effectLst/>
            </a:endParaRPr>
          </a:p>
        </p:txBody>
      </p:sp>
      <p:sp>
        <p:nvSpPr>
          <p:cNvPr id="18" name="Rectangle 17"/>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1" name="Picture 2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2" name="Rectangle 21"/>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57158" y="1643050"/>
            <a:ext cx="8501122" cy="440120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CC"/>
                </a:solidFill>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00"/>
                  </a:solidFill>
                  <a:prstDash val="solid"/>
                </a:ln>
                <a:solidFill>
                  <a:srgbClr val="FFFFCC"/>
                </a:solidFill>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يا الله</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يا توهن كامي</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i="0" u="none" strike="noStrike" normalizeH="0" baseline="3000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ء</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ن</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ككلكنله فرفادوان دكلاغن كامي</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Traditional Arabic" pitchFamily="2" charset="-78"/>
              </a:rPr>
              <a:t>، معمور</a:t>
            </a:r>
            <a:r>
              <a:rPr kumimoji="0" lang="ar-SA" altLang="zh-CN" sz="4000" i="0" u="none" strike="noStrike" normalizeH="0" baseline="0" dirty="0" smtClean="0">
                <a:ln w="18415" cmpd="sng">
                  <a:solidFill>
                    <a:srgbClr val="FFFF00"/>
                  </a:solidFill>
                  <a:prstDash val="solid"/>
                </a:ln>
                <a:solidFill>
                  <a:srgbClr val="FFFFCC"/>
                </a:solidFill>
                <a:effectLst/>
                <a:latin typeface="Times New Roman" pitchFamily="18" charset="0"/>
                <a:ea typeface="SimSun" pitchFamily="2" charset="-122"/>
                <a:cs typeface="Jawi - Biasa" pitchFamily="2" charset="-78"/>
              </a:rPr>
              <a:t> دان سلامت سفنجغ زمان.</a:t>
            </a:r>
            <a:endParaRPr kumimoji="0" lang="ar-SA" altLang="zh-CN" sz="4000" i="0" u="none" strike="noStrike" normalizeH="0" baseline="0" dirty="0" smtClean="0">
              <a:ln w="18415" cmpd="sng">
                <a:solidFill>
                  <a:srgbClr val="FFFF00"/>
                </a:solidFill>
                <a:prstDash val="solid"/>
              </a:ln>
              <a:solidFill>
                <a:srgbClr val="FFFFCC"/>
              </a:solidFill>
              <a:effectLst/>
              <a:latin typeface="Arial" pitchFamily="34" charset="0"/>
              <a:cs typeface="Arial" pitchFamily="34" charset="0"/>
            </a:endParaRPr>
          </a:p>
        </p:txBody>
      </p:sp>
      <p:sp>
        <p:nvSpPr>
          <p:cNvPr id="18" name="Rectangle 17"/>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1" name="Picture 2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2" name="Rectangle 21"/>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357158" y="1428736"/>
            <a:ext cx="8501122" cy="4401205"/>
          </a:xfrm>
          <a:prstGeom prst="rect">
            <a:avLst/>
          </a:prstGeom>
        </p:spPr>
        <p:txBody>
          <a:bodyPr wrap="square">
            <a:spAutoFit/>
          </a:bodyPr>
          <a:lstStyle/>
          <a:p>
            <a:pPr lvl="0" algn="just" rtl="1"/>
            <a:r>
              <a:rPr kumimoji="0" lang="ar-SA" altLang="zh-CN" sz="4000" i="0" u="none" strike="noStrike" normalizeH="0" baseline="0" dirty="0" smtClean="0">
                <a:ln w="18415" cmpd="sng">
                  <a:solidFill>
                    <a:srgbClr val="FFFF00"/>
                  </a:solidFill>
                  <a:prstDash val="solid"/>
                </a:ln>
                <a:solidFill>
                  <a:srgbClr val="FFFFCC"/>
                </a:solidFill>
                <a:effectLst/>
                <a:latin typeface="Arial" pitchFamily="34" charset="0"/>
                <a:cs typeface="Traditional Arabic" pitchFamily="2" charset="-78"/>
              </a:rPr>
              <a:t>اللَّهُمَّ</a:t>
            </a:r>
            <a:r>
              <a:rPr kumimoji="0" lang="ar-SA" altLang="zh-CN" sz="4000" i="0" u="none" strike="noStrike" normalizeH="0" dirty="0" smtClean="0">
                <a:ln w="18415" cmpd="sng">
                  <a:solidFill>
                    <a:srgbClr val="FFFF00"/>
                  </a:solidFill>
                  <a:prstDash val="solid"/>
                </a:ln>
                <a:solidFill>
                  <a:srgbClr val="FFFFCC"/>
                </a:solidFill>
                <a:effectLst/>
                <a:latin typeface="Arial" pitchFamily="34" charset="0"/>
                <a:cs typeface="Traditional Arabic" pitchFamily="2" charset="-78"/>
              </a:rPr>
              <a:t> إِنَّا نَسْأَلُكَ مِنْ خَيْرِ هَذِهِ الرِّيْحِ، وَخَيْرِ مَا فِيْهَا وَخَيْرِ مَا أُمِرَتْ بِهِ، وَنَعُوْذُبِكَ مِنْ شَرِّ هَذِهِ الرِّيْحِ، وَشَرِّ مَا فِيْهَا </a:t>
            </a:r>
            <a:r>
              <a:rPr lang="ar-SA" altLang="zh-CN" sz="4000" dirty="0" smtClean="0">
                <a:ln w="18415" cmpd="sng">
                  <a:solidFill>
                    <a:srgbClr val="FFFF00"/>
                  </a:solidFill>
                  <a:prstDash val="solid"/>
                </a:ln>
                <a:solidFill>
                  <a:srgbClr val="FFFFCC"/>
                </a:solidFill>
                <a:latin typeface="Arial" pitchFamily="34" charset="0"/>
                <a:cs typeface="Traditional Arabic" pitchFamily="2" charset="-78"/>
              </a:rPr>
              <a:t>وَشَرِّ مَا أُمِرَتْ بِهِ. </a:t>
            </a:r>
            <a:r>
              <a:rPr lang="ar-SA" altLang="zh-CN" sz="4000" dirty="0" smtClean="0">
                <a:ln w="18415" cmpd="sng">
                  <a:solidFill>
                    <a:srgbClr val="FFFF00"/>
                  </a:solidFill>
                  <a:prstDash val="solid"/>
                </a:ln>
                <a:solidFill>
                  <a:srgbClr val="FFFFCC"/>
                </a:solidFill>
                <a:latin typeface="Arial" pitchFamily="34" charset="0"/>
                <a:cs typeface="Jawi - Biasa" pitchFamily="2" charset="-78"/>
              </a:rPr>
              <a:t>يا الله سسوغضوهث كامي مموهون كبأيقكن دري أغين دان خواخا اين دان كبأيقكن أف يغأد فداث دان كبأيقكن أف يغدفرينتهكن دغنث. دان كامي مموهون دغنمو أضر دجأوهكن دري كبوروقكن أغين دان خواخا اين دان دري كبوروقكن يغأد فداث دان كبوروقكن يغدفرينتهكن دغنث.</a:t>
            </a:r>
            <a:endParaRPr kumimoji="0" lang="ar-SA" altLang="zh-CN" sz="4000" i="0" u="none" strike="noStrike" normalizeH="0" baseline="0" dirty="0" smtClean="0">
              <a:ln w="18415" cmpd="sng">
                <a:solidFill>
                  <a:srgbClr val="FFFF00"/>
                </a:solidFill>
                <a:prstDash val="solid"/>
              </a:ln>
              <a:solidFill>
                <a:srgbClr val="FFFFCC"/>
              </a:solidFill>
              <a:effectLst/>
              <a:latin typeface="Arial" pitchFamily="34" charset="0"/>
              <a:cs typeface="Traditional Arabic" pitchFamily="2" charset="-78"/>
            </a:endParaRPr>
          </a:p>
        </p:txBody>
      </p:sp>
      <p:sp>
        <p:nvSpPr>
          <p:cNvPr id="18" name="Rectangle 17"/>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1" name="Picture 20"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2" name="Rectangle 21"/>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endParaRPr lang="en-US" dirty="0"/>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cstate="print"/>
          <a:srcRect/>
          <a:stretch>
            <a:fillRect/>
          </a:stretch>
        </p:blipFill>
        <p:spPr bwMode="auto">
          <a:xfrm>
            <a:off x="428596" y="1928801"/>
            <a:ext cx="8143932" cy="139541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pic>
        <p:nvPicPr>
          <p:cNvPr id="18" name="Picture 1"/>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71472" y="3500438"/>
            <a:ext cx="8143932" cy="1857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13" name="Rectangle 12"/>
          <p:cNvSpPr/>
          <p:nvPr/>
        </p:nvSpPr>
        <p:spPr>
          <a:xfrm>
            <a:off x="0" y="6286520"/>
            <a:ext cx="9144000" cy="571480"/>
          </a:xfrm>
          <a:prstGeom prst="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0" y="-24"/>
            <a:ext cx="9144000" cy="1143000"/>
          </a:xfrm>
          <a:solidFill>
            <a:srgbClr val="00B0F0"/>
          </a:solidFill>
        </p:spPr>
        <p:txBody>
          <a:bodyPr/>
          <a:lstStyle/>
          <a:p>
            <a:r>
              <a:rPr lang="ar-SA" b="1" dirty="0" smtClean="0">
                <a:solidFill>
                  <a:srgbClr val="C00000"/>
                </a:solidFill>
                <a:effectLst>
                  <a:outerShdw blurRad="38100" dist="38100" dir="2700000" algn="tl">
                    <a:srgbClr val="000000">
                      <a:alpha val="43137"/>
                    </a:srgbClr>
                  </a:outerShdw>
                </a:effectLst>
                <a:cs typeface="Traditional Arabic" pitchFamily="2" charset="-78"/>
              </a:rPr>
              <a:t>عِبَادَ اللهِ</a:t>
            </a:r>
            <a:endParaRPr lang="en-US" b="1" dirty="0">
              <a:solidFill>
                <a:srgbClr val="C00000"/>
              </a:solidFill>
              <a:effectLst>
                <a:outerShdw blurRad="38100" dist="38100" dir="2700000" algn="tl">
                  <a:srgbClr val="000000">
                    <a:alpha val="43137"/>
                  </a:srgbClr>
                </a:outerShdw>
              </a:effectLst>
              <a:cs typeface="Traditional Arabic" pitchFamily="2" charset="-78"/>
            </a:endParaRPr>
          </a:p>
        </p:txBody>
      </p:sp>
      <p:pic>
        <p:nvPicPr>
          <p:cNvPr id="4" name="Picture 3"/>
          <p:cNvPicPr>
            <a:picLocks noChangeAspect="1"/>
          </p:cNvPicPr>
          <p:nvPr/>
        </p:nvPicPr>
        <p:blipFill>
          <a:blip r:embed="rId3" cstate="print"/>
          <a:srcRect/>
          <a:stretch>
            <a:fillRect/>
          </a:stretch>
        </p:blipFill>
        <p:spPr bwMode="auto">
          <a:xfrm>
            <a:off x="142844" y="203840"/>
            <a:ext cx="756455" cy="796268"/>
          </a:xfrm>
          <a:prstGeom prst="rect">
            <a:avLst/>
          </a:prstGeom>
          <a:noFill/>
          <a:ln w="9525">
            <a:noFill/>
            <a:miter lim="800000"/>
            <a:headEnd/>
            <a:tailEnd/>
          </a:ln>
        </p:spPr>
      </p:pic>
      <p:pic>
        <p:nvPicPr>
          <p:cNvPr id="5" name="Picture 4"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876"/>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0" y="0"/>
            <a:ext cx="9144000" cy="114296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57224" y="1285860"/>
            <a:ext cx="7715272" cy="24739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428596" y="3746376"/>
            <a:ext cx="8358246" cy="1938992"/>
          </a:xfrm>
          <a:prstGeom prst="rect">
            <a:avLst/>
          </a:prstGeom>
        </p:spPr>
        <p:txBody>
          <a:bodyPr wrap="square">
            <a:spAutoFit/>
          </a:bodyPr>
          <a:lstStyle/>
          <a:p>
            <a:pPr algn="ctr" rtl="1"/>
            <a:r>
              <a:rPr lang="ar-SA" sz="4000" dirty="0" smtClean="0">
                <a:ln w="18415" cmpd="sng">
                  <a:solidFill>
                    <a:srgbClr val="FFFF00"/>
                  </a:solidFill>
                  <a:prstDash val="solid"/>
                </a:ln>
                <a:solidFill>
                  <a:srgbClr val="FFFFCC"/>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00"/>
                </a:solidFill>
                <a:prstDash val="solid"/>
              </a:ln>
              <a:solidFill>
                <a:srgbClr val="FFFFCC"/>
              </a:solidFill>
              <a:effectLst>
                <a:outerShdw blurRad="63500" dir="3600000" algn="tl" rotWithShape="0">
                  <a:srgbClr val="000000">
                    <a:alpha val="70000"/>
                  </a:srgbClr>
                </a:outerShdw>
              </a:effectLst>
              <a:cs typeface="Traditional Arabic" pitchFamily="2" charset="-78"/>
            </a:endParaRPr>
          </a:p>
        </p:txBody>
      </p:sp>
      <p:sp>
        <p:nvSpPr>
          <p:cNvPr id="20" name="Rectangle 19"/>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0" y="6286520"/>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23" name="Picture 22"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24" name="Rectangle 23"/>
          <p:cNvSpPr/>
          <p:nvPr/>
        </p:nvSpPr>
        <p:spPr>
          <a:xfrm>
            <a:off x="2489466" y="5095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Slide Number Placeholder 5"/>
          <p:cNvSpPr>
            <a:spLocks noGrp="1"/>
          </p:cNvSpPr>
          <p:nvPr>
            <p:ph type="sldNum" sz="quarter" idx="12"/>
          </p:nvPr>
        </p:nvSpPr>
        <p:spPr/>
        <p:txBody>
          <a:bodyPr/>
          <a:lstStyle/>
          <a:p>
            <a:fld id="{E38FA830-4C4F-4DAA-B84D-2F0E26343539}"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38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1" descr="images.jpg"/>
          <p:cNvPicPr>
            <a:picLocks noGrp="1" noChangeAspect="1"/>
          </p:cNvPicPr>
          <p:nvPr>
            <p:ph idx="1"/>
          </p:nvPr>
        </p:nvPicPr>
        <p:blipFill>
          <a:blip r:embed="rId2">
            <a:duotone>
              <a:prstClr val="black"/>
              <a:srgbClr val="00B0F0">
                <a:tint val="45000"/>
                <a:satMod val="400000"/>
              </a:srgbClr>
            </a:duotone>
          </a:blip>
          <a:stretch>
            <a:fillRect/>
          </a:stretch>
        </p:blipFill>
        <p:spPr>
          <a:xfrm>
            <a:off x="0" y="1142984"/>
            <a:ext cx="9144000" cy="5143536"/>
          </a:xfrm>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697868" y="1214422"/>
            <a:ext cx="1349024"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857224" y="2339640"/>
            <a:ext cx="7715304" cy="1446550"/>
          </a:xfrm>
          <a:prstGeom prst="rect">
            <a:avLst/>
          </a:prstGeom>
        </p:spPr>
        <p:txBody>
          <a:bodyPr wrap="square">
            <a:spAutoFit/>
          </a:bodyPr>
          <a:lstStyle/>
          <a:p>
            <a:pPr lvl="0" algn="ctr" rtl="1" eaLnBrk="0" fontAlgn="base" hangingPunct="0">
              <a:spcBef>
                <a:spcPct val="0"/>
              </a:spcBef>
              <a:spcAft>
                <a:spcPct val="0"/>
              </a:spcAft>
            </a:pPr>
            <a:r>
              <a:rPr kumimoji="0" lang="ar-SA"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Traditional Arabic" pitchFamily="2" charset="-78"/>
                <a:ea typeface="Times New Roman" pitchFamily="18" charset="0"/>
                <a:cs typeface="Traditional Arabic" pitchFamily="2" charset="-78"/>
              </a:rPr>
              <a:t>اَللَّهُمَّ صَلِّ وَسَلِّمْ وَبَارِكْ عَلَى سَيِّدِنَا مُحَمَّدٍ خَاتَمِ الأَنبِياَءِ وَالْمُرْسَلَيْنَ وَعَلَى آلِهِ وَصَحْبِهِ أَجَمِعِيْنَ </a:t>
            </a:r>
            <a:endParaRPr kumimoji="0" lang="en-US"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3" name="Rectangle 12"/>
          <p:cNvSpPr/>
          <p:nvPr/>
        </p:nvSpPr>
        <p:spPr>
          <a:xfrm>
            <a:off x="1071538" y="4071942"/>
            <a:ext cx="7286676" cy="830997"/>
          </a:xfrm>
          <a:prstGeom prst="rect">
            <a:avLst/>
          </a:prstGeom>
        </p:spPr>
        <p:txBody>
          <a:bodyPr wrap="square">
            <a:spAutoFit/>
          </a:bodyPr>
          <a:lstStyle/>
          <a:p>
            <a:pPr lvl="0" algn="just" eaLnBrk="0" fontAlgn="base" hangingPunct="0">
              <a:spcBef>
                <a:spcPct val="0"/>
              </a:spcBef>
              <a:spcAft>
                <a:spcPct val="0"/>
              </a:spcAft>
            </a:pP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Ya</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Allah,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cucurilah</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rahmat</a:t>
            </a:r>
            <a:r>
              <a:rPr lang="en-US"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sejahtera</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dan</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keberkatan</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ke</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atas</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junjungan</a:t>
            </a:r>
            <a:r>
              <a:rPr lang="en-GB" sz="1600" i="1" dirty="0"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Times New Roman" pitchFamily="18" charset="0"/>
                <a:cs typeface="Times New Roman" pitchFamily="18" charset="0"/>
              </a:rPr>
              <a:t>kami</a:t>
            </a:r>
            <a:r>
              <a:rPr lang="en-US" sz="1600" i="1" dirty="0" smtClean="0">
                <a:solidFill>
                  <a:srgbClr val="FFFFCC"/>
                </a:solidFill>
                <a:effectLst>
                  <a:outerShdw blurRad="38100" dist="38100" dir="2700000" algn="tl">
                    <a:srgbClr val="000000">
                      <a:alpha val="43137"/>
                    </a:srgbClr>
                  </a:outerShdw>
                </a:effectLst>
                <a:ea typeface="Times New Roman" pitchFamily="18" charset="0"/>
                <a:cs typeface="Arial" pitchFamily="34"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Muhammad SAW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penutup</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para</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Nabi</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Rasul</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serta</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ke</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atas</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keluarga</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dan</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seluruh</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sahabat</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 </a:t>
            </a:r>
            <a:r>
              <a:rPr lang="en-GB" sz="1600" i="1" dirty="0" err="1"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baginda</a:t>
            </a:r>
            <a:r>
              <a:rPr lang="en-GB" sz="1600" i="1" dirty="0" smtClean="0">
                <a:solidFill>
                  <a:srgbClr val="FFFFCC"/>
                </a:solidFill>
                <a:effectLst>
                  <a:outerShdw blurRad="38100" dist="38100" dir="2700000" algn="tl">
                    <a:srgbClr val="000000">
                      <a:alpha val="43137"/>
                    </a:srgbClr>
                  </a:outerShdw>
                </a:effectLst>
                <a:ea typeface="Calibri" pitchFamily="34" charset="0"/>
                <a:cs typeface="Times New Roman" pitchFamily="18" charset="0"/>
              </a:rPr>
              <a:t>.</a:t>
            </a:r>
            <a:endParaRPr lang="en-US" sz="1600" i="1" dirty="0">
              <a:solidFill>
                <a:srgbClr val="FFFFCC"/>
              </a:solidFill>
              <a:effectLst>
                <a:outerShdw blurRad="38100" dist="38100" dir="2700000" algn="tl">
                  <a:srgbClr val="000000">
                    <a:alpha val="43137"/>
                  </a:srgbClr>
                </a:outerShdw>
              </a:effectLst>
            </a:endParaRPr>
          </a:p>
        </p:txBody>
      </p:sp>
      <p:sp>
        <p:nvSpPr>
          <p:cNvPr id="15" name="Slide Number Placeholder 14"/>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1" descr="images.jpg"/>
          <p:cNvPicPr>
            <a:picLocks noGrp="1" noChangeAspect="1"/>
          </p:cNvPicPr>
          <p:nvPr>
            <p:ph idx="1"/>
          </p:nvPr>
        </p:nvPicPr>
        <p:blipFill>
          <a:blip r:embed="rId2">
            <a:duotone>
              <a:prstClr val="black"/>
              <a:srgbClr val="00B0F0">
                <a:tint val="45000"/>
                <a:satMod val="400000"/>
              </a:srgbClr>
            </a:duotone>
          </a:blip>
          <a:stretch>
            <a:fillRect/>
          </a:stretch>
        </p:blipFill>
        <p:spPr>
          <a:xfrm>
            <a:off x="0" y="1142984"/>
            <a:ext cx="9144000" cy="5143536"/>
          </a:xfrm>
        </p:spPr>
      </p:pic>
      <p:sp>
        <p:nvSpPr>
          <p:cNvPr id="5" name="Rectangle 4"/>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9" name="Picture 8"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0" name="Rectangle 9"/>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928662" y="1585729"/>
            <a:ext cx="7358114" cy="2039020"/>
          </a:xfrm>
          <a:prstGeom prst="rect">
            <a:avLst/>
          </a:prstGeom>
        </p:spPr>
        <p:txBody>
          <a:bodyPr wrap="square">
            <a:spAutoFit/>
          </a:bodyPr>
          <a:lstStyle/>
          <a:p>
            <a:pPr lvl="0" algn="ctr" rtl="1">
              <a:lnSpc>
                <a:spcPct val="150000"/>
              </a:lnSpc>
            </a:pPr>
            <a:r>
              <a:rPr lang="ar-SA" sz="4400" dirty="0" smtClean="0">
                <a:ln w="18415" cmpd="sng">
                  <a:solidFill>
                    <a:srgbClr val="FFFF00"/>
                  </a:solidFill>
                  <a:prstDash val="solid"/>
                </a:ln>
                <a:solidFill>
                  <a:srgbClr val="FFFFCC"/>
                </a:solidFill>
                <a:effectLst>
                  <a:outerShdw blurRad="63500" dir="3600000" algn="tl" rotWithShape="0">
                    <a:srgbClr val="000000">
                      <a:alpha val="70000"/>
                    </a:srgbClr>
                  </a:outerShdw>
                </a:effectLst>
                <a:cs typeface="Traditional Arabic" pitchFamily="2" charset="-78"/>
              </a:rPr>
              <a:t>أَمَّـا بَعْـدُ، فَيَـا عِبَـادَ اللهِ، اِتَّقُـواْ اللهَ حَقَّ تُقَـاتِهِ وَلاَ تَمُـوْتُنَّ إِلاَّ وَأَنْتُـمْ مُسْلِمُوْنَ</a:t>
            </a:r>
            <a:endParaRPr kumimoji="0" lang="ar-SA" sz="4400" i="0" u="none" strike="noStrike" normalizeH="0" baseline="0" dirty="0" smtClean="0">
              <a:ln w="18415" cmpd="sng">
                <a:solidFill>
                  <a:srgbClr val="FFFF00"/>
                </a:solidFill>
                <a:prstDash val="solid"/>
              </a:ln>
              <a:solidFill>
                <a:srgbClr val="FFFFCC"/>
              </a:solidFill>
              <a:effectLst>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1071538" y="3943183"/>
            <a:ext cx="7286676" cy="830997"/>
          </a:xfrm>
          <a:prstGeom prst="rect">
            <a:avLst/>
          </a:prstGeom>
        </p:spPr>
        <p:txBody>
          <a:bodyPr wrap="square">
            <a:spAutoFit/>
          </a:bodyPr>
          <a:lstStyle/>
          <a:p>
            <a:pPr lvl="0" algn="just" eaLnBrk="0" fontAlgn="base" hangingPunct="0">
              <a:spcBef>
                <a:spcPct val="0"/>
              </a:spcBef>
              <a:spcAft>
                <a:spcPct val="0"/>
              </a:spcAft>
            </a:pPr>
            <a:r>
              <a:rPr lang="en-US" sz="1600" i="1" dirty="0" err="1" smtClean="0">
                <a:solidFill>
                  <a:srgbClr val="FFFFCC"/>
                </a:solidFill>
                <a:effectLst>
                  <a:outerShdw blurRad="38100" dist="38100" dir="2700000" algn="tl">
                    <a:srgbClr val="000000">
                      <a:alpha val="43137"/>
                    </a:srgbClr>
                  </a:outerShdw>
                </a:effectLst>
                <a:cs typeface="Times New Roman" pitchFamily="18" charset="0"/>
              </a:rPr>
              <a:t>Seterusnya</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wahai</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hamba</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Allah,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bertaqwalah</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kepada</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Allah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dengan</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sebenar-benar</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taqwa</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dan</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janganlah</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kamu</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mati</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melainkan</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di</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dalam</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keadaan</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kamu</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berserah</a:t>
            </a:r>
            <a:r>
              <a:rPr lang="en-US" sz="1600" i="1" dirty="0" smtClean="0">
                <a:solidFill>
                  <a:srgbClr val="FFFFCC"/>
                </a:solidFill>
                <a:effectLst>
                  <a:outerShdw blurRad="38100" dist="38100" dir="2700000" algn="tl">
                    <a:srgbClr val="000000">
                      <a:alpha val="43137"/>
                    </a:srgbClr>
                  </a:outerShdw>
                </a:effectLst>
                <a:cs typeface="Times New Roman" pitchFamily="18" charset="0"/>
              </a:rPr>
              <a:t> </a:t>
            </a:r>
            <a:r>
              <a:rPr lang="en-US" sz="1600" i="1" dirty="0" err="1" smtClean="0">
                <a:solidFill>
                  <a:srgbClr val="FFFFCC"/>
                </a:solidFill>
                <a:effectLst>
                  <a:outerShdw blurRad="38100" dist="38100" dir="2700000" algn="tl">
                    <a:srgbClr val="000000">
                      <a:alpha val="43137"/>
                    </a:srgbClr>
                  </a:outerShdw>
                </a:effectLst>
                <a:cs typeface="Times New Roman" pitchFamily="18" charset="0"/>
              </a:rPr>
              <a:t>diri</a:t>
            </a:r>
            <a:r>
              <a:rPr lang="en-US" sz="1600" i="1" dirty="0" smtClean="0">
                <a:solidFill>
                  <a:srgbClr val="FFFFCC"/>
                </a:solidFill>
                <a:effectLst>
                  <a:outerShdw blurRad="38100" dist="38100" dir="2700000" algn="tl">
                    <a:srgbClr val="000000">
                      <a:alpha val="43137"/>
                    </a:srgbClr>
                  </a:outerShdw>
                </a:effectLst>
                <a:cs typeface="Times New Roman" pitchFamily="18" charset="0"/>
              </a:rPr>
              <a:t> (Islam).</a:t>
            </a:r>
            <a:endParaRPr lang="en-US" sz="1600" i="1" dirty="0">
              <a:solidFill>
                <a:srgbClr val="FFFFCC"/>
              </a:solidFill>
              <a:effectLst>
                <a:outerShdw blurRad="38100" dist="38100" dir="2700000" algn="tl">
                  <a:srgbClr val="000000">
                    <a:alpha val="43137"/>
                  </a:srgbClr>
                </a:outerShdw>
              </a:effectLst>
            </a:endParaRPr>
          </a:p>
        </p:txBody>
      </p:sp>
      <p:sp>
        <p:nvSpPr>
          <p:cNvPr id="12" name="Slide Number Placeholder 11"/>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8" name="Rectangle 7"/>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2" name="Picture 11"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3" name="Rectangle 12"/>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1071538" y="1857364"/>
            <a:ext cx="7215238" cy="1257296"/>
          </a:xfrm>
          <a:prstGeom prst="roundRect">
            <a:avLst/>
          </a:prstGeom>
          <a:ln>
            <a:solidFill>
              <a:schemeClr val="tx1"/>
            </a:solidFill>
            <a:prstDash val="lgDash"/>
          </a:ln>
        </p:spPr>
        <p:style>
          <a:lnRef idx="2">
            <a:schemeClr val="accent1"/>
          </a:lnRef>
          <a:fillRef idx="1">
            <a:schemeClr val="lt1"/>
          </a:fillRef>
          <a:effectRef idx="0">
            <a:schemeClr val="accent1"/>
          </a:effectRef>
          <a:fontRef idx="minor">
            <a:schemeClr val="dk1"/>
          </a:fontRef>
        </p:style>
        <p:txBody>
          <a:bodyPr anchor="ctr"/>
          <a:lstStyle/>
          <a:p>
            <a:pPr algn="ctr">
              <a:buNone/>
            </a:pPr>
            <a:r>
              <a:rPr lang="en-US" sz="2400" dirty="0" err="1" smtClean="0"/>
              <a:t>marilah</a:t>
            </a:r>
            <a:r>
              <a:rPr lang="en-US" sz="2400" dirty="0" smtClean="0"/>
              <a:t> </a:t>
            </a:r>
            <a:r>
              <a:rPr lang="en-US" sz="2400" dirty="0" err="1" smtClean="0"/>
              <a:t>sama-sama</a:t>
            </a:r>
            <a:r>
              <a:rPr lang="en-US" sz="2400" dirty="0" smtClean="0"/>
              <a:t> </a:t>
            </a:r>
            <a:r>
              <a:rPr lang="en-US" sz="2400" dirty="0" err="1" smtClean="0"/>
              <a:t>kita</a:t>
            </a:r>
            <a:r>
              <a:rPr lang="en-US" sz="2400" dirty="0" smtClean="0"/>
              <a:t> </a:t>
            </a:r>
            <a:r>
              <a:rPr lang="en-US" sz="2400" dirty="0" err="1" smtClean="0"/>
              <a:t>meningkatkan</a:t>
            </a:r>
            <a:r>
              <a:rPr lang="en-US" sz="2400" dirty="0" smtClean="0"/>
              <a:t> </a:t>
            </a:r>
            <a:r>
              <a:rPr lang="en-US" sz="2400" dirty="0" err="1" smtClean="0"/>
              <a:t>ketakwaan</a:t>
            </a:r>
            <a:r>
              <a:rPr lang="en-US" sz="2400" dirty="0" smtClean="0"/>
              <a:t> </a:t>
            </a:r>
            <a:r>
              <a:rPr lang="en-US" sz="2400" dirty="0" err="1" smtClean="0"/>
              <a:t>kepada</a:t>
            </a:r>
            <a:r>
              <a:rPr lang="en-US" sz="2400" dirty="0" smtClean="0"/>
              <a:t> Allah SWT</a:t>
            </a:r>
            <a:endParaRPr lang="en-US" sz="2400" dirty="0"/>
          </a:p>
        </p:txBody>
      </p:sp>
      <p:sp>
        <p:nvSpPr>
          <p:cNvPr id="5" name="Bevel 4"/>
          <p:cNvSpPr/>
          <p:nvPr/>
        </p:nvSpPr>
        <p:spPr>
          <a:xfrm>
            <a:off x="1142976" y="3214686"/>
            <a:ext cx="7143800" cy="785818"/>
          </a:xfrm>
          <a:prstGeom prst="bevel">
            <a:avLst/>
          </a:prstGeom>
          <a:solidFill>
            <a:srgbClr val="FFFF00"/>
          </a:solidFill>
          <a:ln>
            <a:solidFill>
              <a:srgbClr val="00206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err="1" smtClean="0">
                <a:effectLst>
                  <a:glow rad="63500">
                    <a:schemeClr val="accent5">
                      <a:satMod val="175000"/>
                      <a:alpha val="40000"/>
                    </a:schemeClr>
                  </a:glow>
                </a:effectLst>
              </a:rPr>
              <a:t>bersungguh-sungguh</a:t>
            </a:r>
            <a:r>
              <a:rPr lang="en-US" dirty="0" smtClean="0">
                <a:effectLst>
                  <a:glow rad="63500">
                    <a:schemeClr val="accent5">
                      <a:satMod val="175000"/>
                      <a:alpha val="40000"/>
                    </a:schemeClr>
                  </a:glow>
                </a:effectLst>
              </a:rPr>
              <a:t> </a:t>
            </a:r>
            <a:r>
              <a:rPr lang="en-US" dirty="0" err="1" smtClean="0">
                <a:effectLst>
                  <a:glow rad="63500">
                    <a:schemeClr val="accent5">
                      <a:satMod val="175000"/>
                      <a:alpha val="40000"/>
                    </a:schemeClr>
                  </a:glow>
                </a:effectLst>
              </a:rPr>
              <a:t>melaksanakan</a:t>
            </a:r>
            <a:r>
              <a:rPr lang="en-US" dirty="0" smtClean="0">
                <a:effectLst>
                  <a:glow rad="63500">
                    <a:schemeClr val="accent5">
                      <a:satMod val="175000"/>
                      <a:alpha val="40000"/>
                    </a:schemeClr>
                  </a:glow>
                </a:effectLst>
              </a:rPr>
              <a:t> </a:t>
            </a:r>
            <a:r>
              <a:rPr lang="en-US" dirty="0" err="1" smtClean="0">
                <a:effectLst>
                  <a:glow rad="63500">
                    <a:schemeClr val="accent5">
                      <a:satMod val="175000"/>
                      <a:alpha val="40000"/>
                    </a:schemeClr>
                  </a:glow>
                </a:effectLst>
              </a:rPr>
              <a:t>segala</a:t>
            </a:r>
            <a:r>
              <a:rPr lang="en-US" dirty="0" smtClean="0">
                <a:effectLst>
                  <a:glow rad="63500">
                    <a:schemeClr val="accent5">
                      <a:satMod val="175000"/>
                      <a:alpha val="40000"/>
                    </a:schemeClr>
                  </a:glow>
                </a:effectLst>
              </a:rPr>
              <a:t> </a:t>
            </a:r>
            <a:r>
              <a:rPr lang="en-US" dirty="0" err="1" smtClean="0">
                <a:effectLst>
                  <a:glow rad="63500">
                    <a:schemeClr val="accent5">
                      <a:satMod val="175000"/>
                      <a:alpha val="40000"/>
                    </a:schemeClr>
                  </a:glow>
                </a:effectLst>
              </a:rPr>
              <a:t>perintah-Nya</a:t>
            </a:r>
            <a:endParaRPr lang="en-US" dirty="0">
              <a:solidFill>
                <a:schemeClr val="tx1"/>
              </a:solidFill>
              <a:effectLst>
                <a:glow rad="63500">
                  <a:schemeClr val="accent5">
                    <a:satMod val="175000"/>
                    <a:alpha val="40000"/>
                  </a:schemeClr>
                </a:glow>
              </a:effectLst>
            </a:endParaRPr>
          </a:p>
        </p:txBody>
      </p:sp>
      <p:sp>
        <p:nvSpPr>
          <p:cNvPr id="6" name="Bevel 5"/>
          <p:cNvSpPr/>
          <p:nvPr/>
        </p:nvSpPr>
        <p:spPr>
          <a:xfrm>
            <a:off x="1142976" y="4857760"/>
            <a:ext cx="7143800" cy="857256"/>
          </a:xfrm>
          <a:prstGeom prst="bevel">
            <a:avLst/>
          </a:prstGeom>
          <a:solidFill>
            <a:srgbClr val="FFFF00"/>
          </a:soli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memperolehi</a:t>
            </a:r>
            <a:r>
              <a:rPr lang="en-US" dirty="0" smtClean="0"/>
              <a:t> </a:t>
            </a:r>
            <a:r>
              <a:rPr lang="en-US" dirty="0" err="1" smtClean="0"/>
              <a:t>keberkatan</a:t>
            </a:r>
            <a:r>
              <a:rPr lang="en-US" dirty="0" smtClean="0"/>
              <a:t> </a:t>
            </a:r>
            <a:r>
              <a:rPr lang="en-US" dirty="0" err="1" smtClean="0"/>
              <a:t>dan</a:t>
            </a:r>
            <a:r>
              <a:rPr lang="en-US" dirty="0" smtClean="0"/>
              <a:t> </a:t>
            </a:r>
            <a:r>
              <a:rPr lang="en-US" dirty="0" err="1" smtClean="0"/>
              <a:t>keredhaan</a:t>
            </a:r>
            <a:r>
              <a:rPr lang="en-US" dirty="0" smtClean="0"/>
              <a:t> </a:t>
            </a:r>
            <a:r>
              <a:rPr lang="en-US" dirty="0" err="1" smtClean="0"/>
              <a:t>serta</a:t>
            </a:r>
            <a:r>
              <a:rPr lang="en-US" dirty="0" smtClean="0"/>
              <a:t> </a:t>
            </a:r>
            <a:r>
              <a:rPr lang="en-US" dirty="0" err="1" smtClean="0"/>
              <a:t>perlindungan</a:t>
            </a:r>
            <a:r>
              <a:rPr lang="en-US" dirty="0" smtClean="0"/>
              <a:t> Allah SWT </a:t>
            </a:r>
            <a:r>
              <a:rPr lang="en-US" dirty="0" err="1" smtClean="0"/>
              <a:t>di</a:t>
            </a:r>
            <a:r>
              <a:rPr lang="en-US" dirty="0" smtClean="0"/>
              <a:t> </a:t>
            </a:r>
            <a:r>
              <a:rPr lang="en-US" dirty="0" err="1" smtClean="0"/>
              <a:t>dunia</a:t>
            </a:r>
            <a:r>
              <a:rPr lang="en-US" dirty="0" smtClean="0"/>
              <a:t> </a:t>
            </a:r>
            <a:r>
              <a:rPr lang="en-US" dirty="0" err="1" smtClean="0"/>
              <a:t>dan</a:t>
            </a:r>
            <a:r>
              <a:rPr lang="en-US" dirty="0" smtClean="0"/>
              <a:t> </a:t>
            </a:r>
            <a:r>
              <a:rPr lang="en-US" dirty="0" err="1" smtClean="0"/>
              <a:t>di</a:t>
            </a:r>
            <a:r>
              <a:rPr lang="en-US" dirty="0" smtClean="0"/>
              <a:t> </a:t>
            </a:r>
            <a:r>
              <a:rPr lang="en-US" dirty="0" err="1" smtClean="0"/>
              <a:t>akhirat</a:t>
            </a:r>
            <a:endParaRPr lang="en-US" dirty="0">
              <a:solidFill>
                <a:schemeClr val="tx1"/>
              </a:solidFill>
            </a:endParaRPr>
          </a:p>
        </p:txBody>
      </p:sp>
      <p:sp>
        <p:nvSpPr>
          <p:cNvPr id="7" name="Bevel 6"/>
          <p:cNvSpPr/>
          <p:nvPr/>
        </p:nvSpPr>
        <p:spPr>
          <a:xfrm>
            <a:off x="1142976" y="4071942"/>
            <a:ext cx="7143800" cy="714380"/>
          </a:xfrm>
          <a:prstGeom prst="bevel">
            <a:avLst/>
          </a:prstGeom>
          <a:solidFill>
            <a:srgbClr val="FFFF00"/>
          </a:solidFill>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err="1" smtClean="0"/>
              <a:t>bersungguh-sungguh</a:t>
            </a:r>
            <a:r>
              <a:rPr lang="en-US" dirty="0" smtClean="0"/>
              <a:t> </a:t>
            </a:r>
            <a:r>
              <a:rPr lang="en-US" dirty="0" err="1" smtClean="0"/>
              <a:t>meninggalkan</a:t>
            </a:r>
            <a:r>
              <a:rPr lang="en-US" dirty="0" smtClean="0"/>
              <a:t> </a:t>
            </a:r>
            <a:r>
              <a:rPr lang="en-US" dirty="0" err="1" smtClean="0"/>
              <a:t>segala</a:t>
            </a:r>
            <a:r>
              <a:rPr lang="en-US" dirty="0" smtClean="0"/>
              <a:t> </a:t>
            </a:r>
            <a:r>
              <a:rPr lang="en-US" dirty="0" err="1" smtClean="0"/>
              <a:t>larangan-Nya</a:t>
            </a:r>
            <a:endParaRPr lang="en-US" dirty="0">
              <a:solidFill>
                <a:schemeClr val="tx1"/>
              </a:solidFill>
            </a:endParaRPr>
          </a:p>
        </p:txBody>
      </p:sp>
      <p:sp>
        <p:nvSpPr>
          <p:cNvPr id="15" name="Rectangle 14"/>
          <p:cNvSpPr/>
          <p:nvPr/>
        </p:nvSpPr>
        <p:spPr>
          <a:xfrm>
            <a:off x="3440458" y="1214422"/>
            <a:ext cx="2131674"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WASIAT TAQWA</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Slide Number Placeholder 15"/>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4" name="Rectangle 3"/>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3440458" y="1214422"/>
            <a:ext cx="2343462"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itchFamily="18" charset="0"/>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Rectangle 14"/>
          <p:cNvSpPr/>
          <p:nvPr/>
        </p:nvSpPr>
        <p:spPr>
          <a:xfrm>
            <a:off x="2000233" y="2714620"/>
            <a:ext cx="5357850" cy="2143140"/>
          </a:xfrm>
          <a:prstGeom prst="rect">
            <a:avLst/>
          </a:prstGeom>
          <a:noFill/>
        </p:spPr>
        <p:txBody>
          <a:bodyPr wrap="square" lIns="91440" tIns="45720" rIns="91440" bIns="45720">
            <a:prstTxWarp prst="textDeflateInflateDeflate">
              <a:avLst>
                <a:gd name="adj" fmla="val 3237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rPr>
              <a:t>HIJRAH MENGUKUH SOLIDARITI UMMAH</a:t>
            </a:r>
            <a:endParaRPr lang="en-US" sz="2800" b="1" spc="50" dirty="0">
              <a:ln w="11430">
                <a:solidFill>
                  <a:srgbClr val="FFFF00"/>
                </a:solidFill>
              </a:ln>
              <a:solidFill>
                <a:srgbClr val="FFFF00"/>
              </a:solidFill>
              <a:effectLst>
                <a:glow rad="101600">
                  <a:schemeClr val="accent2">
                    <a:satMod val="175000"/>
                    <a:alpha val="40000"/>
                  </a:schemeClr>
                </a:glow>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0" name="Slide Number Placeholder 9"/>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6" name="Rectangle 5"/>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785786" y="1714488"/>
            <a:ext cx="2214578" cy="1021556"/>
          </a:xfrm>
          <a:prstGeom prst="roundRect">
            <a:avLst/>
          </a:prstGeom>
          <a:solidFill>
            <a:srgbClr val="FFFF0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1436</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ounded Rectangle 16"/>
          <p:cNvSpPr/>
          <p:nvPr/>
        </p:nvSpPr>
        <p:spPr>
          <a:xfrm>
            <a:off x="5715008" y="1714488"/>
            <a:ext cx="2214578" cy="1021556"/>
          </a:xfrm>
          <a:prstGeom prst="roundRect">
            <a:avLst/>
          </a:prstGeom>
          <a:solidFill>
            <a:srgbClr val="00B050"/>
          </a:solid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1437</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Chevron 17"/>
          <p:cNvSpPr/>
          <p:nvPr/>
        </p:nvSpPr>
        <p:spPr>
          <a:xfrm>
            <a:off x="3214678" y="1857364"/>
            <a:ext cx="571504" cy="714380"/>
          </a:xfrm>
          <a:prstGeom prst="chevron">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a:off x="3643306" y="1857364"/>
            <a:ext cx="571504" cy="714380"/>
          </a:xfrm>
          <a:prstGeom prst="chevron">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a:off x="4071934" y="1857364"/>
            <a:ext cx="571504" cy="714380"/>
          </a:xfrm>
          <a:prstGeom prst="chevron">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a:off x="4500562" y="1857364"/>
            <a:ext cx="571504" cy="714380"/>
          </a:xfrm>
          <a:prstGeom prst="chevron">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a:off x="4929190" y="1857364"/>
            <a:ext cx="571504" cy="714380"/>
          </a:xfrm>
          <a:prstGeom prst="chevron">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ardrop 22"/>
          <p:cNvSpPr/>
          <p:nvPr/>
        </p:nvSpPr>
        <p:spPr>
          <a:xfrm rot="20655858">
            <a:off x="2071670" y="3214686"/>
            <a:ext cx="2286016" cy="2357454"/>
          </a:xfrm>
          <a:prstGeom prst="teardrop">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GEMBIRA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ardrop 23"/>
          <p:cNvSpPr/>
          <p:nvPr/>
        </p:nvSpPr>
        <p:spPr>
          <a:xfrm rot="20655858">
            <a:off x="3786182" y="3214686"/>
            <a:ext cx="2286016" cy="2357454"/>
          </a:xfrm>
          <a:prstGeom prst="teardrop">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SEDIH</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Cloud 24"/>
          <p:cNvSpPr/>
          <p:nvPr/>
        </p:nvSpPr>
        <p:spPr>
          <a:xfrm>
            <a:off x="6215074" y="2857496"/>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6" name="Cloud 25"/>
          <p:cNvSpPr/>
          <p:nvPr/>
        </p:nvSpPr>
        <p:spPr>
          <a:xfrm>
            <a:off x="6367474" y="3009896"/>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7" name="Cloud 26"/>
          <p:cNvSpPr/>
          <p:nvPr/>
        </p:nvSpPr>
        <p:spPr>
          <a:xfrm>
            <a:off x="6519874" y="3162296"/>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8" name="Cloud 27"/>
          <p:cNvSpPr/>
          <p:nvPr/>
        </p:nvSpPr>
        <p:spPr>
          <a:xfrm>
            <a:off x="6672274" y="3314696"/>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9" name="Cloud 28"/>
          <p:cNvSpPr/>
          <p:nvPr/>
        </p:nvSpPr>
        <p:spPr>
          <a:xfrm>
            <a:off x="6824674" y="3467096"/>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JERUBU</a:t>
            </a:r>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
        <p:nvSpPr>
          <p:cNvPr id="30" name="Slide Number Placeholder 29"/>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8</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images.jpg"/>
          <p:cNvPicPr>
            <a:picLocks noChangeAspect="1"/>
          </p:cNvPicPr>
          <p:nvPr/>
        </p:nvPicPr>
        <p:blipFill>
          <a:blip r:embed="rId2">
            <a:duotone>
              <a:prstClr val="black"/>
              <a:srgbClr val="00B0F0">
                <a:tint val="45000"/>
                <a:satMod val="400000"/>
              </a:srgbClr>
            </a:duotone>
          </a:blip>
          <a:stretch>
            <a:fillRect/>
          </a:stretch>
        </p:blipFill>
        <p:spPr bwMode="auto">
          <a:xfrm>
            <a:off x="0" y="1142984"/>
            <a:ext cx="9144000" cy="5143536"/>
          </a:xfrm>
          <a:prstGeom prst="rect">
            <a:avLst/>
          </a:prstGeom>
          <a:noFill/>
          <a:ln w="9525">
            <a:noFill/>
            <a:miter lim="800000"/>
            <a:headEnd/>
            <a:tailEnd/>
          </a:ln>
          <a:effectLst/>
        </p:spPr>
      </p:pic>
      <p:sp>
        <p:nvSpPr>
          <p:cNvPr id="6" name="Rectangle 5"/>
          <p:cNvSpPr/>
          <p:nvPr/>
        </p:nvSpPr>
        <p:spPr>
          <a:xfrm>
            <a:off x="0" y="0"/>
            <a:ext cx="9144000" cy="114296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286544"/>
            <a:ext cx="9144000" cy="57148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srcRect/>
          <a:stretch>
            <a:fillRect/>
          </a:stretch>
        </p:blipFill>
        <p:spPr bwMode="auto">
          <a:xfrm>
            <a:off x="142844" y="203864"/>
            <a:ext cx="756455" cy="796268"/>
          </a:xfrm>
          <a:prstGeom prst="rect">
            <a:avLst/>
          </a:prstGeom>
          <a:noFill/>
          <a:ln w="9525">
            <a:noFill/>
            <a:miter lim="800000"/>
            <a:headEnd/>
            <a:tailEnd/>
          </a:ln>
        </p:spPr>
      </p:pic>
      <p:pic>
        <p:nvPicPr>
          <p:cNvPr id="10" name="Picture 9"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8358214" y="142900"/>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xmlns:lc="http://schemas.openxmlformats.org/drawingml/2006/lockedCanvas">
                <a:solidFill>
                  <a:srgbClr val="FFFFFF"/>
                </a:solidFill>
              </a14:hiddenFill>
            </a:ext>
          </a:extLst>
        </p:spPr>
      </p:pic>
      <p:sp>
        <p:nvSpPr>
          <p:cNvPr id="11" name="Rectangle 10"/>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34" name="Group 33"/>
          <p:cNvGrpSpPr/>
          <p:nvPr/>
        </p:nvGrpSpPr>
        <p:grpSpPr>
          <a:xfrm>
            <a:off x="500034" y="1390640"/>
            <a:ext cx="2824178" cy="2324112"/>
            <a:chOff x="500034" y="1357298"/>
            <a:chExt cx="2824178" cy="2324112"/>
          </a:xfrm>
        </p:grpSpPr>
        <p:sp>
          <p:nvSpPr>
            <p:cNvPr id="25" name="Cloud 24"/>
            <p:cNvSpPr/>
            <p:nvPr/>
          </p:nvSpPr>
          <p:spPr>
            <a:xfrm>
              <a:off x="500034" y="1357298"/>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6" name="Cloud 25"/>
            <p:cNvSpPr/>
            <p:nvPr/>
          </p:nvSpPr>
          <p:spPr>
            <a:xfrm>
              <a:off x="652434" y="1509698"/>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7" name="Cloud 26"/>
            <p:cNvSpPr/>
            <p:nvPr/>
          </p:nvSpPr>
          <p:spPr>
            <a:xfrm>
              <a:off x="804834" y="1662098"/>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8" name="Cloud 27"/>
            <p:cNvSpPr/>
            <p:nvPr/>
          </p:nvSpPr>
          <p:spPr>
            <a:xfrm>
              <a:off x="957234" y="1814498"/>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JERUBU</a:t>
              </a:r>
              <a:endParaRPr lang="en-US" dirty="0"/>
            </a:p>
          </p:txBody>
        </p:sp>
        <p:sp>
          <p:nvSpPr>
            <p:cNvPr id="29" name="Cloud 28"/>
            <p:cNvSpPr/>
            <p:nvPr/>
          </p:nvSpPr>
          <p:spPr>
            <a:xfrm>
              <a:off x="1109634" y="1966898"/>
              <a:ext cx="2214578" cy="1714512"/>
            </a:xfrm>
            <a:prstGeom prst="cloud">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JERUBU</a:t>
              </a:r>
              <a:endParaRPr lang="en-US" sz="2400"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grpSp>
      <p:sp>
        <p:nvSpPr>
          <p:cNvPr id="30" name="Rectangle 29"/>
          <p:cNvSpPr/>
          <p:nvPr/>
        </p:nvSpPr>
        <p:spPr>
          <a:xfrm>
            <a:off x="3643306" y="2143116"/>
            <a:ext cx="2071702" cy="92869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tangguh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operasi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Rectangle 30"/>
          <p:cNvSpPr/>
          <p:nvPr/>
        </p:nvSpPr>
        <p:spPr>
          <a:xfrm>
            <a:off x="4000496" y="3071810"/>
            <a:ext cx="2071702" cy="928694"/>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patuhi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arahan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pihak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berkuasa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Rectangle 31"/>
          <p:cNvSpPr/>
          <p:nvPr/>
        </p:nvSpPr>
        <p:spPr>
          <a:xfrm>
            <a:off x="4357686" y="4000504"/>
            <a:ext cx="2071702" cy="92869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sampaikan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maklumat</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tepat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Rectangle 32"/>
          <p:cNvSpPr/>
          <p:nvPr/>
        </p:nvSpPr>
        <p:spPr>
          <a:xfrm>
            <a:off x="4786314" y="4929198"/>
            <a:ext cx="2071702" cy="92869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berdoa</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masalah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jerubu</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pulih</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seperti</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sediakala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Slide Number Placeholder 17"/>
          <p:cNvSpPr>
            <a:spLocks noGrp="1"/>
          </p:cNvSpPr>
          <p:nvPr>
            <p:ph type="sldNum" sz="quarter" idx="12"/>
          </p:nvPr>
        </p:nvSpPr>
        <p:spPr/>
        <p:txBody>
          <a:bodyPr/>
          <a:lstStyle/>
          <a:p>
            <a:fld id="{0354317E-463A-4F5F-859C-A6EDA616E962}"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rPr>
              <a:pPr/>
              <a:t>9</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www.FreeDownloadPowerPoint.com">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1_www.FreeDownloadPowerPoint.com</Template>
  <TotalTime>1153</TotalTime>
  <Words>1608</Words>
  <Application>Microsoft PowerPoint</Application>
  <PresentationFormat>On-screen Show (4:3)</PresentationFormat>
  <Paragraphs>206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1_www.FreeDownloadPowerPoint.com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عِبَادَ اللهِ</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rushdan</dc:creator>
  <cp:lastModifiedBy>rushdan</cp:lastModifiedBy>
  <cp:revision>98</cp:revision>
  <dcterms:created xsi:type="dcterms:W3CDTF">2015-09-22T01:21:07Z</dcterms:created>
  <dcterms:modified xsi:type="dcterms:W3CDTF">2015-10-06T08:33:14Z</dcterms:modified>
</cp:coreProperties>
</file>