
<file path=[Content_Types].xml><?xml version="1.0" encoding="utf-8"?>
<Types xmlns="http://schemas.openxmlformats.org/package/2006/content-types">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layout13.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quickStyle7.xml" ContentType="application/vnd.openxmlformats-officedocument.drawingml.diagramStyle+xml"/>
  <Override PartName="/ppt/diagrams/layout11.xml" ContentType="application/vnd.openxmlformats-officedocument.drawingml.diagramLayout+xml"/>
  <Override PartName="/ppt/diagrams/colors1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diagrams/colors1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colors10.xml" ContentType="application/vnd.openxmlformats-officedocument.drawingml.diagramColor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68" r:id="rId1"/>
  </p:sldMasterIdLst>
  <p:notesMasterIdLst>
    <p:notesMasterId r:id="rId44"/>
  </p:notesMasterIdLst>
  <p:sldIdLst>
    <p:sldId id="256" r:id="rId2"/>
    <p:sldId id="257" r:id="rId3"/>
    <p:sldId id="258" r:id="rId4"/>
    <p:sldId id="259" r:id="rId5"/>
    <p:sldId id="261" r:id="rId6"/>
    <p:sldId id="262" r:id="rId7"/>
    <p:sldId id="263" r:id="rId8"/>
    <p:sldId id="264" r:id="rId9"/>
    <p:sldId id="265" r:id="rId10"/>
    <p:sldId id="266" r:id="rId11"/>
    <p:sldId id="267" r:id="rId12"/>
    <p:sldId id="304" r:id="rId13"/>
    <p:sldId id="268" r:id="rId14"/>
    <p:sldId id="269" r:id="rId15"/>
    <p:sldId id="270" r:id="rId16"/>
    <p:sldId id="307" r:id="rId17"/>
    <p:sldId id="271" r:id="rId18"/>
    <p:sldId id="306" r:id="rId19"/>
    <p:sldId id="303" r:id="rId20"/>
    <p:sldId id="300" r:id="rId21"/>
    <p:sldId id="308" r:id="rId22"/>
    <p:sldId id="272" r:id="rId23"/>
    <p:sldId id="301" r:id="rId24"/>
    <p:sldId id="273" r:id="rId25"/>
    <p:sldId id="274" r:id="rId26"/>
    <p:sldId id="275"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000FF"/>
    <a:srgbClr val="FF00FF"/>
    <a:srgbClr val="66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1" autoAdjust="0"/>
    <p:restoredTop sz="94676" autoAdjust="0"/>
  </p:normalViewPr>
  <p:slideViewPr>
    <p:cSldViewPr>
      <p:cViewPr>
        <p:scale>
          <a:sx n="80" d="100"/>
          <a:sy n="80" d="100"/>
        </p:scale>
        <p:origin x="-1674" y="-22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350FF9-A858-4B23-A996-07CA1A08FD9D}" type="doc">
      <dgm:prSet loTypeId="urn:microsoft.com/office/officeart/2005/8/layout/vList2" loCatId="list" qsTypeId="urn:microsoft.com/office/officeart/2005/8/quickstyle/3d5" qsCatId="3D" csTypeId="urn:microsoft.com/office/officeart/2005/8/colors/colorful5" csCatId="colorful"/>
      <dgm:spPr/>
      <dgm:t>
        <a:bodyPr/>
        <a:lstStyle/>
        <a:p>
          <a:endParaRPr lang="en-US"/>
        </a:p>
      </dgm:t>
    </dgm:pt>
    <dgm:pt modelId="{00F006BD-8743-4140-8863-F7C0AA6469AF}">
      <dgm:prSet custT="1"/>
      <dgm:spPr/>
      <dgm:t>
        <a:bodyPr/>
        <a:lstStyle/>
        <a:p>
          <a:pPr rtl="0"/>
          <a:r>
            <a:rPr lang="en-US" sz="3200" dirty="0" err="1" smtClean="0"/>
            <a:t>Pada</a:t>
          </a:r>
          <a:r>
            <a:rPr lang="en-US" sz="3200" dirty="0" smtClean="0"/>
            <a:t> </a:t>
          </a:r>
          <a:r>
            <a:rPr lang="en-US" sz="3200" dirty="0" err="1" smtClean="0"/>
            <a:t>hari</a:t>
          </a:r>
          <a:r>
            <a:rPr lang="en-US" sz="3200" dirty="0" smtClean="0"/>
            <a:t> </a:t>
          </a:r>
          <a:r>
            <a:rPr lang="en-US" sz="3200" dirty="0" err="1" smtClean="0"/>
            <a:t>Jumaat</a:t>
          </a:r>
          <a:r>
            <a:rPr lang="en-US" sz="3200" dirty="0" smtClean="0"/>
            <a:t> yang </a:t>
          </a:r>
          <a:r>
            <a:rPr lang="en-US" sz="3200" dirty="0" err="1" smtClean="0"/>
            <a:t>mulia</a:t>
          </a:r>
          <a:r>
            <a:rPr lang="en-US" sz="3200" dirty="0" smtClean="0"/>
            <a:t> </a:t>
          </a:r>
          <a:r>
            <a:rPr lang="en-US" sz="3200" dirty="0" err="1" smtClean="0"/>
            <a:t>lagi</a:t>
          </a:r>
          <a:r>
            <a:rPr lang="en-US" sz="3200" dirty="0" smtClean="0"/>
            <a:t> </a:t>
          </a:r>
          <a:r>
            <a:rPr lang="en-US" sz="3200" dirty="0" err="1" smtClean="0"/>
            <a:t>penuh</a:t>
          </a:r>
          <a:r>
            <a:rPr lang="en-US" sz="3200" dirty="0" smtClean="0"/>
            <a:t> </a:t>
          </a:r>
          <a:r>
            <a:rPr lang="en-US" sz="3200" dirty="0" err="1" smtClean="0"/>
            <a:t>barakah</a:t>
          </a:r>
          <a:r>
            <a:rPr lang="en-US" sz="3200" dirty="0" smtClean="0"/>
            <a:t> </a:t>
          </a:r>
          <a:r>
            <a:rPr lang="en-US" sz="3200" dirty="0" err="1" smtClean="0"/>
            <a:t>ini</a:t>
          </a:r>
          <a:r>
            <a:rPr lang="en-US" sz="3200" dirty="0" smtClean="0"/>
            <a:t>, </a:t>
          </a:r>
          <a:r>
            <a:rPr lang="en-US" sz="3200" dirty="0" err="1" smtClean="0"/>
            <a:t>saya</a:t>
          </a:r>
          <a:r>
            <a:rPr lang="en-US" sz="3200" dirty="0" smtClean="0"/>
            <a:t> </a:t>
          </a:r>
          <a:r>
            <a:rPr lang="en-US" sz="3200" dirty="0" err="1" smtClean="0"/>
            <a:t>berpesan</a:t>
          </a:r>
          <a:r>
            <a:rPr lang="en-US" sz="3200" dirty="0" smtClean="0"/>
            <a:t> </a:t>
          </a:r>
          <a:r>
            <a:rPr lang="en-US" sz="3200" dirty="0" err="1" smtClean="0"/>
            <a:t>kepada</a:t>
          </a:r>
          <a:r>
            <a:rPr lang="en-US" sz="3200" dirty="0" smtClean="0"/>
            <a:t> </a:t>
          </a:r>
          <a:r>
            <a:rPr lang="en-US" sz="3200" dirty="0" err="1" smtClean="0"/>
            <a:t>diri</a:t>
          </a:r>
          <a:r>
            <a:rPr lang="en-US" sz="3200" dirty="0" smtClean="0"/>
            <a:t> </a:t>
          </a:r>
          <a:r>
            <a:rPr lang="en-US" sz="3200" dirty="0" err="1" smtClean="0"/>
            <a:t>saya</a:t>
          </a:r>
          <a:r>
            <a:rPr lang="en-US" sz="3200" dirty="0" smtClean="0"/>
            <a:t> </a:t>
          </a:r>
          <a:r>
            <a:rPr lang="en-US" sz="3200" dirty="0" err="1" smtClean="0"/>
            <a:t>dan</a:t>
          </a:r>
          <a:r>
            <a:rPr lang="en-US" sz="3200" dirty="0" smtClean="0"/>
            <a:t> </a:t>
          </a:r>
          <a:r>
            <a:rPr lang="en-US" sz="3200" dirty="0" err="1" smtClean="0"/>
            <a:t>kepada</a:t>
          </a:r>
          <a:r>
            <a:rPr lang="en-US" sz="3200" dirty="0" smtClean="0"/>
            <a:t> </a:t>
          </a:r>
          <a:r>
            <a:rPr lang="en-US" sz="3200" dirty="0" err="1" smtClean="0"/>
            <a:t>sidang</a:t>
          </a:r>
          <a:r>
            <a:rPr lang="en-US" sz="3200" dirty="0" smtClean="0"/>
            <a:t> </a:t>
          </a:r>
          <a:r>
            <a:rPr lang="en-US" sz="3200" dirty="0" err="1" smtClean="0"/>
            <a:t>Jumaat</a:t>
          </a:r>
          <a:r>
            <a:rPr lang="en-US" sz="3200" dirty="0" smtClean="0"/>
            <a:t> </a:t>
          </a:r>
          <a:r>
            <a:rPr lang="en-US" sz="3200" dirty="0" err="1" smtClean="0"/>
            <a:t>sekalian</a:t>
          </a:r>
          <a:r>
            <a:rPr lang="en-US" sz="3200" dirty="0" smtClean="0"/>
            <a:t> </a:t>
          </a:r>
          <a:endParaRPr lang="en-US" sz="3200" dirty="0"/>
        </a:p>
      </dgm:t>
    </dgm:pt>
    <dgm:pt modelId="{8E96FB0D-2384-4388-84F5-867EEB73E191}" type="parTrans" cxnId="{CE17AEB8-60CB-44F1-AF1F-265E2F11BD7E}">
      <dgm:prSet/>
      <dgm:spPr/>
      <dgm:t>
        <a:bodyPr/>
        <a:lstStyle/>
        <a:p>
          <a:endParaRPr lang="en-US"/>
        </a:p>
      </dgm:t>
    </dgm:pt>
    <dgm:pt modelId="{26C597FE-D4A4-47C1-B004-86417DFF8433}" type="sibTrans" cxnId="{CE17AEB8-60CB-44F1-AF1F-265E2F11BD7E}">
      <dgm:prSet/>
      <dgm:spPr/>
      <dgm:t>
        <a:bodyPr/>
        <a:lstStyle/>
        <a:p>
          <a:endParaRPr lang="en-US"/>
        </a:p>
      </dgm:t>
    </dgm:pt>
    <dgm:pt modelId="{D6043DEA-566F-4CD6-9A88-23C99A0E7BC5}">
      <dgm:prSet custT="1"/>
      <dgm:spPr/>
      <dgm:t>
        <a:bodyPr/>
        <a:lstStyle/>
        <a:p>
          <a:pPr rtl="0"/>
          <a:r>
            <a:rPr lang="en-US" sz="2800" dirty="0" err="1" smtClean="0"/>
            <a:t>marilah</a:t>
          </a:r>
          <a:r>
            <a:rPr lang="en-US" sz="2800" dirty="0" smtClean="0"/>
            <a:t> </a:t>
          </a:r>
          <a:r>
            <a:rPr lang="en-US" sz="2800" dirty="0" err="1" smtClean="0"/>
            <a:t>sama-sama</a:t>
          </a:r>
          <a:r>
            <a:rPr lang="en-US" sz="2800" dirty="0" smtClean="0"/>
            <a:t> </a:t>
          </a:r>
          <a:r>
            <a:rPr lang="en-US" sz="2800" dirty="0" err="1" smtClean="0"/>
            <a:t>kita</a:t>
          </a:r>
          <a:r>
            <a:rPr lang="en-US" sz="2800" dirty="0" smtClean="0"/>
            <a:t> </a:t>
          </a:r>
          <a:r>
            <a:rPr lang="en-US" sz="2800" dirty="0" err="1" smtClean="0"/>
            <a:t>meningkatkan</a:t>
          </a:r>
          <a:r>
            <a:rPr lang="en-US" sz="2800" dirty="0" smtClean="0"/>
            <a:t> </a:t>
          </a:r>
          <a:r>
            <a:rPr lang="en-US" sz="2800" dirty="0" err="1" smtClean="0"/>
            <a:t>ketaqwaan</a:t>
          </a:r>
          <a:r>
            <a:rPr lang="en-US" sz="2800" dirty="0" smtClean="0"/>
            <a:t> </a:t>
          </a:r>
          <a:r>
            <a:rPr lang="en-US" sz="2800" dirty="0" err="1" smtClean="0"/>
            <a:t>kita</a:t>
          </a:r>
          <a:r>
            <a:rPr lang="en-US" sz="2800" dirty="0" smtClean="0"/>
            <a:t> </a:t>
          </a:r>
          <a:r>
            <a:rPr lang="en-US" sz="2800" dirty="0" err="1" smtClean="0"/>
            <a:t>kepada</a:t>
          </a:r>
          <a:r>
            <a:rPr lang="en-US" sz="2800" dirty="0" smtClean="0"/>
            <a:t> Allah SWT </a:t>
          </a:r>
          <a:r>
            <a:rPr lang="en-US" sz="2800" dirty="0" err="1" smtClean="0"/>
            <a:t>dengan</a:t>
          </a:r>
          <a:r>
            <a:rPr lang="en-US" sz="2800" dirty="0" smtClean="0"/>
            <a:t> </a:t>
          </a:r>
          <a:r>
            <a:rPr lang="en-US" sz="2800" dirty="0" err="1" smtClean="0"/>
            <a:t>bersungguh-sungguh</a:t>
          </a:r>
          <a:r>
            <a:rPr lang="en-US" sz="2800" dirty="0" smtClean="0"/>
            <a:t> </a:t>
          </a:r>
          <a:r>
            <a:rPr lang="en-US" sz="2800" dirty="0" err="1" smtClean="0"/>
            <a:t>melaksanakan</a:t>
          </a:r>
          <a:r>
            <a:rPr lang="en-US" sz="2800" dirty="0" smtClean="0"/>
            <a:t> </a:t>
          </a:r>
          <a:r>
            <a:rPr lang="en-US" sz="2800" dirty="0" err="1" smtClean="0"/>
            <a:t>segala</a:t>
          </a:r>
          <a:r>
            <a:rPr lang="en-US" sz="2800" dirty="0" smtClean="0"/>
            <a:t> </a:t>
          </a:r>
          <a:r>
            <a:rPr lang="en-US" sz="2800" dirty="0" err="1" smtClean="0"/>
            <a:t>perintah-Nya</a:t>
          </a:r>
          <a:r>
            <a:rPr lang="en-US" sz="2800" dirty="0" smtClean="0"/>
            <a:t> </a:t>
          </a:r>
          <a:r>
            <a:rPr lang="en-US" sz="2800" dirty="0" err="1" smtClean="0"/>
            <a:t>dan</a:t>
          </a:r>
          <a:r>
            <a:rPr lang="en-US" sz="2800" dirty="0" smtClean="0"/>
            <a:t> </a:t>
          </a:r>
          <a:r>
            <a:rPr lang="en-US" sz="2800" dirty="0" err="1" smtClean="0"/>
            <a:t>meninggalkan</a:t>
          </a:r>
          <a:r>
            <a:rPr lang="en-US" sz="2800" dirty="0" smtClean="0"/>
            <a:t> </a:t>
          </a:r>
          <a:r>
            <a:rPr lang="en-US" sz="2800" dirty="0" err="1" smtClean="0"/>
            <a:t>segala</a:t>
          </a:r>
          <a:r>
            <a:rPr lang="en-US" sz="2800" dirty="0" smtClean="0"/>
            <a:t> </a:t>
          </a:r>
          <a:r>
            <a:rPr lang="en-US" sz="2800" dirty="0" err="1" smtClean="0"/>
            <a:t>larangan-Nya</a:t>
          </a:r>
          <a:r>
            <a:rPr lang="en-US" sz="2800" dirty="0" smtClean="0"/>
            <a:t>. </a:t>
          </a:r>
          <a:endParaRPr lang="en-US" sz="2800" dirty="0"/>
        </a:p>
      </dgm:t>
    </dgm:pt>
    <dgm:pt modelId="{AF2724E6-5DFE-46CD-9C3C-9CE6557BF450}" type="parTrans" cxnId="{B0AC46A2-BB48-4D43-9784-35201356B0F3}">
      <dgm:prSet/>
      <dgm:spPr/>
      <dgm:t>
        <a:bodyPr/>
        <a:lstStyle/>
        <a:p>
          <a:endParaRPr lang="en-US"/>
        </a:p>
      </dgm:t>
    </dgm:pt>
    <dgm:pt modelId="{1968AA42-F2DF-45C3-87AC-A1CA316CA970}" type="sibTrans" cxnId="{B0AC46A2-BB48-4D43-9784-35201356B0F3}">
      <dgm:prSet/>
      <dgm:spPr/>
      <dgm:t>
        <a:bodyPr/>
        <a:lstStyle/>
        <a:p>
          <a:endParaRPr lang="en-US"/>
        </a:p>
      </dgm:t>
    </dgm:pt>
    <dgm:pt modelId="{8E636434-A8DA-4870-BA81-E69753E6F933}">
      <dgm:prSet custT="1"/>
      <dgm:spPr/>
      <dgm:t>
        <a:bodyPr/>
        <a:lstStyle/>
        <a:p>
          <a:pPr rtl="0"/>
          <a:r>
            <a:rPr lang="en-US" sz="2800" dirty="0" err="1" smtClean="0"/>
            <a:t>Mudah-mudahan</a:t>
          </a:r>
          <a:r>
            <a:rPr lang="en-US" sz="2800" dirty="0" smtClean="0"/>
            <a:t> </a:t>
          </a:r>
          <a:r>
            <a:rPr lang="en-US" sz="2800" dirty="0" err="1" smtClean="0"/>
            <a:t>kita</a:t>
          </a:r>
          <a:r>
            <a:rPr lang="en-US" sz="2800" dirty="0" smtClean="0"/>
            <a:t> </a:t>
          </a:r>
          <a:r>
            <a:rPr lang="en-US" sz="2800" dirty="0" err="1" smtClean="0"/>
            <a:t>diberi</a:t>
          </a:r>
          <a:r>
            <a:rPr lang="en-US" sz="2800" dirty="0" smtClean="0"/>
            <a:t> </a:t>
          </a:r>
          <a:r>
            <a:rPr lang="en-US" sz="2800" dirty="0" err="1" smtClean="0"/>
            <a:t>petunjuk</a:t>
          </a:r>
          <a:r>
            <a:rPr lang="en-US" sz="2800" dirty="0" smtClean="0"/>
            <a:t> </a:t>
          </a:r>
          <a:r>
            <a:rPr lang="en-US" sz="2800" dirty="0" err="1" smtClean="0"/>
            <a:t>hidayah</a:t>
          </a:r>
          <a:r>
            <a:rPr lang="en-US" sz="2800" dirty="0" smtClean="0"/>
            <a:t> </a:t>
          </a:r>
          <a:r>
            <a:rPr lang="en-US" sz="2800" dirty="0" err="1" smtClean="0"/>
            <a:t>ke</a:t>
          </a:r>
          <a:r>
            <a:rPr lang="en-US" sz="2800" dirty="0" smtClean="0"/>
            <a:t> </a:t>
          </a:r>
          <a:r>
            <a:rPr lang="en-US" sz="2800" dirty="0" err="1" smtClean="0"/>
            <a:t>jalan</a:t>
          </a:r>
          <a:r>
            <a:rPr lang="en-US" sz="2800" dirty="0" smtClean="0"/>
            <a:t> yang </a:t>
          </a:r>
          <a:r>
            <a:rPr lang="en-US" sz="2800" dirty="0" err="1" smtClean="0"/>
            <a:t>benar</a:t>
          </a:r>
          <a:r>
            <a:rPr lang="en-US" sz="2800" dirty="0" smtClean="0"/>
            <a:t> </a:t>
          </a:r>
          <a:r>
            <a:rPr lang="en-US" sz="2800" dirty="0" err="1" smtClean="0"/>
            <a:t>dan</a:t>
          </a:r>
          <a:r>
            <a:rPr lang="en-US" sz="2800" dirty="0" smtClean="0"/>
            <a:t> </a:t>
          </a:r>
          <a:r>
            <a:rPr lang="en-US" sz="2800" dirty="0" err="1" smtClean="0"/>
            <a:t>seterusnya</a:t>
          </a:r>
          <a:r>
            <a:rPr lang="en-US" sz="2800" dirty="0" smtClean="0"/>
            <a:t> </a:t>
          </a:r>
          <a:r>
            <a:rPr lang="en-US" sz="2800" dirty="0" err="1" smtClean="0"/>
            <a:t>membawa</a:t>
          </a:r>
          <a:r>
            <a:rPr lang="en-US" sz="2800" dirty="0" smtClean="0"/>
            <a:t> </a:t>
          </a:r>
          <a:r>
            <a:rPr lang="en-US" sz="2800" dirty="0" err="1" smtClean="0"/>
            <a:t>kita</a:t>
          </a:r>
          <a:r>
            <a:rPr lang="en-US" sz="2800" dirty="0" smtClean="0"/>
            <a:t> </a:t>
          </a:r>
          <a:r>
            <a:rPr lang="en-US" sz="2800" dirty="0" err="1" smtClean="0"/>
            <a:t>kepada</a:t>
          </a:r>
          <a:r>
            <a:rPr lang="en-US" sz="2800" dirty="0" smtClean="0"/>
            <a:t> </a:t>
          </a:r>
          <a:r>
            <a:rPr lang="en-US" sz="2800" dirty="0" err="1" smtClean="0"/>
            <a:t>kerahmatan</a:t>
          </a:r>
          <a:r>
            <a:rPr lang="en-US" sz="2800" dirty="0" smtClean="0"/>
            <a:t> </a:t>
          </a:r>
          <a:r>
            <a:rPr lang="en-US" sz="2800" dirty="0" err="1" smtClean="0"/>
            <a:t>hidup</a:t>
          </a:r>
          <a:r>
            <a:rPr lang="en-US" sz="2800" dirty="0" smtClean="0"/>
            <a:t> </a:t>
          </a:r>
          <a:r>
            <a:rPr lang="en-US" sz="2800" dirty="0" err="1" smtClean="0"/>
            <a:t>di</a:t>
          </a:r>
          <a:r>
            <a:rPr lang="en-US" sz="2800" dirty="0" smtClean="0"/>
            <a:t> </a:t>
          </a:r>
          <a:r>
            <a:rPr lang="en-US" sz="2800" dirty="0" err="1" smtClean="0"/>
            <a:t>dunia</a:t>
          </a:r>
          <a:r>
            <a:rPr lang="en-US" sz="2800" dirty="0" smtClean="0"/>
            <a:t> </a:t>
          </a:r>
          <a:r>
            <a:rPr lang="en-US" sz="2800" dirty="0" err="1" smtClean="0"/>
            <a:t>dan</a:t>
          </a:r>
          <a:r>
            <a:rPr lang="en-US" sz="2800" dirty="0" smtClean="0"/>
            <a:t> </a:t>
          </a:r>
          <a:r>
            <a:rPr lang="en-US" sz="2800" dirty="0" err="1" smtClean="0"/>
            <a:t>kejayaan</a:t>
          </a:r>
          <a:r>
            <a:rPr lang="en-US" sz="2800" dirty="0" smtClean="0"/>
            <a:t> </a:t>
          </a:r>
          <a:r>
            <a:rPr lang="en-US" sz="2800" dirty="0" err="1" smtClean="0"/>
            <a:t>di</a:t>
          </a:r>
          <a:r>
            <a:rPr lang="en-US" sz="2800" dirty="0" smtClean="0"/>
            <a:t> </a:t>
          </a:r>
          <a:r>
            <a:rPr lang="en-US" sz="2800" dirty="0" err="1" smtClean="0"/>
            <a:t>akhirat</a:t>
          </a:r>
          <a:r>
            <a:rPr lang="en-US" sz="2800" dirty="0" smtClean="0"/>
            <a:t>. </a:t>
          </a:r>
          <a:endParaRPr lang="en-US" sz="2800" dirty="0"/>
        </a:p>
      </dgm:t>
    </dgm:pt>
    <dgm:pt modelId="{3113B1AA-BD85-4D37-B4BF-1A405ADE24D3}" type="parTrans" cxnId="{C6F727A1-B98D-4946-A0A7-16BAA75723BB}">
      <dgm:prSet/>
      <dgm:spPr/>
      <dgm:t>
        <a:bodyPr/>
        <a:lstStyle/>
        <a:p>
          <a:endParaRPr lang="en-US"/>
        </a:p>
      </dgm:t>
    </dgm:pt>
    <dgm:pt modelId="{6C21E9F6-5A99-4DC1-A5C2-911229D9740D}" type="sibTrans" cxnId="{C6F727A1-B98D-4946-A0A7-16BAA75723BB}">
      <dgm:prSet/>
      <dgm:spPr/>
      <dgm:t>
        <a:bodyPr/>
        <a:lstStyle/>
        <a:p>
          <a:endParaRPr lang="en-US"/>
        </a:p>
      </dgm:t>
    </dgm:pt>
    <dgm:pt modelId="{C3854CA0-34C7-46F2-B3F5-1E161ED4361E}" type="pres">
      <dgm:prSet presAssocID="{0D350FF9-A858-4B23-A996-07CA1A08FD9D}" presName="linear" presStyleCnt="0">
        <dgm:presLayoutVars>
          <dgm:animLvl val="lvl"/>
          <dgm:resizeHandles val="exact"/>
        </dgm:presLayoutVars>
      </dgm:prSet>
      <dgm:spPr/>
    </dgm:pt>
    <dgm:pt modelId="{BD624E89-DC8B-463A-BF40-8DC2F0C2FB74}" type="pres">
      <dgm:prSet presAssocID="{00F006BD-8743-4140-8863-F7C0AA6469AF}" presName="parentText" presStyleLbl="node1" presStyleIdx="0" presStyleCnt="3">
        <dgm:presLayoutVars>
          <dgm:chMax val="0"/>
          <dgm:bulletEnabled val="1"/>
        </dgm:presLayoutVars>
      </dgm:prSet>
      <dgm:spPr/>
    </dgm:pt>
    <dgm:pt modelId="{C8C7E274-7268-4178-9356-04AFB46B6FB5}" type="pres">
      <dgm:prSet presAssocID="{26C597FE-D4A4-47C1-B004-86417DFF8433}" presName="spacer" presStyleCnt="0"/>
      <dgm:spPr/>
    </dgm:pt>
    <dgm:pt modelId="{F516C3D4-0291-4E31-84DC-E55750ADFD75}" type="pres">
      <dgm:prSet presAssocID="{D6043DEA-566F-4CD6-9A88-23C99A0E7BC5}" presName="parentText" presStyleLbl="node1" presStyleIdx="1" presStyleCnt="3">
        <dgm:presLayoutVars>
          <dgm:chMax val="0"/>
          <dgm:bulletEnabled val="1"/>
        </dgm:presLayoutVars>
      </dgm:prSet>
      <dgm:spPr/>
    </dgm:pt>
    <dgm:pt modelId="{72F8B1DC-272D-4A0A-B9E6-CC49BB69DB3A}" type="pres">
      <dgm:prSet presAssocID="{1968AA42-F2DF-45C3-87AC-A1CA316CA970}" presName="spacer" presStyleCnt="0"/>
      <dgm:spPr/>
    </dgm:pt>
    <dgm:pt modelId="{8141CE8B-EC79-4061-85C3-506709979378}" type="pres">
      <dgm:prSet presAssocID="{8E636434-A8DA-4870-BA81-E69753E6F933}" presName="parentText" presStyleLbl="node1" presStyleIdx="2" presStyleCnt="3">
        <dgm:presLayoutVars>
          <dgm:chMax val="0"/>
          <dgm:bulletEnabled val="1"/>
        </dgm:presLayoutVars>
      </dgm:prSet>
      <dgm:spPr/>
    </dgm:pt>
  </dgm:ptLst>
  <dgm:cxnLst>
    <dgm:cxn modelId="{B0AC46A2-BB48-4D43-9784-35201356B0F3}" srcId="{0D350FF9-A858-4B23-A996-07CA1A08FD9D}" destId="{D6043DEA-566F-4CD6-9A88-23C99A0E7BC5}" srcOrd="1" destOrd="0" parTransId="{AF2724E6-5DFE-46CD-9C3C-9CE6557BF450}" sibTransId="{1968AA42-F2DF-45C3-87AC-A1CA316CA970}"/>
    <dgm:cxn modelId="{325CE92E-C20D-40E0-A10A-89A7EBBED89C}" type="presOf" srcId="{8E636434-A8DA-4870-BA81-E69753E6F933}" destId="{8141CE8B-EC79-4061-85C3-506709979378}" srcOrd="0" destOrd="0" presId="urn:microsoft.com/office/officeart/2005/8/layout/vList2"/>
    <dgm:cxn modelId="{C6F727A1-B98D-4946-A0A7-16BAA75723BB}" srcId="{0D350FF9-A858-4B23-A996-07CA1A08FD9D}" destId="{8E636434-A8DA-4870-BA81-E69753E6F933}" srcOrd="2" destOrd="0" parTransId="{3113B1AA-BD85-4D37-B4BF-1A405ADE24D3}" sibTransId="{6C21E9F6-5A99-4DC1-A5C2-911229D9740D}"/>
    <dgm:cxn modelId="{0DFBB5D3-E39F-4806-9BEB-17AD75A3A81D}" type="presOf" srcId="{D6043DEA-566F-4CD6-9A88-23C99A0E7BC5}" destId="{F516C3D4-0291-4E31-84DC-E55750ADFD75}" srcOrd="0" destOrd="0" presId="urn:microsoft.com/office/officeart/2005/8/layout/vList2"/>
    <dgm:cxn modelId="{CE17AEB8-60CB-44F1-AF1F-265E2F11BD7E}" srcId="{0D350FF9-A858-4B23-A996-07CA1A08FD9D}" destId="{00F006BD-8743-4140-8863-F7C0AA6469AF}" srcOrd="0" destOrd="0" parTransId="{8E96FB0D-2384-4388-84F5-867EEB73E191}" sibTransId="{26C597FE-D4A4-47C1-B004-86417DFF8433}"/>
    <dgm:cxn modelId="{E0E7F9E2-1932-4E31-9646-89FE3C7CA82F}" type="presOf" srcId="{0D350FF9-A858-4B23-A996-07CA1A08FD9D}" destId="{C3854CA0-34C7-46F2-B3F5-1E161ED4361E}" srcOrd="0" destOrd="0" presId="urn:microsoft.com/office/officeart/2005/8/layout/vList2"/>
    <dgm:cxn modelId="{2D21E13B-E69C-44B6-93AB-4EFB1B9299AA}" type="presOf" srcId="{00F006BD-8743-4140-8863-F7C0AA6469AF}" destId="{BD624E89-DC8B-463A-BF40-8DC2F0C2FB74}" srcOrd="0" destOrd="0" presId="urn:microsoft.com/office/officeart/2005/8/layout/vList2"/>
    <dgm:cxn modelId="{F19B0704-CA74-4D04-8219-29DBB42D59B5}" type="presParOf" srcId="{C3854CA0-34C7-46F2-B3F5-1E161ED4361E}" destId="{BD624E89-DC8B-463A-BF40-8DC2F0C2FB74}" srcOrd="0" destOrd="0" presId="urn:microsoft.com/office/officeart/2005/8/layout/vList2"/>
    <dgm:cxn modelId="{13DBC72C-991B-41A7-B218-9D475B2DAE67}" type="presParOf" srcId="{C3854CA0-34C7-46F2-B3F5-1E161ED4361E}" destId="{C8C7E274-7268-4178-9356-04AFB46B6FB5}" srcOrd="1" destOrd="0" presId="urn:microsoft.com/office/officeart/2005/8/layout/vList2"/>
    <dgm:cxn modelId="{9DF65170-BE64-4823-B521-4EB7AC560449}" type="presParOf" srcId="{C3854CA0-34C7-46F2-B3F5-1E161ED4361E}" destId="{F516C3D4-0291-4E31-84DC-E55750ADFD75}" srcOrd="2" destOrd="0" presId="urn:microsoft.com/office/officeart/2005/8/layout/vList2"/>
    <dgm:cxn modelId="{BE615C37-A212-46AF-9626-DBC50342B247}" type="presParOf" srcId="{C3854CA0-34C7-46F2-B3F5-1E161ED4361E}" destId="{72F8B1DC-272D-4A0A-B9E6-CC49BB69DB3A}" srcOrd="3" destOrd="0" presId="urn:microsoft.com/office/officeart/2005/8/layout/vList2"/>
    <dgm:cxn modelId="{2B4242AB-79B1-45C3-97D1-C0DB0E8556D6}" type="presParOf" srcId="{C3854CA0-34C7-46F2-B3F5-1E161ED4361E}" destId="{8141CE8B-EC79-4061-85C3-506709979378}" srcOrd="4" destOrd="0" presId="urn:microsoft.com/office/officeart/2005/8/layout/vList2"/>
  </dgm:cxnLst>
  <dgm:bg/>
  <dgm:whole/>
</dgm:dataModel>
</file>

<file path=ppt/diagrams/data10.xml><?xml version="1.0" encoding="utf-8"?>
<dgm:dataModel xmlns:dgm="http://schemas.openxmlformats.org/drawingml/2006/diagram" xmlns:a="http://schemas.openxmlformats.org/drawingml/2006/main">
  <dgm:ptLst>
    <dgm:pt modelId="{660ED3D5-5867-4448-86C0-5B60DB1CCA4D}" type="doc">
      <dgm:prSet loTypeId="urn:microsoft.com/office/officeart/2005/8/layout/target2" loCatId="relationship" qsTypeId="urn:microsoft.com/office/officeart/2005/8/quickstyle/3d6" qsCatId="3D" csTypeId="urn:microsoft.com/office/officeart/2005/8/colors/colorful2" csCatId="colorful"/>
      <dgm:spPr/>
      <dgm:t>
        <a:bodyPr/>
        <a:lstStyle/>
        <a:p>
          <a:endParaRPr lang="en-US"/>
        </a:p>
      </dgm:t>
    </dgm:pt>
    <dgm:pt modelId="{069794EA-7843-4589-9C5F-6AD2177FA338}">
      <dgm:prSet/>
      <dgm:spPr/>
      <dgm:t>
        <a:bodyPr/>
        <a:lstStyle/>
        <a:p>
          <a:pPr algn="ctr" rtl="0"/>
          <a:r>
            <a:rPr lang="ms-MY" dirty="0" smtClean="0"/>
            <a:t>Janganlah sampai kita melepaskan peluang untuk menyumbang proses tarbiah anak-anak </a:t>
          </a:r>
          <a:endParaRPr lang="ms-MY" dirty="0"/>
        </a:p>
      </dgm:t>
    </dgm:pt>
    <dgm:pt modelId="{A1EC9323-AFAB-4163-A9FA-A7CFCEF3A226}" type="parTrans" cxnId="{DF0F14BB-E1D6-4E9F-8CED-628AA4213546}">
      <dgm:prSet/>
      <dgm:spPr/>
      <dgm:t>
        <a:bodyPr/>
        <a:lstStyle/>
        <a:p>
          <a:endParaRPr lang="en-US"/>
        </a:p>
      </dgm:t>
    </dgm:pt>
    <dgm:pt modelId="{A6FBD504-1172-41AF-AE07-48073D27B2A4}" type="sibTrans" cxnId="{DF0F14BB-E1D6-4E9F-8CED-628AA4213546}">
      <dgm:prSet/>
      <dgm:spPr/>
      <dgm:t>
        <a:bodyPr/>
        <a:lstStyle/>
        <a:p>
          <a:endParaRPr lang="en-US"/>
        </a:p>
      </dgm:t>
    </dgm:pt>
    <dgm:pt modelId="{D687124B-7F59-46B9-BBDA-B21B55947928}">
      <dgm:prSet/>
      <dgm:spPr/>
      <dgm:t>
        <a:bodyPr/>
        <a:lstStyle/>
        <a:p>
          <a:pPr algn="ctr" rtl="0"/>
          <a:r>
            <a:rPr lang="ms-MY" dirty="0" smtClean="0"/>
            <a:t>dengan membiarkan mereka khayal dan lalai dengan aktiviti yang bertentangan dan </a:t>
          </a:r>
          <a:r>
            <a:rPr lang="ms-MY" i="1" dirty="0" smtClean="0"/>
            <a:t>lagha</a:t>
          </a:r>
          <a:r>
            <a:rPr lang="ms-MY" dirty="0" smtClean="0"/>
            <a:t> </a:t>
          </a:r>
          <a:endParaRPr lang="ms-MY" dirty="0"/>
        </a:p>
      </dgm:t>
    </dgm:pt>
    <dgm:pt modelId="{FC9015B8-ED7C-4E71-B455-91BF35531F8C}" type="parTrans" cxnId="{CFB8287A-53B8-4677-BC5D-9FF4AD2A4F74}">
      <dgm:prSet/>
      <dgm:spPr/>
      <dgm:t>
        <a:bodyPr/>
        <a:lstStyle/>
        <a:p>
          <a:endParaRPr lang="en-US"/>
        </a:p>
      </dgm:t>
    </dgm:pt>
    <dgm:pt modelId="{CF822273-AB9C-4C80-B5BE-85CDD5E8F539}" type="sibTrans" cxnId="{CFB8287A-53B8-4677-BC5D-9FF4AD2A4F74}">
      <dgm:prSet/>
      <dgm:spPr/>
      <dgm:t>
        <a:bodyPr/>
        <a:lstStyle/>
        <a:p>
          <a:endParaRPr lang="en-US"/>
        </a:p>
      </dgm:t>
    </dgm:pt>
    <dgm:pt modelId="{255C2665-B6ED-4E46-A9D7-C7022284BD6B}">
      <dgm:prSet/>
      <dgm:spPr/>
      <dgm:t>
        <a:bodyPr/>
        <a:lstStyle/>
        <a:p>
          <a:pPr algn="ctr" rtl="0"/>
          <a:r>
            <a:rPr lang="ms-MY" dirty="0" smtClean="0"/>
            <a:t>seperti menghabiskan masa menonton televisyen sepanjang hari, melayari internet tanpa tujuan, berbual kosong dengan rakan sebaya dan lebih parah lagi membiarkan anak merayau-rayau tanpa hala tuju yang menyebabkan masa lapang berlalu begitu sahaja tanpa sebarang perhatian dan yang seumpamanya.</a:t>
          </a:r>
          <a:endParaRPr lang="en-US" dirty="0"/>
        </a:p>
      </dgm:t>
    </dgm:pt>
    <dgm:pt modelId="{66DFFDE3-5C41-42FB-91B1-18CC40961F3C}" type="parTrans" cxnId="{8AADA540-4C71-4A59-BF58-9479011D88E9}">
      <dgm:prSet/>
      <dgm:spPr/>
      <dgm:t>
        <a:bodyPr/>
        <a:lstStyle/>
        <a:p>
          <a:endParaRPr lang="en-US"/>
        </a:p>
      </dgm:t>
    </dgm:pt>
    <dgm:pt modelId="{EB96DE0B-0786-4104-B6C9-51843A795FD3}" type="sibTrans" cxnId="{8AADA540-4C71-4A59-BF58-9479011D88E9}">
      <dgm:prSet/>
      <dgm:spPr/>
      <dgm:t>
        <a:bodyPr/>
        <a:lstStyle/>
        <a:p>
          <a:endParaRPr lang="en-US"/>
        </a:p>
      </dgm:t>
    </dgm:pt>
    <dgm:pt modelId="{ABEA997A-5F77-4A5D-9BB8-CA1F3B73F3CB}" type="pres">
      <dgm:prSet presAssocID="{660ED3D5-5867-4448-86C0-5B60DB1CCA4D}" presName="Name0" presStyleCnt="0">
        <dgm:presLayoutVars>
          <dgm:chMax val="3"/>
          <dgm:chPref val="1"/>
          <dgm:dir/>
          <dgm:animLvl val="lvl"/>
          <dgm:resizeHandles/>
        </dgm:presLayoutVars>
      </dgm:prSet>
      <dgm:spPr/>
    </dgm:pt>
    <dgm:pt modelId="{559FF3E5-113C-43C7-A289-66101922BFE5}" type="pres">
      <dgm:prSet presAssocID="{660ED3D5-5867-4448-86C0-5B60DB1CCA4D}" presName="outerBox" presStyleCnt="0"/>
      <dgm:spPr/>
    </dgm:pt>
    <dgm:pt modelId="{62108EBF-A756-4E4F-87EF-E71A635D376C}" type="pres">
      <dgm:prSet presAssocID="{660ED3D5-5867-4448-86C0-5B60DB1CCA4D}" presName="outerBoxParent" presStyleLbl="node1" presStyleIdx="0" presStyleCnt="3"/>
      <dgm:spPr/>
    </dgm:pt>
    <dgm:pt modelId="{9AEB7CD6-D809-4B40-BF84-62AA0791D248}" type="pres">
      <dgm:prSet presAssocID="{660ED3D5-5867-4448-86C0-5B60DB1CCA4D}" presName="outerBoxChildren" presStyleCnt="0"/>
      <dgm:spPr/>
    </dgm:pt>
    <dgm:pt modelId="{20229CA2-0CF9-41F5-872D-274BFA612065}" type="pres">
      <dgm:prSet presAssocID="{660ED3D5-5867-4448-86C0-5B60DB1CCA4D}" presName="middleBox" presStyleCnt="0"/>
      <dgm:spPr/>
    </dgm:pt>
    <dgm:pt modelId="{858A9C2D-A20C-488F-BF7B-0B4E75FC4273}" type="pres">
      <dgm:prSet presAssocID="{660ED3D5-5867-4448-86C0-5B60DB1CCA4D}" presName="middleBoxParent" presStyleLbl="node1" presStyleIdx="1" presStyleCnt="3"/>
      <dgm:spPr/>
    </dgm:pt>
    <dgm:pt modelId="{EF15F840-E35F-407D-B1EF-1BC8BDFF3AFC}" type="pres">
      <dgm:prSet presAssocID="{660ED3D5-5867-4448-86C0-5B60DB1CCA4D}" presName="middleBoxChildren" presStyleCnt="0"/>
      <dgm:spPr/>
    </dgm:pt>
    <dgm:pt modelId="{3A19D65D-B50D-4D63-A52E-515157E47D48}" type="pres">
      <dgm:prSet presAssocID="{660ED3D5-5867-4448-86C0-5B60DB1CCA4D}" presName="centerBox" presStyleCnt="0"/>
      <dgm:spPr/>
    </dgm:pt>
    <dgm:pt modelId="{0B4184F4-09E0-4D12-AE2C-BCBBA65C3B2A}" type="pres">
      <dgm:prSet presAssocID="{660ED3D5-5867-4448-86C0-5B60DB1CCA4D}" presName="centerBoxParent" presStyleLbl="node1" presStyleIdx="2" presStyleCnt="3"/>
      <dgm:spPr/>
    </dgm:pt>
  </dgm:ptLst>
  <dgm:cxnLst>
    <dgm:cxn modelId="{8AADA540-4C71-4A59-BF58-9479011D88E9}" srcId="{660ED3D5-5867-4448-86C0-5B60DB1CCA4D}" destId="{255C2665-B6ED-4E46-A9D7-C7022284BD6B}" srcOrd="2" destOrd="0" parTransId="{66DFFDE3-5C41-42FB-91B1-18CC40961F3C}" sibTransId="{EB96DE0B-0786-4104-B6C9-51843A795FD3}"/>
    <dgm:cxn modelId="{DF0F14BB-E1D6-4E9F-8CED-628AA4213546}" srcId="{660ED3D5-5867-4448-86C0-5B60DB1CCA4D}" destId="{069794EA-7843-4589-9C5F-6AD2177FA338}" srcOrd="0" destOrd="0" parTransId="{A1EC9323-AFAB-4163-A9FA-A7CFCEF3A226}" sibTransId="{A6FBD504-1172-41AF-AE07-48073D27B2A4}"/>
    <dgm:cxn modelId="{A073DAEA-A412-42CC-A853-B8283849F65A}" type="presOf" srcId="{069794EA-7843-4589-9C5F-6AD2177FA338}" destId="{62108EBF-A756-4E4F-87EF-E71A635D376C}" srcOrd="0" destOrd="0" presId="urn:microsoft.com/office/officeart/2005/8/layout/target2"/>
    <dgm:cxn modelId="{CFB8287A-53B8-4677-BC5D-9FF4AD2A4F74}" srcId="{660ED3D5-5867-4448-86C0-5B60DB1CCA4D}" destId="{D687124B-7F59-46B9-BBDA-B21B55947928}" srcOrd="1" destOrd="0" parTransId="{FC9015B8-ED7C-4E71-B455-91BF35531F8C}" sibTransId="{CF822273-AB9C-4C80-B5BE-85CDD5E8F539}"/>
    <dgm:cxn modelId="{A951CB8C-A3B7-43F8-8EBB-FF59E27DCF75}" type="presOf" srcId="{255C2665-B6ED-4E46-A9D7-C7022284BD6B}" destId="{0B4184F4-09E0-4D12-AE2C-BCBBA65C3B2A}" srcOrd="0" destOrd="0" presId="urn:microsoft.com/office/officeart/2005/8/layout/target2"/>
    <dgm:cxn modelId="{18732E52-25EA-43F2-8D00-A957DE5AD895}" type="presOf" srcId="{D687124B-7F59-46B9-BBDA-B21B55947928}" destId="{858A9C2D-A20C-488F-BF7B-0B4E75FC4273}" srcOrd="0" destOrd="0" presId="urn:microsoft.com/office/officeart/2005/8/layout/target2"/>
    <dgm:cxn modelId="{652A4C13-A596-4494-B922-CB04ED75600D}" type="presOf" srcId="{660ED3D5-5867-4448-86C0-5B60DB1CCA4D}" destId="{ABEA997A-5F77-4A5D-9BB8-CA1F3B73F3CB}" srcOrd="0" destOrd="0" presId="urn:microsoft.com/office/officeart/2005/8/layout/target2"/>
    <dgm:cxn modelId="{81899AC2-608E-4E3D-97B9-668E4B16AC7C}" type="presParOf" srcId="{ABEA997A-5F77-4A5D-9BB8-CA1F3B73F3CB}" destId="{559FF3E5-113C-43C7-A289-66101922BFE5}" srcOrd="0" destOrd="0" presId="urn:microsoft.com/office/officeart/2005/8/layout/target2"/>
    <dgm:cxn modelId="{DBDB4AD7-966D-4DC6-81A0-1C4AC2A88A88}" type="presParOf" srcId="{559FF3E5-113C-43C7-A289-66101922BFE5}" destId="{62108EBF-A756-4E4F-87EF-E71A635D376C}" srcOrd="0" destOrd="0" presId="urn:microsoft.com/office/officeart/2005/8/layout/target2"/>
    <dgm:cxn modelId="{06F54CC2-0700-47AB-AE9A-2CBABB870BDE}" type="presParOf" srcId="{559FF3E5-113C-43C7-A289-66101922BFE5}" destId="{9AEB7CD6-D809-4B40-BF84-62AA0791D248}" srcOrd="1" destOrd="0" presId="urn:microsoft.com/office/officeart/2005/8/layout/target2"/>
    <dgm:cxn modelId="{BD4D78BF-9CA6-4A0F-A436-B0EF03D363DA}" type="presParOf" srcId="{ABEA997A-5F77-4A5D-9BB8-CA1F3B73F3CB}" destId="{20229CA2-0CF9-41F5-872D-274BFA612065}" srcOrd="1" destOrd="0" presId="urn:microsoft.com/office/officeart/2005/8/layout/target2"/>
    <dgm:cxn modelId="{13D55C0F-82E2-4CB9-ADFF-21F7ADBB57DC}" type="presParOf" srcId="{20229CA2-0CF9-41F5-872D-274BFA612065}" destId="{858A9C2D-A20C-488F-BF7B-0B4E75FC4273}" srcOrd="0" destOrd="0" presId="urn:microsoft.com/office/officeart/2005/8/layout/target2"/>
    <dgm:cxn modelId="{854B167D-4A8F-449D-AEAC-45D07D2A28E3}" type="presParOf" srcId="{20229CA2-0CF9-41F5-872D-274BFA612065}" destId="{EF15F840-E35F-407D-B1EF-1BC8BDFF3AFC}" srcOrd="1" destOrd="0" presId="urn:microsoft.com/office/officeart/2005/8/layout/target2"/>
    <dgm:cxn modelId="{802B3F0B-D99C-4219-B082-5EB807448415}" type="presParOf" srcId="{ABEA997A-5F77-4A5D-9BB8-CA1F3B73F3CB}" destId="{3A19D65D-B50D-4D63-A52E-515157E47D48}" srcOrd="2" destOrd="0" presId="urn:microsoft.com/office/officeart/2005/8/layout/target2"/>
    <dgm:cxn modelId="{16F321CC-4846-4BF7-B28F-CC3E03983FC6}" type="presParOf" srcId="{3A19D65D-B50D-4D63-A52E-515157E47D48}" destId="{0B4184F4-09E0-4D12-AE2C-BCBBA65C3B2A}" srcOrd="0" destOrd="0" presId="urn:microsoft.com/office/officeart/2005/8/layout/target2"/>
  </dgm:cxnLst>
  <dgm:bg/>
  <dgm:whole/>
</dgm:dataModel>
</file>

<file path=ppt/diagrams/data11.xml><?xml version="1.0" encoding="utf-8"?>
<dgm:dataModel xmlns:dgm="http://schemas.openxmlformats.org/drawingml/2006/diagram" xmlns:a="http://schemas.openxmlformats.org/drawingml/2006/main">
  <dgm:ptLst>
    <dgm:pt modelId="{F8C98176-FED3-4002-A09E-6390E0B91C8D}" type="doc">
      <dgm:prSet loTypeId="urn:microsoft.com/office/officeart/2005/8/layout/gear1" loCatId="cycle" qsTypeId="urn:microsoft.com/office/officeart/2005/8/quickstyle/3d9" qsCatId="3D" csTypeId="urn:microsoft.com/office/officeart/2005/8/colors/colorful5" csCatId="colorful" phldr="1"/>
      <dgm:spPr/>
      <dgm:t>
        <a:bodyPr/>
        <a:lstStyle/>
        <a:p>
          <a:endParaRPr lang="en-US"/>
        </a:p>
      </dgm:t>
    </dgm:pt>
    <dgm:pt modelId="{0EEA4D4D-5D91-4730-9917-2D84624D2EE3}">
      <dgm:prSet/>
      <dgm:spPr/>
      <dgm:t>
        <a:bodyPr/>
        <a:lstStyle/>
        <a:p>
          <a:pPr rtl="0"/>
          <a:r>
            <a:rPr lang="en-US" b="0" i="0" baseline="0" dirty="0" err="1" smtClean="0"/>
            <a:t>Mimbar</a:t>
          </a:r>
          <a:r>
            <a:rPr lang="en-US" b="0" i="0" baseline="0" dirty="0" smtClean="0"/>
            <a:t> </a:t>
          </a:r>
          <a:r>
            <a:rPr lang="en-US" b="0" i="0" baseline="0" dirty="0" err="1" smtClean="0"/>
            <a:t>sentiasa</a:t>
          </a:r>
          <a:r>
            <a:rPr lang="en-US" b="0" i="0" baseline="0" dirty="0" smtClean="0"/>
            <a:t> </a:t>
          </a:r>
          <a:r>
            <a:rPr lang="en-US" b="0" i="0" baseline="0" dirty="0" err="1" smtClean="0"/>
            <a:t>mengingatkan</a:t>
          </a:r>
          <a:r>
            <a:rPr lang="en-US" b="0" i="0" baseline="0" dirty="0" smtClean="0"/>
            <a:t> </a:t>
          </a:r>
          <a:r>
            <a:rPr lang="en-US" b="0" i="0" baseline="0" dirty="0" err="1" smtClean="0"/>
            <a:t>kepada</a:t>
          </a:r>
          <a:r>
            <a:rPr lang="en-US" b="0" i="0" baseline="0" dirty="0" smtClean="0"/>
            <a:t> </a:t>
          </a:r>
          <a:r>
            <a:rPr lang="en-US" b="0" i="0" baseline="0" dirty="0" err="1" smtClean="0"/>
            <a:t>para</a:t>
          </a:r>
          <a:r>
            <a:rPr lang="en-US" b="0" i="0" baseline="0" dirty="0" smtClean="0"/>
            <a:t> </a:t>
          </a:r>
          <a:r>
            <a:rPr lang="en-US" b="0" i="0" baseline="0" dirty="0" err="1" smtClean="0"/>
            <a:t>jemaah</a:t>
          </a:r>
          <a:r>
            <a:rPr lang="en-US" b="0" i="0" baseline="0" dirty="0" smtClean="0"/>
            <a:t> </a:t>
          </a:r>
          <a:r>
            <a:rPr lang="en-US" b="0" i="0" baseline="0" dirty="0" err="1" smtClean="0"/>
            <a:t>sekalian</a:t>
          </a:r>
          <a:r>
            <a:rPr lang="en-US" b="0" i="0" baseline="0" dirty="0" smtClean="0"/>
            <a:t> </a:t>
          </a:r>
          <a:r>
            <a:rPr lang="en-US" b="0" i="0" baseline="0" dirty="0" err="1" smtClean="0"/>
            <a:t>bahawa</a:t>
          </a:r>
          <a:r>
            <a:rPr lang="en-US" b="0" i="0" baseline="0" dirty="0" smtClean="0"/>
            <a:t> </a:t>
          </a:r>
          <a:r>
            <a:rPr lang="en-US" b="0" i="0" baseline="0" dirty="0" err="1" smtClean="0"/>
            <a:t>syaitan</a:t>
          </a:r>
          <a:r>
            <a:rPr lang="en-US" b="0" i="0" baseline="0" dirty="0" smtClean="0"/>
            <a:t> </a:t>
          </a:r>
          <a:r>
            <a:rPr lang="en-US" b="0" i="0" baseline="0" dirty="0" err="1" smtClean="0"/>
            <a:t>sebagai</a:t>
          </a:r>
          <a:r>
            <a:rPr lang="en-US" b="0" i="0" baseline="0" dirty="0" smtClean="0"/>
            <a:t> </a:t>
          </a:r>
          <a:r>
            <a:rPr lang="en-US" b="0" i="0" baseline="0" dirty="0" err="1" smtClean="0"/>
            <a:t>musuh</a:t>
          </a:r>
          <a:r>
            <a:rPr lang="en-US" b="0" i="0" baseline="0" dirty="0" smtClean="0"/>
            <a:t> </a:t>
          </a:r>
          <a:r>
            <a:rPr lang="en-US" b="0" i="0" baseline="0" dirty="0" err="1" smtClean="0"/>
            <a:t>utama</a:t>
          </a:r>
          <a:r>
            <a:rPr lang="en-US" b="0" i="0" baseline="0" dirty="0" smtClean="0"/>
            <a:t> </a:t>
          </a:r>
          <a:r>
            <a:rPr lang="en-US" b="0" i="0" baseline="0" dirty="0" err="1" smtClean="0"/>
            <a:t>umat</a:t>
          </a:r>
          <a:r>
            <a:rPr lang="en-US" b="0" i="0" baseline="0" dirty="0" smtClean="0"/>
            <a:t> </a:t>
          </a:r>
          <a:r>
            <a:rPr lang="en-US" b="0" i="0" baseline="0" dirty="0" err="1" smtClean="0"/>
            <a:t>manusia</a:t>
          </a:r>
          <a:r>
            <a:rPr lang="en-US" b="0" i="0" baseline="0" dirty="0" smtClean="0"/>
            <a:t> </a:t>
          </a:r>
          <a:r>
            <a:rPr lang="en-US" b="0" i="0" baseline="0" dirty="0" err="1" smtClean="0"/>
            <a:t>senantiasa</a:t>
          </a:r>
          <a:r>
            <a:rPr lang="en-US" b="0" i="0" baseline="0" dirty="0" smtClean="0"/>
            <a:t> </a:t>
          </a:r>
          <a:r>
            <a:rPr lang="en-US" b="0" i="0" baseline="0" dirty="0" err="1" smtClean="0"/>
            <a:t>mencari</a:t>
          </a:r>
          <a:r>
            <a:rPr lang="en-US" b="0" i="0" baseline="0" dirty="0" smtClean="0"/>
            <a:t> </a:t>
          </a:r>
          <a:r>
            <a:rPr lang="en-US" b="0" i="0" baseline="0" dirty="0" err="1" smtClean="0"/>
            <a:t>jalan</a:t>
          </a:r>
          <a:r>
            <a:rPr lang="en-US" b="0" i="0" baseline="0" dirty="0" smtClean="0"/>
            <a:t> </a:t>
          </a:r>
          <a:r>
            <a:rPr lang="en-US" b="0" i="0" baseline="0" dirty="0" err="1" smtClean="0"/>
            <a:t>untuk</a:t>
          </a:r>
          <a:r>
            <a:rPr lang="en-US" b="0" i="0" baseline="0" dirty="0" smtClean="0"/>
            <a:t> </a:t>
          </a:r>
          <a:r>
            <a:rPr lang="en-US" b="0" i="0" baseline="0" dirty="0" err="1" smtClean="0"/>
            <a:t>merosakkan</a:t>
          </a:r>
          <a:r>
            <a:rPr lang="en-US" b="0" i="0" baseline="0" dirty="0" smtClean="0"/>
            <a:t> </a:t>
          </a:r>
          <a:r>
            <a:rPr lang="en-US" b="0" i="0" baseline="0" dirty="0" err="1" smtClean="0"/>
            <a:t>dan</a:t>
          </a:r>
          <a:r>
            <a:rPr lang="en-US" b="0" i="0" baseline="0" dirty="0" smtClean="0"/>
            <a:t> </a:t>
          </a:r>
          <a:r>
            <a:rPr lang="en-US" b="0" i="0" baseline="0" dirty="0" err="1" smtClean="0"/>
            <a:t>menyesatkan</a:t>
          </a:r>
          <a:r>
            <a:rPr lang="en-US" b="0" i="0" baseline="0" dirty="0" smtClean="0"/>
            <a:t> </a:t>
          </a:r>
          <a:r>
            <a:rPr lang="en-US" b="0" i="0" baseline="0" dirty="0" err="1" smtClean="0"/>
            <a:t>kita</a:t>
          </a:r>
          <a:r>
            <a:rPr lang="en-US" b="0" i="0" baseline="0" dirty="0" smtClean="0"/>
            <a:t>. </a:t>
          </a:r>
          <a:endParaRPr lang="en-US" b="0" i="0" baseline="0" dirty="0"/>
        </a:p>
      </dgm:t>
    </dgm:pt>
    <dgm:pt modelId="{81080D2A-2691-4D21-BF74-E6BD57223B71}" type="parTrans" cxnId="{571996E2-2B71-467E-912D-B80184603B2B}">
      <dgm:prSet/>
      <dgm:spPr/>
      <dgm:t>
        <a:bodyPr/>
        <a:lstStyle/>
        <a:p>
          <a:endParaRPr lang="en-US"/>
        </a:p>
      </dgm:t>
    </dgm:pt>
    <dgm:pt modelId="{875A4BFF-19FF-4279-935C-B9655913EFCE}" type="sibTrans" cxnId="{571996E2-2B71-467E-912D-B80184603B2B}">
      <dgm:prSet/>
      <dgm:spPr/>
      <dgm:t>
        <a:bodyPr/>
        <a:lstStyle/>
        <a:p>
          <a:endParaRPr lang="en-US"/>
        </a:p>
      </dgm:t>
    </dgm:pt>
    <dgm:pt modelId="{9063AD05-A4F6-4B61-8449-C3045D176A92}" type="pres">
      <dgm:prSet presAssocID="{F8C98176-FED3-4002-A09E-6390E0B91C8D}" presName="composite" presStyleCnt="0">
        <dgm:presLayoutVars>
          <dgm:chMax val="3"/>
          <dgm:animLvl val="lvl"/>
          <dgm:resizeHandles val="exact"/>
        </dgm:presLayoutVars>
      </dgm:prSet>
      <dgm:spPr/>
    </dgm:pt>
    <dgm:pt modelId="{83CFC1DE-5DF8-4102-8467-060ACED46F0D}" type="pres">
      <dgm:prSet presAssocID="{0EEA4D4D-5D91-4730-9917-2D84624D2EE3}" presName="gear1" presStyleLbl="node1" presStyleIdx="0" presStyleCnt="1" custScaleX="189899" custScaleY="162626">
        <dgm:presLayoutVars>
          <dgm:chMax val="1"/>
          <dgm:bulletEnabled val="1"/>
        </dgm:presLayoutVars>
      </dgm:prSet>
      <dgm:spPr/>
    </dgm:pt>
    <dgm:pt modelId="{9EFE3756-1680-4530-A264-65041D0A7564}" type="pres">
      <dgm:prSet presAssocID="{0EEA4D4D-5D91-4730-9917-2D84624D2EE3}" presName="gear1srcNode" presStyleLbl="node1" presStyleIdx="0" presStyleCnt="1"/>
      <dgm:spPr/>
    </dgm:pt>
    <dgm:pt modelId="{4529F3E5-C762-4CA8-9CF7-28A2247CC014}" type="pres">
      <dgm:prSet presAssocID="{0EEA4D4D-5D91-4730-9917-2D84624D2EE3}" presName="gear1dstNode" presStyleLbl="node1" presStyleIdx="0" presStyleCnt="1"/>
      <dgm:spPr/>
    </dgm:pt>
    <dgm:pt modelId="{8A565F1A-04AB-4BEB-AA1C-00CDE7281951}" type="pres">
      <dgm:prSet presAssocID="{875A4BFF-19FF-4279-935C-B9655913EFCE}" presName="connector1" presStyleLbl="sibTrans2D1" presStyleIdx="0" presStyleCnt="1"/>
      <dgm:spPr/>
    </dgm:pt>
  </dgm:ptLst>
  <dgm:cxnLst>
    <dgm:cxn modelId="{07674C3D-D731-455C-9B9A-4807680D7A05}" type="presOf" srcId="{0EEA4D4D-5D91-4730-9917-2D84624D2EE3}" destId="{4529F3E5-C762-4CA8-9CF7-28A2247CC014}" srcOrd="2" destOrd="0" presId="urn:microsoft.com/office/officeart/2005/8/layout/gear1"/>
    <dgm:cxn modelId="{571996E2-2B71-467E-912D-B80184603B2B}" srcId="{F8C98176-FED3-4002-A09E-6390E0B91C8D}" destId="{0EEA4D4D-5D91-4730-9917-2D84624D2EE3}" srcOrd="0" destOrd="0" parTransId="{81080D2A-2691-4D21-BF74-E6BD57223B71}" sibTransId="{875A4BFF-19FF-4279-935C-B9655913EFCE}"/>
    <dgm:cxn modelId="{EBA35806-5CED-4D68-B8D5-051600F108A9}" type="presOf" srcId="{0EEA4D4D-5D91-4730-9917-2D84624D2EE3}" destId="{9EFE3756-1680-4530-A264-65041D0A7564}" srcOrd="1" destOrd="0" presId="urn:microsoft.com/office/officeart/2005/8/layout/gear1"/>
    <dgm:cxn modelId="{27E2A809-66EA-4BCE-863B-1AB975DDA87B}" type="presOf" srcId="{0EEA4D4D-5D91-4730-9917-2D84624D2EE3}" destId="{83CFC1DE-5DF8-4102-8467-060ACED46F0D}" srcOrd="0" destOrd="0" presId="urn:microsoft.com/office/officeart/2005/8/layout/gear1"/>
    <dgm:cxn modelId="{777ABFEB-D3CC-46AE-A529-9A5691F4FFF7}" type="presOf" srcId="{F8C98176-FED3-4002-A09E-6390E0B91C8D}" destId="{9063AD05-A4F6-4B61-8449-C3045D176A92}" srcOrd="0" destOrd="0" presId="urn:microsoft.com/office/officeart/2005/8/layout/gear1"/>
    <dgm:cxn modelId="{2C822D96-DD40-46E8-8FE5-F061A21C255C}" type="presOf" srcId="{875A4BFF-19FF-4279-935C-B9655913EFCE}" destId="{8A565F1A-04AB-4BEB-AA1C-00CDE7281951}" srcOrd="0" destOrd="0" presId="urn:microsoft.com/office/officeart/2005/8/layout/gear1"/>
    <dgm:cxn modelId="{7FCFFCB0-D1D3-4105-9D13-DCC225853DEC}" type="presParOf" srcId="{9063AD05-A4F6-4B61-8449-C3045D176A92}" destId="{83CFC1DE-5DF8-4102-8467-060ACED46F0D}" srcOrd="0" destOrd="0" presId="urn:microsoft.com/office/officeart/2005/8/layout/gear1"/>
    <dgm:cxn modelId="{AD96D894-88AA-44C5-BD33-E854EA2318FA}" type="presParOf" srcId="{9063AD05-A4F6-4B61-8449-C3045D176A92}" destId="{9EFE3756-1680-4530-A264-65041D0A7564}" srcOrd="1" destOrd="0" presId="urn:microsoft.com/office/officeart/2005/8/layout/gear1"/>
    <dgm:cxn modelId="{59766FCC-E576-4040-9D92-71876255A5EE}" type="presParOf" srcId="{9063AD05-A4F6-4B61-8449-C3045D176A92}" destId="{4529F3E5-C762-4CA8-9CF7-28A2247CC014}" srcOrd="2" destOrd="0" presId="urn:microsoft.com/office/officeart/2005/8/layout/gear1"/>
    <dgm:cxn modelId="{4B593099-752E-4D31-8A6E-B2A9F0D3650E}" type="presParOf" srcId="{9063AD05-A4F6-4B61-8449-C3045D176A92}" destId="{8A565F1A-04AB-4BEB-AA1C-00CDE7281951}" srcOrd="3" destOrd="0" presId="urn:microsoft.com/office/officeart/2005/8/layout/gear1"/>
  </dgm:cxnLst>
  <dgm:bg/>
  <dgm:whole/>
</dgm:dataModel>
</file>

<file path=ppt/diagrams/data12.xml><?xml version="1.0" encoding="utf-8"?>
<dgm:dataModel xmlns:dgm="http://schemas.openxmlformats.org/drawingml/2006/diagram" xmlns:a="http://schemas.openxmlformats.org/drawingml/2006/main">
  <dgm:ptLst>
    <dgm:pt modelId="{2EBBD090-F62A-49C0-AE2D-77701B85F667}" type="doc">
      <dgm:prSet loTypeId="urn:microsoft.com/office/officeart/2005/8/layout/process4" loCatId="list" qsTypeId="urn:microsoft.com/office/officeart/2005/8/quickstyle/3d7" qsCatId="3D" csTypeId="urn:microsoft.com/office/officeart/2005/8/colors/colorful5" csCatId="colorful"/>
      <dgm:spPr/>
      <dgm:t>
        <a:bodyPr/>
        <a:lstStyle/>
        <a:p>
          <a:endParaRPr lang="en-US"/>
        </a:p>
      </dgm:t>
    </dgm:pt>
    <dgm:pt modelId="{AE62D089-2646-471C-870B-17B4AFD83427}">
      <dgm:prSet/>
      <dgm:spPr/>
      <dgm:t>
        <a:bodyPr/>
        <a:lstStyle/>
        <a:p>
          <a:pPr rtl="0"/>
          <a:r>
            <a:rPr lang="en-US" b="0" i="0" baseline="0" dirty="0" err="1" smtClean="0"/>
            <a:t>Lantaran</a:t>
          </a:r>
          <a:r>
            <a:rPr lang="en-US" b="0" i="0" baseline="0" dirty="0" smtClean="0"/>
            <a:t> </a:t>
          </a:r>
          <a:r>
            <a:rPr lang="en-US" b="0" i="0" baseline="0" dirty="0" err="1" smtClean="0"/>
            <a:t>itu</a:t>
          </a:r>
          <a:r>
            <a:rPr lang="en-US" b="0" i="0" baseline="0" dirty="0" smtClean="0"/>
            <a:t>, </a:t>
          </a:r>
          <a:r>
            <a:rPr lang="en-US" b="0" i="0" baseline="0" dirty="0" err="1" smtClean="0"/>
            <a:t>sebagai</a:t>
          </a:r>
          <a:r>
            <a:rPr lang="en-US" b="0" i="0" baseline="0" dirty="0" smtClean="0"/>
            <a:t> </a:t>
          </a:r>
          <a:r>
            <a:rPr lang="en-US" b="0" i="0" baseline="0" dirty="0" err="1" smtClean="0"/>
            <a:t>ibu</a:t>
          </a:r>
          <a:r>
            <a:rPr lang="en-US" b="0" i="0" baseline="0" dirty="0" smtClean="0"/>
            <a:t> </a:t>
          </a:r>
          <a:r>
            <a:rPr lang="en-US" b="0" i="0" baseline="0" dirty="0" err="1" smtClean="0"/>
            <a:t>bapa</a:t>
          </a:r>
          <a:r>
            <a:rPr lang="en-US" b="0" i="0" baseline="0" dirty="0" smtClean="0"/>
            <a:t> yang </a:t>
          </a:r>
          <a:r>
            <a:rPr lang="en-US" b="0" i="0" baseline="0" dirty="0" err="1" smtClean="0"/>
            <a:t>memegang</a:t>
          </a:r>
          <a:r>
            <a:rPr lang="en-US" b="0" i="0" baseline="0" dirty="0" smtClean="0"/>
            <a:t> </a:t>
          </a:r>
          <a:r>
            <a:rPr lang="en-US" b="0" i="0" baseline="0" dirty="0" err="1" smtClean="0"/>
            <a:t>tanggungjawab</a:t>
          </a:r>
          <a:r>
            <a:rPr lang="en-US" b="0" i="0" baseline="0" dirty="0" smtClean="0"/>
            <a:t> </a:t>
          </a:r>
          <a:r>
            <a:rPr lang="en-US" b="0" i="0" baseline="0" dirty="0" err="1" smtClean="0"/>
            <a:t>perlulah</a:t>
          </a:r>
          <a:r>
            <a:rPr lang="en-US" b="0" i="0" baseline="0" dirty="0" smtClean="0"/>
            <a:t> </a:t>
          </a:r>
          <a:r>
            <a:rPr lang="en-US" b="0" i="0" baseline="0" dirty="0" err="1" smtClean="0"/>
            <a:t>meletakkan</a:t>
          </a:r>
          <a:r>
            <a:rPr lang="en-US" b="0" i="0" baseline="0" dirty="0" smtClean="0"/>
            <a:t> </a:t>
          </a:r>
          <a:r>
            <a:rPr lang="en-US" b="0" i="0" baseline="0" dirty="0" err="1" smtClean="0"/>
            <a:t>tanda</a:t>
          </a:r>
          <a:r>
            <a:rPr lang="en-US" b="0" i="0" baseline="0" dirty="0" smtClean="0"/>
            <a:t> </a:t>
          </a:r>
          <a:r>
            <a:rPr lang="en-US" b="0" i="0" baseline="0" dirty="0" err="1" smtClean="0"/>
            <a:t>aras</a:t>
          </a:r>
          <a:r>
            <a:rPr lang="en-US" b="0" i="0" baseline="0" dirty="0" smtClean="0"/>
            <a:t> </a:t>
          </a:r>
          <a:r>
            <a:rPr lang="en-US" b="0" i="0" baseline="0" dirty="0" err="1" smtClean="0"/>
            <a:t>dalam</a:t>
          </a:r>
          <a:r>
            <a:rPr lang="en-US" b="0" i="0" baseline="0" dirty="0" smtClean="0"/>
            <a:t> </a:t>
          </a:r>
          <a:r>
            <a:rPr lang="en-US" b="0" i="0" baseline="0" dirty="0" err="1" smtClean="0"/>
            <a:t>membangun</a:t>
          </a:r>
          <a:r>
            <a:rPr lang="en-US" b="0" i="0" baseline="0" dirty="0" smtClean="0"/>
            <a:t> </a:t>
          </a:r>
          <a:r>
            <a:rPr lang="en-US" b="0" i="0" baseline="0" dirty="0" err="1" smtClean="0"/>
            <a:t>potensi</a:t>
          </a:r>
          <a:r>
            <a:rPr lang="en-US" b="0" i="0" baseline="0" dirty="0" smtClean="0"/>
            <a:t> </a:t>
          </a:r>
          <a:r>
            <a:rPr lang="en-US" b="0" i="0" baseline="0" dirty="0" err="1" smtClean="0"/>
            <a:t>diri</a:t>
          </a:r>
          <a:r>
            <a:rPr lang="en-US" b="0" i="0" baseline="0" dirty="0" smtClean="0"/>
            <a:t> </a:t>
          </a:r>
          <a:r>
            <a:rPr lang="en-US" b="0" i="0" baseline="0" dirty="0" err="1" smtClean="0"/>
            <a:t>dengan</a:t>
          </a:r>
          <a:r>
            <a:rPr lang="en-US" b="0" i="0" baseline="0" dirty="0" smtClean="0"/>
            <a:t> </a:t>
          </a:r>
          <a:r>
            <a:rPr lang="en-US" b="0" i="0" baseline="0" dirty="0" err="1" smtClean="0"/>
            <a:t>berperanan</a:t>
          </a:r>
          <a:r>
            <a:rPr lang="en-US" b="0" i="0" baseline="0" dirty="0" smtClean="0"/>
            <a:t> </a:t>
          </a:r>
          <a:r>
            <a:rPr lang="en-US" b="0" i="0" baseline="0" dirty="0" err="1" smtClean="0"/>
            <a:t>seperti</a:t>
          </a:r>
          <a:r>
            <a:rPr lang="en-US" b="0" i="0" baseline="0" dirty="0" smtClean="0"/>
            <a:t> </a:t>
          </a:r>
          <a:r>
            <a:rPr lang="en-US" b="0" i="0" baseline="0" dirty="0" err="1" smtClean="0"/>
            <a:t>berikut</a:t>
          </a:r>
          <a:r>
            <a:rPr lang="en-US" b="0" i="0" baseline="0" dirty="0" smtClean="0"/>
            <a:t>: </a:t>
          </a:r>
          <a:endParaRPr lang="en-US" dirty="0"/>
        </a:p>
      </dgm:t>
    </dgm:pt>
    <dgm:pt modelId="{65909FBC-D088-494B-B32A-800C321559F2}" type="parTrans" cxnId="{D89D2D3D-E687-4DD8-B5D6-14811C417D4E}">
      <dgm:prSet/>
      <dgm:spPr/>
      <dgm:t>
        <a:bodyPr/>
        <a:lstStyle/>
        <a:p>
          <a:endParaRPr lang="en-US"/>
        </a:p>
      </dgm:t>
    </dgm:pt>
    <dgm:pt modelId="{914E33A1-156F-428E-885C-27FAB687B837}" type="sibTrans" cxnId="{D89D2D3D-E687-4DD8-B5D6-14811C417D4E}">
      <dgm:prSet/>
      <dgm:spPr/>
      <dgm:t>
        <a:bodyPr/>
        <a:lstStyle/>
        <a:p>
          <a:endParaRPr lang="en-US"/>
        </a:p>
      </dgm:t>
    </dgm:pt>
    <dgm:pt modelId="{1109C24C-8A71-4BCE-AD40-41684ADAFE35}">
      <dgm:prSet/>
      <dgm:spPr/>
      <dgm:t>
        <a:bodyPr/>
        <a:lstStyle/>
        <a:p>
          <a:pPr rtl="0"/>
          <a:r>
            <a:rPr lang="en-US" b="1" i="0" baseline="0" dirty="0" err="1" smtClean="0"/>
            <a:t>Pertama</a:t>
          </a:r>
          <a:r>
            <a:rPr lang="en-US" b="1" i="0" baseline="0" dirty="0" smtClean="0"/>
            <a:t>:</a:t>
          </a:r>
          <a:r>
            <a:rPr lang="en-US" b="0" i="0" baseline="0" dirty="0" smtClean="0"/>
            <a:t> </a:t>
          </a:r>
          <a:r>
            <a:rPr lang="en-US" b="0" i="0" baseline="0" dirty="0" err="1" smtClean="0"/>
            <a:t>Meletakkan</a:t>
          </a:r>
          <a:r>
            <a:rPr lang="en-US" b="0" i="0" baseline="0" dirty="0" smtClean="0"/>
            <a:t> </a:t>
          </a:r>
          <a:r>
            <a:rPr lang="en-US" b="0" i="0" baseline="0" dirty="0" err="1" smtClean="0"/>
            <a:t>indeks</a:t>
          </a:r>
          <a:r>
            <a:rPr lang="en-US" b="0" i="0" baseline="0" dirty="0" smtClean="0"/>
            <a:t> </a:t>
          </a:r>
          <a:r>
            <a:rPr lang="en-US" b="0" i="0" baseline="0" dirty="0" err="1" smtClean="0"/>
            <a:t>kemantapan</a:t>
          </a:r>
          <a:r>
            <a:rPr lang="en-US" b="0" i="0" baseline="0" dirty="0" smtClean="0"/>
            <a:t> </a:t>
          </a:r>
          <a:r>
            <a:rPr lang="en-US" b="0" i="0" baseline="0" dirty="0" err="1" smtClean="0"/>
            <a:t>akidah</a:t>
          </a:r>
          <a:r>
            <a:rPr lang="en-US" b="0" i="0" baseline="0" dirty="0" smtClean="0"/>
            <a:t>, </a:t>
          </a:r>
          <a:r>
            <a:rPr lang="en-US" b="0" i="0" baseline="0" dirty="0" err="1" smtClean="0"/>
            <a:t>akhlak</a:t>
          </a:r>
          <a:r>
            <a:rPr lang="en-US" b="0" i="0" baseline="0" dirty="0" smtClean="0"/>
            <a:t>, </a:t>
          </a:r>
          <a:r>
            <a:rPr lang="en-US" b="0" i="0" baseline="0" dirty="0" err="1" smtClean="0"/>
            <a:t>ekonomi</a:t>
          </a:r>
          <a:r>
            <a:rPr lang="en-US" b="0" i="0" baseline="0" dirty="0" smtClean="0"/>
            <a:t>, </a:t>
          </a:r>
          <a:r>
            <a:rPr lang="en-US" b="0" i="0" baseline="0" dirty="0" err="1" smtClean="0"/>
            <a:t>sosial</a:t>
          </a:r>
          <a:r>
            <a:rPr lang="en-US" b="0" i="0" baseline="0" dirty="0" smtClean="0"/>
            <a:t> </a:t>
          </a:r>
          <a:r>
            <a:rPr lang="en-US" b="0" i="0" baseline="0" dirty="0" err="1" smtClean="0"/>
            <a:t>dalam</a:t>
          </a:r>
          <a:r>
            <a:rPr lang="en-US" b="0" i="0" baseline="0" dirty="0" smtClean="0"/>
            <a:t> </a:t>
          </a:r>
          <a:r>
            <a:rPr lang="en-US" b="0" i="0" baseline="0" dirty="0" err="1" smtClean="0"/>
            <a:t>kehidupan</a:t>
          </a:r>
          <a:r>
            <a:rPr lang="en-US" b="0" i="0" baseline="0" dirty="0" smtClean="0"/>
            <a:t>. </a:t>
          </a:r>
          <a:endParaRPr lang="en-US" dirty="0"/>
        </a:p>
      </dgm:t>
    </dgm:pt>
    <dgm:pt modelId="{D7EF3AA5-02DC-46EF-B92D-2E00BD84EEFB}" type="parTrans" cxnId="{8E1F953F-CAAC-4D87-B9B4-95C587A91B20}">
      <dgm:prSet/>
      <dgm:spPr/>
      <dgm:t>
        <a:bodyPr/>
        <a:lstStyle/>
        <a:p>
          <a:endParaRPr lang="en-US"/>
        </a:p>
      </dgm:t>
    </dgm:pt>
    <dgm:pt modelId="{929FDE28-BBF0-4A15-893D-27E03B1BF615}" type="sibTrans" cxnId="{8E1F953F-CAAC-4D87-B9B4-95C587A91B20}">
      <dgm:prSet/>
      <dgm:spPr/>
      <dgm:t>
        <a:bodyPr/>
        <a:lstStyle/>
        <a:p>
          <a:endParaRPr lang="en-US"/>
        </a:p>
      </dgm:t>
    </dgm:pt>
    <dgm:pt modelId="{8E2679A5-9838-49CA-A947-F85CF23242E3}">
      <dgm:prSet/>
      <dgm:spPr/>
      <dgm:t>
        <a:bodyPr/>
        <a:lstStyle/>
        <a:p>
          <a:pPr rtl="0"/>
          <a:r>
            <a:rPr lang="en-US" b="1" i="0" baseline="0" dirty="0" err="1" smtClean="0"/>
            <a:t>Kedua</a:t>
          </a:r>
          <a:r>
            <a:rPr lang="en-US" b="1" i="0" baseline="0" dirty="0" smtClean="0"/>
            <a:t>:</a:t>
          </a:r>
          <a:r>
            <a:rPr lang="en-US" b="0" i="0" baseline="0" dirty="0" smtClean="0"/>
            <a:t> </a:t>
          </a:r>
          <a:r>
            <a:rPr lang="en-US" b="0" i="0" baseline="0" dirty="0" err="1" smtClean="0"/>
            <a:t>meletakkan</a:t>
          </a:r>
          <a:r>
            <a:rPr lang="en-US" b="0" i="0" baseline="0" dirty="0" smtClean="0"/>
            <a:t> </a:t>
          </a:r>
          <a:r>
            <a:rPr lang="en-US" b="0" i="0" baseline="0" dirty="0" err="1" smtClean="0"/>
            <a:t>indeks</a:t>
          </a:r>
          <a:r>
            <a:rPr lang="en-US" b="0" i="0" baseline="0" dirty="0" smtClean="0"/>
            <a:t> </a:t>
          </a:r>
          <a:r>
            <a:rPr lang="en-US" b="0" i="0" baseline="0" dirty="0" err="1" smtClean="0"/>
            <a:t>keharmonian</a:t>
          </a:r>
          <a:r>
            <a:rPr lang="en-US" b="0" i="0" baseline="0" dirty="0" smtClean="0"/>
            <a:t> </a:t>
          </a:r>
          <a:r>
            <a:rPr lang="en-US" b="0" i="0" baseline="0" dirty="0" err="1" smtClean="0"/>
            <a:t>rumahtangga</a:t>
          </a:r>
          <a:r>
            <a:rPr lang="en-US" b="0" i="0" baseline="0" dirty="0" smtClean="0"/>
            <a:t> </a:t>
          </a:r>
          <a:r>
            <a:rPr lang="en-US" b="0" i="0" baseline="0" dirty="0" err="1" smtClean="0"/>
            <a:t>ibarat</a:t>
          </a:r>
          <a:r>
            <a:rPr lang="en-US" b="0" i="0" baseline="0" dirty="0" smtClean="0"/>
            <a:t> ‘</a:t>
          </a:r>
          <a:r>
            <a:rPr lang="en-US" b="0" i="1" baseline="0" dirty="0" err="1" smtClean="0"/>
            <a:t>syurga</a:t>
          </a:r>
          <a:r>
            <a:rPr lang="en-US" b="0" i="1" baseline="0" dirty="0" smtClean="0"/>
            <a:t>’ </a:t>
          </a:r>
          <a:r>
            <a:rPr lang="en-US" b="0" i="0" baseline="0" dirty="0" err="1" smtClean="0"/>
            <a:t>iaitu</a:t>
          </a:r>
          <a:r>
            <a:rPr lang="en-US" b="0" i="0" baseline="0" dirty="0" smtClean="0"/>
            <a:t> </a:t>
          </a:r>
          <a:r>
            <a:rPr lang="en-US" b="0" i="0" baseline="0" dirty="0" err="1" smtClean="0"/>
            <a:t>tempat</a:t>
          </a:r>
          <a:r>
            <a:rPr lang="en-US" b="0" i="0" baseline="0" dirty="0" smtClean="0"/>
            <a:t> yang </a:t>
          </a:r>
          <a:r>
            <a:rPr lang="en-US" b="0" i="0" baseline="0" dirty="0" err="1" smtClean="0"/>
            <a:t>penuh</a:t>
          </a:r>
          <a:r>
            <a:rPr lang="en-US" b="0" i="0" baseline="0" dirty="0" smtClean="0"/>
            <a:t> </a:t>
          </a:r>
          <a:r>
            <a:rPr lang="en-US" b="0" i="0" baseline="0" dirty="0" err="1" smtClean="0"/>
            <a:t>dengan</a:t>
          </a:r>
          <a:r>
            <a:rPr lang="en-US" b="0" i="0" baseline="0" dirty="0" smtClean="0"/>
            <a:t> </a:t>
          </a:r>
          <a:r>
            <a:rPr lang="en-US" b="0" i="0" baseline="0" dirty="0" err="1" smtClean="0"/>
            <a:t>ketenangan</a:t>
          </a:r>
          <a:r>
            <a:rPr lang="en-US" b="0" i="0" baseline="0" dirty="0" smtClean="0"/>
            <a:t>, </a:t>
          </a:r>
          <a:r>
            <a:rPr lang="en-US" b="0" i="0" baseline="0" dirty="0" err="1" smtClean="0"/>
            <a:t>kenikmatan</a:t>
          </a:r>
          <a:r>
            <a:rPr lang="en-US" b="0" i="0" baseline="0" dirty="0" smtClean="0"/>
            <a:t> </a:t>
          </a:r>
          <a:r>
            <a:rPr lang="en-US" b="0" i="0" baseline="0" dirty="0" err="1" smtClean="0"/>
            <a:t>dan</a:t>
          </a:r>
          <a:r>
            <a:rPr lang="en-US" b="0" i="0" baseline="0" dirty="0" smtClean="0"/>
            <a:t> </a:t>
          </a:r>
          <a:r>
            <a:rPr lang="en-US" b="0" i="0" baseline="0" dirty="0" err="1" smtClean="0"/>
            <a:t>kebahagiaan</a:t>
          </a:r>
          <a:r>
            <a:rPr lang="en-US" b="0" i="0" baseline="0" dirty="0" smtClean="0"/>
            <a:t> </a:t>
          </a:r>
          <a:r>
            <a:rPr lang="en-US" b="0" i="0" baseline="0" dirty="0" err="1" smtClean="0"/>
            <a:t>sebagai</a:t>
          </a:r>
          <a:r>
            <a:rPr lang="en-US" b="0" i="0" baseline="0" dirty="0" smtClean="0"/>
            <a:t> </a:t>
          </a:r>
          <a:r>
            <a:rPr lang="en-US" b="0" i="0" baseline="0" dirty="0" err="1" smtClean="0"/>
            <a:t>budaya</a:t>
          </a:r>
          <a:r>
            <a:rPr lang="en-US" b="0" i="0" baseline="0" dirty="0" smtClean="0"/>
            <a:t> yang </a:t>
          </a:r>
          <a:r>
            <a:rPr lang="en-US" b="0" i="0" baseline="0" dirty="0" err="1" smtClean="0"/>
            <a:t>dapat</a:t>
          </a:r>
          <a:r>
            <a:rPr lang="en-US" b="0" i="0" baseline="0" dirty="0" smtClean="0"/>
            <a:t> </a:t>
          </a:r>
          <a:r>
            <a:rPr lang="en-US" b="0" i="0" baseline="0" dirty="0" err="1" smtClean="0"/>
            <a:t>menghindari</a:t>
          </a:r>
          <a:r>
            <a:rPr lang="en-US" b="0" i="0" baseline="0" dirty="0" smtClean="0"/>
            <a:t> </a:t>
          </a:r>
          <a:r>
            <a:rPr lang="en-US" b="0" i="0" baseline="0" dirty="0" err="1" smtClean="0"/>
            <a:t>ahli-ahli</a:t>
          </a:r>
          <a:r>
            <a:rPr lang="en-US" b="0" i="0" baseline="0" dirty="0" smtClean="0"/>
            <a:t> </a:t>
          </a:r>
          <a:r>
            <a:rPr lang="en-US" b="0" i="0" baseline="0" dirty="0" err="1" smtClean="0"/>
            <a:t>keluarga</a:t>
          </a:r>
          <a:r>
            <a:rPr lang="en-US" b="0" i="0" baseline="0" dirty="0" smtClean="0"/>
            <a:t> </a:t>
          </a:r>
          <a:r>
            <a:rPr lang="en-US" b="0" i="0" baseline="0" dirty="0" err="1" smtClean="0"/>
            <a:t>daripada</a:t>
          </a:r>
          <a:r>
            <a:rPr lang="en-US" b="0" i="0" baseline="0" dirty="0" smtClean="0"/>
            <a:t> </a:t>
          </a:r>
          <a:r>
            <a:rPr lang="en-US" b="0" i="0" baseline="0" dirty="0" err="1" smtClean="0"/>
            <a:t>gejala</a:t>
          </a:r>
          <a:r>
            <a:rPr lang="en-US" b="0" i="0" baseline="0" dirty="0" smtClean="0"/>
            <a:t> </a:t>
          </a:r>
          <a:r>
            <a:rPr lang="en-US" b="0" i="0" baseline="0" dirty="0" err="1" smtClean="0"/>
            <a:t>rosak</a:t>
          </a:r>
          <a:r>
            <a:rPr lang="en-US" b="0" i="0" baseline="0" dirty="0" smtClean="0"/>
            <a:t> </a:t>
          </a:r>
          <a:r>
            <a:rPr lang="en-US" b="0" i="0" baseline="0" dirty="0" err="1" smtClean="0"/>
            <a:t>akhlak</a:t>
          </a:r>
          <a:r>
            <a:rPr lang="en-US" b="0" i="0" baseline="0" dirty="0" smtClean="0"/>
            <a:t>. </a:t>
          </a:r>
          <a:endParaRPr lang="en-US" dirty="0"/>
        </a:p>
      </dgm:t>
    </dgm:pt>
    <dgm:pt modelId="{93983588-3B60-41A0-A37D-CDEEAE67147C}" type="parTrans" cxnId="{A550D155-E2C6-48F1-B75A-54FA9B7FB567}">
      <dgm:prSet/>
      <dgm:spPr/>
      <dgm:t>
        <a:bodyPr/>
        <a:lstStyle/>
        <a:p>
          <a:endParaRPr lang="en-US"/>
        </a:p>
      </dgm:t>
    </dgm:pt>
    <dgm:pt modelId="{EB9C4486-951C-4848-A88D-BA39EE80343B}" type="sibTrans" cxnId="{A550D155-E2C6-48F1-B75A-54FA9B7FB567}">
      <dgm:prSet/>
      <dgm:spPr/>
      <dgm:t>
        <a:bodyPr/>
        <a:lstStyle/>
        <a:p>
          <a:endParaRPr lang="en-US"/>
        </a:p>
      </dgm:t>
    </dgm:pt>
    <dgm:pt modelId="{23A3AA75-52C7-4AB3-9708-FC81C101E9B8}">
      <dgm:prSet/>
      <dgm:spPr/>
      <dgm:t>
        <a:bodyPr/>
        <a:lstStyle/>
        <a:p>
          <a:pPr rtl="0"/>
          <a:r>
            <a:rPr lang="en-US" b="1" i="0" baseline="0" dirty="0" err="1" smtClean="0"/>
            <a:t>Ketiga</a:t>
          </a:r>
          <a:r>
            <a:rPr lang="en-US" b="1" i="0" baseline="0" dirty="0" smtClean="0"/>
            <a:t>:</a:t>
          </a:r>
          <a:r>
            <a:rPr lang="en-US" b="0" i="0" baseline="0" dirty="0" smtClean="0"/>
            <a:t> </a:t>
          </a:r>
          <a:r>
            <a:rPr lang="en-US" b="0" i="0" baseline="0" dirty="0" err="1" smtClean="0"/>
            <a:t>Meletakkan</a:t>
          </a:r>
          <a:r>
            <a:rPr lang="en-US" b="0" i="0" baseline="0" dirty="0" smtClean="0"/>
            <a:t> </a:t>
          </a:r>
          <a:r>
            <a:rPr lang="en-US" b="0" i="0" baseline="0" dirty="0" err="1" smtClean="0"/>
            <a:t>indeks</a:t>
          </a:r>
          <a:r>
            <a:rPr lang="en-US" b="0" i="0" baseline="0" dirty="0" smtClean="0"/>
            <a:t> </a:t>
          </a:r>
          <a:r>
            <a:rPr lang="en-US" b="0" i="0" baseline="0" dirty="0" err="1" smtClean="0"/>
            <a:t>peningkatan</a:t>
          </a:r>
          <a:r>
            <a:rPr lang="en-US" b="0" i="0" baseline="0" dirty="0" smtClean="0"/>
            <a:t> </a:t>
          </a:r>
          <a:r>
            <a:rPr lang="en-US" b="0" i="0" baseline="0" dirty="0" err="1" smtClean="0"/>
            <a:t>jati</a:t>
          </a:r>
          <a:r>
            <a:rPr lang="en-US" b="0" i="0" baseline="0" dirty="0" smtClean="0"/>
            <a:t> </a:t>
          </a:r>
          <a:r>
            <a:rPr lang="en-US" b="0" i="0" baseline="0" dirty="0" err="1" smtClean="0"/>
            <a:t>diri</a:t>
          </a:r>
          <a:r>
            <a:rPr lang="en-US" b="0" i="0" baseline="0" dirty="0" smtClean="0"/>
            <a:t> </a:t>
          </a:r>
          <a:r>
            <a:rPr lang="en-US" b="0" i="0" baseline="0" dirty="0" err="1" smtClean="0"/>
            <a:t>muslim</a:t>
          </a:r>
          <a:r>
            <a:rPr lang="en-US" b="0" i="0" baseline="0" dirty="0" smtClean="0"/>
            <a:t> yang </a:t>
          </a:r>
          <a:r>
            <a:rPr lang="en-US" b="0" i="0" baseline="0" dirty="0" err="1" smtClean="0"/>
            <a:t>berkualiti</a:t>
          </a:r>
          <a:r>
            <a:rPr lang="en-US" b="0" i="0" baseline="0" dirty="0" smtClean="0"/>
            <a:t>, </a:t>
          </a:r>
          <a:r>
            <a:rPr lang="en-US" b="0" i="0" baseline="0" dirty="0" err="1" smtClean="0"/>
            <a:t>berpotensi</a:t>
          </a:r>
          <a:r>
            <a:rPr lang="en-US" b="0" i="0" baseline="0" dirty="0" smtClean="0"/>
            <a:t> </a:t>
          </a:r>
          <a:r>
            <a:rPr lang="en-US" b="0" i="0" baseline="0" dirty="0" err="1" smtClean="0"/>
            <a:t>besar</a:t>
          </a:r>
          <a:r>
            <a:rPr lang="en-US" b="0" i="0" baseline="0" dirty="0" smtClean="0"/>
            <a:t>, </a:t>
          </a:r>
          <a:r>
            <a:rPr lang="en-US" b="0" i="0" baseline="0" dirty="0" err="1" smtClean="0"/>
            <a:t>profesional</a:t>
          </a:r>
          <a:r>
            <a:rPr lang="en-US" b="0" i="0" baseline="0" dirty="0" smtClean="0"/>
            <a:t>, </a:t>
          </a:r>
          <a:r>
            <a:rPr lang="en-US" b="0" i="0" baseline="0" dirty="0" err="1" smtClean="0"/>
            <a:t>berdaya</a:t>
          </a:r>
          <a:r>
            <a:rPr lang="en-US" b="0" i="0" baseline="0" dirty="0" smtClean="0"/>
            <a:t> </a:t>
          </a:r>
          <a:r>
            <a:rPr lang="en-US" b="0" i="0" baseline="0" dirty="0" err="1" smtClean="0"/>
            <a:t>tahan</a:t>
          </a:r>
          <a:r>
            <a:rPr lang="en-US" b="0" i="0" baseline="0" dirty="0" smtClean="0"/>
            <a:t> </a:t>
          </a:r>
          <a:r>
            <a:rPr lang="en-US" b="0" i="0" baseline="0" dirty="0" err="1" smtClean="0"/>
            <a:t>dan</a:t>
          </a:r>
          <a:r>
            <a:rPr lang="en-US" b="0" i="0" baseline="0" dirty="0" smtClean="0"/>
            <a:t> </a:t>
          </a:r>
          <a:r>
            <a:rPr lang="en-US" b="0" i="0" baseline="0" dirty="0" err="1" smtClean="0"/>
            <a:t>sentiasa</a:t>
          </a:r>
          <a:r>
            <a:rPr lang="en-US" b="0" i="0" baseline="0" dirty="0" smtClean="0"/>
            <a:t> </a:t>
          </a:r>
          <a:r>
            <a:rPr lang="en-US" b="0" i="0" baseline="0" dirty="0" err="1" smtClean="0"/>
            <a:t>menuju</a:t>
          </a:r>
          <a:r>
            <a:rPr lang="en-US" b="0" i="0" baseline="0" dirty="0" smtClean="0"/>
            <a:t> </a:t>
          </a:r>
          <a:r>
            <a:rPr lang="en-US" b="0" i="0" baseline="0" dirty="0" err="1" smtClean="0"/>
            <a:t>ke</a:t>
          </a:r>
          <a:r>
            <a:rPr lang="en-US" b="0" i="0" baseline="0" dirty="0" smtClean="0"/>
            <a:t> </a:t>
          </a:r>
          <a:r>
            <a:rPr lang="en-US" b="0" i="0" baseline="0" dirty="0" err="1" smtClean="0"/>
            <a:t>arah</a:t>
          </a:r>
          <a:r>
            <a:rPr lang="en-US" b="0" i="0" baseline="0" dirty="0" smtClean="0"/>
            <a:t> </a:t>
          </a:r>
          <a:r>
            <a:rPr lang="en-US" b="0" i="0" baseline="0" dirty="0" err="1" smtClean="0"/>
            <a:t>kemajuan</a:t>
          </a:r>
          <a:r>
            <a:rPr lang="en-US" b="0" i="0" baseline="0" dirty="0" smtClean="0"/>
            <a:t> agama </a:t>
          </a:r>
          <a:r>
            <a:rPr lang="en-US" b="0" i="0" baseline="0" dirty="0" err="1" smtClean="0"/>
            <a:t>dan</a:t>
          </a:r>
          <a:r>
            <a:rPr lang="en-US" b="0" i="0" baseline="0" dirty="0" smtClean="0"/>
            <a:t> </a:t>
          </a:r>
          <a:r>
            <a:rPr lang="en-US" b="0" i="0" baseline="0" dirty="0" err="1" smtClean="0"/>
            <a:t>ummah</a:t>
          </a:r>
          <a:r>
            <a:rPr lang="en-US" b="0" i="0" baseline="0" dirty="0" smtClean="0"/>
            <a:t>.</a:t>
          </a:r>
          <a:endParaRPr lang="en-US" b="0" i="0" baseline="0" dirty="0"/>
        </a:p>
      </dgm:t>
    </dgm:pt>
    <dgm:pt modelId="{C8BB7EF9-4AE5-45E2-A60E-64163E8DCC2B}" type="parTrans" cxnId="{09AA68BA-867A-4CD1-A3F5-C227DC14F7E0}">
      <dgm:prSet/>
      <dgm:spPr/>
      <dgm:t>
        <a:bodyPr/>
        <a:lstStyle/>
        <a:p>
          <a:endParaRPr lang="en-US"/>
        </a:p>
      </dgm:t>
    </dgm:pt>
    <dgm:pt modelId="{C204B9EF-F6A2-47A4-8880-7883F1321DB5}" type="sibTrans" cxnId="{09AA68BA-867A-4CD1-A3F5-C227DC14F7E0}">
      <dgm:prSet/>
      <dgm:spPr/>
      <dgm:t>
        <a:bodyPr/>
        <a:lstStyle/>
        <a:p>
          <a:endParaRPr lang="en-US"/>
        </a:p>
      </dgm:t>
    </dgm:pt>
    <dgm:pt modelId="{55D79A77-B7FE-44F2-A18D-7F6FCCF13974}" type="pres">
      <dgm:prSet presAssocID="{2EBBD090-F62A-49C0-AE2D-77701B85F667}" presName="Name0" presStyleCnt="0">
        <dgm:presLayoutVars>
          <dgm:dir/>
          <dgm:animLvl val="lvl"/>
          <dgm:resizeHandles val="exact"/>
        </dgm:presLayoutVars>
      </dgm:prSet>
      <dgm:spPr/>
    </dgm:pt>
    <dgm:pt modelId="{E59F1126-9274-4A24-B1CC-EDADA640751F}" type="pres">
      <dgm:prSet presAssocID="{23A3AA75-52C7-4AB3-9708-FC81C101E9B8}" presName="boxAndChildren" presStyleCnt="0"/>
      <dgm:spPr/>
    </dgm:pt>
    <dgm:pt modelId="{CE7C0503-37D8-47DB-9ABC-394EA1083AE1}" type="pres">
      <dgm:prSet presAssocID="{23A3AA75-52C7-4AB3-9708-FC81C101E9B8}" presName="parentTextBox" presStyleLbl="node1" presStyleIdx="0" presStyleCnt="4"/>
      <dgm:spPr/>
    </dgm:pt>
    <dgm:pt modelId="{D148DEB0-FDCE-4FE2-A150-13A5A7244C68}" type="pres">
      <dgm:prSet presAssocID="{EB9C4486-951C-4848-A88D-BA39EE80343B}" presName="sp" presStyleCnt="0"/>
      <dgm:spPr/>
    </dgm:pt>
    <dgm:pt modelId="{51ABF9CD-6B3F-4FF5-ACB3-B73C6B3E979B}" type="pres">
      <dgm:prSet presAssocID="{8E2679A5-9838-49CA-A947-F85CF23242E3}" presName="arrowAndChildren" presStyleCnt="0"/>
      <dgm:spPr/>
    </dgm:pt>
    <dgm:pt modelId="{3817FE32-4ABA-4AEF-8A2C-E474E306E707}" type="pres">
      <dgm:prSet presAssocID="{8E2679A5-9838-49CA-A947-F85CF23242E3}" presName="parentTextArrow" presStyleLbl="node1" presStyleIdx="1" presStyleCnt="4"/>
      <dgm:spPr/>
    </dgm:pt>
    <dgm:pt modelId="{B434C586-BC26-404E-B078-82AA31575B53}" type="pres">
      <dgm:prSet presAssocID="{929FDE28-BBF0-4A15-893D-27E03B1BF615}" presName="sp" presStyleCnt="0"/>
      <dgm:spPr/>
    </dgm:pt>
    <dgm:pt modelId="{B32DDC90-6E2C-4EDF-9492-E52C6B0C8E89}" type="pres">
      <dgm:prSet presAssocID="{1109C24C-8A71-4BCE-AD40-41684ADAFE35}" presName="arrowAndChildren" presStyleCnt="0"/>
      <dgm:spPr/>
    </dgm:pt>
    <dgm:pt modelId="{3E668961-7069-42AC-A6C9-04884DD2AEE1}" type="pres">
      <dgm:prSet presAssocID="{1109C24C-8A71-4BCE-AD40-41684ADAFE35}" presName="parentTextArrow" presStyleLbl="node1" presStyleIdx="2" presStyleCnt="4"/>
      <dgm:spPr/>
    </dgm:pt>
    <dgm:pt modelId="{365F63FF-2E72-4643-B252-08A0943DD6DA}" type="pres">
      <dgm:prSet presAssocID="{914E33A1-156F-428E-885C-27FAB687B837}" presName="sp" presStyleCnt="0"/>
      <dgm:spPr/>
    </dgm:pt>
    <dgm:pt modelId="{4D9B38E9-158E-4D67-A264-F5B5A2548128}" type="pres">
      <dgm:prSet presAssocID="{AE62D089-2646-471C-870B-17B4AFD83427}" presName="arrowAndChildren" presStyleCnt="0"/>
      <dgm:spPr/>
    </dgm:pt>
    <dgm:pt modelId="{855AF5B0-D074-4739-B786-E43E26FBEABF}" type="pres">
      <dgm:prSet presAssocID="{AE62D089-2646-471C-870B-17B4AFD83427}" presName="parentTextArrow" presStyleLbl="node1" presStyleIdx="3" presStyleCnt="4"/>
      <dgm:spPr/>
    </dgm:pt>
  </dgm:ptLst>
  <dgm:cxnLst>
    <dgm:cxn modelId="{8E1F953F-CAAC-4D87-B9B4-95C587A91B20}" srcId="{2EBBD090-F62A-49C0-AE2D-77701B85F667}" destId="{1109C24C-8A71-4BCE-AD40-41684ADAFE35}" srcOrd="1" destOrd="0" parTransId="{D7EF3AA5-02DC-46EF-B92D-2E00BD84EEFB}" sibTransId="{929FDE28-BBF0-4A15-893D-27E03B1BF615}"/>
    <dgm:cxn modelId="{496B4A88-B8CC-4E01-BFD9-45AA172949D7}" type="presOf" srcId="{23A3AA75-52C7-4AB3-9708-FC81C101E9B8}" destId="{CE7C0503-37D8-47DB-9ABC-394EA1083AE1}" srcOrd="0" destOrd="0" presId="urn:microsoft.com/office/officeart/2005/8/layout/process4"/>
    <dgm:cxn modelId="{8B26A8BD-9DC7-41E7-AC77-C469D5850AE2}" type="presOf" srcId="{AE62D089-2646-471C-870B-17B4AFD83427}" destId="{855AF5B0-D074-4739-B786-E43E26FBEABF}" srcOrd="0" destOrd="0" presId="urn:microsoft.com/office/officeart/2005/8/layout/process4"/>
    <dgm:cxn modelId="{F3C1F288-4BF3-477A-A32E-11E6B6844D98}" type="presOf" srcId="{8E2679A5-9838-49CA-A947-F85CF23242E3}" destId="{3817FE32-4ABA-4AEF-8A2C-E474E306E707}" srcOrd="0" destOrd="0" presId="urn:microsoft.com/office/officeart/2005/8/layout/process4"/>
    <dgm:cxn modelId="{D89D2D3D-E687-4DD8-B5D6-14811C417D4E}" srcId="{2EBBD090-F62A-49C0-AE2D-77701B85F667}" destId="{AE62D089-2646-471C-870B-17B4AFD83427}" srcOrd="0" destOrd="0" parTransId="{65909FBC-D088-494B-B32A-800C321559F2}" sibTransId="{914E33A1-156F-428E-885C-27FAB687B837}"/>
    <dgm:cxn modelId="{EF081C7A-CD55-4F98-AA5C-5F1F26497F44}" type="presOf" srcId="{1109C24C-8A71-4BCE-AD40-41684ADAFE35}" destId="{3E668961-7069-42AC-A6C9-04884DD2AEE1}" srcOrd="0" destOrd="0" presId="urn:microsoft.com/office/officeart/2005/8/layout/process4"/>
    <dgm:cxn modelId="{5D3E2D7C-2C75-41F2-AF8F-324AFF061F89}" type="presOf" srcId="{2EBBD090-F62A-49C0-AE2D-77701B85F667}" destId="{55D79A77-B7FE-44F2-A18D-7F6FCCF13974}" srcOrd="0" destOrd="0" presId="urn:microsoft.com/office/officeart/2005/8/layout/process4"/>
    <dgm:cxn modelId="{09AA68BA-867A-4CD1-A3F5-C227DC14F7E0}" srcId="{2EBBD090-F62A-49C0-AE2D-77701B85F667}" destId="{23A3AA75-52C7-4AB3-9708-FC81C101E9B8}" srcOrd="3" destOrd="0" parTransId="{C8BB7EF9-4AE5-45E2-A60E-64163E8DCC2B}" sibTransId="{C204B9EF-F6A2-47A4-8880-7883F1321DB5}"/>
    <dgm:cxn modelId="{A550D155-E2C6-48F1-B75A-54FA9B7FB567}" srcId="{2EBBD090-F62A-49C0-AE2D-77701B85F667}" destId="{8E2679A5-9838-49CA-A947-F85CF23242E3}" srcOrd="2" destOrd="0" parTransId="{93983588-3B60-41A0-A37D-CDEEAE67147C}" sibTransId="{EB9C4486-951C-4848-A88D-BA39EE80343B}"/>
    <dgm:cxn modelId="{08E5B456-5042-475F-AD85-D6EBAF3E3169}" type="presParOf" srcId="{55D79A77-B7FE-44F2-A18D-7F6FCCF13974}" destId="{E59F1126-9274-4A24-B1CC-EDADA640751F}" srcOrd="0" destOrd="0" presId="urn:microsoft.com/office/officeart/2005/8/layout/process4"/>
    <dgm:cxn modelId="{B045FFAD-F99A-4EB1-A05A-429258074A07}" type="presParOf" srcId="{E59F1126-9274-4A24-B1CC-EDADA640751F}" destId="{CE7C0503-37D8-47DB-9ABC-394EA1083AE1}" srcOrd="0" destOrd="0" presId="urn:microsoft.com/office/officeart/2005/8/layout/process4"/>
    <dgm:cxn modelId="{0CD81E1F-5ED3-43A1-8DBF-8356A75CD6B1}" type="presParOf" srcId="{55D79A77-B7FE-44F2-A18D-7F6FCCF13974}" destId="{D148DEB0-FDCE-4FE2-A150-13A5A7244C68}" srcOrd="1" destOrd="0" presId="urn:microsoft.com/office/officeart/2005/8/layout/process4"/>
    <dgm:cxn modelId="{D6C66ADD-B359-447F-B7FC-291AE3A4597A}" type="presParOf" srcId="{55D79A77-B7FE-44F2-A18D-7F6FCCF13974}" destId="{51ABF9CD-6B3F-4FF5-ACB3-B73C6B3E979B}" srcOrd="2" destOrd="0" presId="urn:microsoft.com/office/officeart/2005/8/layout/process4"/>
    <dgm:cxn modelId="{A4B2C1EC-3D6C-4468-9184-7D4220DB5DEC}" type="presParOf" srcId="{51ABF9CD-6B3F-4FF5-ACB3-B73C6B3E979B}" destId="{3817FE32-4ABA-4AEF-8A2C-E474E306E707}" srcOrd="0" destOrd="0" presId="urn:microsoft.com/office/officeart/2005/8/layout/process4"/>
    <dgm:cxn modelId="{CADD10C9-3C9B-4078-8931-85DE87A41F58}" type="presParOf" srcId="{55D79A77-B7FE-44F2-A18D-7F6FCCF13974}" destId="{B434C586-BC26-404E-B078-82AA31575B53}" srcOrd="3" destOrd="0" presId="urn:microsoft.com/office/officeart/2005/8/layout/process4"/>
    <dgm:cxn modelId="{F0B07BCD-5318-4535-97ED-AEA3AD413302}" type="presParOf" srcId="{55D79A77-B7FE-44F2-A18D-7F6FCCF13974}" destId="{B32DDC90-6E2C-4EDF-9492-E52C6B0C8E89}" srcOrd="4" destOrd="0" presId="urn:microsoft.com/office/officeart/2005/8/layout/process4"/>
    <dgm:cxn modelId="{BC728E39-4715-4F57-914C-B59B7DA23F04}" type="presParOf" srcId="{B32DDC90-6E2C-4EDF-9492-E52C6B0C8E89}" destId="{3E668961-7069-42AC-A6C9-04884DD2AEE1}" srcOrd="0" destOrd="0" presId="urn:microsoft.com/office/officeart/2005/8/layout/process4"/>
    <dgm:cxn modelId="{0F025FFA-BACF-49BA-8D5F-A2143D729A8B}" type="presParOf" srcId="{55D79A77-B7FE-44F2-A18D-7F6FCCF13974}" destId="{365F63FF-2E72-4643-B252-08A0943DD6DA}" srcOrd="5" destOrd="0" presId="urn:microsoft.com/office/officeart/2005/8/layout/process4"/>
    <dgm:cxn modelId="{77F67D03-E466-47C1-ADCB-F6B023C3A02F}" type="presParOf" srcId="{55D79A77-B7FE-44F2-A18D-7F6FCCF13974}" destId="{4D9B38E9-158E-4D67-A264-F5B5A2548128}" srcOrd="6" destOrd="0" presId="urn:microsoft.com/office/officeart/2005/8/layout/process4"/>
    <dgm:cxn modelId="{403364CE-4A66-4CA3-89E7-3565262E8464}" type="presParOf" srcId="{4D9B38E9-158E-4D67-A264-F5B5A2548128}" destId="{855AF5B0-D074-4739-B786-E43E26FBEABF}" srcOrd="0" destOrd="0" presId="urn:microsoft.com/office/officeart/2005/8/layout/process4"/>
  </dgm:cxnLst>
  <dgm:bg/>
  <dgm:whole/>
</dgm:dataModel>
</file>

<file path=ppt/diagrams/data13.xml><?xml version="1.0" encoding="utf-8"?>
<dgm:dataModel xmlns:dgm="http://schemas.openxmlformats.org/drawingml/2006/diagram" xmlns:a="http://schemas.openxmlformats.org/drawingml/2006/main">
  <dgm:ptLst>
    <dgm:pt modelId="{8062B59F-A8C6-409F-B7F8-1B0C0C7431F7}" type="doc">
      <dgm:prSet loTypeId="urn:microsoft.com/office/officeart/2005/8/layout/vList2" loCatId="list" qsTypeId="urn:microsoft.com/office/officeart/2005/8/quickstyle/3d7" qsCatId="3D" csTypeId="urn:microsoft.com/office/officeart/2005/8/colors/colorful3" csCatId="colorful"/>
      <dgm:spPr/>
      <dgm:t>
        <a:bodyPr/>
        <a:lstStyle/>
        <a:p>
          <a:endParaRPr lang="en-US"/>
        </a:p>
      </dgm:t>
    </dgm:pt>
    <dgm:pt modelId="{03CF0330-4EEB-4226-8A8C-EAEF208C26A9}">
      <dgm:prSet/>
      <dgm:spPr/>
      <dgm:t>
        <a:bodyPr/>
        <a:lstStyle/>
        <a:p>
          <a:pPr rtl="0"/>
          <a:r>
            <a:rPr lang="ms-MY" b="0" i="0" baseline="0" dirty="0" smtClean="0"/>
            <a:t>Sebagai ibubapa yang prihatin dengan masa depan anak-anak, marilah kita bersama renungkan sejenak wasiat Luqmanul Hakim kepada anaknya yang mempunyai beberapa kesimpulan penting, di antaranya: </a:t>
          </a:r>
          <a:endParaRPr lang="en-US" dirty="0"/>
        </a:p>
      </dgm:t>
    </dgm:pt>
    <dgm:pt modelId="{869AE83B-9FF0-4148-AF2B-693C648C16D1}" type="parTrans" cxnId="{E3DAD84A-5FA4-42F6-98D0-BD49CA077E5A}">
      <dgm:prSet/>
      <dgm:spPr/>
      <dgm:t>
        <a:bodyPr/>
        <a:lstStyle/>
        <a:p>
          <a:endParaRPr lang="en-US"/>
        </a:p>
      </dgm:t>
    </dgm:pt>
    <dgm:pt modelId="{E1CFF211-DE55-4B85-A038-DD2A7C598CC8}" type="sibTrans" cxnId="{E3DAD84A-5FA4-42F6-98D0-BD49CA077E5A}">
      <dgm:prSet/>
      <dgm:spPr/>
      <dgm:t>
        <a:bodyPr/>
        <a:lstStyle/>
        <a:p>
          <a:endParaRPr lang="en-US"/>
        </a:p>
      </dgm:t>
    </dgm:pt>
    <dgm:pt modelId="{502B88E2-B75F-467B-9F5A-A02720730804}">
      <dgm:prSet/>
      <dgm:spPr/>
      <dgm:t>
        <a:bodyPr/>
        <a:lstStyle/>
        <a:p>
          <a:pPr rtl="0"/>
          <a:r>
            <a:rPr lang="ms-MY" b="1" i="0" baseline="0" dirty="0" smtClean="0"/>
            <a:t>Pertama:</a:t>
          </a:r>
          <a:r>
            <a:rPr lang="ms-MY" b="0" i="0" baseline="0" dirty="0" smtClean="0"/>
            <a:t> menitik-beratkan tentang aqidah dan jangan sekali-kali mensyirikkan Allah SWT dengan sesuatu jua pun, serta ajarkanlah anak-anak mensyukuri nikmat Allah SWT. </a:t>
          </a:r>
          <a:endParaRPr lang="en-US" dirty="0"/>
        </a:p>
      </dgm:t>
    </dgm:pt>
    <dgm:pt modelId="{5F86B0A4-AB3F-4C36-A66D-3664EDAD3DB8}" type="parTrans" cxnId="{6CE465DD-D138-4657-9920-016DB292880E}">
      <dgm:prSet/>
      <dgm:spPr/>
      <dgm:t>
        <a:bodyPr/>
        <a:lstStyle/>
        <a:p>
          <a:endParaRPr lang="en-US"/>
        </a:p>
      </dgm:t>
    </dgm:pt>
    <dgm:pt modelId="{76AECC43-463F-4D37-A454-AB3BD7FA7AA9}" type="sibTrans" cxnId="{6CE465DD-D138-4657-9920-016DB292880E}">
      <dgm:prSet/>
      <dgm:spPr/>
      <dgm:t>
        <a:bodyPr/>
        <a:lstStyle/>
        <a:p>
          <a:endParaRPr lang="en-US"/>
        </a:p>
      </dgm:t>
    </dgm:pt>
    <dgm:pt modelId="{C490BACC-BF49-465A-8BF6-72725F88F1CC}">
      <dgm:prSet/>
      <dgm:spPr/>
      <dgm:t>
        <a:bodyPr/>
        <a:lstStyle/>
        <a:p>
          <a:pPr rtl="0"/>
          <a:r>
            <a:rPr lang="ms-MY" b="1" i="0" baseline="0" dirty="0" smtClean="0"/>
            <a:t>Kedua</a:t>
          </a:r>
          <a:r>
            <a:rPr lang="ms-MY" b="0" i="0" baseline="0" dirty="0" smtClean="0"/>
            <a:t>: sentiasa mengingatkan anak-anak agar menunjukkan rasa hormat yang tinggi terhadap ibu bapa dan meyakinkan bahawa amal kebajikan itu akan dibalas Allah SWT walau seberat biji sawi sekalipun. </a:t>
          </a:r>
          <a:endParaRPr lang="en-US" dirty="0"/>
        </a:p>
      </dgm:t>
    </dgm:pt>
    <dgm:pt modelId="{B4EEE45C-B8CC-4002-B5B5-06401872B9E7}" type="parTrans" cxnId="{7E0F5585-D16A-4567-AAE9-50F48944BCEF}">
      <dgm:prSet/>
      <dgm:spPr/>
      <dgm:t>
        <a:bodyPr/>
        <a:lstStyle/>
        <a:p>
          <a:endParaRPr lang="en-US"/>
        </a:p>
      </dgm:t>
    </dgm:pt>
    <dgm:pt modelId="{E05D53C7-5FAE-4743-A633-A006AB1DAB48}" type="sibTrans" cxnId="{7E0F5585-D16A-4567-AAE9-50F48944BCEF}">
      <dgm:prSet/>
      <dgm:spPr/>
      <dgm:t>
        <a:bodyPr/>
        <a:lstStyle/>
        <a:p>
          <a:endParaRPr lang="en-US"/>
        </a:p>
      </dgm:t>
    </dgm:pt>
    <dgm:pt modelId="{0DFAAE23-2AE6-473C-820F-D345678612F1}">
      <dgm:prSet/>
      <dgm:spPr/>
      <dgm:t>
        <a:bodyPr/>
        <a:lstStyle/>
        <a:p>
          <a:pPr rtl="0"/>
          <a:r>
            <a:rPr lang="ms-MY" b="1" i="0" baseline="0" dirty="0" smtClean="0"/>
            <a:t>Ketiga</a:t>
          </a:r>
          <a:r>
            <a:rPr lang="ms-MY" b="0" i="0" baseline="0" dirty="0" smtClean="0"/>
            <a:t>: para ibu bapa hendaklah sentiasa mengawasi solat anak-anak, agar mereka tidak lalai dan cuai dalam penjagaan solat fardhu</a:t>
          </a:r>
          <a:endParaRPr lang="en-US" dirty="0"/>
        </a:p>
      </dgm:t>
    </dgm:pt>
    <dgm:pt modelId="{1C034332-1403-4D32-AEAE-6AD50CCF535E}" type="parTrans" cxnId="{DFC558FF-3F4B-44AA-9943-769B4E6EEBDD}">
      <dgm:prSet/>
      <dgm:spPr/>
      <dgm:t>
        <a:bodyPr/>
        <a:lstStyle/>
        <a:p>
          <a:endParaRPr lang="en-US"/>
        </a:p>
      </dgm:t>
    </dgm:pt>
    <dgm:pt modelId="{E61B7E72-80CC-42AF-9D3F-393964C315E3}" type="sibTrans" cxnId="{DFC558FF-3F4B-44AA-9943-769B4E6EEBDD}">
      <dgm:prSet/>
      <dgm:spPr/>
      <dgm:t>
        <a:bodyPr/>
        <a:lstStyle/>
        <a:p>
          <a:endParaRPr lang="en-US"/>
        </a:p>
      </dgm:t>
    </dgm:pt>
    <dgm:pt modelId="{5C763C29-E962-4646-B1C5-11F7A0AA7C55}">
      <dgm:prSet/>
      <dgm:spPr/>
      <dgm:t>
        <a:bodyPr/>
        <a:lstStyle/>
        <a:p>
          <a:pPr rtl="0"/>
          <a:r>
            <a:rPr lang="ms-MY" b="1" i="0" baseline="0" dirty="0" smtClean="0"/>
            <a:t>keempat:</a:t>
          </a:r>
          <a:r>
            <a:rPr lang="ms-MY" b="0" i="0" baseline="0" dirty="0" smtClean="0"/>
            <a:t> bentukkanlah akhlak mulia dalam diri anak-anak agar mereka tidak sombong dan ego sesama sendiri dan bersederhanalah dalam kebanyakkan urusan.</a:t>
          </a:r>
          <a:endParaRPr lang="ms-MY" b="0" i="0" baseline="0" dirty="0"/>
        </a:p>
      </dgm:t>
    </dgm:pt>
    <dgm:pt modelId="{D6007230-4678-48DC-AE21-41058ED57DD8}" type="parTrans" cxnId="{568C3454-7FF7-42FF-BE61-DB7578FF9249}">
      <dgm:prSet/>
      <dgm:spPr/>
      <dgm:t>
        <a:bodyPr/>
        <a:lstStyle/>
        <a:p>
          <a:endParaRPr lang="en-US"/>
        </a:p>
      </dgm:t>
    </dgm:pt>
    <dgm:pt modelId="{8E26516A-EFE1-4262-91D4-E5B91B784D4B}" type="sibTrans" cxnId="{568C3454-7FF7-42FF-BE61-DB7578FF9249}">
      <dgm:prSet/>
      <dgm:spPr/>
      <dgm:t>
        <a:bodyPr/>
        <a:lstStyle/>
        <a:p>
          <a:endParaRPr lang="en-US"/>
        </a:p>
      </dgm:t>
    </dgm:pt>
    <dgm:pt modelId="{6822C330-F7AF-4A19-832E-722798EB70EC}" type="pres">
      <dgm:prSet presAssocID="{8062B59F-A8C6-409F-B7F8-1B0C0C7431F7}" presName="linear" presStyleCnt="0">
        <dgm:presLayoutVars>
          <dgm:animLvl val="lvl"/>
          <dgm:resizeHandles val="exact"/>
        </dgm:presLayoutVars>
      </dgm:prSet>
      <dgm:spPr/>
    </dgm:pt>
    <dgm:pt modelId="{9F2611D6-BCA1-466A-A47F-D765CDD65DE8}" type="pres">
      <dgm:prSet presAssocID="{03CF0330-4EEB-4226-8A8C-EAEF208C26A9}" presName="parentText" presStyleLbl="node1" presStyleIdx="0" presStyleCnt="5">
        <dgm:presLayoutVars>
          <dgm:chMax val="0"/>
          <dgm:bulletEnabled val="1"/>
        </dgm:presLayoutVars>
      </dgm:prSet>
      <dgm:spPr/>
    </dgm:pt>
    <dgm:pt modelId="{39242B55-28AE-48E7-BE37-1FED8B1BCEC4}" type="pres">
      <dgm:prSet presAssocID="{E1CFF211-DE55-4B85-A038-DD2A7C598CC8}" presName="spacer" presStyleCnt="0"/>
      <dgm:spPr/>
    </dgm:pt>
    <dgm:pt modelId="{8C7A1093-4F74-4F7A-A878-2E8BE1C673B9}" type="pres">
      <dgm:prSet presAssocID="{502B88E2-B75F-467B-9F5A-A02720730804}" presName="parentText" presStyleLbl="node1" presStyleIdx="1" presStyleCnt="5">
        <dgm:presLayoutVars>
          <dgm:chMax val="0"/>
          <dgm:bulletEnabled val="1"/>
        </dgm:presLayoutVars>
      </dgm:prSet>
      <dgm:spPr/>
    </dgm:pt>
    <dgm:pt modelId="{78DF5E3F-E942-4168-A9A5-D349679E1C86}" type="pres">
      <dgm:prSet presAssocID="{76AECC43-463F-4D37-A454-AB3BD7FA7AA9}" presName="spacer" presStyleCnt="0"/>
      <dgm:spPr/>
    </dgm:pt>
    <dgm:pt modelId="{E24FA485-4F9A-4B9D-8642-2B1CDAC5A6D4}" type="pres">
      <dgm:prSet presAssocID="{C490BACC-BF49-465A-8BF6-72725F88F1CC}" presName="parentText" presStyleLbl="node1" presStyleIdx="2" presStyleCnt="5">
        <dgm:presLayoutVars>
          <dgm:chMax val="0"/>
          <dgm:bulletEnabled val="1"/>
        </dgm:presLayoutVars>
      </dgm:prSet>
      <dgm:spPr/>
    </dgm:pt>
    <dgm:pt modelId="{1B0C84E2-11D7-4196-B2C4-8E4EBCE391CA}" type="pres">
      <dgm:prSet presAssocID="{E05D53C7-5FAE-4743-A633-A006AB1DAB48}" presName="spacer" presStyleCnt="0"/>
      <dgm:spPr/>
    </dgm:pt>
    <dgm:pt modelId="{08A2701F-CBD8-4BF4-9AF0-6EA92988F3CD}" type="pres">
      <dgm:prSet presAssocID="{0DFAAE23-2AE6-473C-820F-D345678612F1}" presName="parentText" presStyleLbl="node1" presStyleIdx="3" presStyleCnt="5">
        <dgm:presLayoutVars>
          <dgm:chMax val="0"/>
          <dgm:bulletEnabled val="1"/>
        </dgm:presLayoutVars>
      </dgm:prSet>
      <dgm:spPr/>
    </dgm:pt>
    <dgm:pt modelId="{0E8A2BC6-7733-438E-B34B-F45B35C659D5}" type="pres">
      <dgm:prSet presAssocID="{E61B7E72-80CC-42AF-9D3F-393964C315E3}" presName="spacer" presStyleCnt="0"/>
      <dgm:spPr/>
    </dgm:pt>
    <dgm:pt modelId="{99966524-0B0E-4E12-80C6-737A88E99262}" type="pres">
      <dgm:prSet presAssocID="{5C763C29-E962-4646-B1C5-11F7A0AA7C55}" presName="parentText" presStyleLbl="node1" presStyleIdx="4" presStyleCnt="5">
        <dgm:presLayoutVars>
          <dgm:chMax val="0"/>
          <dgm:bulletEnabled val="1"/>
        </dgm:presLayoutVars>
      </dgm:prSet>
      <dgm:spPr/>
    </dgm:pt>
  </dgm:ptLst>
  <dgm:cxnLst>
    <dgm:cxn modelId="{381FF2DC-75A9-4342-877C-0C5465FDE9ED}" type="presOf" srcId="{8062B59F-A8C6-409F-B7F8-1B0C0C7431F7}" destId="{6822C330-F7AF-4A19-832E-722798EB70EC}" srcOrd="0" destOrd="0" presId="urn:microsoft.com/office/officeart/2005/8/layout/vList2"/>
    <dgm:cxn modelId="{568C3454-7FF7-42FF-BE61-DB7578FF9249}" srcId="{8062B59F-A8C6-409F-B7F8-1B0C0C7431F7}" destId="{5C763C29-E962-4646-B1C5-11F7A0AA7C55}" srcOrd="4" destOrd="0" parTransId="{D6007230-4678-48DC-AE21-41058ED57DD8}" sibTransId="{8E26516A-EFE1-4262-91D4-E5B91B784D4B}"/>
    <dgm:cxn modelId="{E3DAD84A-5FA4-42F6-98D0-BD49CA077E5A}" srcId="{8062B59F-A8C6-409F-B7F8-1B0C0C7431F7}" destId="{03CF0330-4EEB-4226-8A8C-EAEF208C26A9}" srcOrd="0" destOrd="0" parTransId="{869AE83B-9FF0-4148-AF2B-693C648C16D1}" sibTransId="{E1CFF211-DE55-4B85-A038-DD2A7C598CC8}"/>
    <dgm:cxn modelId="{87C944BC-D8BF-41E8-A297-56EEF1FB875E}" type="presOf" srcId="{03CF0330-4EEB-4226-8A8C-EAEF208C26A9}" destId="{9F2611D6-BCA1-466A-A47F-D765CDD65DE8}" srcOrd="0" destOrd="0" presId="urn:microsoft.com/office/officeart/2005/8/layout/vList2"/>
    <dgm:cxn modelId="{BC54C0C9-2F58-43E3-A127-C2A07334FEF0}" type="presOf" srcId="{C490BACC-BF49-465A-8BF6-72725F88F1CC}" destId="{E24FA485-4F9A-4B9D-8642-2B1CDAC5A6D4}" srcOrd="0" destOrd="0" presId="urn:microsoft.com/office/officeart/2005/8/layout/vList2"/>
    <dgm:cxn modelId="{5F4BE8D4-0DAA-41DC-A182-24920ED144F7}" type="presOf" srcId="{0DFAAE23-2AE6-473C-820F-D345678612F1}" destId="{08A2701F-CBD8-4BF4-9AF0-6EA92988F3CD}" srcOrd="0" destOrd="0" presId="urn:microsoft.com/office/officeart/2005/8/layout/vList2"/>
    <dgm:cxn modelId="{DFC558FF-3F4B-44AA-9943-769B4E6EEBDD}" srcId="{8062B59F-A8C6-409F-B7F8-1B0C0C7431F7}" destId="{0DFAAE23-2AE6-473C-820F-D345678612F1}" srcOrd="3" destOrd="0" parTransId="{1C034332-1403-4D32-AEAE-6AD50CCF535E}" sibTransId="{E61B7E72-80CC-42AF-9D3F-393964C315E3}"/>
    <dgm:cxn modelId="{4105EC7D-4DF9-465A-8945-A81F46031E3C}" type="presOf" srcId="{5C763C29-E962-4646-B1C5-11F7A0AA7C55}" destId="{99966524-0B0E-4E12-80C6-737A88E99262}" srcOrd="0" destOrd="0" presId="urn:microsoft.com/office/officeart/2005/8/layout/vList2"/>
    <dgm:cxn modelId="{7E0F5585-D16A-4567-AAE9-50F48944BCEF}" srcId="{8062B59F-A8C6-409F-B7F8-1B0C0C7431F7}" destId="{C490BACC-BF49-465A-8BF6-72725F88F1CC}" srcOrd="2" destOrd="0" parTransId="{B4EEE45C-B8CC-4002-B5B5-06401872B9E7}" sibTransId="{E05D53C7-5FAE-4743-A633-A006AB1DAB48}"/>
    <dgm:cxn modelId="{60155835-32A9-4908-B48C-17C8CC40DAAC}" type="presOf" srcId="{502B88E2-B75F-467B-9F5A-A02720730804}" destId="{8C7A1093-4F74-4F7A-A878-2E8BE1C673B9}" srcOrd="0" destOrd="0" presId="urn:microsoft.com/office/officeart/2005/8/layout/vList2"/>
    <dgm:cxn modelId="{6CE465DD-D138-4657-9920-016DB292880E}" srcId="{8062B59F-A8C6-409F-B7F8-1B0C0C7431F7}" destId="{502B88E2-B75F-467B-9F5A-A02720730804}" srcOrd="1" destOrd="0" parTransId="{5F86B0A4-AB3F-4C36-A66D-3664EDAD3DB8}" sibTransId="{76AECC43-463F-4D37-A454-AB3BD7FA7AA9}"/>
    <dgm:cxn modelId="{EBBCCD53-9BAD-4B5E-BD1B-9548C43569DD}" type="presParOf" srcId="{6822C330-F7AF-4A19-832E-722798EB70EC}" destId="{9F2611D6-BCA1-466A-A47F-D765CDD65DE8}" srcOrd="0" destOrd="0" presId="urn:microsoft.com/office/officeart/2005/8/layout/vList2"/>
    <dgm:cxn modelId="{E0366429-13A1-400A-9E74-34DCBA2DB44E}" type="presParOf" srcId="{6822C330-F7AF-4A19-832E-722798EB70EC}" destId="{39242B55-28AE-48E7-BE37-1FED8B1BCEC4}" srcOrd="1" destOrd="0" presId="urn:microsoft.com/office/officeart/2005/8/layout/vList2"/>
    <dgm:cxn modelId="{DCC97C32-D808-4FB0-8A61-53345F410D10}" type="presParOf" srcId="{6822C330-F7AF-4A19-832E-722798EB70EC}" destId="{8C7A1093-4F74-4F7A-A878-2E8BE1C673B9}" srcOrd="2" destOrd="0" presId="urn:microsoft.com/office/officeart/2005/8/layout/vList2"/>
    <dgm:cxn modelId="{BFC8E330-7A07-4DE6-B20C-4318CD7581F2}" type="presParOf" srcId="{6822C330-F7AF-4A19-832E-722798EB70EC}" destId="{78DF5E3F-E942-4168-A9A5-D349679E1C86}" srcOrd="3" destOrd="0" presId="urn:microsoft.com/office/officeart/2005/8/layout/vList2"/>
    <dgm:cxn modelId="{2A20E183-D16A-48BE-A522-88FAE6B4C557}" type="presParOf" srcId="{6822C330-F7AF-4A19-832E-722798EB70EC}" destId="{E24FA485-4F9A-4B9D-8642-2B1CDAC5A6D4}" srcOrd="4" destOrd="0" presId="urn:microsoft.com/office/officeart/2005/8/layout/vList2"/>
    <dgm:cxn modelId="{DAB7C049-7658-404E-9000-90B020C2D597}" type="presParOf" srcId="{6822C330-F7AF-4A19-832E-722798EB70EC}" destId="{1B0C84E2-11D7-4196-B2C4-8E4EBCE391CA}" srcOrd="5" destOrd="0" presId="urn:microsoft.com/office/officeart/2005/8/layout/vList2"/>
    <dgm:cxn modelId="{7A94E18E-7BAA-4798-9566-DF60DD05D225}" type="presParOf" srcId="{6822C330-F7AF-4A19-832E-722798EB70EC}" destId="{08A2701F-CBD8-4BF4-9AF0-6EA92988F3CD}" srcOrd="6" destOrd="0" presId="urn:microsoft.com/office/officeart/2005/8/layout/vList2"/>
    <dgm:cxn modelId="{8A8A5CF0-EA51-463B-AAF2-DA601971BEF3}" type="presParOf" srcId="{6822C330-F7AF-4A19-832E-722798EB70EC}" destId="{0E8A2BC6-7733-438E-B34B-F45B35C659D5}" srcOrd="7" destOrd="0" presId="urn:microsoft.com/office/officeart/2005/8/layout/vList2"/>
    <dgm:cxn modelId="{27A9C99A-80B3-41B7-AFA5-FC4F1BF7341A}" type="presParOf" srcId="{6822C330-F7AF-4A19-832E-722798EB70EC}" destId="{99966524-0B0E-4E12-80C6-737A88E99262}" srcOrd="8" destOrd="0" presId="urn:microsoft.com/office/officeart/2005/8/layout/vList2"/>
  </dgm:cxnLst>
  <dgm:bg/>
  <dgm:whole/>
</dgm:dataModel>
</file>

<file path=ppt/diagrams/data14.xml><?xml version="1.0" encoding="utf-8"?>
<dgm:dataModel xmlns:dgm="http://schemas.openxmlformats.org/drawingml/2006/diagram" xmlns:a="http://schemas.openxmlformats.org/drawingml/2006/main">
  <dgm:ptLst>
    <dgm:pt modelId="{57C6F147-2121-4694-B8E4-EBCF46CF09FB}" type="doc">
      <dgm:prSet loTypeId="urn:microsoft.com/office/officeart/2005/8/layout/vList2" loCatId="list" qsTypeId="urn:microsoft.com/office/officeart/2005/8/quickstyle/3d5" qsCatId="3D" csTypeId="urn:microsoft.com/office/officeart/2005/8/colors/colorful5" csCatId="colorful"/>
      <dgm:spPr/>
      <dgm:t>
        <a:bodyPr/>
        <a:lstStyle/>
        <a:p>
          <a:endParaRPr lang="en-US"/>
        </a:p>
      </dgm:t>
    </dgm:pt>
    <dgm:pt modelId="{91ADEC67-53FB-4DDE-B65D-38090DF07EF7}">
      <dgm:prSet/>
      <dgm:spPr/>
      <dgm:t>
        <a:bodyPr/>
        <a:lstStyle/>
        <a:p>
          <a:pPr algn="ctr" rtl="0"/>
          <a:r>
            <a:rPr lang="en-US" dirty="0" err="1" smtClean="0"/>
            <a:t>Mimbar</a:t>
          </a:r>
          <a:r>
            <a:rPr lang="en-US" dirty="0" smtClean="0"/>
            <a:t> </a:t>
          </a:r>
          <a:r>
            <a:rPr lang="en-US" dirty="0" err="1" smtClean="0"/>
            <a:t>menyeru</a:t>
          </a:r>
          <a:r>
            <a:rPr lang="en-US" dirty="0" smtClean="0"/>
            <a:t> </a:t>
          </a:r>
          <a:r>
            <a:rPr lang="en-US" dirty="0" err="1" smtClean="0"/>
            <a:t>sidang</a:t>
          </a:r>
          <a:r>
            <a:rPr lang="en-US" dirty="0" smtClean="0"/>
            <a:t> </a:t>
          </a:r>
          <a:r>
            <a:rPr lang="en-US" dirty="0" err="1" smtClean="0"/>
            <a:t>Jumaat</a:t>
          </a:r>
          <a:r>
            <a:rPr lang="en-US" dirty="0" smtClean="0"/>
            <a:t> </a:t>
          </a:r>
          <a:r>
            <a:rPr lang="en-US" dirty="0" err="1" smtClean="0"/>
            <a:t>dan</a:t>
          </a:r>
          <a:r>
            <a:rPr lang="en-US" dirty="0" smtClean="0"/>
            <a:t> </a:t>
          </a:r>
          <a:r>
            <a:rPr lang="en-US" dirty="0" err="1" smtClean="0"/>
            <a:t>umat</a:t>
          </a:r>
          <a:r>
            <a:rPr lang="en-US" dirty="0" smtClean="0"/>
            <a:t> Islam </a:t>
          </a:r>
          <a:r>
            <a:rPr lang="en-US" dirty="0" err="1" smtClean="0"/>
            <a:t>sekalian</a:t>
          </a:r>
          <a:r>
            <a:rPr lang="en-US" dirty="0" smtClean="0"/>
            <a:t> </a:t>
          </a:r>
          <a:r>
            <a:rPr lang="en-US" dirty="0" err="1" smtClean="0"/>
            <a:t>marilah</a:t>
          </a:r>
          <a:r>
            <a:rPr lang="en-US" dirty="0" smtClean="0"/>
            <a:t> </a:t>
          </a:r>
          <a:r>
            <a:rPr lang="en-US" dirty="0" err="1" smtClean="0"/>
            <a:t>sama-sama</a:t>
          </a:r>
          <a:r>
            <a:rPr lang="en-US" dirty="0" smtClean="0"/>
            <a:t> </a:t>
          </a:r>
          <a:r>
            <a:rPr lang="en-US" dirty="0" err="1" smtClean="0"/>
            <a:t>kita</a:t>
          </a:r>
          <a:r>
            <a:rPr lang="en-US" dirty="0" smtClean="0"/>
            <a:t> </a:t>
          </a:r>
          <a:r>
            <a:rPr lang="en-US" dirty="0" err="1" smtClean="0"/>
            <a:t>membangun</a:t>
          </a:r>
          <a:r>
            <a:rPr lang="en-US" dirty="0" smtClean="0"/>
            <a:t> </a:t>
          </a:r>
          <a:r>
            <a:rPr lang="en-US" dirty="0" err="1" smtClean="0"/>
            <a:t>potensi</a:t>
          </a:r>
          <a:r>
            <a:rPr lang="en-US" dirty="0" smtClean="0"/>
            <a:t> </a:t>
          </a:r>
          <a:r>
            <a:rPr lang="en-US" dirty="0" err="1" smtClean="0"/>
            <a:t>diri</a:t>
          </a:r>
          <a:r>
            <a:rPr lang="en-US" dirty="0" smtClean="0"/>
            <a:t> </a:t>
          </a:r>
          <a:r>
            <a:rPr lang="en-US" dirty="0" err="1" smtClean="0"/>
            <a:t>terutamanya</a:t>
          </a:r>
          <a:r>
            <a:rPr lang="en-US" dirty="0" smtClean="0"/>
            <a:t> </a:t>
          </a:r>
          <a:r>
            <a:rPr lang="en-US" dirty="0" err="1" smtClean="0"/>
            <a:t>kepada</a:t>
          </a:r>
          <a:r>
            <a:rPr lang="en-US" dirty="0" smtClean="0"/>
            <a:t> </a:t>
          </a:r>
          <a:r>
            <a:rPr lang="en-US" dirty="0" err="1" smtClean="0"/>
            <a:t>anak-anak</a:t>
          </a:r>
          <a:r>
            <a:rPr lang="en-US" dirty="0" smtClean="0"/>
            <a:t> </a:t>
          </a:r>
          <a:r>
            <a:rPr lang="en-US" dirty="0" err="1" smtClean="0"/>
            <a:t>kita</a:t>
          </a:r>
          <a:r>
            <a:rPr lang="en-US" dirty="0" smtClean="0"/>
            <a:t> </a:t>
          </a:r>
          <a:r>
            <a:rPr lang="en-US" dirty="0" err="1" smtClean="0"/>
            <a:t>dengan</a:t>
          </a:r>
          <a:r>
            <a:rPr lang="en-US" dirty="0" smtClean="0"/>
            <a:t> </a:t>
          </a:r>
          <a:r>
            <a:rPr lang="en-US" dirty="0" err="1" smtClean="0"/>
            <a:t>membetulkan</a:t>
          </a:r>
          <a:r>
            <a:rPr lang="en-US" dirty="0" smtClean="0"/>
            <a:t> </a:t>
          </a:r>
          <a:r>
            <a:rPr lang="en-US" dirty="0" err="1" smtClean="0"/>
            <a:t>kesilapan-kesilapan</a:t>
          </a:r>
          <a:r>
            <a:rPr lang="en-US" dirty="0" smtClean="0"/>
            <a:t> yang </a:t>
          </a:r>
          <a:r>
            <a:rPr lang="en-US" dirty="0" err="1" smtClean="0"/>
            <a:t>biasa</a:t>
          </a:r>
          <a:r>
            <a:rPr lang="en-US" dirty="0" smtClean="0"/>
            <a:t> </a:t>
          </a:r>
          <a:r>
            <a:rPr lang="en-US" dirty="0" err="1" smtClean="0"/>
            <a:t>dilakukan</a:t>
          </a:r>
          <a:r>
            <a:rPr lang="en-US" dirty="0" smtClean="0"/>
            <a:t> </a:t>
          </a:r>
          <a:r>
            <a:rPr lang="en-US" dirty="0" err="1" smtClean="0"/>
            <a:t>dan</a:t>
          </a:r>
          <a:r>
            <a:rPr lang="en-US" dirty="0" smtClean="0"/>
            <a:t> </a:t>
          </a:r>
          <a:r>
            <a:rPr lang="en-US" dirty="0" err="1" smtClean="0"/>
            <a:t>membiasakan</a:t>
          </a:r>
          <a:r>
            <a:rPr lang="en-US" dirty="0" smtClean="0"/>
            <a:t> </a:t>
          </a:r>
          <a:r>
            <a:rPr lang="en-US" dirty="0" err="1" smtClean="0"/>
            <a:t>dengan</a:t>
          </a:r>
          <a:r>
            <a:rPr lang="en-US" dirty="0" smtClean="0"/>
            <a:t> </a:t>
          </a:r>
          <a:r>
            <a:rPr lang="en-US" dirty="0" err="1" smtClean="0"/>
            <a:t>amalan-amalan</a:t>
          </a:r>
          <a:r>
            <a:rPr lang="en-US" dirty="0" smtClean="0"/>
            <a:t> </a:t>
          </a:r>
          <a:r>
            <a:rPr lang="en-US" dirty="0" err="1" smtClean="0"/>
            <a:t>positif</a:t>
          </a:r>
          <a:r>
            <a:rPr lang="en-US" dirty="0" smtClean="0"/>
            <a:t> </a:t>
          </a:r>
          <a:r>
            <a:rPr lang="en-US" dirty="0" err="1" smtClean="0"/>
            <a:t>dan</a:t>
          </a:r>
          <a:r>
            <a:rPr lang="en-US" dirty="0" smtClean="0"/>
            <a:t> </a:t>
          </a:r>
          <a:r>
            <a:rPr lang="en-US" dirty="0" err="1" smtClean="0"/>
            <a:t>kerja-kerja</a:t>
          </a:r>
          <a:r>
            <a:rPr lang="en-US" dirty="0" smtClean="0"/>
            <a:t> </a:t>
          </a:r>
          <a:r>
            <a:rPr lang="en-US" dirty="0" err="1" smtClean="0"/>
            <a:t>baik</a:t>
          </a:r>
          <a:r>
            <a:rPr lang="en-US" dirty="0" smtClean="0"/>
            <a:t> </a:t>
          </a:r>
          <a:r>
            <a:rPr lang="en-US" dirty="0" err="1" smtClean="0"/>
            <a:t>untuk</a:t>
          </a:r>
          <a:r>
            <a:rPr lang="en-US" dirty="0" smtClean="0"/>
            <a:t> </a:t>
          </a:r>
          <a:r>
            <a:rPr lang="en-US" dirty="0" err="1" smtClean="0"/>
            <a:t>menjadi</a:t>
          </a:r>
          <a:r>
            <a:rPr lang="en-US" dirty="0" smtClean="0"/>
            <a:t> </a:t>
          </a:r>
          <a:r>
            <a:rPr lang="en-US" dirty="0" err="1" smtClean="0"/>
            <a:t>rutin</a:t>
          </a:r>
          <a:r>
            <a:rPr lang="en-US" dirty="0" smtClean="0"/>
            <a:t> </a:t>
          </a:r>
          <a:r>
            <a:rPr lang="en-US" dirty="0" err="1" smtClean="0"/>
            <a:t>dalam</a:t>
          </a:r>
          <a:r>
            <a:rPr lang="en-US" dirty="0" smtClean="0"/>
            <a:t> </a:t>
          </a:r>
          <a:r>
            <a:rPr lang="en-US" dirty="0" err="1" smtClean="0"/>
            <a:t>kehidupan</a:t>
          </a:r>
          <a:r>
            <a:rPr lang="en-US" dirty="0" smtClean="0"/>
            <a:t> </a:t>
          </a:r>
          <a:r>
            <a:rPr lang="en-US" dirty="0" err="1" smtClean="0"/>
            <a:t>seharian</a:t>
          </a:r>
          <a:r>
            <a:rPr lang="en-US" dirty="0" smtClean="0"/>
            <a:t>. </a:t>
          </a:r>
          <a:endParaRPr lang="en-US" dirty="0"/>
        </a:p>
      </dgm:t>
    </dgm:pt>
    <dgm:pt modelId="{CAC48EE0-2597-4DEB-9A45-5438A309B37E}" type="parTrans" cxnId="{4C4F5B9D-3621-436B-9653-7557307E4517}">
      <dgm:prSet/>
      <dgm:spPr/>
      <dgm:t>
        <a:bodyPr/>
        <a:lstStyle/>
        <a:p>
          <a:endParaRPr lang="en-US"/>
        </a:p>
      </dgm:t>
    </dgm:pt>
    <dgm:pt modelId="{D680EF54-BFE4-48DD-85E7-D0C3CA928C6A}" type="sibTrans" cxnId="{4C4F5B9D-3621-436B-9653-7557307E4517}">
      <dgm:prSet/>
      <dgm:spPr/>
      <dgm:t>
        <a:bodyPr/>
        <a:lstStyle/>
        <a:p>
          <a:endParaRPr lang="en-US"/>
        </a:p>
      </dgm:t>
    </dgm:pt>
    <dgm:pt modelId="{C00F5598-44EC-4561-826B-0A32043795C4}">
      <dgm:prSet/>
      <dgm:spPr/>
      <dgm:t>
        <a:bodyPr/>
        <a:lstStyle/>
        <a:p>
          <a:pPr algn="ctr" rtl="0"/>
          <a:r>
            <a:rPr lang="en-US" dirty="0" err="1" smtClean="0"/>
            <a:t>Marilah</a:t>
          </a:r>
          <a:r>
            <a:rPr lang="en-US" dirty="0" smtClean="0"/>
            <a:t> </a:t>
          </a:r>
          <a:r>
            <a:rPr lang="en-US" dirty="0" err="1" smtClean="0"/>
            <a:t>sama-sama</a:t>
          </a:r>
          <a:r>
            <a:rPr lang="en-US" dirty="0" smtClean="0"/>
            <a:t> </a:t>
          </a:r>
          <a:r>
            <a:rPr lang="en-US" dirty="0" err="1" smtClean="0"/>
            <a:t>kita</a:t>
          </a:r>
          <a:r>
            <a:rPr lang="en-US" dirty="0" smtClean="0"/>
            <a:t> </a:t>
          </a:r>
          <a:r>
            <a:rPr lang="en-US" dirty="0" err="1" smtClean="0"/>
            <a:t>mengubah</a:t>
          </a:r>
          <a:r>
            <a:rPr lang="en-US" dirty="0" smtClean="0"/>
            <a:t> </a:t>
          </a:r>
          <a:r>
            <a:rPr lang="en-US" dirty="0" err="1" smtClean="0"/>
            <a:t>pemikiran</a:t>
          </a:r>
          <a:r>
            <a:rPr lang="en-US" dirty="0" smtClean="0"/>
            <a:t> </a:t>
          </a:r>
          <a:r>
            <a:rPr lang="en-US" dirty="0" err="1" smtClean="0"/>
            <a:t>kita</a:t>
          </a:r>
          <a:r>
            <a:rPr lang="en-US" dirty="0" smtClean="0"/>
            <a:t> </a:t>
          </a:r>
          <a:r>
            <a:rPr lang="en-US" dirty="0" err="1" smtClean="0"/>
            <a:t>ke</a:t>
          </a:r>
          <a:r>
            <a:rPr lang="en-US" dirty="0" smtClean="0"/>
            <a:t> </a:t>
          </a:r>
          <a:r>
            <a:rPr lang="en-US" dirty="0" err="1" smtClean="0"/>
            <a:t>arah</a:t>
          </a:r>
          <a:r>
            <a:rPr lang="en-US" dirty="0" smtClean="0"/>
            <a:t> yang </a:t>
          </a:r>
          <a:r>
            <a:rPr lang="en-US" dirty="0" err="1" smtClean="0"/>
            <a:t>lebih</a:t>
          </a:r>
          <a:r>
            <a:rPr lang="en-US" dirty="0" smtClean="0"/>
            <a:t> </a:t>
          </a:r>
          <a:r>
            <a:rPr lang="en-US" dirty="0" err="1" smtClean="0"/>
            <a:t>kreatif</a:t>
          </a:r>
          <a:r>
            <a:rPr lang="en-US" dirty="0" smtClean="0"/>
            <a:t> </a:t>
          </a:r>
          <a:r>
            <a:rPr lang="en-US" dirty="0" err="1" smtClean="0"/>
            <a:t>dan</a:t>
          </a:r>
          <a:r>
            <a:rPr lang="en-US" dirty="0" smtClean="0"/>
            <a:t> </a:t>
          </a:r>
          <a:r>
            <a:rPr lang="en-US" dirty="0" err="1" smtClean="0"/>
            <a:t>inovatif</a:t>
          </a:r>
          <a:r>
            <a:rPr lang="en-US" dirty="0" smtClean="0"/>
            <a:t> agar </a:t>
          </a:r>
          <a:r>
            <a:rPr lang="en-US" dirty="0" err="1" smtClean="0"/>
            <a:t>ianya</a:t>
          </a:r>
          <a:r>
            <a:rPr lang="en-US" dirty="0" smtClean="0"/>
            <a:t> </a:t>
          </a:r>
          <a:r>
            <a:rPr lang="en-US" dirty="0" err="1" smtClean="0"/>
            <a:t>selari</a:t>
          </a:r>
          <a:r>
            <a:rPr lang="en-US" dirty="0" smtClean="0"/>
            <a:t> </a:t>
          </a:r>
          <a:r>
            <a:rPr lang="en-US" dirty="0" err="1" smtClean="0"/>
            <a:t>dengan</a:t>
          </a:r>
          <a:r>
            <a:rPr lang="en-US" dirty="0" smtClean="0"/>
            <a:t> </a:t>
          </a:r>
          <a:r>
            <a:rPr lang="en-US" dirty="0" err="1" smtClean="0"/>
            <a:t>peredaraan</a:t>
          </a:r>
          <a:r>
            <a:rPr lang="en-US" dirty="0" smtClean="0"/>
            <a:t> </a:t>
          </a:r>
          <a:r>
            <a:rPr lang="en-US" dirty="0" err="1" smtClean="0"/>
            <a:t>masa</a:t>
          </a:r>
          <a:r>
            <a:rPr lang="en-US" dirty="0" smtClean="0"/>
            <a:t> </a:t>
          </a:r>
          <a:r>
            <a:rPr lang="en-US" dirty="0" err="1" smtClean="0"/>
            <a:t>dan</a:t>
          </a:r>
          <a:r>
            <a:rPr lang="en-US" dirty="0" smtClean="0"/>
            <a:t> </a:t>
          </a:r>
          <a:r>
            <a:rPr lang="en-US" dirty="0" err="1" smtClean="0"/>
            <a:t>zaman</a:t>
          </a:r>
          <a:r>
            <a:rPr lang="en-US" dirty="0" smtClean="0"/>
            <a:t>. </a:t>
          </a:r>
          <a:endParaRPr lang="en-US" dirty="0"/>
        </a:p>
      </dgm:t>
    </dgm:pt>
    <dgm:pt modelId="{9AF50DB2-66B5-47F8-8C7D-A60BEBE80670}" type="parTrans" cxnId="{63DAAE4A-2298-4BD5-A1C3-D9AC98973F45}">
      <dgm:prSet/>
      <dgm:spPr/>
      <dgm:t>
        <a:bodyPr/>
        <a:lstStyle/>
        <a:p>
          <a:endParaRPr lang="en-US"/>
        </a:p>
      </dgm:t>
    </dgm:pt>
    <dgm:pt modelId="{27B94950-B822-4862-A0D3-DEED3CEF3169}" type="sibTrans" cxnId="{63DAAE4A-2298-4BD5-A1C3-D9AC98973F45}">
      <dgm:prSet/>
      <dgm:spPr/>
      <dgm:t>
        <a:bodyPr/>
        <a:lstStyle/>
        <a:p>
          <a:endParaRPr lang="en-US"/>
        </a:p>
      </dgm:t>
    </dgm:pt>
    <dgm:pt modelId="{876485EA-CAE6-409F-9BE5-75FD5778BA98}" type="pres">
      <dgm:prSet presAssocID="{57C6F147-2121-4694-B8E4-EBCF46CF09FB}" presName="linear" presStyleCnt="0">
        <dgm:presLayoutVars>
          <dgm:animLvl val="lvl"/>
          <dgm:resizeHandles val="exact"/>
        </dgm:presLayoutVars>
      </dgm:prSet>
      <dgm:spPr/>
    </dgm:pt>
    <dgm:pt modelId="{D4284EF8-9311-4102-9523-3D9B61FC485F}" type="pres">
      <dgm:prSet presAssocID="{91ADEC67-53FB-4DDE-B65D-38090DF07EF7}" presName="parentText" presStyleLbl="node1" presStyleIdx="0" presStyleCnt="2">
        <dgm:presLayoutVars>
          <dgm:chMax val="0"/>
          <dgm:bulletEnabled val="1"/>
        </dgm:presLayoutVars>
      </dgm:prSet>
      <dgm:spPr/>
    </dgm:pt>
    <dgm:pt modelId="{F837C1A1-C44F-4BBE-9E8E-828536718359}" type="pres">
      <dgm:prSet presAssocID="{D680EF54-BFE4-48DD-85E7-D0C3CA928C6A}" presName="spacer" presStyleCnt="0"/>
      <dgm:spPr/>
    </dgm:pt>
    <dgm:pt modelId="{B6060D57-D077-4AC4-A660-4687EA4CF680}" type="pres">
      <dgm:prSet presAssocID="{C00F5598-44EC-4561-826B-0A32043795C4}" presName="parentText" presStyleLbl="node1" presStyleIdx="1" presStyleCnt="2">
        <dgm:presLayoutVars>
          <dgm:chMax val="0"/>
          <dgm:bulletEnabled val="1"/>
        </dgm:presLayoutVars>
      </dgm:prSet>
      <dgm:spPr/>
    </dgm:pt>
  </dgm:ptLst>
  <dgm:cxnLst>
    <dgm:cxn modelId="{6B21630C-D8A6-4EC0-B65A-DBC8B1C2AD53}" type="presOf" srcId="{91ADEC67-53FB-4DDE-B65D-38090DF07EF7}" destId="{D4284EF8-9311-4102-9523-3D9B61FC485F}" srcOrd="0" destOrd="0" presId="urn:microsoft.com/office/officeart/2005/8/layout/vList2"/>
    <dgm:cxn modelId="{63DAAE4A-2298-4BD5-A1C3-D9AC98973F45}" srcId="{57C6F147-2121-4694-B8E4-EBCF46CF09FB}" destId="{C00F5598-44EC-4561-826B-0A32043795C4}" srcOrd="1" destOrd="0" parTransId="{9AF50DB2-66B5-47F8-8C7D-A60BEBE80670}" sibTransId="{27B94950-B822-4862-A0D3-DEED3CEF3169}"/>
    <dgm:cxn modelId="{B65FA8E2-6AA6-4CE6-81ED-6FB5FD0EEA6B}" type="presOf" srcId="{57C6F147-2121-4694-B8E4-EBCF46CF09FB}" destId="{876485EA-CAE6-409F-9BE5-75FD5778BA98}" srcOrd="0" destOrd="0" presId="urn:microsoft.com/office/officeart/2005/8/layout/vList2"/>
    <dgm:cxn modelId="{977A344A-F223-43CA-BE1F-4CEF1CAB0482}" type="presOf" srcId="{C00F5598-44EC-4561-826B-0A32043795C4}" destId="{B6060D57-D077-4AC4-A660-4687EA4CF680}" srcOrd="0" destOrd="0" presId="urn:microsoft.com/office/officeart/2005/8/layout/vList2"/>
    <dgm:cxn modelId="{4C4F5B9D-3621-436B-9653-7557307E4517}" srcId="{57C6F147-2121-4694-B8E4-EBCF46CF09FB}" destId="{91ADEC67-53FB-4DDE-B65D-38090DF07EF7}" srcOrd="0" destOrd="0" parTransId="{CAC48EE0-2597-4DEB-9A45-5438A309B37E}" sibTransId="{D680EF54-BFE4-48DD-85E7-D0C3CA928C6A}"/>
    <dgm:cxn modelId="{A0B68B36-3095-4258-8E31-A80DC4B1320E}" type="presParOf" srcId="{876485EA-CAE6-409F-9BE5-75FD5778BA98}" destId="{D4284EF8-9311-4102-9523-3D9B61FC485F}" srcOrd="0" destOrd="0" presId="urn:microsoft.com/office/officeart/2005/8/layout/vList2"/>
    <dgm:cxn modelId="{8032AA49-0DF8-4A64-84C5-A37C6D94AD54}" type="presParOf" srcId="{876485EA-CAE6-409F-9BE5-75FD5778BA98}" destId="{F837C1A1-C44F-4BBE-9E8E-828536718359}" srcOrd="1" destOrd="0" presId="urn:microsoft.com/office/officeart/2005/8/layout/vList2"/>
    <dgm:cxn modelId="{2FEC7618-BE0F-43F6-AB72-444B982513B2}" type="presParOf" srcId="{876485EA-CAE6-409F-9BE5-75FD5778BA98}" destId="{B6060D57-D077-4AC4-A660-4687EA4CF680}" srcOrd="2" destOrd="0" presId="urn:microsoft.com/office/officeart/2005/8/layout/vList2"/>
  </dgm:cxnLst>
  <dgm:bg/>
  <dgm:whole/>
</dgm:dataModel>
</file>

<file path=ppt/diagrams/data15.xml><?xml version="1.0" encoding="utf-8"?>
<dgm:dataModel xmlns:dgm="http://schemas.openxmlformats.org/drawingml/2006/diagram" xmlns:a="http://schemas.openxmlformats.org/drawingml/2006/main">
  <dgm:ptLst>
    <dgm:pt modelId="{65F4F7EC-47F2-4B0A-B1E8-51EEA8675EEF}" type="doc">
      <dgm:prSet loTypeId="urn:microsoft.com/office/officeart/2005/8/layout/process4" loCatId="list" qsTypeId="urn:microsoft.com/office/officeart/2005/8/quickstyle/3d5" qsCatId="3D" csTypeId="urn:microsoft.com/office/officeart/2005/8/colors/colorful3" csCatId="colorful"/>
      <dgm:spPr/>
      <dgm:t>
        <a:bodyPr/>
        <a:lstStyle/>
        <a:p>
          <a:endParaRPr lang="en-US"/>
        </a:p>
      </dgm:t>
    </dgm:pt>
    <dgm:pt modelId="{2595BB46-5562-486E-AF49-EE247D60B6C3}">
      <dgm:prSet/>
      <dgm:spPr/>
      <dgm:t>
        <a:bodyPr/>
        <a:lstStyle/>
        <a:p>
          <a:pPr rtl="0"/>
          <a:r>
            <a:rPr lang="en-US" dirty="0" err="1" smtClean="0"/>
            <a:t>Jadikan</a:t>
          </a:r>
          <a:r>
            <a:rPr lang="en-US" dirty="0" smtClean="0"/>
            <a:t> </a:t>
          </a:r>
          <a:r>
            <a:rPr lang="en-US" dirty="0" err="1" smtClean="0"/>
            <a:t>perubahan</a:t>
          </a:r>
          <a:r>
            <a:rPr lang="en-US" dirty="0" smtClean="0"/>
            <a:t> </a:t>
          </a:r>
          <a:r>
            <a:rPr lang="en-US" dirty="0" err="1" smtClean="0"/>
            <a:t>diri</a:t>
          </a:r>
          <a:r>
            <a:rPr lang="en-US" dirty="0" smtClean="0"/>
            <a:t> </a:t>
          </a:r>
          <a:r>
            <a:rPr lang="en-US" dirty="0" err="1" smtClean="0"/>
            <a:t>sebagai</a:t>
          </a:r>
          <a:r>
            <a:rPr lang="en-US" dirty="0" smtClean="0"/>
            <a:t> </a:t>
          </a:r>
          <a:r>
            <a:rPr lang="en-US" dirty="0" err="1" smtClean="0"/>
            <a:t>batu</a:t>
          </a:r>
          <a:r>
            <a:rPr lang="en-US" dirty="0" smtClean="0"/>
            <a:t> </a:t>
          </a:r>
          <a:r>
            <a:rPr lang="en-US" dirty="0" err="1" smtClean="0"/>
            <a:t>asas</a:t>
          </a:r>
          <a:r>
            <a:rPr lang="en-US" dirty="0" smtClean="0"/>
            <a:t> </a:t>
          </a:r>
          <a:r>
            <a:rPr lang="en-US" dirty="0" err="1" smtClean="0"/>
            <a:t>untuk</a:t>
          </a:r>
          <a:r>
            <a:rPr lang="en-US" dirty="0" smtClean="0"/>
            <a:t> </a:t>
          </a:r>
          <a:r>
            <a:rPr lang="en-US" dirty="0" err="1" smtClean="0"/>
            <a:t>kita</a:t>
          </a:r>
          <a:r>
            <a:rPr lang="en-US" dirty="0" smtClean="0"/>
            <a:t> </a:t>
          </a:r>
          <a:r>
            <a:rPr lang="en-US" dirty="0" err="1" smtClean="0"/>
            <a:t>membina</a:t>
          </a:r>
          <a:r>
            <a:rPr lang="en-US" dirty="0" smtClean="0"/>
            <a:t> </a:t>
          </a:r>
          <a:r>
            <a:rPr lang="en-US" dirty="0" err="1" smtClean="0"/>
            <a:t>sebuah</a:t>
          </a:r>
          <a:r>
            <a:rPr lang="en-US" dirty="0" smtClean="0"/>
            <a:t> </a:t>
          </a:r>
          <a:r>
            <a:rPr lang="en-US" dirty="0" err="1" smtClean="0"/>
            <a:t>tamadun</a:t>
          </a:r>
          <a:r>
            <a:rPr lang="en-US" dirty="0" smtClean="0"/>
            <a:t> </a:t>
          </a:r>
          <a:r>
            <a:rPr lang="en-US" dirty="0" err="1" smtClean="0"/>
            <a:t>bangsa</a:t>
          </a:r>
          <a:r>
            <a:rPr lang="en-US" dirty="0" smtClean="0"/>
            <a:t> yang </a:t>
          </a:r>
          <a:r>
            <a:rPr lang="en-US" dirty="0" err="1" smtClean="0"/>
            <a:t>beretika</a:t>
          </a:r>
          <a:r>
            <a:rPr lang="en-US" dirty="0" smtClean="0"/>
            <a:t> </a:t>
          </a:r>
          <a:r>
            <a:rPr lang="en-US" dirty="0" err="1" smtClean="0"/>
            <a:t>dan</a:t>
          </a:r>
          <a:r>
            <a:rPr lang="en-US" dirty="0" smtClean="0"/>
            <a:t> </a:t>
          </a:r>
          <a:r>
            <a:rPr lang="en-US" dirty="0" err="1" smtClean="0"/>
            <a:t>bermaruah</a:t>
          </a:r>
          <a:r>
            <a:rPr lang="en-US" dirty="0" smtClean="0"/>
            <a:t>. </a:t>
          </a:r>
          <a:endParaRPr lang="en-US" dirty="0"/>
        </a:p>
      </dgm:t>
    </dgm:pt>
    <dgm:pt modelId="{5C6C3D86-48FA-4EDD-919E-832DBD836332}" type="parTrans" cxnId="{F540D853-DA50-49C7-A594-761A57FC5976}">
      <dgm:prSet/>
      <dgm:spPr/>
      <dgm:t>
        <a:bodyPr/>
        <a:lstStyle/>
        <a:p>
          <a:endParaRPr lang="en-US"/>
        </a:p>
      </dgm:t>
    </dgm:pt>
    <dgm:pt modelId="{B56A25EE-A7D8-4F69-85AF-6D584CD52EE2}" type="sibTrans" cxnId="{F540D853-DA50-49C7-A594-761A57FC5976}">
      <dgm:prSet/>
      <dgm:spPr/>
      <dgm:t>
        <a:bodyPr/>
        <a:lstStyle/>
        <a:p>
          <a:endParaRPr lang="en-US"/>
        </a:p>
      </dgm:t>
    </dgm:pt>
    <dgm:pt modelId="{A23812BF-85CF-4529-B902-6BE011DA671F}">
      <dgm:prSet/>
      <dgm:spPr/>
      <dgm:t>
        <a:bodyPr/>
        <a:lstStyle/>
        <a:p>
          <a:pPr rtl="0"/>
          <a:r>
            <a:rPr lang="en-US" dirty="0" err="1" smtClean="0"/>
            <a:t>Jadikanlah</a:t>
          </a:r>
          <a:r>
            <a:rPr lang="en-US" dirty="0" smtClean="0"/>
            <a:t> </a:t>
          </a:r>
          <a:r>
            <a:rPr lang="en-US" dirty="0" err="1" smtClean="0"/>
            <a:t>keyakinan</a:t>
          </a:r>
          <a:r>
            <a:rPr lang="en-US" dirty="0" smtClean="0"/>
            <a:t> </a:t>
          </a:r>
          <a:r>
            <a:rPr lang="en-US" dirty="0" err="1" smtClean="0"/>
            <a:t>diri</a:t>
          </a:r>
          <a:r>
            <a:rPr lang="en-US" dirty="0" smtClean="0"/>
            <a:t> </a:t>
          </a:r>
          <a:r>
            <a:rPr lang="en-US" dirty="0" err="1" smtClean="0"/>
            <a:t>sebagai</a:t>
          </a:r>
          <a:r>
            <a:rPr lang="en-US" dirty="0" smtClean="0"/>
            <a:t> </a:t>
          </a:r>
          <a:r>
            <a:rPr lang="en-US" dirty="0" err="1" smtClean="0"/>
            <a:t>pegangan</a:t>
          </a:r>
          <a:r>
            <a:rPr lang="en-US" dirty="0" smtClean="0"/>
            <a:t> </a:t>
          </a:r>
          <a:r>
            <a:rPr lang="en-US" dirty="0" err="1" smtClean="0"/>
            <a:t>hidup</a:t>
          </a:r>
          <a:r>
            <a:rPr lang="en-US" dirty="0" smtClean="0"/>
            <a:t>, </a:t>
          </a:r>
          <a:r>
            <a:rPr lang="en-US" dirty="0" err="1" smtClean="0"/>
            <a:t>dorongan</a:t>
          </a:r>
          <a:r>
            <a:rPr lang="en-US" dirty="0" smtClean="0"/>
            <a:t> </a:t>
          </a:r>
          <a:r>
            <a:rPr lang="en-US" dirty="0" err="1" smtClean="0"/>
            <a:t>sebagai</a:t>
          </a:r>
          <a:r>
            <a:rPr lang="en-US" dirty="0" smtClean="0"/>
            <a:t> </a:t>
          </a:r>
          <a:r>
            <a:rPr lang="en-US" dirty="0" err="1" smtClean="0"/>
            <a:t>teman</a:t>
          </a:r>
          <a:r>
            <a:rPr lang="en-US" dirty="0" smtClean="0"/>
            <a:t> </a:t>
          </a:r>
          <a:r>
            <a:rPr lang="en-US" dirty="0" err="1" smtClean="0"/>
            <a:t>setia</a:t>
          </a:r>
          <a:r>
            <a:rPr lang="en-US" dirty="0" smtClean="0"/>
            <a:t>, </a:t>
          </a:r>
          <a:r>
            <a:rPr lang="en-US" dirty="0" err="1" smtClean="0"/>
            <a:t>putus</a:t>
          </a:r>
          <a:r>
            <a:rPr lang="en-US" dirty="0" smtClean="0"/>
            <a:t> </a:t>
          </a:r>
          <a:r>
            <a:rPr lang="en-US" dirty="0" err="1" smtClean="0"/>
            <a:t>asa</a:t>
          </a:r>
          <a:r>
            <a:rPr lang="en-US" dirty="0" smtClean="0"/>
            <a:t> </a:t>
          </a:r>
          <a:r>
            <a:rPr lang="en-US" dirty="0" err="1" smtClean="0"/>
            <a:t>di</a:t>
          </a:r>
          <a:r>
            <a:rPr lang="en-US" dirty="0" smtClean="0"/>
            <a:t> </a:t>
          </a:r>
          <a:r>
            <a:rPr lang="en-US" dirty="0" err="1" smtClean="0"/>
            <a:t>anggap</a:t>
          </a:r>
          <a:r>
            <a:rPr lang="en-US" dirty="0" smtClean="0"/>
            <a:t> </a:t>
          </a:r>
          <a:r>
            <a:rPr lang="en-US" dirty="0" err="1" smtClean="0"/>
            <a:t>musuh</a:t>
          </a:r>
          <a:r>
            <a:rPr lang="en-US" dirty="0" smtClean="0"/>
            <a:t> </a:t>
          </a:r>
          <a:r>
            <a:rPr lang="en-US" dirty="0" err="1" smtClean="0"/>
            <a:t>durjana</a:t>
          </a:r>
          <a:r>
            <a:rPr lang="en-US" dirty="0" smtClean="0"/>
            <a:t> </a:t>
          </a:r>
          <a:r>
            <a:rPr lang="en-US" dirty="0" err="1" smtClean="0"/>
            <a:t>dan</a:t>
          </a:r>
          <a:r>
            <a:rPr lang="en-US" dirty="0" smtClean="0"/>
            <a:t> </a:t>
          </a:r>
          <a:r>
            <a:rPr lang="en-US" dirty="0" err="1" smtClean="0"/>
            <a:t>jadikanlah</a:t>
          </a:r>
          <a:r>
            <a:rPr lang="en-US" dirty="0" smtClean="0"/>
            <a:t> </a:t>
          </a:r>
          <a:r>
            <a:rPr lang="en-US" dirty="0" err="1" smtClean="0"/>
            <a:t>usaha</a:t>
          </a:r>
          <a:r>
            <a:rPr lang="en-US" dirty="0" smtClean="0"/>
            <a:t> </a:t>
          </a:r>
          <a:r>
            <a:rPr lang="en-US" dirty="0" err="1" smtClean="0"/>
            <a:t>dan</a:t>
          </a:r>
          <a:r>
            <a:rPr lang="en-US" dirty="0" smtClean="0"/>
            <a:t> </a:t>
          </a:r>
          <a:r>
            <a:rPr lang="en-US" dirty="0" err="1" smtClean="0"/>
            <a:t>tekun</a:t>
          </a:r>
          <a:r>
            <a:rPr lang="en-US" dirty="0" smtClean="0"/>
            <a:t> </a:t>
          </a:r>
          <a:r>
            <a:rPr lang="en-US" dirty="0" err="1" smtClean="0"/>
            <a:t>sebagai</a:t>
          </a:r>
          <a:r>
            <a:rPr lang="en-US" dirty="0" smtClean="0"/>
            <a:t> </a:t>
          </a:r>
          <a:r>
            <a:rPr lang="en-US" dirty="0" err="1" smtClean="0"/>
            <a:t>tangga</a:t>
          </a:r>
          <a:r>
            <a:rPr lang="en-US" dirty="0" smtClean="0"/>
            <a:t> </a:t>
          </a:r>
          <a:r>
            <a:rPr lang="en-US" dirty="0" err="1" smtClean="0"/>
            <a:t>kejayaan</a:t>
          </a:r>
          <a:r>
            <a:rPr lang="en-US" dirty="0" smtClean="0"/>
            <a:t>.</a:t>
          </a:r>
          <a:endParaRPr lang="en-US" dirty="0"/>
        </a:p>
      </dgm:t>
    </dgm:pt>
    <dgm:pt modelId="{C0997D1E-01DF-444B-B4E3-50099DB09453}" type="parTrans" cxnId="{8061FF3E-EE55-4326-A100-3A9E5BDB9E93}">
      <dgm:prSet/>
      <dgm:spPr/>
      <dgm:t>
        <a:bodyPr/>
        <a:lstStyle/>
        <a:p>
          <a:endParaRPr lang="en-US"/>
        </a:p>
      </dgm:t>
    </dgm:pt>
    <dgm:pt modelId="{5D9981FD-C126-4741-8DC1-4B15345CCE58}" type="sibTrans" cxnId="{8061FF3E-EE55-4326-A100-3A9E5BDB9E93}">
      <dgm:prSet/>
      <dgm:spPr/>
      <dgm:t>
        <a:bodyPr/>
        <a:lstStyle/>
        <a:p>
          <a:endParaRPr lang="en-US"/>
        </a:p>
      </dgm:t>
    </dgm:pt>
    <dgm:pt modelId="{318FDE3E-71A3-42D1-A662-8F17E7965487}">
      <dgm:prSet/>
      <dgm:spPr/>
      <dgm:t>
        <a:bodyPr/>
        <a:lstStyle/>
        <a:p>
          <a:pPr rtl="0"/>
          <a:r>
            <a:rPr lang="en-US" dirty="0" err="1" smtClean="0"/>
            <a:t>Percayalah</a:t>
          </a:r>
          <a:r>
            <a:rPr lang="en-US" dirty="0" smtClean="0"/>
            <a:t> </a:t>
          </a:r>
          <a:r>
            <a:rPr lang="en-US" dirty="0" err="1" smtClean="0"/>
            <a:t>bahawa</a:t>
          </a:r>
          <a:r>
            <a:rPr lang="en-US" dirty="0" smtClean="0"/>
            <a:t> </a:t>
          </a:r>
          <a:r>
            <a:rPr lang="en-US" dirty="0" err="1" smtClean="0"/>
            <a:t>kita</a:t>
          </a:r>
          <a:r>
            <a:rPr lang="en-US" dirty="0" smtClean="0"/>
            <a:t> </a:t>
          </a:r>
          <a:r>
            <a:rPr lang="en-US" dirty="0" err="1" smtClean="0"/>
            <a:t>sebagai</a:t>
          </a:r>
          <a:r>
            <a:rPr lang="en-US" dirty="0" smtClean="0"/>
            <a:t> </a:t>
          </a:r>
          <a:r>
            <a:rPr lang="en-US" dirty="0" err="1" smtClean="0"/>
            <a:t>hamba</a:t>
          </a:r>
          <a:r>
            <a:rPr lang="en-US" dirty="0" smtClean="0"/>
            <a:t> Allah SWT </a:t>
          </a:r>
          <a:r>
            <a:rPr lang="en-US" dirty="0" err="1" smtClean="0"/>
            <a:t>dari</a:t>
          </a:r>
          <a:r>
            <a:rPr lang="en-US" dirty="0" smtClean="0"/>
            <a:t> </a:t>
          </a:r>
          <a:r>
            <a:rPr lang="en-US" dirty="0" err="1" smtClean="0"/>
            <a:t>mula</a:t>
          </a:r>
          <a:r>
            <a:rPr lang="en-US" dirty="0" smtClean="0"/>
            <a:t> </a:t>
          </a:r>
          <a:r>
            <a:rPr lang="en-US" dirty="0" err="1" smtClean="0"/>
            <a:t>lagi</a:t>
          </a:r>
          <a:r>
            <a:rPr lang="en-US" dirty="0" smtClean="0"/>
            <a:t> </a:t>
          </a:r>
          <a:r>
            <a:rPr lang="en-US" dirty="0" err="1" smtClean="0"/>
            <a:t>sudah</a:t>
          </a:r>
          <a:r>
            <a:rPr lang="en-US" dirty="0" smtClean="0"/>
            <a:t> </a:t>
          </a:r>
          <a:r>
            <a:rPr lang="en-US" dirty="0" err="1" smtClean="0"/>
            <a:t>mempunyai</a:t>
          </a:r>
          <a:r>
            <a:rPr lang="en-US" dirty="0" smtClean="0"/>
            <a:t> </a:t>
          </a:r>
          <a:r>
            <a:rPr lang="en-US" dirty="0" err="1" smtClean="0"/>
            <a:t>kecenderungan</a:t>
          </a:r>
          <a:r>
            <a:rPr lang="en-US" dirty="0" smtClean="0"/>
            <a:t> </a:t>
          </a:r>
          <a:r>
            <a:rPr lang="en-US" dirty="0" err="1" smtClean="0"/>
            <a:t>dan</a:t>
          </a:r>
          <a:r>
            <a:rPr lang="en-US" dirty="0" smtClean="0"/>
            <a:t> </a:t>
          </a:r>
          <a:r>
            <a:rPr lang="en-US" dirty="0" err="1" smtClean="0"/>
            <a:t>keupayaan</a:t>
          </a:r>
          <a:r>
            <a:rPr lang="en-US" dirty="0" smtClean="0"/>
            <a:t> </a:t>
          </a:r>
          <a:r>
            <a:rPr lang="en-US" dirty="0" err="1" smtClean="0"/>
            <a:t>semula</a:t>
          </a:r>
          <a:r>
            <a:rPr lang="en-US" dirty="0" smtClean="0"/>
            <a:t> </a:t>
          </a:r>
          <a:r>
            <a:rPr lang="en-US" dirty="0" err="1" smtClean="0"/>
            <a:t>jadi</a:t>
          </a:r>
          <a:r>
            <a:rPr lang="en-US" dirty="0" smtClean="0"/>
            <a:t> </a:t>
          </a:r>
          <a:r>
            <a:rPr lang="en-US" dirty="0" err="1" smtClean="0"/>
            <a:t>untuk</a:t>
          </a:r>
          <a:r>
            <a:rPr lang="en-US" dirty="0" smtClean="0"/>
            <a:t> </a:t>
          </a:r>
          <a:r>
            <a:rPr lang="en-US" dirty="0" err="1" smtClean="0"/>
            <a:t>dikembangkan</a:t>
          </a:r>
          <a:r>
            <a:rPr lang="en-US" dirty="0" smtClean="0"/>
            <a:t> </a:t>
          </a:r>
          <a:r>
            <a:rPr lang="en-US" dirty="0" err="1" smtClean="0"/>
            <a:t>dari</a:t>
          </a:r>
          <a:r>
            <a:rPr lang="en-US" dirty="0" smtClean="0"/>
            <a:t> </a:t>
          </a:r>
          <a:r>
            <a:rPr lang="en-US" dirty="0" err="1" smtClean="0"/>
            <a:t>satu</a:t>
          </a:r>
          <a:r>
            <a:rPr lang="en-US" dirty="0" smtClean="0"/>
            <a:t> </a:t>
          </a:r>
          <a:r>
            <a:rPr lang="en-US" dirty="0" err="1" smtClean="0"/>
            <a:t>peringkat</a:t>
          </a:r>
          <a:r>
            <a:rPr lang="en-US" dirty="0" smtClean="0"/>
            <a:t> </a:t>
          </a:r>
          <a:r>
            <a:rPr lang="en-US" dirty="0" err="1" smtClean="0"/>
            <a:t>ke</a:t>
          </a:r>
          <a:r>
            <a:rPr lang="en-US" dirty="0" smtClean="0"/>
            <a:t> </a:t>
          </a:r>
          <a:r>
            <a:rPr lang="en-US" dirty="0" err="1" smtClean="0"/>
            <a:t>satu</a:t>
          </a:r>
          <a:r>
            <a:rPr lang="en-US" dirty="0" smtClean="0"/>
            <a:t> </a:t>
          </a:r>
          <a:r>
            <a:rPr lang="en-US" dirty="0" err="1" smtClean="0"/>
            <a:t>peringkat</a:t>
          </a:r>
          <a:r>
            <a:rPr lang="en-US" dirty="0" smtClean="0"/>
            <a:t>. </a:t>
          </a:r>
          <a:endParaRPr lang="en-US" dirty="0"/>
        </a:p>
      </dgm:t>
    </dgm:pt>
    <dgm:pt modelId="{556B0B03-C0E8-48A0-ACD3-EE04551DAFEE}" type="parTrans" cxnId="{99B7EA35-100E-48D2-A0DE-71942DB9B5B0}">
      <dgm:prSet/>
      <dgm:spPr/>
      <dgm:t>
        <a:bodyPr/>
        <a:lstStyle/>
        <a:p>
          <a:endParaRPr lang="en-US"/>
        </a:p>
      </dgm:t>
    </dgm:pt>
    <dgm:pt modelId="{55E3E5DD-F74D-45F5-AA2A-40B65D15AE39}" type="sibTrans" cxnId="{99B7EA35-100E-48D2-A0DE-71942DB9B5B0}">
      <dgm:prSet/>
      <dgm:spPr/>
      <dgm:t>
        <a:bodyPr/>
        <a:lstStyle/>
        <a:p>
          <a:endParaRPr lang="en-US"/>
        </a:p>
      </dgm:t>
    </dgm:pt>
    <dgm:pt modelId="{7783D657-1910-40AC-AADC-09636EAF907B}" type="pres">
      <dgm:prSet presAssocID="{65F4F7EC-47F2-4B0A-B1E8-51EEA8675EEF}" presName="Name0" presStyleCnt="0">
        <dgm:presLayoutVars>
          <dgm:dir/>
          <dgm:animLvl val="lvl"/>
          <dgm:resizeHandles val="exact"/>
        </dgm:presLayoutVars>
      </dgm:prSet>
      <dgm:spPr/>
    </dgm:pt>
    <dgm:pt modelId="{1FD04882-539C-4CFD-A66E-D52CACCA3075}" type="pres">
      <dgm:prSet presAssocID="{318FDE3E-71A3-42D1-A662-8F17E7965487}" presName="boxAndChildren" presStyleCnt="0"/>
      <dgm:spPr/>
    </dgm:pt>
    <dgm:pt modelId="{27E095D6-5C6B-4697-B1BA-EAA2ECC8A8EF}" type="pres">
      <dgm:prSet presAssocID="{318FDE3E-71A3-42D1-A662-8F17E7965487}" presName="parentTextBox" presStyleLbl="node1" presStyleIdx="0" presStyleCnt="3"/>
      <dgm:spPr/>
    </dgm:pt>
    <dgm:pt modelId="{082A0003-50A0-4E85-9663-CBFEAC4BF296}" type="pres">
      <dgm:prSet presAssocID="{5D9981FD-C126-4741-8DC1-4B15345CCE58}" presName="sp" presStyleCnt="0"/>
      <dgm:spPr/>
    </dgm:pt>
    <dgm:pt modelId="{F05F6C69-8A94-4BE4-ACF4-8615662A3C19}" type="pres">
      <dgm:prSet presAssocID="{A23812BF-85CF-4529-B902-6BE011DA671F}" presName="arrowAndChildren" presStyleCnt="0"/>
      <dgm:spPr/>
    </dgm:pt>
    <dgm:pt modelId="{5311D240-B753-4D58-A94A-B79860A41E28}" type="pres">
      <dgm:prSet presAssocID="{A23812BF-85CF-4529-B902-6BE011DA671F}" presName="parentTextArrow" presStyleLbl="node1" presStyleIdx="1" presStyleCnt="3"/>
      <dgm:spPr/>
    </dgm:pt>
    <dgm:pt modelId="{9482EA99-BCA4-462D-BAFC-C1ACF99DC13E}" type="pres">
      <dgm:prSet presAssocID="{B56A25EE-A7D8-4F69-85AF-6D584CD52EE2}" presName="sp" presStyleCnt="0"/>
      <dgm:spPr/>
    </dgm:pt>
    <dgm:pt modelId="{D917D57E-D53A-4FBA-BCE9-3D3FBF618E7E}" type="pres">
      <dgm:prSet presAssocID="{2595BB46-5562-486E-AF49-EE247D60B6C3}" presName="arrowAndChildren" presStyleCnt="0"/>
      <dgm:spPr/>
    </dgm:pt>
    <dgm:pt modelId="{1898F277-1B69-44AD-90D3-D1AC236090FA}" type="pres">
      <dgm:prSet presAssocID="{2595BB46-5562-486E-AF49-EE247D60B6C3}" presName="parentTextArrow" presStyleLbl="node1" presStyleIdx="2" presStyleCnt="3"/>
      <dgm:spPr/>
    </dgm:pt>
  </dgm:ptLst>
  <dgm:cxnLst>
    <dgm:cxn modelId="{99B7EA35-100E-48D2-A0DE-71942DB9B5B0}" srcId="{65F4F7EC-47F2-4B0A-B1E8-51EEA8675EEF}" destId="{318FDE3E-71A3-42D1-A662-8F17E7965487}" srcOrd="2" destOrd="0" parTransId="{556B0B03-C0E8-48A0-ACD3-EE04551DAFEE}" sibTransId="{55E3E5DD-F74D-45F5-AA2A-40B65D15AE39}"/>
    <dgm:cxn modelId="{DB9A3444-228A-43B8-A1D0-1A7CE287FE43}" type="presOf" srcId="{318FDE3E-71A3-42D1-A662-8F17E7965487}" destId="{27E095D6-5C6B-4697-B1BA-EAA2ECC8A8EF}" srcOrd="0" destOrd="0" presId="urn:microsoft.com/office/officeart/2005/8/layout/process4"/>
    <dgm:cxn modelId="{8061FF3E-EE55-4326-A100-3A9E5BDB9E93}" srcId="{65F4F7EC-47F2-4B0A-B1E8-51EEA8675EEF}" destId="{A23812BF-85CF-4529-B902-6BE011DA671F}" srcOrd="1" destOrd="0" parTransId="{C0997D1E-01DF-444B-B4E3-50099DB09453}" sibTransId="{5D9981FD-C126-4741-8DC1-4B15345CCE58}"/>
    <dgm:cxn modelId="{CC014259-1243-416E-B603-085798AB10EA}" type="presOf" srcId="{65F4F7EC-47F2-4B0A-B1E8-51EEA8675EEF}" destId="{7783D657-1910-40AC-AADC-09636EAF907B}" srcOrd="0" destOrd="0" presId="urn:microsoft.com/office/officeart/2005/8/layout/process4"/>
    <dgm:cxn modelId="{C302D377-763B-445F-87CB-E15081A5B695}" type="presOf" srcId="{2595BB46-5562-486E-AF49-EE247D60B6C3}" destId="{1898F277-1B69-44AD-90D3-D1AC236090FA}" srcOrd="0" destOrd="0" presId="urn:microsoft.com/office/officeart/2005/8/layout/process4"/>
    <dgm:cxn modelId="{F540D853-DA50-49C7-A594-761A57FC5976}" srcId="{65F4F7EC-47F2-4B0A-B1E8-51EEA8675EEF}" destId="{2595BB46-5562-486E-AF49-EE247D60B6C3}" srcOrd="0" destOrd="0" parTransId="{5C6C3D86-48FA-4EDD-919E-832DBD836332}" sibTransId="{B56A25EE-A7D8-4F69-85AF-6D584CD52EE2}"/>
    <dgm:cxn modelId="{904A2202-E805-49E8-8CFB-C3330A5E197C}" type="presOf" srcId="{A23812BF-85CF-4529-B902-6BE011DA671F}" destId="{5311D240-B753-4D58-A94A-B79860A41E28}" srcOrd="0" destOrd="0" presId="urn:microsoft.com/office/officeart/2005/8/layout/process4"/>
    <dgm:cxn modelId="{56120624-BC82-4064-ACF9-20BD7EAB16E3}" type="presParOf" srcId="{7783D657-1910-40AC-AADC-09636EAF907B}" destId="{1FD04882-539C-4CFD-A66E-D52CACCA3075}" srcOrd="0" destOrd="0" presId="urn:microsoft.com/office/officeart/2005/8/layout/process4"/>
    <dgm:cxn modelId="{2A2B54FA-05FB-4B46-A5CB-335331FC3649}" type="presParOf" srcId="{1FD04882-539C-4CFD-A66E-D52CACCA3075}" destId="{27E095D6-5C6B-4697-B1BA-EAA2ECC8A8EF}" srcOrd="0" destOrd="0" presId="urn:microsoft.com/office/officeart/2005/8/layout/process4"/>
    <dgm:cxn modelId="{9830F6B2-BCAA-4926-B352-755B738540E5}" type="presParOf" srcId="{7783D657-1910-40AC-AADC-09636EAF907B}" destId="{082A0003-50A0-4E85-9663-CBFEAC4BF296}" srcOrd="1" destOrd="0" presId="urn:microsoft.com/office/officeart/2005/8/layout/process4"/>
    <dgm:cxn modelId="{94E99D4D-DEC3-4077-A6C9-B46251501D9D}" type="presParOf" srcId="{7783D657-1910-40AC-AADC-09636EAF907B}" destId="{F05F6C69-8A94-4BE4-ACF4-8615662A3C19}" srcOrd="2" destOrd="0" presId="urn:microsoft.com/office/officeart/2005/8/layout/process4"/>
    <dgm:cxn modelId="{B22E714B-67D9-41AF-8B71-A71186788D2E}" type="presParOf" srcId="{F05F6C69-8A94-4BE4-ACF4-8615662A3C19}" destId="{5311D240-B753-4D58-A94A-B79860A41E28}" srcOrd="0" destOrd="0" presId="urn:microsoft.com/office/officeart/2005/8/layout/process4"/>
    <dgm:cxn modelId="{652AC2B9-2E35-44A5-982C-0064C20C09BD}" type="presParOf" srcId="{7783D657-1910-40AC-AADC-09636EAF907B}" destId="{9482EA99-BCA4-462D-BAFC-C1ACF99DC13E}" srcOrd="3" destOrd="0" presId="urn:microsoft.com/office/officeart/2005/8/layout/process4"/>
    <dgm:cxn modelId="{EE341F61-74F6-44C5-ADF1-8FB84FA5A079}" type="presParOf" srcId="{7783D657-1910-40AC-AADC-09636EAF907B}" destId="{D917D57E-D53A-4FBA-BCE9-3D3FBF618E7E}" srcOrd="4" destOrd="0" presId="urn:microsoft.com/office/officeart/2005/8/layout/process4"/>
    <dgm:cxn modelId="{11B55CA7-FA47-48AD-9FFE-8FA0987C408E}" type="presParOf" srcId="{D917D57E-D53A-4FBA-BCE9-3D3FBF618E7E}" destId="{1898F277-1B69-44AD-90D3-D1AC236090FA}" srcOrd="0" destOrd="0" presId="urn:microsoft.com/office/officeart/2005/8/layout/process4"/>
  </dgm:cxnLst>
  <dgm:bg/>
  <dgm:whole/>
</dgm:dataModel>
</file>

<file path=ppt/diagrams/data2.xml><?xml version="1.0" encoding="utf-8"?>
<dgm:dataModel xmlns:dgm="http://schemas.openxmlformats.org/drawingml/2006/diagram" xmlns:a="http://schemas.openxmlformats.org/drawingml/2006/main">
  <dgm:ptLst>
    <dgm:pt modelId="{E3B06E63-97A5-4466-A36E-2907CF4E3290}" type="doc">
      <dgm:prSet loTypeId="urn:microsoft.com/office/officeart/2005/8/layout/vProcess5" loCatId="process" qsTypeId="urn:microsoft.com/office/officeart/2005/8/quickstyle/3d8" qsCatId="3D" csTypeId="urn:microsoft.com/office/officeart/2005/8/colors/colorful2" csCatId="colorful"/>
      <dgm:spPr/>
      <dgm:t>
        <a:bodyPr/>
        <a:lstStyle/>
        <a:p>
          <a:endParaRPr lang="en-US"/>
        </a:p>
      </dgm:t>
    </dgm:pt>
    <dgm:pt modelId="{DF14E205-EBE7-465E-9EA2-555F5D72F957}">
      <dgm:prSet/>
      <dgm:spPr/>
      <dgm:t>
        <a:bodyPr/>
        <a:lstStyle/>
        <a:p>
          <a:pPr rtl="0"/>
          <a:r>
            <a:rPr lang="ms-MY" b="0" i="0" baseline="0" dirty="0" smtClean="0"/>
            <a:t>Alhamdulilah, syukur ke hadrat Allah SWT di atas keputusan anak-anak kita di dalam peperiksaan SPM dan STPM yang telah diumumkan pada minggu lepas. </a:t>
          </a:r>
          <a:endParaRPr lang="en-US" dirty="0"/>
        </a:p>
      </dgm:t>
    </dgm:pt>
    <dgm:pt modelId="{3400A967-0176-4962-A41D-0D2281068B6A}" type="parTrans" cxnId="{4BB5BD66-BBA1-4733-B140-3D9DDDFE5883}">
      <dgm:prSet/>
      <dgm:spPr/>
      <dgm:t>
        <a:bodyPr/>
        <a:lstStyle/>
        <a:p>
          <a:endParaRPr lang="en-US"/>
        </a:p>
      </dgm:t>
    </dgm:pt>
    <dgm:pt modelId="{8D6F8E5D-1895-439D-8754-C863966FB59E}" type="sibTrans" cxnId="{4BB5BD66-BBA1-4733-B140-3D9DDDFE5883}">
      <dgm:prSet/>
      <dgm:spPr/>
      <dgm:t>
        <a:bodyPr/>
        <a:lstStyle/>
        <a:p>
          <a:endParaRPr lang="en-US"/>
        </a:p>
      </dgm:t>
    </dgm:pt>
    <dgm:pt modelId="{D4AC4061-5AB6-4745-8925-94C1E425C866}">
      <dgm:prSet/>
      <dgm:spPr/>
      <dgm:t>
        <a:bodyPr/>
        <a:lstStyle/>
        <a:p>
          <a:pPr rtl="0"/>
          <a:r>
            <a:rPr lang="ms-MY" b="0" i="0" baseline="0" dirty="0" smtClean="0"/>
            <a:t>Bagi yang berjaya, maka sekalung tahniah kepada mereka dan bagi yang tidak berjaya, janganlah berputus asa, teruskan usaha insyaAllah dengan kekuatan daya usaha yang bersunguh-sungguh kita akan menjadi</a:t>
          </a:r>
          <a:r>
            <a:rPr lang="ms-MY" b="1" i="0" baseline="0" dirty="0" smtClean="0"/>
            <a:t> </a:t>
          </a:r>
          <a:r>
            <a:rPr lang="ms-MY" b="0" i="0" baseline="0" dirty="0" smtClean="0"/>
            <a:t>individu dan umat Islam yang berjaya. </a:t>
          </a:r>
          <a:endParaRPr lang="en-US" dirty="0"/>
        </a:p>
      </dgm:t>
    </dgm:pt>
    <dgm:pt modelId="{40C8F665-661C-49AC-A652-13666FEC2277}" type="parTrans" cxnId="{72727EF1-D00B-446A-9A99-DD73B5F818DD}">
      <dgm:prSet/>
      <dgm:spPr/>
      <dgm:t>
        <a:bodyPr/>
        <a:lstStyle/>
        <a:p>
          <a:endParaRPr lang="en-US"/>
        </a:p>
      </dgm:t>
    </dgm:pt>
    <dgm:pt modelId="{54CD7DE5-D981-43C0-B421-2643547E4FB8}" type="sibTrans" cxnId="{72727EF1-D00B-446A-9A99-DD73B5F818DD}">
      <dgm:prSet/>
      <dgm:spPr/>
      <dgm:t>
        <a:bodyPr/>
        <a:lstStyle/>
        <a:p>
          <a:endParaRPr lang="en-US"/>
        </a:p>
      </dgm:t>
    </dgm:pt>
    <dgm:pt modelId="{75086061-96F6-41A0-8B10-E701A43D1C07}">
      <dgm:prSet/>
      <dgm:spPr/>
      <dgm:t>
        <a:bodyPr/>
        <a:lstStyle/>
        <a:p>
          <a:pPr rtl="0"/>
          <a:r>
            <a:rPr lang="en-US" b="0" i="0" baseline="0" dirty="0" err="1" smtClean="0"/>
            <a:t>Satu</a:t>
          </a:r>
          <a:r>
            <a:rPr lang="en-US" b="0" i="0" baseline="0" dirty="0" smtClean="0"/>
            <a:t> </a:t>
          </a:r>
          <a:r>
            <a:rPr lang="en-US" b="0" i="0" baseline="0" dirty="0" err="1" smtClean="0"/>
            <a:t>persoalan</a:t>
          </a:r>
          <a:r>
            <a:rPr lang="en-US" b="0" i="0" baseline="0" dirty="0" smtClean="0"/>
            <a:t> yang </a:t>
          </a:r>
          <a:r>
            <a:rPr lang="en-US" b="0" i="0" baseline="0" dirty="0" err="1" smtClean="0"/>
            <a:t>harus</a:t>
          </a:r>
          <a:r>
            <a:rPr lang="en-US" b="0" i="0" baseline="0" dirty="0" smtClean="0"/>
            <a:t> </a:t>
          </a:r>
          <a:r>
            <a:rPr lang="en-US" b="0" i="0" baseline="0" dirty="0" err="1" smtClean="0"/>
            <a:t>kita</a:t>
          </a:r>
          <a:r>
            <a:rPr lang="en-US" b="0" i="0" baseline="0" dirty="0" smtClean="0"/>
            <a:t> </a:t>
          </a:r>
          <a:r>
            <a:rPr lang="en-US" b="0" i="0" baseline="0" dirty="0" err="1" smtClean="0"/>
            <a:t>hadapkan</a:t>
          </a:r>
          <a:r>
            <a:rPr lang="en-US" b="0" i="0" baseline="0" dirty="0" smtClean="0"/>
            <a:t> </a:t>
          </a:r>
          <a:r>
            <a:rPr lang="en-US" b="0" i="0" baseline="0" dirty="0" err="1" smtClean="0"/>
            <a:t>pada</a:t>
          </a:r>
          <a:r>
            <a:rPr lang="en-US" b="0" i="0" baseline="0" dirty="0" smtClean="0"/>
            <a:t> </a:t>
          </a:r>
          <a:r>
            <a:rPr lang="en-US" b="0" i="0" baseline="0" dirty="0" err="1" smtClean="0"/>
            <a:t>diri</a:t>
          </a:r>
          <a:r>
            <a:rPr lang="en-US" b="0" i="0" baseline="0" dirty="0" smtClean="0"/>
            <a:t> </a:t>
          </a:r>
          <a:r>
            <a:rPr lang="en-US" b="0" i="0" baseline="0" dirty="0" err="1" smtClean="0"/>
            <a:t>sendiri</a:t>
          </a:r>
          <a:r>
            <a:rPr lang="en-US" b="0" i="0" baseline="0" dirty="0" smtClean="0"/>
            <a:t>, </a:t>
          </a:r>
          <a:r>
            <a:rPr lang="en-US" b="0" i="0" baseline="0" dirty="0" err="1" smtClean="0"/>
            <a:t>bagaimanakah</a:t>
          </a:r>
          <a:r>
            <a:rPr lang="en-US" b="0" i="0" baseline="0" dirty="0" smtClean="0"/>
            <a:t> </a:t>
          </a:r>
          <a:r>
            <a:rPr lang="en-US" b="0" i="0" baseline="0" dirty="0" err="1" smtClean="0"/>
            <a:t>untuk</a:t>
          </a:r>
          <a:r>
            <a:rPr lang="en-US" b="0" i="0" baseline="0" dirty="0" smtClean="0"/>
            <a:t> </a:t>
          </a:r>
          <a:r>
            <a:rPr lang="en-US" b="0" i="0" baseline="0" dirty="0" err="1" smtClean="0"/>
            <a:t>membangun</a:t>
          </a:r>
          <a:r>
            <a:rPr lang="en-US" b="0" i="0" baseline="0" dirty="0" smtClean="0"/>
            <a:t> </a:t>
          </a:r>
          <a:r>
            <a:rPr lang="en-US" b="0" i="0" baseline="0" dirty="0" err="1" smtClean="0"/>
            <a:t>potensi</a:t>
          </a:r>
          <a:r>
            <a:rPr lang="en-US" b="0" i="0" baseline="0" dirty="0" smtClean="0"/>
            <a:t> </a:t>
          </a:r>
          <a:r>
            <a:rPr lang="en-US" b="0" i="0" baseline="0" dirty="0" err="1" smtClean="0"/>
            <a:t>diri</a:t>
          </a:r>
          <a:r>
            <a:rPr lang="en-US" b="0" i="0" baseline="0" dirty="0" smtClean="0"/>
            <a:t> </a:t>
          </a:r>
          <a:r>
            <a:rPr lang="en-US" b="0" i="0" baseline="0" dirty="0" err="1" smtClean="0"/>
            <a:t>dalam</a:t>
          </a:r>
          <a:r>
            <a:rPr lang="en-US" b="0" i="0" baseline="0" dirty="0" smtClean="0"/>
            <a:t> </a:t>
          </a:r>
          <a:r>
            <a:rPr lang="en-US" b="0" i="0" baseline="0" dirty="0" err="1" smtClean="0"/>
            <a:t>mencari</a:t>
          </a:r>
          <a:r>
            <a:rPr lang="en-US" b="0" i="0" baseline="0" dirty="0" smtClean="0"/>
            <a:t> </a:t>
          </a:r>
          <a:r>
            <a:rPr lang="en-US" b="0" i="0" baseline="0" dirty="0" err="1" smtClean="0"/>
            <a:t>kejayaan</a:t>
          </a:r>
          <a:r>
            <a:rPr lang="en-US" b="0" i="0" baseline="0" dirty="0" smtClean="0"/>
            <a:t>. </a:t>
          </a:r>
          <a:endParaRPr lang="en-US" b="0" i="0" baseline="0" dirty="0"/>
        </a:p>
      </dgm:t>
    </dgm:pt>
    <dgm:pt modelId="{5F0BFEB2-5B13-4E74-9ECA-A71F6C576EDC}" type="parTrans" cxnId="{6C63E315-162D-4187-8236-F20A4C37D737}">
      <dgm:prSet/>
      <dgm:spPr/>
      <dgm:t>
        <a:bodyPr/>
        <a:lstStyle/>
        <a:p>
          <a:endParaRPr lang="en-US"/>
        </a:p>
      </dgm:t>
    </dgm:pt>
    <dgm:pt modelId="{7C286028-4D68-41D3-BB1E-A38B91EFAA99}" type="sibTrans" cxnId="{6C63E315-162D-4187-8236-F20A4C37D737}">
      <dgm:prSet/>
      <dgm:spPr/>
      <dgm:t>
        <a:bodyPr/>
        <a:lstStyle/>
        <a:p>
          <a:endParaRPr lang="en-US"/>
        </a:p>
      </dgm:t>
    </dgm:pt>
    <dgm:pt modelId="{A4749890-6359-4AD1-B17F-B20E19640728}" type="pres">
      <dgm:prSet presAssocID="{E3B06E63-97A5-4466-A36E-2907CF4E3290}" presName="outerComposite" presStyleCnt="0">
        <dgm:presLayoutVars>
          <dgm:chMax val="5"/>
          <dgm:dir/>
          <dgm:resizeHandles val="exact"/>
        </dgm:presLayoutVars>
      </dgm:prSet>
      <dgm:spPr/>
    </dgm:pt>
    <dgm:pt modelId="{4F285CEA-375F-45C9-AB7F-52E0BC19E256}" type="pres">
      <dgm:prSet presAssocID="{E3B06E63-97A5-4466-A36E-2907CF4E3290}" presName="dummyMaxCanvas" presStyleCnt="0">
        <dgm:presLayoutVars/>
      </dgm:prSet>
      <dgm:spPr/>
    </dgm:pt>
    <dgm:pt modelId="{DC9CA04E-4C41-4376-8767-F44C052483BC}" type="pres">
      <dgm:prSet presAssocID="{E3B06E63-97A5-4466-A36E-2907CF4E3290}" presName="ThreeNodes_1" presStyleLbl="node1" presStyleIdx="0" presStyleCnt="3">
        <dgm:presLayoutVars>
          <dgm:bulletEnabled val="1"/>
        </dgm:presLayoutVars>
      </dgm:prSet>
      <dgm:spPr/>
    </dgm:pt>
    <dgm:pt modelId="{643369A3-2BB5-4203-8201-A4092F85D7AB}" type="pres">
      <dgm:prSet presAssocID="{E3B06E63-97A5-4466-A36E-2907CF4E3290}" presName="ThreeNodes_2" presStyleLbl="node1" presStyleIdx="1" presStyleCnt="3">
        <dgm:presLayoutVars>
          <dgm:bulletEnabled val="1"/>
        </dgm:presLayoutVars>
      </dgm:prSet>
      <dgm:spPr/>
    </dgm:pt>
    <dgm:pt modelId="{CC4565F6-F515-4BD1-B0B2-78B4B8FFE5A0}" type="pres">
      <dgm:prSet presAssocID="{E3B06E63-97A5-4466-A36E-2907CF4E3290}" presName="ThreeNodes_3" presStyleLbl="node1" presStyleIdx="2" presStyleCnt="3">
        <dgm:presLayoutVars>
          <dgm:bulletEnabled val="1"/>
        </dgm:presLayoutVars>
      </dgm:prSet>
      <dgm:spPr/>
    </dgm:pt>
    <dgm:pt modelId="{B0CA4A1F-7C6D-41E3-BA84-A49EEEC8E8A1}" type="pres">
      <dgm:prSet presAssocID="{E3B06E63-97A5-4466-A36E-2907CF4E3290}" presName="ThreeConn_1-2" presStyleLbl="fgAccFollowNode1" presStyleIdx="0" presStyleCnt="2">
        <dgm:presLayoutVars>
          <dgm:bulletEnabled val="1"/>
        </dgm:presLayoutVars>
      </dgm:prSet>
      <dgm:spPr/>
    </dgm:pt>
    <dgm:pt modelId="{1222F5BF-413D-4791-86B1-2E5CEF29EEC6}" type="pres">
      <dgm:prSet presAssocID="{E3B06E63-97A5-4466-A36E-2907CF4E3290}" presName="ThreeConn_2-3" presStyleLbl="fgAccFollowNode1" presStyleIdx="1" presStyleCnt="2">
        <dgm:presLayoutVars>
          <dgm:bulletEnabled val="1"/>
        </dgm:presLayoutVars>
      </dgm:prSet>
      <dgm:spPr/>
    </dgm:pt>
    <dgm:pt modelId="{A1247084-3057-45BA-A8F5-7D4B0AB5DFF0}" type="pres">
      <dgm:prSet presAssocID="{E3B06E63-97A5-4466-A36E-2907CF4E3290}" presName="ThreeNodes_1_text" presStyleLbl="node1" presStyleIdx="2" presStyleCnt="3">
        <dgm:presLayoutVars>
          <dgm:bulletEnabled val="1"/>
        </dgm:presLayoutVars>
      </dgm:prSet>
      <dgm:spPr/>
    </dgm:pt>
    <dgm:pt modelId="{14224230-FC3A-45BD-903E-0FE3AF4BD8FF}" type="pres">
      <dgm:prSet presAssocID="{E3B06E63-97A5-4466-A36E-2907CF4E3290}" presName="ThreeNodes_2_text" presStyleLbl="node1" presStyleIdx="2" presStyleCnt="3">
        <dgm:presLayoutVars>
          <dgm:bulletEnabled val="1"/>
        </dgm:presLayoutVars>
      </dgm:prSet>
      <dgm:spPr/>
    </dgm:pt>
    <dgm:pt modelId="{7DDE7BC5-172C-4CA5-8148-8D15DABEBBA0}" type="pres">
      <dgm:prSet presAssocID="{E3B06E63-97A5-4466-A36E-2907CF4E3290}" presName="ThreeNodes_3_text" presStyleLbl="node1" presStyleIdx="2" presStyleCnt="3">
        <dgm:presLayoutVars>
          <dgm:bulletEnabled val="1"/>
        </dgm:presLayoutVars>
      </dgm:prSet>
      <dgm:spPr/>
    </dgm:pt>
  </dgm:ptLst>
  <dgm:cxnLst>
    <dgm:cxn modelId="{C0990502-B89A-483E-91D4-2AA3706925E1}" type="presOf" srcId="{54CD7DE5-D981-43C0-B421-2643547E4FB8}" destId="{1222F5BF-413D-4791-86B1-2E5CEF29EEC6}" srcOrd="0" destOrd="0" presId="urn:microsoft.com/office/officeart/2005/8/layout/vProcess5"/>
    <dgm:cxn modelId="{EB05897A-B78C-46A2-BD20-DD743D9C2493}" type="presOf" srcId="{D4AC4061-5AB6-4745-8925-94C1E425C866}" destId="{643369A3-2BB5-4203-8201-A4092F85D7AB}" srcOrd="0" destOrd="0" presId="urn:microsoft.com/office/officeart/2005/8/layout/vProcess5"/>
    <dgm:cxn modelId="{6C63E315-162D-4187-8236-F20A4C37D737}" srcId="{E3B06E63-97A5-4466-A36E-2907CF4E3290}" destId="{75086061-96F6-41A0-8B10-E701A43D1C07}" srcOrd="2" destOrd="0" parTransId="{5F0BFEB2-5B13-4E74-9ECA-A71F6C576EDC}" sibTransId="{7C286028-4D68-41D3-BB1E-A38B91EFAA99}"/>
    <dgm:cxn modelId="{7C9BF7F4-1D8B-477B-9E61-F050F3887179}" type="presOf" srcId="{D4AC4061-5AB6-4745-8925-94C1E425C866}" destId="{14224230-FC3A-45BD-903E-0FE3AF4BD8FF}" srcOrd="1" destOrd="0" presId="urn:microsoft.com/office/officeart/2005/8/layout/vProcess5"/>
    <dgm:cxn modelId="{DFB83EC0-E104-47E2-8DCA-8A8BF118C8F0}" type="presOf" srcId="{8D6F8E5D-1895-439D-8754-C863966FB59E}" destId="{B0CA4A1F-7C6D-41E3-BA84-A49EEEC8E8A1}" srcOrd="0" destOrd="0" presId="urn:microsoft.com/office/officeart/2005/8/layout/vProcess5"/>
    <dgm:cxn modelId="{650D6B6C-67F0-4442-946B-7449DD48B6BF}" type="presOf" srcId="{75086061-96F6-41A0-8B10-E701A43D1C07}" destId="{7DDE7BC5-172C-4CA5-8148-8D15DABEBBA0}" srcOrd="1" destOrd="0" presId="urn:microsoft.com/office/officeart/2005/8/layout/vProcess5"/>
    <dgm:cxn modelId="{72727EF1-D00B-446A-9A99-DD73B5F818DD}" srcId="{E3B06E63-97A5-4466-A36E-2907CF4E3290}" destId="{D4AC4061-5AB6-4745-8925-94C1E425C866}" srcOrd="1" destOrd="0" parTransId="{40C8F665-661C-49AC-A652-13666FEC2277}" sibTransId="{54CD7DE5-D981-43C0-B421-2643547E4FB8}"/>
    <dgm:cxn modelId="{3EFBFA9E-5229-4D76-AC3D-863AC5806377}" type="presOf" srcId="{E3B06E63-97A5-4466-A36E-2907CF4E3290}" destId="{A4749890-6359-4AD1-B17F-B20E19640728}" srcOrd="0" destOrd="0" presId="urn:microsoft.com/office/officeart/2005/8/layout/vProcess5"/>
    <dgm:cxn modelId="{6EBF8EA4-A4CF-4805-81FB-451B279BD7F3}" type="presOf" srcId="{75086061-96F6-41A0-8B10-E701A43D1C07}" destId="{CC4565F6-F515-4BD1-B0B2-78B4B8FFE5A0}" srcOrd="0" destOrd="0" presId="urn:microsoft.com/office/officeart/2005/8/layout/vProcess5"/>
    <dgm:cxn modelId="{4F4B4BF6-CE8D-4737-AF9B-D0602FA97BD0}" type="presOf" srcId="{DF14E205-EBE7-465E-9EA2-555F5D72F957}" destId="{DC9CA04E-4C41-4376-8767-F44C052483BC}" srcOrd="0" destOrd="0" presId="urn:microsoft.com/office/officeart/2005/8/layout/vProcess5"/>
    <dgm:cxn modelId="{F26CDB28-27E5-4231-9BE9-36B63495E5EA}" type="presOf" srcId="{DF14E205-EBE7-465E-9EA2-555F5D72F957}" destId="{A1247084-3057-45BA-A8F5-7D4B0AB5DFF0}" srcOrd="1" destOrd="0" presId="urn:microsoft.com/office/officeart/2005/8/layout/vProcess5"/>
    <dgm:cxn modelId="{4BB5BD66-BBA1-4733-B140-3D9DDDFE5883}" srcId="{E3B06E63-97A5-4466-A36E-2907CF4E3290}" destId="{DF14E205-EBE7-465E-9EA2-555F5D72F957}" srcOrd="0" destOrd="0" parTransId="{3400A967-0176-4962-A41D-0D2281068B6A}" sibTransId="{8D6F8E5D-1895-439D-8754-C863966FB59E}"/>
    <dgm:cxn modelId="{96957A27-EEDA-4D3C-9F59-D6E521F03297}" type="presParOf" srcId="{A4749890-6359-4AD1-B17F-B20E19640728}" destId="{4F285CEA-375F-45C9-AB7F-52E0BC19E256}" srcOrd="0" destOrd="0" presId="urn:microsoft.com/office/officeart/2005/8/layout/vProcess5"/>
    <dgm:cxn modelId="{4CE6AFA9-EC1A-4FF7-8479-8D6A4AAD78DE}" type="presParOf" srcId="{A4749890-6359-4AD1-B17F-B20E19640728}" destId="{DC9CA04E-4C41-4376-8767-F44C052483BC}" srcOrd="1" destOrd="0" presId="urn:microsoft.com/office/officeart/2005/8/layout/vProcess5"/>
    <dgm:cxn modelId="{3750A721-8B2A-4235-A4DB-F65B4430019B}" type="presParOf" srcId="{A4749890-6359-4AD1-B17F-B20E19640728}" destId="{643369A3-2BB5-4203-8201-A4092F85D7AB}" srcOrd="2" destOrd="0" presId="urn:microsoft.com/office/officeart/2005/8/layout/vProcess5"/>
    <dgm:cxn modelId="{912E2298-41A5-4698-BC48-776164BB32CD}" type="presParOf" srcId="{A4749890-6359-4AD1-B17F-B20E19640728}" destId="{CC4565F6-F515-4BD1-B0B2-78B4B8FFE5A0}" srcOrd="3" destOrd="0" presId="urn:microsoft.com/office/officeart/2005/8/layout/vProcess5"/>
    <dgm:cxn modelId="{0A7418C4-7383-479C-9F94-E8354EC09D79}" type="presParOf" srcId="{A4749890-6359-4AD1-B17F-B20E19640728}" destId="{B0CA4A1F-7C6D-41E3-BA84-A49EEEC8E8A1}" srcOrd="4" destOrd="0" presId="urn:microsoft.com/office/officeart/2005/8/layout/vProcess5"/>
    <dgm:cxn modelId="{D128AFC4-DE62-4C27-932D-7504D1D4B8E3}" type="presParOf" srcId="{A4749890-6359-4AD1-B17F-B20E19640728}" destId="{1222F5BF-413D-4791-86B1-2E5CEF29EEC6}" srcOrd="5" destOrd="0" presId="urn:microsoft.com/office/officeart/2005/8/layout/vProcess5"/>
    <dgm:cxn modelId="{CFB2A6DF-1116-4AEF-9B8E-82A55E9606E3}" type="presParOf" srcId="{A4749890-6359-4AD1-B17F-B20E19640728}" destId="{A1247084-3057-45BA-A8F5-7D4B0AB5DFF0}" srcOrd="6" destOrd="0" presId="urn:microsoft.com/office/officeart/2005/8/layout/vProcess5"/>
    <dgm:cxn modelId="{7D2362DC-57C3-4CD3-A45D-BD878CE00AEA}" type="presParOf" srcId="{A4749890-6359-4AD1-B17F-B20E19640728}" destId="{14224230-FC3A-45BD-903E-0FE3AF4BD8FF}" srcOrd="7" destOrd="0" presId="urn:microsoft.com/office/officeart/2005/8/layout/vProcess5"/>
    <dgm:cxn modelId="{B416A6A0-565D-4DF9-91DB-34ED53AC3DC9}" type="presParOf" srcId="{A4749890-6359-4AD1-B17F-B20E19640728}" destId="{7DDE7BC5-172C-4CA5-8148-8D15DABEBBA0}" srcOrd="8" destOrd="0" presId="urn:microsoft.com/office/officeart/2005/8/layout/vProcess5"/>
  </dgm:cxnLst>
  <dgm:bg/>
  <dgm:whole/>
</dgm:dataModel>
</file>

<file path=ppt/diagrams/data3.xml><?xml version="1.0" encoding="utf-8"?>
<dgm:dataModel xmlns:dgm="http://schemas.openxmlformats.org/drawingml/2006/diagram" xmlns:a="http://schemas.openxmlformats.org/drawingml/2006/main">
  <dgm:ptLst>
    <dgm:pt modelId="{4F293BA6-7B0B-4838-BE30-1FDE9A88B9BC}" type="doc">
      <dgm:prSet loTypeId="urn:microsoft.com/office/officeart/2005/8/layout/target3" loCatId="relationship" qsTypeId="urn:microsoft.com/office/officeart/2005/8/quickstyle/3d5" qsCatId="3D" csTypeId="urn:microsoft.com/office/officeart/2005/8/colors/colorful5" csCatId="colorful" phldr="1"/>
      <dgm:spPr/>
      <dgm:t>
        <a:bodyPr/>
        <a:lstStyle/>
        <a:p>
          <a:endParaRPr lang="en-US"/>
        </a:p>
      </dgm:t>
    </dgm:pt>
    <dgm:pt modelId="{276977FF-F4D4-4A42-9EAD-F6753EA9459D}">
      <dgm:prSet/>
      <dgm:spPr>
        <a:solidFill>
          <a:srgbClr val="92D050">
            <a:alpha val="90000"/>
          </a:srgbClr>
        </a:solidFill>
      </dgm:spPr>
      <dgm:t>
        <a:bodyPr/>
        <a:lstStyle/>
        <a:p>
          <a:pPr rtl="0"/>
          <a:r>
            <a:rPr lang="en-US" dirty="0" err="1" smtClean="0"/>
            <a:t>Berdasarkan</a:t>
          </a:r>
          <a:r>
            <a:rPr lang="en-US" dirty="0" smtClean="0"/>
            <a:t> </a:t>
          </a:r>
          <a:r>
            <a:rPr lang="en-US" dirty="0" err="1" smtClean="0"/>
            <a:t>kepada</a:t>
          </a:r>
          <a:r>
            <a:rPr lang="en-US" dirty="0" smtClean="0"/>
            <a:t> </a:t>
          </a:r>
          <a:r>
            <a:rPr lang="en-US" dirty="0" err="1" smtClean="0"/>
            <a:t>pandangan</a:t>
          </a:r>
          <a:r>
            <a:rPr lang="en-US" dirty="0" smtClean="0"/>
            <a:t> </a:t>
          </a:r>
          <a:r>
            <a:rPr lang="en-US" dirty="0" err="1" smtClean="0"/>
            <a:t>seorang</a:t>
          </a:r>
          <a:r>
            <a:rPr lang="en-US" dirty="0" smtClean="0"/>
            <a:t> </a:t>
          </a:r>
          <a:r>
            <a:rPr lang="en-US" dirty="0" err="1" smtClean="0"/>
            <a:t>pakar</a:t>
          </a:r>
          <a:r>
            <a:rPr lang="en-US" dirty="0" smtClean="0"/>
            <a:t> </a:t>
          </a:r>
          <a:r>
            <a:rPr lang="en-US" dirty="0" err="1" smtClean="0"/>
            <a:t>psikologi</a:t>
          </a:r>
          <a:r>
            <a:rPr lang="en-US" dirty="0" smtClean="0"/>
            <a:t> </a:t>
          </a:r>
          <a:r>
            <a:rPr lang="en-US" dirty="0" err="1" smtClean="0"/>
            <a:t>kemanusiaan</a:t>
          </a:r>
          <a:r>
            <a:rPr lang="en-US" dirty="0" smtClean="0"/>
            <a:t> Carl Rogers </a:t>
          </a:r>
          <a:r>
            <a:rPr lang="en-US" dirty="0" err="1" smtClean="0"/>
            <a:t>bahawa</a:t>
          </a:r>
          <a:r>
            <a:rPr lang="en-US" dirty="0" smtClean="0"/>
            <a:t>; </a:t>
          </a:r>
          <a:endParaRPr lang="en-US" dirty="0"/>
        </a:p>
      </dgm:t>
    </dgm:pt>
    <dgm:pt modelId="{EA6EBD83-4F50-4D2F-ACCD-CD5AE9FA5428}" type="parTrans" cxnId="{85F4E837-CB62-4ACB-9DCC-CB88AC236A70}">
      <dgm:prSet/>
      <dgm:spPr/>
      <dgm:t>
        <a:bodyPr/>
        <a:lstStyle/>
        <a:p>
          <a:endParaRPr lang="en-US"/>
        </a:p>
      </dgm:t>
    </dgm:pt>
    <dgm:pt modelId="{0A005C56-3B52-4E09-B1DA-4E5F9BAA6CDA}" type="sibTrans" cxnId="{85F4E837-CB62-4ACB-9DCC-CB88AC236A70}">
      <dgm:prSet/>
      <dgm:spPr/>
      <dgm:t>
        <a:bodyPr/>
        <a:lstStyle/>
        <a:p>
          <a:endParaRPr lang="en-US"/>
        </a:p>
      </dgm:t>
    </dgm:pt>
    <dgm:pt modelId="{1A1952EA-B6B4-40C1-9C0D-783631C5830B}">
      <dgm:prSet/>
      <dgm:spPr/>
      <dgm:t>
        <a:bodyPr/>
        <a:lstStyle/>
        <a:p>
          <a:pPr rtl="0"/>
          <a:r>
            <a:rPr lang="en-US" i="1" dirty="0" err="1" smtClean="0"/>
            <a:t>seseorang</a:t>
          </a:r>
          <a:r>
            <a:rPr lang="en-US" i="1" dirty="0" smtClean="0"/>
            <a:t> </a:t>
          </a:r>
          <a:r>
            <a:rPr lang="en-US" i="1" dirty="0" err="1" smtClean="0"/>
            <a:t>manusia</a:t>
          </a:r>
          <a:r>
            <a:rPr lang="en-US" i="1" dirty="0" smtClean="0"/>
            <a:t> </a:t>
          </a:r>
          <a:r>
            <a:rPr lang="en-US" i="1" dirty="0" err="1" smtClean="0"/>
            <a:t>itu</a:t>
          </a:r>
          <a:r>
            <a:rPr lang="en-US" i="1" dirty="0" smtClean="0"/>
            <a:t> </a:t>
          </a:r>
          <a:r>
            <a:rPr lang="en-US" i="1" dirty="0" err="1" smtClean="0"/>
            <a:t>mempunyai</a:t>
          </a:r>
          <a:r>
            <a:rPr lang="en-US" i="1" dirty="0" smtClean="0"/>
            <a:t> </a:t>
          </a:r>
          <a:r>
            <a:rPr lang="en-US" i="1" dirty="0" err="1" smtClean="0"/>
            <a:t>keupayaan</a:t>
          </a:r>
          <a:r>
            <a:rPr lang="en-US" i="1" dirty="0" smtClean="0"/>
            <a:t> </a:t>
          </a:r>
          <a:r>
            <a:rPr lang="en-US" i="1" dirty="0" err="1" smtClean="0"/>
            <a:t>dan</a:t>
          </a:r>
          <a:r>
            <a:rPr lang="en-US" i="1" dirty="0" smtClean="0"/>
            <a:t> </a:t>
          </a:r>
          <a:r>
            <a:rPr lang="en-US" i="1" dirty="0" err="1" smtClean="0"/>
            <a:t>kekuatan</a:t>
          </a:r>
          <a:r>
            <a:rPr lang="en-US" i="1" dirty="0" smtClean="0"/>
            <a:t> </a:t>
          </a:r>
          <a:r>
            <a:rPr lang="en-US" i="1" dirty="0" err="1" smtClean="0"/>
            <a:t>serta</a:t>
          </a:r>
          <a:r>
            <a:rPr lang="en-US" i="1" dirty="0" smtClean="0"/>
            <a:t> </a:t>
          </a:r>
          <a:r>
            <a:rPr lang="en-US" i="1" dirty="0" err="1" smtClean="0"/>
            <a:t>boleh</a:t>
          </a:r>
          <a:r>
            <a:rPr lang="en-US" i="1" dirty="0" smtClean="0"/>
            <a:t> </a:t>
          </a:r>
          <a:r>
            <a:rPr lang="en-US" i="1" dirty="0" err="1" smtClean="0"/>
            <a:t>menggunakan</a:t>
          </a:r>
          <a:r>
            <a:rPr lang="en-US" i="1" dirty="0" smtClean="0"/>
            <a:t> </a:t>
          </a:r>
          <a:r>
            <a:rPr lang="en-US" i="1" dirty="0" err="1" smtClean="0"/>
            <a:t>kekuatan</a:t>
          </a:r>
          <a:r>
            <a:rPr lang="en-US" i="1" dirty="0" smtClean="0"/>
            <a:t> </a:t>
          </a:r>
          <a:r>
            <a:rPr lang="en-US" i="1" dirty="0" err="1" smtClean="0"/>
            <a:t>ini</a:t>
          </a:r>
          <a:r>
            <a:rPr lang="en-US" i="1" dirty="0" smtClean="0"/>
            <a:t> </a:t>
          </a:r>
          <a:r>
            <a:rPr lang="en-US" i="1" dirty="0" err="1" smtClean="0"/>
            <a:t>untuk</a:t>
          </a:r>
          <a:r>
            <a:rPr lang="en-US" i="1" dirty="0" smtClean="0"/>
            <a:t> </a:t>
          </a:r>
          <a:r>
            <a:rPr lang="en-US" i="1" dirty="0" err="1" smtClean="0"/>
            <a:t>berjaya</a:t>
          </a:r>
          <a:r>
            <a:rPr lang="en-US" i="1" dirty="0" smtClean="0"/>
            <a:t> </a:t>
          </a:r>
          <a:r>
            <a:rPr lang="en-US" i="1" dirty="0" err="1" smtClean="0"/>
            <a:t>dengan</a:t>
          </a:r>
          <a:r>
            <a:rPr lang="en-US" i="1" dirty="0" smtClean="0"/>
            <a:t> </a:t>
          </a:r>
          <a:r>
            <a:rPr lang="en-US" i="1" dirty="0" err="1" smtClean="0"/>
            <a:t>melakukan</a:t>
          </a:r>
          <a:r>
            <a:rPr lang="en-US" i="1" dirty="0" smtClean="0"/>
            <a:t> </a:t>
          </a:r>
          <a:r>
            <a:rPr lang="en-US" i="1" dirty="0" err="1" smtClean="0"/>
            <a:t>perubahan</a:t>
          </a:r>
          <a:r>
            <a:rPr lang="en-US" i="1" dirty="0" smtClean="0"/>
            <a:t> </a:t>
          </a:r>
          <a:r>
            <a:rPr lang="en-US" i="1" dirty="0" err="1" smtClean="0"/>
            <a:t>samada</a:t>
          </a:r>
          <a:r>
            <a:rPr lang="en-US" i="1" dirty="0" smtClean="0"/>
            <a:t> </a:t>
          </a:r>
          <a:r>
            <a:rPr lang="en-US" i="1" dirty="0" err="1" smtClean="0"/>
            <a:t>dirinya</a:t>
          </a:r>
          <a:r>
            <a:rPr lang="en-US" i="1" dirty="0" smtClean="0"/>
            <a:t> </a:t>
          </a:r>
          <a:r>
            <a:rPr lang="en-US" i="1" dirty="0" err="1" smtClean="0"/>
            <a:t>sendiri</a:t>
          </a:r>
          <a:r>
            <a:rPr lang="en-US" i="1" dirty="0" smtClean="0"/>
            <a:t> </a:t>
          </a:r>
          <a:r>
            <a:rPr lang="en-US" i="1" dirty="0" err="1" smtClean="0"/>
            <a:t>atau</a:t>
          </a:r>
          <a:r>
            <a:rPr lang="en-US" i="1" dirty="0" smtClean="0"/>
            <a:t> </a:t>
          </a:r>
          <a:r>
            <a:rPr lang="en-US" i="1" dirty="0" err="1" smtClean="0"/>
            <a:t>masyarakat</a:t>
          </a:r>
          <a:r>
            <a:rPr lang="en-US" i="1" dirty="0" smtClean="0"/>
            <a:t> </a:t>
          </a:r>
          <a:r>
            <a:rPr lang="en-US" i="1" dirty="0" err="1" smtClean="0"/>
            <a:t>keseluruhannya</a:t>
          </a:r>
          <a:r>
            <a:rPr lang="en-US" i="1" dirty="0" smtClean="0"/>
            <a:t>. </a:t>
          </a:r>
          <a:r>
            <a:rPr lang="en-US" i="1" dirty="0" err="1" smtClean="0"/>
            <a:t>Manusia</a:t>
          </a:r>
          <a:r>
            <a:rPr lang="en-US" i="1" dirty="0" smtClean="0"/>
            <a:t> </a:t>
          </a:r>
          <a:r>
            <a:rPr lang="en-US" i="1" dirty="0" err="1" smtClean="0"/>
            <a:t>sebenarnya</a:t>
          </a:r>
          <a:r>
            <a:rPr lang="en-US" i="1" dirty="0" smtClean="0"/>
            <a:t> </a:t>
          </a:r>
          <a:r>
            <a:rPr lang="en-US" i="1" dirty="0" err="1" smtClean="0"/>
            <a:t>tahu</a:t>
          </a:r>
          <a:r>
            <a:rPr lang="en-US" i="1" dirty="0" smtClean="0"/>
            <a:t> </a:t>
          </a:r>
          <a:r>
            <a:rPr lang="en-US" i="1" dirty="0" err="1" smtClean="0"/>
            <a:t>mencari</a:t>
          </a:r>
          <a:r>
            <a:rPr lang="en-US" i="1" dirty="0" smtClean="0"/>
            <a:t> </a:t>
          </a:r>
          <a:r>
            <a:rPr lang="en-US" i="1" dirty="0" err="1" smtClean="0"/>
            <a:t>jalan</a:t>
          </a:r>
          <a:r>
            <a:rPr lang="en-US" i="1" dirty="0" smtClean="0"/>
            <a:t>, </a:t>
          </a:r>
          <a:r>
            <a:rPr lang="en-US" i="1" dirty="0" err="1" smtClean="0"/>
            <a:t>boleh</a:t>
          </a:r>
          <a:r>
            <a:rPr lang="en-US" i="1" dirty="0" smtClean="0"/>
            <a:t> </a:t>
          </a:r>
          <a:r>
            <a:rPr lang="en-US" i="1" dirty="0" err="1" smtClean="0"/>
            <a:t>memahami</a:t>
          </a:r>
          <a:r>
            <a:rPr lang="en-US" i="1" dirty="0" smtClean="0"/>
            <a:t> </a:t>
          </a:r>
          <a:r>
            <a:rPr lang="en-US" i="1" dirty="0" err="1" smtClean="0"/>
            <a:t>diri</a:t>
          </a:r>
          <a:r>
            <a:rPr lang="en-US" i="1" dirty="0" smtClean="0"/>
            <a:t> </a:t>
          </a:r>
          <a:r>
            <a:rPr lang="en-US" i="1" dirty="0" err="1" smtClean="0"/>
            <a:t>mereka</a:t>
          </a:r>
          <a:r>
            <a:rPr lang="en-US" i="1" dirty="0" smtClean="0"/>
            <a:t> </a:t>
          </a:r>
          <a:r>
            <a:rPr lang="en-US" i="1" dirty="0" err="1" smtClean="0"/>
            <a:t>sendiri</a:t>
          </a:r>
          <a:r>
            <a:rPr lang="en-US" i="1" dirty="0" smtClean="0"/>
            <a:t>, </a:t>
          </a:r>
          <a:r>
            <a:rPr lang="en-US" i="1" dirty="0" err="1" smtClean="0"/>
            <a:t>boleh</a:t>
          </a:r>
          <a:r>
            <a:rPr lang="en-US" i="1" dirty="0" smtClean="0"/>
            <a:t> </a:t>
          </a:r>
          <a:r>
            <a:rPr lang="en-US" i="1" dirty="0" err="1" smtClean="0"/>
            <a:t>membuat</a:t>
          </a:r>
          <a:r>
            <a:rPr lang="en-US" i="1" dirty="0" smtClean="0"/>
            <a:t> </a:t>
          </a:r>
          <a:r>
            <a:rPr lang="en-US" i="1" dirty="0" err="1" smtClean="0"/>
            <a:t>perubahan</a:t>
          </a:r>
          <a:r>
            <a:rPr lang="en-US" i="1" dirty="0" smtClean="0"/>
            <a:t>, </a:t>
          </a:r>
          <a:r>
            <a:rPr lang="en-US" i="1" dirty="0" err="1" smtClean="0"/>
            <a:t>boleh</a:t>
          </a:r>
          <a:r>
            <a:rPr lang="en-US" i="1" dirty="0" smtClean="0"/>
            <a:t> </a:t>
          </a:r>
          <a:r>
            <a:rPr lang="en-US" i="1" dirty="0" err="1" smtClean="0"/>
            <a:t>menjalani</a:t>
          </a:r>
          <a:r>
            <a:rPr lang="en-US" i="1" dirty="0" smtClean="0"/>
            <a:t> </a:t>
          </a:r>
          <a:r>
            <a:rPr lang="en-US" i="1" dirty="0" err="1" smtClean="0"/>
            <a:t>kehidupan</a:t>
          </a:r>
          <a:r>
            <a:rPr lang="en-US" i="1" dirty="0" smtClean="0"/>
            <a:t> yang </a:t>
          </a:r>
          <a:r>
            <a:rPr lang="en-US" i="1" dirty="0" err="1" smtClean="0"/>
            <a:t>berkesan</a:t>
          </a:r>
          <a:r>
            <a:rPr lang="en-US" i="1" dirty="0" smtClean="0"/>
            <a:t> </a:t>
          </a:r>
          <a:r>
            <a:rPr lang="en-US" i="1" dirty="0" err="1" smtClean="0"/>
            <a:t>serta</a:t>
          </a:r>
          <a:r>
            <a:rPr lang="en-US" i="1" dirty="0" smtClean="0"/>
            <a:t> </a:t>
          </a:r>
          <a:r>
            <a:rPr lang="en-US" i="1" dirty="0" err="1" smtClean="0"/>
            <a:t>menghasilkan</a:t>
          </a:r>
          <a:r>
            <a:rPr lang="en-US" i="1" dirty="0" smtClean="0"/>
            <a:t> </a:t>
          </a:r>
          <a:r>
            <a:rPr lang="en-US" i="1" dirty="0" err="1" smtClean="0"/>
            <a:t>sesuatu</a:t>
          </a:r>
          <a:r>
            <a:rPr lang="en-US" i="1" dirty="0" smtClean="0"/>
            <a:t> yang </a:t>
          </a:r>
          <a:r>
            <a:rPr lang="en-US" i="1" dirty="0" err="1" smtClean="0"/>
            <a:t>baik</a:t>
          </a:r>
          <a:r>
            <a:rPr lang="en-US" i="1" dirty="0" smtClean="0"/>
            <a:t>.</a:t>
          </a:r>
          <a:r>
            <a:rPr lang="en-US" dirty="0" smtClean="0"/>
            <a:t> </a:t>
          </a:r>
          <a:endParaRPr lang="en-US" dirty="0"/>
        </a:p>
      </dgm:t>
    </dgm:pt>
    <dgm:pt modelId="{629DA7A6-6EE9-43FC-BD1C-252DFD4C8D7B}" type="parTrans" cxnId="{F984718A-5AE9-43D4-9009-FE7E47288C04}">
      <dgm:prSet/>
      <dgm:spPr/>
      <dgm:t>
        <a:bodyPr/>
        <a:lstStyle/>
        <a:p>
          <a:endParaRPr lang="en-US"/>
        </a:p>
      </dgm:t>
    </dgm:pt>
    <dgm:pt modelId="{DFF02218-504C-497B-AE65-F878BACABE0C}" type="sibTrans" cxnId="{F984718A-5AE9-43D4-9009-FE7E47288C04}">
      <dgm:prSet/>
      <dgm:spPr/>
      <dgm:t>
        <a:bodyPr/>
        <a:lstStyle/>
        <a:p>
          <a:endParaRPr lang="en-US"/>
        </a:p>
      </dgm:t>
    </dgm:pt>
    <dgm:pt modelId="{37AB0247-0A26-4244-88F0-A83FDD8CB0A8}" type="pres">
      <dgm:prSet presAssocID="{4F293BA6-7B0B-4838-BE30-1FDE9A88B9BC}" presName="Name0" presStyleCnt="0">
        <dgm:presLayoutVars>
          <dgm:chMax val="7"/>
          <dgm:dir/>
          <dgm:animLvl val="lvl"/>
          <dgm:resizeHandles val="exact"/>
        </dgm:presLayoutVars>
      </dgm:prSet>
      <dgm:spPr/>
    </dgm:pt>
    <dgm:pt modelId="{96EB5F35-6508-4FB7-BAB4-5CA6B81EE32F}" type="pres">
      <dgm:prSet presAssocID="{276977FF-F4D4-4A42-9EAD-F6753EA9459D}" presName="circle1" presStyleLbl="node1" presStyleIdx="0" presStyleCnt="2"/>
      <dgm:spPr/>
    </dgm:pt>
    <dgm:pt modelId="{6C2549BA-AEA6-44C4-85C5-91D558D4DBA9}" type="pres">
      <dgm:prSet presAssocID="{276977FF-F4D4-4A42-9EAD-F6753EA9459D}" presName="space" presStyleCnt="0"/>
      <dgm:spPr/>
    </dgm:pt>
    <dgm:pt modelId="{2C2AE12C-B200-48AF-8AF1-E689A5511966}" type="pres">
      <dgm:prSet presAssocID="{276977FF-F4D4-4A42-9EAD-F6753EA9459D}" presName="rect1" presStyleLbl="alignAcc1" presStyleIdx="0" presStyleCnt="2"/>
      <dgm:spPr/>
    </dgm:pt>
    <dgm:pt modelId="{9923B16C-47B5-4CBB-8CAE-73F695006540}" type="pres">
      <dgm:prSet presAssocID="{1A1952EA-B6B4-40C1-9C0D-783631C5830B}" presName="vertSpace2" presStyleLbl="node1" presStyleIdx="0" presStyleCnt="2"/>
      <dgm:spPr/>
    </dgm:pt>
    <dgm:pt modelId="{DB8E3A5E-5EEF-4C99-B5BB-B939EED6EC03}" type="pres">
      <dgm:prSet presAssocID="{1A1952EA-B6B4-40C1-9C0D-783631C5830B}" presName="circle2" presStyleLbl="node1" presStyleIdx="1" presStyleCnt="2"/>
      <dgm:spPr/>
    </dgm:pt>
    <dgm:pt modelId="{E9178A99-C409-4E97-ABBB-49C561D5E3BD}" type="pres">
      <dgm:prSet presAssocID="{1A1952EA-B6B4-40C1-9C0D-783631C5830B}" presName="rect2" presStyleLbl="alignAcc1" presStyleIdx="1" presStyleCnt="2"/>
      <dgm:spPr/>
    </dgm:pt>
    <dgm:pt modelId="{DAE1BB8E-B87F-40D4-94DE-F347E8630FF0}" type="pres">
      <dgm:prSet presAssocID="{276977FF-F4D4-4A42-9EAD-F6753EA9459D}" presName="rect1ParTxNoCh" presStyleLbl="alignAcc1" presStyleIdx="1" presStyleCnt="2">
        <dgm:presLayoutVars>
          <dgm:chMax val="1"/>
          <dgm:bulletEnabled val="1"/>
        </dgm:presLayoutVars>
      </dgm:prSet>
      <dgm:spPr/>
    </dgm:pt>
    <dgm:pt modelId="{E31BC0A4-0658-4C6A-A306-E63A9C78864A}" type="pres">
      <dgm:prSet presAssocID="{1A1952EA-B6B4-40C1-9C0D-783631C5830B}" presName="rect2ParTxNoCh" presStyleLbl="alignAcc1" presStyleIdx="1" presStyleCnt="2">
        <dgm:presLayoutVars>
          <dgm:chMax val="1"/>
          <dgm:bulletEnabled val="1"/>
        </dgm:presLayoutVars>
      </dgm:prSet>
      <dgm:spPr/>
    </dgm:pt>
  </dgm:ptLst>
  <dgm:cxnLst>
    <dgm:cxn modelId="{85F4E837-CB62-4ACB-9DCC-CB88AC236A70}" srcId="{4F293BA6-7B0B-4838-BE30-1FDE9A88B9BC}" destId="{276977FF-F4D4-4A42-9EAD-F6753EA9459D}" srcOrd="0" destOrd="0" parTransId="{EA6EBD83-4F50-4D2F-ACCD-CD5AE9FA5428}" sibTransId="{0A005C56-3B52-4E09-B1DA-4E5F9BAA6CDA}"/>
    <dgm:cxn modelId="{5BCF9432-6480-4E06-8EC1-FD9621CC99A6}" type="presOf" srcId="{276977FF-F4D4-4A42-9EAD-F6753EA9459D}" destId="{2C2AE12C-B200-48AF-8AF1-E689A5511966}" srcOrd="0" destOrd="0" presId="urn:microsoft.com/office/officeart/2005/8/layout/target3"/>
    <dgm:cxn modelId="{9156CD57-1D19-480C-BF52-5F0CD3F56F88}" type="presOf" srcId="{276977FF-F4D4-4A42-9EAD-F6753EA9459D}" destId="{DAE1BB8E-B87F-40D4-94DE-F347E8630FF0}" srcOrd="1" destOrd="0" presId="urn:microsoft.com/office/officeart/2005/8/layout/target3"/>
    <dgm:cxn modelId="{F984718A-5AE9-43D4-9009-FE7E47288C04}" srcId="{4F293BA6-7B0B-4838-BE30-1FDE9A88B9BC}" destId="{1A1952EA-B6B4-40C1-9C0D-783631C5830B}" srcOrd="1" destOrd="0" parTransId="{629DA7A6-6EE9-43FC-BD1C-252DFD4C8D7B}" sibTransId="{DFF02218-504C-497B-AE65-F878BACABE0C}"/>
    <dgm:cxn modelId="{397A8261-D4B3-4525-9697-ED66EFC2F043}" type="presOf" srcId="{4F293BA6-7B0B-4838-BE30-1FDE9A88B9BC}" destId="{37AB0247-0A26-4244-88F0-A83FDD8CB0A8}" srcOrd="0" destOrd="0" presId="urn:microsoft.com/office/officeart/2005/8/layout/target3"/>
    <dgm:cxn modelId="{A2B1FBF6-77B8-4BA8-BFF9-D0FFA14FEE57}" type="presOf" srcId="{1A1952EA-B6B4-40C1-9C0D-783631C5830B}" destId="{E9178A99-C409-4E97-ABBB-49C561D5E3BD}" srcOrd="0" destOrd="0" presId="urn:microsoft.com/office/officeart/2005/8/layout/target3"/>
    <dgm:cxn modelId="{20793A38-4F02-45A4-BCEE-E184D6D04634}" type="presOf" srcId="{1A1952EA-B6B4-40C1-9C0D-783631C5830B}" destId="{E31BC0A4-0658-4C6A-A306-E63A9C78864A}" srcOrd="1" destOrd="0" presId="urn:microsoft.com/office/officeart/2005/8/layout/target3"/>
    <dgm:cxn modelId="{34286238-EAC9-4C68-87A3-9D526BAAC54B}" type="presParOf" srcId="{37AB0247-0A26-4244-88F0-A83FDD8CB0A8}" destId="{96EB5F35-6508-4FB7-BAB4-5CA6B81EE32F}" srcOrd="0" destOrd="0" presId="urn:microsoft.com/office/officeart/2005/8/layout/target3"/>
    <dgm:cxn modelId="{C5F15540-6A05-4102-89A2-8CE3007E9657}" type="presParOf" srcId="{37AB0247-0A26-4244-88F0-A83FDD8CB0A8}" destId="{6C2549BA-AEA6-44C4-85C5-91D558D4DBA9}" srcOrd="1" destOrd="0" presId="urn:microsoft.com/office/officeart/2005/8/layout/target3"/>
    <dgm:cxn modelId="{9CA21B51-C503-40C6-95C9-237B83447E79}" type="presParOf" srcId="{37AB0247-0A26-4244-88F0-A83FDD8CB0A8}" destId="{2C2AE12C-B200-48AF-8AF1-E689A5511966}" srcOrd="2" destOrd="0" presId="urn:microsoft.com/office/officeart/2005/8/layout/target3"/>
    <dgm:cxn modelId="{ABE8F938-C481-4B52-98FE-77464CE083AE}" type="presParOf" srcId="{37AB0247-0A26-4244-88F0-A83FDD8CB0A8}" destId="{9923B16C-47B5-4CBB-8CAE-73F695006540}" srcOrd="3" destOrd="0" presId="urn:microsoft.com/office/officeart/2005/8/layout/target3"/>
    <dgm:cxn modelId="{B1258F87-5E31-4D46-A037-B457F234404E}" type="presParOf" srcId="{37AB0247-0A26-4244-88F0-A83FDD8CB0A8}" destId="{DB8E3A5E-5EEF-4C99-B5BB-B939EED6EC03}" srcOrd="4" destOrd="0" presId="urn:microsoft.com/office/officeart/2005/8/layout/target3"/>
    <dgm:cxn modelId="{4499437D-18C5-41DE-A1AB-9C3AA5EC0A8B}" type="presParOf" srcId="{37AB0247-0A26-4244-88F0-A83FDD8CB0A8}" destId="{E9178A99-C409-4E97-ABBB-49C561D5E3BD}" srcOrd="5" destOrd="0" presId="urn:microsoft.com/office/officeart/2005/8/layout/target3"/>
    <dgm:cxn modelId="{ADE44D76-F84A-43D4-B522-0A06AF0FF5FB}" type="presParOf" srcId="{37AB0247-0A26-4244-88F0-A83FDD8CB0A8}" destId="{DAE1BB8E-B87F-40D4-94DE-F347E8630FF0}" srcOrd="6" destOrd="0" presId="urn:microsoft.com/office/officeart/2005/8/layout/target3"/>
    <dgm:cxn modelId="{83325350-27DD-47D8-814A-00B84D2D5507}" type="presParOf" srcId="{37AB0247-0A26-4244-88F0-A83FDD8CB0A8}" destId="{E31BC0A4-0658-4C6A-A306-E63A9C78864A}" srcOrd="7" destOrd="0" presId="urn:microsoft.com/office/officeart/2005/8/layout/target3"/>
  </dgm:cxnLst>
  <dgm:bg/>
  <dgm:whole/>
</dgm:dataModel>
</file>

<file path=ppt/diagrams/data4.xml><?xml version="1.0" encoding="utf-8"?>
<dgm:dataModel xmlns:dgm="http://schemas.openxmlformats.org/drawingml/2006/diagram" xmlns:a="http://schemas.openxmlformats.org/drawingml/2006/main">
  <dgm:ptLst>
    <dgm:pt modelId="{26BABB87-0E52-4B31-9C85-A45679F71976}" type="doc">
      <dgm:prSet loTypeId="urn:microsoft.com/office/officeart/2005/8/layout/target2" loCatId="relationship" qsTypeId="urn:microsoft.com/office/officeart/2005/8/quickstyle/3d7" qsCatId="3D" csTypeId="urn:microsoft.com/office/officeart/2005/8/colors/colorful2" csCatId="colorful"/>
      <dgm:spPr/>
      <dgm:t>
        <a:bodyPr/>
        <a:lstStyle/>
        <a:p>
          <a:endParaRPr lang="en-US"/>
        </a:p>
      </dgm:t>
    </dgm:pt>
    <dgm:pt modelId="{F9E3A418-4710-40FC-B81A-EB8FB5D8E132}">
      <dgm:prSet/>
      <dgm:spPr/>
      <dgm:t>
        <a:bodyPr/>
        <a:lstStyle/>
        <a:p>
          <a:pPr algn="ctr" rtl="0"/>
          <a:r>
            <a:rPr lang="en-US" dirty="0" err="1" smtClean="0"/>
            <a:t>Justeru</a:t>
          </a:r>
          <a:r>
            <a:rPr lang="en-US" dirty="0" smtClean="0"/>
            <a:t>, </a:t>
          </a:r>
          <a:r>
            <a:rPr lang="en-US" dirty="0" err="1" smtClean="0"/>
            <a:t>sebagai</a:t>
          </a:r>
          <a:r>
            <a:rPr lang="en-US" dirty="0" smtClean="0"/>
            <a:t> </a:t>
          </a:r>
          <a:r>
            <a:rPr lang="en-US" dirty="0" err="1" smtClean="0"/>
            <a:t>umat</a:t>
          </a:r>
          <a:r>
            <a:rPr lang="en-US" dirty="0" smtClean="0"/>
            <a:t> Islam yang </a:t>
          </a:r>
          <a:r>
            <a:rPr lang="en-US" dirty="0" err="1" smtClean="0"/>
            <a:t>beriman</a:t>
          </a:r>
          <a:r>
            <a:rPr lang="en-US" dirty="0" smtClean="0"/>
            <a:t> </a:t>
          </a:r>
          <a:r>
            <a:rPr lang="en-US" dirty="0" err="1" smtClean="0"/>
            <a:t>kita</a:t>
          </a:r>
          <a:r>
            <a:rPr lang="en-US" dirty="0" smtClean="0"/>
            <a:t> </a:t>
          </a:r>
          <a:r>
            <a:rPr lang="en-US" dirty="0" err="1" smtClean="0"/>
            <a:t>perlulah</a:t>
          </a:r>
          <a:r>
            <a:rPr lang="en-US" dirty="0" smtClean="0"/>
            <a:t> </a:t>
          </a:r>
          <a:r>
            <a:rPr lang="en-US" dirty="0" err="1" smtClean="0"/>
            <a:t>membangun</a:t>
          </a:r>
          <a:r>
            <a:rPr lang="en-US" dirty="0" smtClean="0"/>
            <a:t> </a:t>
          </a:r>
          <a:r>
            <a:rPr lang="en-US" dirty="0" err="1" smtClean="0"/>
            <a:t>potensi</a:t>
          </a:r>
          <a:r>
            <a:rPr lang="en-US" dirty="0" smtClean="0"/>
            <a:t> </a:t>
          </a:r>
          <a:r>
            <a:rPr lang="en-US" dirty="0" err="1" smtClean="0"/>
            <a:t>diri</a:t>
          </a:r>
          <a:r>
            <a:rPr lang="en-US" dirty="0" smtClean="0"/>
            <a:t> </a:t>
          </a:r>
          <a:r>
            <a:rPr lang="en-US" dirty="0" err="1" smtClean="0"/>
            <a:t>dengan</a:t>
          </a:r>
          <a:r>
            <a:rPr lang="en-US" dirty="0" smtClean="0"/>
            <a:t> </a:t>
          </a:r>
          <a:r>
            <a:rPr lang="en-US" dirty="0" err="1" smtClean="0"/>
            <a:t>melakukan</a:t>
          </a:r>
          <a:r>
            <a:rPr lang="en-US" dirty="0" smtClean="0"/>
            <a:t> </a:t>
          </a:r>
          <a:r>
            <a:rPr lang="en-US" dirty="0" err="1" smtClean="0"/>
            <a:t>perubahan</a:t>
          </a:r>
          <a:r>
            <a:rPr lang="en-US" dirty="0" smtClean="0"/>
            <a:t> </a:t>
          </a:r>
          <a:r>
            <a:rPr lang="en-US" dirty="0" err="1" smtClean="0"/>
            <a:t>ke</a:t>
          </a:r>
          <a:r>
            <a:rPr lang="en-US" dirty="0" smtClean="0"/>
            <a:t> </a:t>
          </a:r>
          <a:r>
            <a:rPr lang="en-US" dirty="0" err="1" smtClean="0"/>
            <a:t>arah</a:t>
          </a:r>
          <a:r>
            <a:rPr lang="en-US" dirty="0" smtClean="0"/>
            <a:t> </a:t>
          </a:r>
          <a:r>
            <a:rPr lang="en-US" dirty="0" err="1" smtClean="0"/>
            <a:t>mencapai</a:t>
          </a:r>
          <a:r>
            <a:rPr lang="en-US" dirty="0" smtClean="0"/>
            <a:t> </a:t>
          </a:r>
          <a:r>
            <a:rPr lang="en-US" dirty="0" err="1" smtClean="0"/>
            <a:t>kejayaan</a:t>
          </a:r>
          <a:r>
            <a:rPr lang="en-US" dirty="0" smtClean="0"/>
            <a:t> </a:t>
          </a:r>
          <a:r>
            <a:rPr lang="en-US" dirty="0" err="1" smtClean="0"/>
            <a:t>dalam</a:t>
          </a:r>
          <a:r>
            <a:rPr lang="en-US" dirty="0" smtClean="0"/>
            <a:t> </a:t>
          </a:r>
          <a:r>
            <a:rPr lang="en-US" dirty="0" err="1" smtClean="0"/>
            <a:t>semua</a:t>
          </a:r>
          <a:r>
            <a:rPr lang="en-US" dirty="0" smtClean="0"/>
            <a:t> </a:t>
          </a:r>
          <a:r>
            <a:rPr lang="en-US" dirty="0" err="1" smtClean="0"/>
            <a:t>aspek</a:t>
          </a:r>
          <a:r>
            <a:rPr lang="en-US" dirty="0" smtClean="0"/>
            <a:t> </a:t>
          </a:r>
          <a:r>
            <a:rPr lang="en-US" dirty="0" err="1" smtClean="0"/>
            <a:t>kehidupan</a:t>
          </a:r>
          <a:r>
            <a:rPr lang="en-US" dirty="0" smtClean="0"/>
            <a:t>  </a:t>
          </a:r>
          <a:r>
            <a:rPr lang="en-US" dirty="0" err="1" smtClean="0"/>
            <a:t>samada</a:t>
          </a:r>
          <a:r>
            <a:rPr lang="en-US" dirty="0" smtClean="0"/>
            <a:t> </a:t>
          </a:r>
          <a:r>
            <a:rPr lang="en-US" dirty="0" err="1" smtClean="0"/>
            <a:t>dari</a:t>
          </a:r>
          <a:r>
            <a:rPr lang="en-US" dirty="0" smtClean="0"/>
            <a:t> </a:t>
          </a:r>
          <a:r>
            <a:rPr lang="en-US" dirty="0" err="1" smtClean="0"/>
            <a:t>segi</a:t>
          </a:r>
          <a:r>
            <a:rPr lang="en-US" dirty="0" smtClean="0"/>
            <a:t> </a:t>
          </a:r>
          <a:r>
            <a:rPr lang="en-US" dirty="0" err="1" smtClean="0"/>
            <a:t>akidah</a:t>
          </a:r>
          <a:r>
            <a:rPr lang="en-US" dirty="0" smtClean="0"/>
            <a:t>, </a:t>
          </a:r>
          <a:r>
            <a:rPr lang="en-US" dirty="0" err="1" smtClean="0"/>
            <a:t>ibadah</a:t>
          </a:r>
          <a:r>
            <a:rPr lang="en-US" dirty="0" smtClean="0"/>
            <a:t>, </a:t>
          </a:r>
          <a:r>
            <a:rPr lang="en-US" dirty="0" err="1" smtClean="0"/>
            <a:t>akhlak</a:t>
          </a:r>
          <a:r>
            <a:rPr lang="en-US" dirty="0" smtClean="0"/>
            <a:t> </a:t>
          </a:r>
          <a:r>
            <a:rPr lang="en-US" dirty="0" err="1" smtClean="0"/>
            <a:t>dan</a:t>
          </a:r>
          <a:r>
            <a:rPr lang="en-US" dirty="0" smtClean="0"/>
            <a:t> </a:t>
          </a:r>
          <a:r>
            <a:rPr lang="en-US" dirty="0" err="1" smtClean="0"/>
            <a:t>sebagainya</a:t>
          </a:r>
          <a:r>
            <a:rPr lang="en-US" dirty="0" smtClean="0"/>
            <a:t>. </a:t>
          </a:r>
          <a:endParaRPr lang="en-US" dirty="0"/>
        </a:p>
      </dgm:t>
    </dgm:pt>
    <dgm:pt modelId="{1C676D3D-EE72-44B9-A9C6-AA48D78D81A2}" type="parTrans" cxnId="{63529DC9-839E-4543-B77C-BA270A66F08E}">
      <dgm:prSet/>
      <dgm:spPr/>
      <dgm:t>
        <a:bodyPr/>
        <a:lstStyle/>
        <a:p>
          <a:endParaRPr lang="en-US"/>
        </a:p>
      </dgm:t>
    </dgm:pt>
    <dgm:pt modelId="{74637D0C-8F01-4F0C-B1BD-AF2D4A26321F}" type="sibTrans" cxnId="{63529DC9-839E-4543-B77C-BA270A66F08E}">
      <dgm:prSet/>
      <dgm:spPr/>
      <dgm:t>
        <a:bodyPr/>
        <a:lstStyle/>
        <a:p>
          <a:endParaRPr lang="en-US"/>
        </a:p>
      </dgm:t>
    </dgm:pt>
    <dgm:pt modelId="{257A670F-5169-4364-968B-57F88B312638}">
      <dgm:prSet/>
      <dgm:spPr/>
      <dgm:t>
        <a:bodyPr/>
        <a:lstStyle/>
        <a:p>
          <a:pPr algn="ctr" rtl="0"/>
          <a:r>
            <a:rPr lang="en-US" dirty="0" err="1" smtClean="0"/>
            <a:t>Ingatlah</a:t>
          </a:r>
          <a:r>
            <a:rPr lang="en-US" dirty="0" smtClean="0"/>
            <a:t> </a:t>
          </a:r>
          <a:r>
            <a:rPr lang="en-US" dirty="0" err="1" smtClean="0"/>
            <a:t>bahawa</a:t>
          </a:r>
          <a:r>
            <a:rPr lang="en-US" dirty="0" smtClean="0"/>
            <a:t> </a:t>
          </a:r>
          <a:r>
            <a:rPr lang="en-US" dirty="0" err="1" smtClean="0"/>
            <a:t>umat</a:t>
          </a:r>
          <a:r>
            <a:rPr lang="en-US" dirty="0" smtClean="0"/>
            <a:t> Islam </a:t>
          </a:r>
          <a:r>
            <a:rPr lang="en-US" dirty="0" err="1" smtClean="0"/>
            <a:t>bukan</a:t>
          </a:r>
          <a:r>
            <a:rPr lang="en-US" dirty="0" smtClean="0"/>
            <a:t> </a:t>
          </a:r>
          <a:r>
            <a:rPr lang="en-US" dirty="0" err="1" smtClean="0"/>
            <a:t>hanya</a:t>
          </a:r>
          <a:r>
            <a:rPr lang="en-US" dirty="0" smtClean="0"/>
            <a:t> </a:t>
          </a:r>
          <a:r>
            <a:rPr lang="en-US" dirty="0" err="1" smtClean="0"/>
            <a:t>berfungsi</a:t>
          </a:r>
          <a:r>
            <a:rPr lang="en-US" dirty="0" smtClean="0"/>
            <a:t> </a:t>
          </a:r>
          <a:r>
            <a:rPr lang="en-US" dirty="0" err="1" smtClean="0"/>
            <a:t>dan</a:t>
          </a:r>
          <a:r>
            <a:rPr lang="en-US" dirty="0" smtClean="0"/>
            <a:t> </a:t>
          </a:r>
          <a:r>
            <a:rPr lang="en-US" dirty="0" err="1" smtClean="0"/>
            <a:t>berperanan</a:t>
          </a:r>
          <a:r>
            <a:rPr lang="en-US" dirty="0" smtClean="0"/>
            <a:t> </a:t>
          </a:r>
          <a:r>
            <a:rPr lang="en-US" dirty="0" err="1" smtClean="0"/>
            <a:t>setakat</a:t>
          </a:r>
          <a:r>
            <a:rPr lang="en-US" dirty="0" smtClean="0"/>
            <a:t> </a:t>
          </a:r>
          <a:r>
            <a:rPr lang="en-US" dirty="0" err="1" smtClean="0"/>
            <a:t>pada</a:t>
          </a:r>
          <a:r>
            <a:rPr lang="en-US" dirty="0" smtClean="0"/>
            <a:t> </a:t>
          </a:r>
          <a:r>
            <a:rPr lang="en-US" dirty="0" err="1" smtClean="0"/>
            <a:t>ibadah</a:t>
          </a:r>
          <a:r>
            <a:rPr lang="en-US" dirty="0" smtClean="0"/>
            <a:t> </a:t>
          </a:r>
          <a:r>
            <a:rPr lang="en-US" dirty="0" err="1" smtClean="0"/>
            <a:t>khusus</a:t>
          </a:r>
          <a:r>
            <a:rPr lang="en-US" dirty="0" smtClean="0"/>
            <a:t> </a:t>
          </a:r>
          <a:r>
            <a:rPr lang="en-US" dirty="0" err="1" smtClean="0"/>
            <a:t>semata-mata</a:t>
          </a:r>
          <a:r>
            <a:rPr lang="en-US" dirty="0" smtClean="0"/>
            <a:t>. </a:t>
          </a:r>
          <a:r>
            <a:rPr lang="en-US" dirty="0" err="1" smtClean="0"/>
            <a:t>Malah</a:t>
          </a:r>
          <a:r>
            <a:rPr lang="en-US" dirty="0" smtClean="0"/>
            <a:t> </a:t>
          </a:r>
          <a:r>
            <a:rPr lang="en-US" dirty="0" err="1" smtClean="0"/>
            <a:t>lebih</a:t>
          </a:r>
          <a:r>
            <a:rPr lang="en-US" dirty="0" smtClean="0"/>
            <a:t> </a:t>
          </a:r>
          <a:r>
            <a:rPr lang="en-US" dirty="0" err="1" smtClean="0"/>
            <a:t>luas</a:t>
          </a:r>
          <a:r>
            <a:rPr lang="en-US" dirty="0" smtClean="0"/>
            <a:t> </a:t>
          </a:r>
          <a:r>
            <a:rPr lang="en-US" dirty="0" err="1" smtClean="0"/>
            <a:t>daripada</a:t>
          </a:r>
          <a:r>
            <a:rPr lang="en-US" dirty="0" smtClean="0"/>
            <a:t> </a:t>
          </a:r>
          <a:r>
            <a:rPr lang="en-US" dirty="0" err="1" smtClean="0"/>
            <a:t>itu</a:t>
          </a:r>
          <a:r>
            <a:rPr lang="en-US" dirty="0" smtClean="0"/>
            <a:t> </a:t>
          </a:r>
          <a:r>
            <a:rPr lang="en-US" dirty="0" err="1" smtClean="0"/>
            <a:t>ialah</a:t>
          </a:r>
          <a:r>
            <a:rPr lang="en-US" dirty="0" smtClean="0"/>
            <a:t> </a:t>
          </a:r>
          <a:r>
            <a:rPr lang="en-US" dirty="0" err="1" smtClean="0"/>
            <a:t>peranan</a:t>
          </a:r>
          <a:r>
            <a:rPr lang="en-US" dirty="0" smtClean="0"/>
            <a:t> </a:t>
          </a:r>
          <a:r>
            <a:rPr lang="en-US" dirty="0" err="1" smtClean="0"/>
            <a:t>kita</a:t>
          </a:r>
          <a:r>
            <a:rPr lang="en-US" dirty="0" smtClean="0"/>
            <a:t> </a:t>
          </a:r>
          <a:r>
            <a:rPr lang="en-US" dirty="0" err="1" smtClean="0"/>
            <a:t>sebagai</a:t>
          </a:r>
          <a:r>
            <a:rPr lang="en-US" dirty="0" smtClean="0"/>
            <a:t> </a:t>
          </a:r>
          <a:r>
            <a:rPr lang="en-US" dirty="0" err="1" smtClean="0"/>
            <a:t>khalifah</a:t>
          </a:r>
          <a:r>
            <a:rPr lang="en-US" dirty="0" smtClean="0"/>
            <a:t> Allah </a:t>
          </a:r>
          <a:r>
            <a:rPr lang="en-US" dirty="0" err="1" smtClean="0"/>
            <a:t>di</a:t>
          </a:r>
          <a:r>
            <a:rPr lang="en-US" dirty="0" smtClean="0"/>
            <a:t> </a:t>
          </a:r>
          <a:r>
            <a:rPr lang="en-US" dirty="0" err="1" smtClean="0"/>
            <a:t>muka</a:t>
          </a:r>
          <a:r>
            <a:rPr lang="en-US" dirty="0" smtClean="0"/>
            <a:t> </a:t>
          </a:r>
          <a:r>
            <a:rPr lang="en-US" dirty="0" err="1" smtClean="0"/>
            <a:t>bumi</a:t>
          </a:r>
          <a:r>
            <a:rPr lang="en-US" dirty="0" smtClean="0"/>
            <a:t>. </a:t>
          </a:r>
          <a:endParaRPr lang="en-US" dirty="0"/>
        </a:p>
      </dgm:t>
    </dgm:pt>
    <dgm:pt modelId="{E6FF5A6D-4958-4D2F-94FA-E577F3FAC2D6}" type="parTrans" cxnId="{97EFD15A-1AED-4822-A424-318932C493D4}">
      <dgm:prSet/>
      <dgm:spPr/>
      <dgm:t>
        <a:bodyPr/>
        <a:lstStyle/>
        <a:p>
          <a:endParaRPr lang="en-US"/>
        </a:p>
      </dgm:t>
    </dgm:pt>
    <dgm:pt modelId="{F1000729-EDF6-4E71-9418-261127F15F6B}" type="sibTrans" cxnId="{97EFD15A-1AED-4822-A424-318932C493D4}">
      <dgm:prSet/>
      <dgm:spPr/>
      <dgm:t>
        <a:bodyPr/>
        <a:lstStyle/>
        <a:p>
          <a:endParaRPr lang="en-US"/>
        </a:p>
      </dgm:t>
    </dgm:pt>
    <dgm:pt modelId="{A07CD182-20C7-433B-BF10-75F66310BB3C}">
      <dgm:prSet/>
      <dgm:spPr/>
      <dgm:t>
        <a:bodyPr/>
        <a:lstStyle/>
        <a:p>
          <a:pPr algn="ctr" rtl="0"/>
          <a:r>
            <a:rPr lang="en-US" dirty="0" err="1" smtClean="0"/>
            <a:t>Menurut</a:t>
          </a:r>
          <a:r>
            <a:rPr lang="en-US" dirty="0" smtClean="0"/>
            <a:t> al-</a:t>
          </a:r>
          <a:r>
            <a:rPr lang="en-US" dirty="0" err="1" smtClean="0"/>
            <a:t>Mawardi</a:t>
          </a:r>
          <a:r>
            <a:rPr lang="en-US" dirty="0" smtClean="0"/>
            <a:t> </a:t>
          </a:r>
          <a:r>
            <a:rPr lang="en-US" dirty="0" err="1" smtClean="0"/>
            <a:t>di</a:t>
          </a:r>
          <a:r>
            <a:rPr lang="en-US" dirty="0" smtClean="0"/>
            <a:t> </a:t>
          </a:r>
          <a:r>
            <a:rPr lang="en-US" dirty="0" err="1" smtClean="0"/>
            <a:t>dalam</a:t>
          </a:r>
          <a:r>
            <a:rPr lang="en-US" dirty="0" smtClean="0"/>
            <a:t> </a:t>
          </a:r>
          <a:r>
            <a:rPr lang="en-US" dirty="0" err="1" smtClean="0"/>
            <a:t>kitabnya</a:t>
          </a:r>
          <a:r>
            <a:rPr lang="en-US" dirty="0" smtClean="0"/>
            <a:t> </a:t>
          </a:r>
          <a:r>
            <a:rPr lang="en-US" i="1" dirty="0" smtClean="0"/>
            <a:t>al-</a:t>
          </a:r>
          <a:r>
            <a:rPr lang="en-US" i="1" dirty="0" err="1" smtClean="0"/>
            <a:t>Ahkam</a:t>
          </a:r>
          <a:r>
            <a:rPr lang="en-US" i="1" dirty="0" smtClean="0"/>
            <a:t> as-</a:t>
          </a:r>
          <a:r>
            <a:rPr lang="en-US" i="1" dirty="0" err="1" smtClean="0"/>
            <a:t>Sultaniah</a:t>
          </a:r>
          <a:r>
            <a:rPr lang="en-US" dirty="0" smtClean="0"/>
            <a:t> </a:t>
          </a:r>
          <a:r>
            <a:rPr lang="en-US" dirty="0" err="1" smtClean="0"/>
            <a:t>di</a:t>
          </a:r>
          <a:r>
            <a:rPr lang="en-US" dirty="0" smtClean="0"/>
            <a:t> </a:t>
          </a:r>
          <a:r>
            <a:rPr lang="en-US" dirty="0" err="1" smtClean="0"/>
            <a:t>antara</a:t>
          </a:r>
          <a:r>
            <a:rPr lang="en-US" dirty="0" smtClean="0"/>
            <a:t> </a:t>
          </a:r>
          <a:r>
            <a:rPr lang="en-US" dirty="0" err="1" smtClean="0"/>
            <a:t>tugas</a:t>
          </a:r>
          <a:r>
            <a:rPr lang="en-US" dirty="0" smtClean="0"/>
            <a:t> </a:t>
          </a:r>
          <a:r>
            <a:rPr lang="en-US" dirty="0" err="1" smtClean="0"/>
            <a:t>khalifah</a:t>
          </a:r>
          <a:r>
            <a:rPr lang="en-US" dirty="0" smtClean="0"/>
            <a:t> </a:t>
          </a:r>
          <a:r>
            <a:rPr lang="en-US" dirty="0" err="1" smtClean="0"/>
            <a:t>itu</a:t>
          </a:r>
          <a:r>
            <a:rPr lang="en-US" dirty="0" smtClean="0"/>
            <a:t> </a:t>
          </a:r>
          <a:r>
            <a:rPr lang="en-US" dirty="0" err="1" smtClean="0"/>
            <a:t>adalah</a:t>
          </a:r>
          <a:r>
            <a:rPr lang="en-US" dirty="0" smtClean="0"/>
            <a:t> </a:t>
          </a:r>
          <a:r>
            <a:rPr lang="en-US" dirty="0" err="1" smtClean="0"/>
            <a:t>menjaga</a:t>
          </a:r>
          <a:r>
            <a:rPr lang="en-US" dirty="0" smtClean="0"/>
            <a:t> </a:t>
          </a:r>
          <a:r>
            <a:rPr lang="en-US" dirty="0" err="1" smtClean="0"/>
            <a:t>hal</a:t>
          </a:r>
          <a:r>
            <a:rPr lang="en-US" dirty="0" smtClean="0"/>
            <a:t> </a:t>
          </a:r>
          <a:r>
            <a:rPr lang="en-US" dirty="0" err="1" smtClean="0"/>
            <a:t>ehwal</a:t>
          </a:r>
          <a:r>
            <a:rPr lang="en-US" dirty="0" smtClean="0"/>
            <a:t> agama </a:t>
          </a:r>
          <a:r>
            <a:rPr lang="en-US" dirty="0" err="1" smtClean="0"/>
            <a:t>dan</a:t>
          </a:r>
          <a:r>
            <a:rPr lang="en-US" dirty="0" smtClean="0"/>
            <a:t> </a:t>
          </a:r>
          <a:r>
            <a:rPr lang="en-US" dirty="0" err="1" smtClean="0"/>
            <a:t>mentadbir</a:t>
          </a:r>
          <a:r>
            <a:rPr lang="en-US" dirty="0" smtClean="0"/>
            <a:t> </a:t>
          </a:r>
          <a:r>
            <a:rPr lang="en-US" dirty="0" err="1" smtClean="0"/>
            <a:t>hal</a:t>
          </a:r>
          <a:r>
            <a:rPr lang="en-US" dirty="0" smtClean="0"/>
            <a:t> </a:t>
          </a:r>
          <a:r>
            <a:rPr lang="en-US" dirty="0" err="1" smtClean="0"/>
            <a:t>ehwal</a:t>
          </a:r>
          <a:r>
            <a:rPr lang="en-US" dirty="0" smtClean="0"/>
            <a:t> </a:t>
          </a:r>
          <a:r>
            <a:rPr lang="en-US" dirty="0" err="1" smtClean="0"/>
            <a:t>dunia</a:t>
          </a:r>
          <a:r>
            <a:rPr lang="en-US" dirty="0" smtClean="0"/>
            <a:t>. </a:t>
          </a:r>
          <a:r>
            <a:rPr lang="en-US" dirty="0" err="1" smtClean="0"/>
            <a:t>Ini</a:t>
          </a:r>
          <a:r>
            <a:rPr lang="en-US" dirty="0" smtClean="0"/>
            <a:t> </a:t>
          </a:r>
          <a:r>
            <a:rPr lang="en-US" dirty="0" err="1" smtClean="0"/>
            <a:t>bermakna</a:t>
          </a:r>
          <a:r>
            <a:rPr lang="en-US" dirty="0" smtClean="0"/>
            <a:t> </a:t>
          </a:r>
          <a:r>
            <a:rPr lang="en-US" dirty="0" err="1" smtClean="0"/>
            <a:t>kedua-dua</a:t>
          </a:r>
          <a:r>
            <a:rPr lang="en-US" dirty="0" smtClean="0"/>
            <a:t> </a:t>
          </a:r>
          <a:r>
            <a:rPr lang="en-US" dirty="0" err="1" smtClean="0"/>
            <a:t>aspek</a:t>
          </a:r>
          <a:r>
            <a:rPr lang="en-US" dirty="0" smtClean="0"/>
            <a:t> </a:t>
          </a:r>
          <a:r>
            <a:rPr lang="en-US" dirty="0" err="1" smtClean="0"/>
            <a:t>duniawi</a:t>
          </a:r>
          <a:r>
            <a:rPr lang="en-US" dirty="0" smtClean="0"/>
            <a:t> </a:t>
          </a:r>
          <a:r>
            <a:rPr lang="en-US" dirty="0" err="1" smtClean="0"/>
            <a:t>dan</a:t>
          </a:r>
          <a:r>
            <a:rPr lang="en-US" dirty="0" smtClean="0"/>
            <a:t> </a:t>
          </a:r>
          <a:r>
            <a:rPr lang="en-US" dirty="0" err="1" smtClean="0"/>
            <a:t>ukhrawi</a:t>
          </a:r>
          <a:r>
            <a:rPr lang="en-US" dirty="0" smtClean="0"/>
            <a:t> </a:t>
          </a:r>
          <a:r>
            <a:rPr lang="en-US" dirty="0" err="1" smtClean="0"/>
            <a:t>perlu</a:t>
          </a:r>
          <a:r>
            <a:rPr lang="en-US" dirty="0" smtClean="0"/>
            <a:t> </a:t>
          </a:r>
          <a:r>
            <a:rPr lang="en-US" dirty="0" err="1" smtClean="0"/>
            <a:t>dijana</a:t>
          </a:r>
          <a:r>
            <a:rPr lang="en-US" dirty="0" smtClean="0"/>
            <a:t> </a:t>
          </a:r>
          <a:r>
            <a:rPr lang="en-US" dirty="0" err="1" smtClean="0"/>
            <a:t>serentak</a:t>
          </a:r>
          <a:r>
            <a:rPr lang="en-US" dirty="0" smtClean="0"/>
            <a:t>. </a:t>
          </a:r>
          <a:endParaRPr lang="en-US" dirty="0"/>
        </a:p>
      </dgm:t>
    </dgm:pt>
    <dgm:pt modelId="{D21F5507-01D3-4901-9398-A97F3D14C8D5}" type="parTrans" cxnId="{D311A39D-174E-41E2-9DA6-F977F98249BA}">
      <dgm:prSet/>
      <dgm:spPr/>
      <dgm:t>
        <a:bodyPr/>
        <a:lstStyle/>
        <a:p>
          <a:endParaRPr lang="en-US"/>
        </a:p>
      </dgm:t>
    </dgm:pt>
    <dgm:pt modelId="{E8DE4BED-1B37-4166-BDCF-08F6FBD9C688}" type="sibTrans" cxnId="{D311A39D-174E-41E2-9DA6-F977F98249BA}">
      <dgm:prSet/>
      <dgm:spPr/>
      <dgm:t>
        <a:bodyPr/>
        <a:lstStyle/>
        <a:p>
          <a:endParaRPr lang="en-US"/>
        </a:p>
      </dgm:t>
    </dgm:pt>
    <dgm:pt modelId="{41C82CCF-A74B-4E46-BF5A-74B069587DAA}" type="pres">
      <dgm:prSet presAssocID="{26BABB87-0E52-4B31-9C85-A45679F71976}" presName="Name0" presStyleCnt="0">
        <dgm:presLayoutVars>
          <dgm:chMax val="3"/>
          <dgm:chPref val="1"/>
          <dgm:dir/>
          <dgm:animLvl val="lvl"/>
          <dgm:resizeHandles/>
        </dgm:presLayoutVars>
      </dgm:prSet>
      <dgm:spPr/>
    </dgm:pt>
    <dgm:pt modelId="{740453A9-8030-425F-BDBA-FB1C85F1720E}" type="pres">
      <dgm:prSet presAssocID="{26BABB87-0E52-4B31-9C85-A45679F71976}" presName="outerBox" presStyleCnt="0"/>
      <dgm:spPr/>
    </dgm:pt>
    <dgm:pt modelId="{9DE21410-234E-4658-B3E3-76A84132A3BF}" type="pres">
      <dgm:prSet presAssocID="{26BABB87-0E52-4B31-9C85-A45679F71976}" presName="outerBoxParent" presStyleLbl="node1" presStyleIdx="0" presStyleCnt="3"/>
      <dgm:spPr/>
    </dgm:pt>
    <dgm:pt modelId="{0DFCCD98-0875-4074-85E1-62169C6E76C4}" type="pres">
      <dgm:prSet presAssocID="{26BABB87-0E52-4B31-9C85-A45679F71976}" presName="outerBoxChildren" presStyleCnt="0"/>
      <dgm:spPr/>
    </dgm:pt>
    <dgm:pt modelId="{4C7E4F73-388B-43F2-874E-5FF96022D27B}" type="pres">
      <dgm:prSet presAssocID="{26BABB87-0E52-4B31-9C85-A45679F71976}" presName="middleBox" presStyleCnt="0"/>
      <dgm:spPr/>
    </dgm:pt>
    <dgm:pt modelId="{811D752E-2925-4CE8-8F2A-6AD8D6E35A3D}" type="pres">
      <dgm:prSet presAssocID="{26BABB87-0E52-4B31-9C85-A45679F71976}" presName="middleBoxParent" presStyleLbl="node1" presStyleIdx="1" presStyleCnt="3"/>
      <dgm:spPr/>
    </dgm:pt>
    <dgm:pt modelId="{46041B36-3DB7-41CC-84EA-DD614800D6EB}" type="pres">
      <dgm:prSet presAssocID="{26BABB87-0E52-4B31-9C85-A45679F71976}" presName="middleBoxChildren" presStyleCnt="0"/>
      <dgm:spPr/>
    </dgm:pt>
    <dgm:pt modelId="{C53B4F7F-DF06-4AB0-AF3F-E29B446B7FB9}" type="pres">
      <dgm:prSet presAssocID="{26BABB87-0E52-4B31-9C85-A45679F71976}" presName="centerBox" presStyleCnt="0"/>
      <dgm:spPr/>
    </dgm:pt>
    <dgm:pt modelId="{9BFCCE2B-B9D4-4F35-BF9A-40F71D87068F}" type="pres">
      <dgm:prSet presAssocID="{26BABB87-0E52-4B31-9C85-A45679F71976}" presName="centerBoxParent" presStyleLbl="node1" presStyleIdx="2" presStyleCnt="3"/>
      <dgm:spPr/>
    </dgm:pt>
  </dgm:ptLst>
  <dgm:cxnLst>
    <dgm:cxn modelId="{18FC7968-67D3-4365-B5B6-7285F2A94DF2}" type="presOf" srcId="{A07CD182-20C7-433B-BF10-75F66310BB3C}" destId="{9BFCCE2B-B9D4-4F35-BF9A-40F71D87068F}" srcOrd="0" destOrd="0" presId="urn:microsoft.com/office/officeart/2005/8/layout/target2"/>
    <dgm:cxn modelId="{786C669A-55D1-46C9-87C2-88868D7767B4}" type="presOf" srcId="{F9E3A418-4710-40FC-B81A-EB8FB5D8E132}" destId="{9DE21410-234E-4658-B3E3-76A84132A3BF}" srcOrd="0" destOrd="0" presId="urn:microsoft.com/office/officeart/2005/8/layout/target2"/>
    <dgm:cxn modelId="{15AF7CCF-471F-4E32-8634-9A889424C1FB}" type="presOf" srcId="{257A670F-5169-4364-968B-57F88B312638}" destId="{811D752E-2925-4CE8-8F2A-6AD8D6E35A3D}" srcOrd="0" destOrd="0" presId="urn:microsoft.com/office/officeart/2005/8/layout/target2"/>
    <dgm:cxn modelId="{D311A39D-174E-41E2-9DA6-F977F98249BA}" srcId="{26BABB87-0E52-4B31-9C85-A45679F71976}" destId="{A07CD182-20C7-433B-BF10-75F66310BB3C}" srcOrd="2" destOrd="0" parTransId="{D21F5507-01D3-4901-9398-A97F3D14C8D5}" sibTransId="{E8DE4BED-1B37-4166-BDCF-08F6FBD9C688}"/>
    <dgm:cxn modelId="{63529DC9-839E-4543-B77C-BA270A66F08E}" srcId="{26BABB87-0E52-4B31-9C85-A45679F71976}" destId="{F9E3A418-4710-40FC-B81A-EB8FB5D8E132}" srcOrd="0" destOrd="0" parTransId="{1C676D3D-EE72-44B9-A9C6-AA48D78D81A2}" sibTransId="{74637D0C-8F01-4F0C-B1BD-AF2D4A26321F}"/>
    <dgm:cxn modelId="{D9E744F5-D989-4287-A70A-B7CCD909F9A2}" type="presOf" srcId="{26BABB87-0E52-4B31-9C85-A45679F71976}" destId="{41C82CCF-A74B-4E46-BF5A-74B069587DAA}" srcOrd="0" destOrd="0" presId="urn:microsoft.com/office/officeart/2005/8/layout/target2"/>
    <dgm:cxn modelId="{97EFD15A-1AED-4822-A424-318932C493D4}" srcId="{26BABB87-0E52-4B31-9C85-A45679F71976}" destId="{257A670F-5169-4364-968B-57F88B312638}" srcOrd="1" destOrd="0" parTransId="{E6FF5A6D-4958-4D2F-94FA-E577F3FAC2D6}" sibTransId="{F1000729-EDF6-4E71-9418-261127F15F6B}"/>
    <dgm:cxn modelId="{AE585B5D-104E-4DB3-83F9-C540C7C34211}" type="presParOf" srcId="{41C82CCF-A74B-4E46-BF5A-74B069587DAA}" destId="{740453A9-8030-425F-BDBA-FB1C85F1720E}" srcOrd="0" destOrd="0" presId="urn:microsoft.com/office/officeart/2005/8/layout/target2"/>
    <dgm:cxn modelId="{B44FD55C-C7BE-42CA-BB90-26A5FF0C5544}" type="presParOf" srcId="{740453A9-8030-425F-BDBA-FB1C85F1720E}" destId="{9DE21410-234E-4658-B3E3-76A84132A3BF}" srcOrd="0" destOrd="0" presId="urn:microsoft.com/office/officeart/2005/8/layout/target2"/>
    <dgm:cxn modelId="{4B31C01D-FABF-478A-AA7B-BD27578A139F}" type="presParOf" srcId="{740453A9-8030-425F-BDBA-FB1C85F1720E}" destId="{0DFCCD98-0875-4074-85E1-62169C6E76C4}" srcOrd="1" destOrd="0" presId="urn:microsoft.com/office/officeart/2005/8/layout/target2"/>
    <dgm:cxn modelId="{F6C8638B-A86B-411B-973D-880515417EDA}" type="presParOf" srcId="{41C82CCF-A74B-4E46-BF5A-74B069587DAA}" destId="{4C7E4F73-388B-43F2-874E-5FF96022D27B}" srcOrd="1" destOrd="0" presId="urn:microsoft.com/office/officeart/2005/8/layout/target2"/>
    <dgm:cxn modelId="{227A1DC5-6865-4C1F-BDC4-B6045BFE847E}" type="presParOf" srcId="{4C7E4F73-388B-43F2-874E-5FF96022D27B}" destId="{811D752E-2925-4CE8-8F2A-6AD8D6E35A3D}" srcOrd="0" destOrd="0" presId="urn:microsoft.com/office/officeart/2005/8/layout/target2"/>
    <dgm:cxn modelId="{4C48A3FA-C555-40A1-A890-5A539E1406A6}" type="presParOf" srcId="{4C7E4F73-388B-43F2-874E-5FF96022D27B}" destId="{46041B36-3DB7-41CC-84EA-DD614800D6EB}" srcOrd="1" destOrd="0" presId="urn:microsoft.com/office/officeart/2005/8/layout/target2"/>
    <dgm:cxn modelId="{72F405C9-02B0-476B-936C-922818E103A5}" type="presParOf" srcId="{41C82CCF-A74B-4E46-BF5A-74B069587DAA}" destId="{C53B4F7F-DF06-4AB0-AF3F-E29B446B7FB9}" srcOrd="2" destOrd="0" presId="urn:microsoft.com/office/officeart/2005/8/layout/target2"/>
    <dgm:cxn modelId="{8ADD3E52-F5F0-4EB2-8C16-35BCFD7E7D71}" type="presParOf" srcId="{C53B4F7F-DF06-4AB0-AF3F-E29B446B7FB9}" destId="{9BFCCE2B-B9D4-4F35-BF9A-40F71D87068F}" srcOrd="0" destOrd="0" presId="urn:microsoft.com/office/officeart/2005/8/layout/target2"/>
  </dgm:cxnLst>
  <dgm:bg/>
  <dgm:whole/>
</dgm:dataModel>
</file>

<file path=ppt/diagrams/data5.xml><?xml version="1.0" encoding="utf-8"?>
<dgm:dataModel xmlns:dgm="http://schemas.openxmlformats.org/drawingml/2006/diagram" xmlns:a="http://schemas.openxmlformats.org/drawingml/2006/main">
  <dgm:ptLst>
    <dgm:pt modelId="{316185A4-CCA0-42AB-A9FF-4C4C0BE82FBF}" type="doc">
      <dgm:prSet loTypeId="urn:microsoft.com/office/officeart/2005/8/layout/process4" loCatId="list" qsTypeId="urn:microsoft.com/office/officeart/2005/8/quickstyle/3d6" qsCatId="3D" csTypeId="urn:microsoft.com/office/officeart/2005/8/colors/accent5_5" csCatId="accent5" phldr="1"/>
      <dgm:spPr/>
      <dgm:t>
        <a:bodyPr/>
        <a:lstStyle/>
        <a:p>
          <a:endParaRPr lang="en-US"/>
        </a:p>
      </dgm:t>
    </dgm:pt>
    <dgm:pt modelId="{BC4D5676-1927-4AF8-8AF8-25653E28E487}">
      <dgm:prSet/>
      <dgm:spPr/>
      <dgm:t>
        <a:bodyPr/>
        <a:lstStyle/>
        <a:p>
          <a:pPr rtl="0"/>
          <a:r>
            <a:rPr lang="ms-MY" b="1" dirty="0" smtClean="0"/>
            <a:t>Maksudnya:</a:t>
          </a:r>
          <a:endParaRPr lang="en-US" dirty="0"/>
        </a:p>
      </dgm:t>
    </dgm:pt>
    <dgm:pt modelId="{15556490-1DB1-4CE9-8CB4-158BB4C847A5}" type="parTrans" cxnId="{34603463-BA82-4892-B682-E7A943D26A4F}">
      <dgm:prSet/>
      <dgm:spPr/>
      <dgm:t>
        <a:bodyPr/>
        <a:lstStyle/>
        <a:p>
          <a:endParaRPr lang="en-US"/>
        </a:p>
      </dgm:t>
    </dgm:pt>
    <dgm:pt modelId="{E46A5092-645F-4749-8CD0-D4A08A8A11BB}" type="sibTrans" cxnId="{34603463-BA82-4892-B682-E7A943D26A4F}">
      <dgm:prSet/>
      <dgm:spPr/>
      <dgm:t>
        <a:bodyPr/>
        <a:lstStyle/>
        <a:p>
          <a:endParaRPr lang="en-US"/>
        </a:p>
      </dgm:t>
    </dgm:pt>
    <dgm:pt modelId="{CDE2FBC3-15C6-4E82-9697-C4058EDCC263}">
      <dgm:prSet/>
      <dgm:spPr/>
      <dgm:t>
        <a:bodyPr/>
        <a:lstStyle/>
        <a:p>
          <a:pPr rtl="0"/>
          <a:r>
            <a:rPr lang="ms-MY" dirty="0" smtClean="0"/>
            <a:t>“</a:t>
          </a:r>
          <a:r>
            <a:rPr lang="en-US" i="1" dirty="0" err="1" smtClean="0"/>
            <a:t>Ada</a:t>
          </a:r>
          <a:r>
            <a:rPr lang="en-US" i="1" dirty="0" smtClean="0"/>
            <a:t> </a:t>
          </a:r>
          <a:r>
            <a:rPr lang="en-US" i="1" dirty="0" err="1" smtClean="0"/>
            <a:t>di</a:t>
          </a:r>
          <a:r>
            <a:rPr lang="en-US" i="1" dirty="0" smtClean="0"/>
            <a:t> </a:t>
          </a:r>
          <a:r>
            <a:rPr lang="en-US" i="1" dirty="0" err="1" smtClean="0"/>
            <a:t>antara</a:t>
          </a:r>
          <a:r>
            <a:rPr lang="en-US" i="1" dirty="0" smtClean="0"/>
            <a:t> </a:t>
          </a:r>
          <a:r>
            <a:rPr lang="en-US" i="1" dirty="0" err="1" smtClean="0"/>
            <a:t>manusia</a:t>
          </a:r>
          <a:r>
            <a:rPr lang="en-US" i="1" dirty="0" smtClean="0"/>
            <a:t> yang </a:t>
          </a:r>
          <a:r>
            <a:rPr lang="en-US" i="1" dirty="0" err="1" smtClean="0"/>
            <a:t>berdoa</a:t>
          </a:r>
          <a:r>
            <a:rPr lang="en-US" i="1" dirty="0" smtClean="0"/>
            <a:t>: </a:t>
          </a:r>
          <a:r>
            <a:rPr lang="en-US" i="1" dirty="0" err="1" smtClean="0"/>
            <a:t>Wahai</a:t>
          </a:r>
          <a:r>
            <a:rPr lang="en-US" i="1" dirty="0" smtClean="0"/>
            <a:t> </a:t>
          </a:r>
          <a:r>
            <a:rPr lang="en-US" i="1" dirty="0" err="1" smtClean="0"/>
            <a:t>Tuhan</a:t>
          </a:r>
          <a:r>
            <a:rPr lang="en-US" i="1" dirty="0" smtClean="0"/>
            <a:t> </a:t>
          </a:r>
          <a:r>
            <a:rPr lang="en-US" i="1" dirty="0" err="1" smtClean="0"/>
            <a:t>Kami</a:t>
          </a:r>
          <a:r>
            <a:rPr lang="en-US" i="1" dirty="0" smtClean="0"/>
            <a:t>! </a:t>
          </a:r>
          <a:r>
            <a:rPr lang="en-US" i="1" dirty="0" err="1" smtClean="0"/>
            <a:t>Berilah</a:t>
          </a:r>
          <a:r>
            <a:rPr lang="en-US" i="1" dirty="0" smtClean="0"/>
            <a:t> </a:t>
          </a:r>
          <a:r>
            <a:rPr lang="en-US" i="1" dirty="0" err="1" smtClean="0"/>
            <a:t>kami</a:t>
          </a:r>
          <a:r>
            <a:rPr lang="en-US" i="1" dirty="0" smtClean="0"/>
            <a:t> (</a:t>
          </a:r>
          <a:r>
            <a:rPr lang="en-US" i="1" dirty="0" err="1" smtClean="0"/>
            <a:t>kebaikan</a:t>
          </a:r>
          <a:r>
            <a:rPr lang="en-US" i="1" dirty="0" smtClean="0"/>
            <a:t>) </a:t>
          </a:r>
          <a:r>
            <a:rPr lang="en-US" i="1" dirty="0" err="1" smtClean="0"/>
            <a:t>di</a:t>
          </a:r>
          <a:r>
            <a:rPr lang="en-US" i="1" dirty="0" smtClean="0"/>
            <a:t> </a:t>
          </a:r>
          <a:r>
            <a:rPr lang="en-US" i="1" dirty="0" err="1" smtClean="0"/>
            <a:t>dunia</a:t>
          </a:r>
          <a:r>
            <a:rPr lang="en-US" i="1" dirty="0" smtClean="0"/>
            <a:t>. (</a:t>
          </a:r>
          <a:r>
            <a:rPr lang="en-US" i="1" dirty="0" err="1" smtClean="0"/>
            <a:t>Orang-orang</a:t>
          </a:r>
          <a:r>
            <a:rPr lang="en-US" i="1" dirty="0" smtClean="0"/>
            <a:t> </a:t>
          </a:r>
          <a:r>
            <a:rPr lang="en-US" i="1" dirty="0" err="1" smtClean="0"/>
            <a:t>ini</a:t>
          </a:r>
          <a:r>
            <a:rPr lang="en-US" i="1" dirty="0" smtClean="0"/>
            <a:t> </a:t>
          </a:r>
          <a:r>
            <a:rPr lang="en-US" i="1" dirty="0" err="1" smtClean="0"/>
            <a:t>diberikan</a:t>
          </a:r>
          <a:r>
            <a:rPr lang="en-US" i="1" dirty="0" smtClean="0"/>
            <a:t> </a:t>
          </a:r>
          <a:r>
            <a:rPr lang="en-US" i="1" dirty="0" err="1" smtClean="0"/>
            <a:t>kebaikan</a:t>
          </a:r>
          <a:r>
            <a:rPr lang="en-US" i="1" dirty="0" smtClean="0"/>
            <a:t> </a:t>
          </a:r>
          <a:r>
            <a:rPr lang="en-US" i="1" dirty="0" err="1" smtClean="0"/>
            <a:t>di</a:t>
          </a:r>
          <a:r>
            <a:rPr lang="en-US" i="1" dirty="0" smtClean="0"/>
            <a:t> </a:t>
          </a:r>
          <a:r>
            <a:rPr lang="en-US" i="1" dirty="0" err="1" smtClean="0"/>
            <a:t>dunia</a:t>
          </a:r>
          <a:r>
            <a:rPr lang="en-US" i="1" dirty="0" smtClean="0"/>
            <a:t>) </a:t>
          </a:r>
          <a:r>
            <a:rPr lang="en-US" i="1" dirty="0" err="1" smtClean="0"/>
            <a:t>dan</a:t>
          </a:r>
          <a:r>
            <a:rPr lang="en-US" i="1" dirty="0" smtClean="0"/>
            <a:t> </a:t>
          </a:r>
          <a:r>
            <a:rPr lang="en-US" i="1" dirty="0" err="1" smtClean="0"/>
            <a:t>tidak</a:t>
          </a:r>
          <a:r>
            <a:rPr lang="en-US" i="1" dirty="0" smtClean="0"/>
            <a:t> </a:t>
          </a:r>
          <a:r>
            <a:rPr lang="en-US" i="1" dirty="0" err="1" smtClean="0"/>
            <a:t>ada</a:t>
          </a:r>
          <a:r>
            <a:rPr lang="en-US" i="1" dirty="0" smtClean="0"/>
            <a:t> </a:t>
          </a:r>
          <a:r>
            <a:rPr lang="en-US" i="1" dirty="0" err="1" smtClean="0"/>
            <a:t>baginya</a:t>
          </a:r>
          <a:r>
            <a:rPr lang="en-US" i="1" dirty="0" smtClean="0"/>
            <a:t> </a:t>
          </a:r>
          <a:r>
            <a:rPr lang="en-US" i="1" dirty="0" err="1" smtClean="0"/>
            <a:t>sedikitpun</a:t>
          </a:r>
          <a:r>
            <a:rPr lang="en-US" i="1" dirty="0" smtClean="0"/>
            <a:t> </a:t>
          </a:r>
          <a:r>
            <a:rPr lang="en-US" i="1" dirty="0" err="1" smtClean="0"/>
            <a:t>kebaikan</a:t>
          </a:r>
          <a:r>
            <a:rPr lang="en-US" i="1" dirty="0" smtClean="0"/>
            <a:t> </a:t>
          </a:r>
          <a:r>
            <a:rPr lang="en-US" i="1" dirty="0" err="1" smtClean="0"/>
            <a:t>di</a:t>
          </a:r>
          <a:r>
            <a:rPr lang="en-US" i="1" dirty="0" smtClean="0"/>
            <a:t> </a:t>
          </a:r>
          <a:r>
            <a:rPr lang="en-US" i="1" dirty="0" err="1" smtClean="0"/>
            <a:t>akhirat</a:t>
          </a:r>
          <a:r>
            <a:rPr lang="en-US" i="1" dirty="0" smtClean="0"/>
            <a:t>). Dan </a:t>
          </a:r>
          <a:r>
            <a:rPr lang="en-US" i="1" dirty="0" err="1" smtClean="0"/>
            <a:t>di</a:t>
          </a:r>
          <a:r>
            <a:rPr lang="en-US" i="1" dirty="0" smtClean="0"/>
            <a:t> </a:t>
          </a:r>
          <a:r>
            <a:rPr lang="en-US" i="1" dirty="0" err="1" smtClean="0"/>
            <a:t>antara</a:t>
          </a:r>
          <a:r>
            <a:rPr lang="en-US" i="1" dirty="0" smtClean="0"/>
            <a:t> </a:t>
          </a:r>
          <a:r>
            <a:rPr lang="en-US" i="1" dirty="0" err="1" smtClean="0"/>
            <a:t>mereka</a:t>
          </a:r>
          <a:r>
            <a:rPr lang="en-US" i="1" dirty="0" smtClean="0"/>
            <a:t> pula </a:t>
          </a:r>
          <a:r>
            <a:rPr lang="en-US" i="1" dirty="0" err="1" smtClean="0"/>
            <a:t>ada</a:t>
          </a:r>
          <a:r>
            <a:rPr lang="en-US" i="1" dirty="0" smtClean="0"/>
            <a:t> yang </a:t>
          </a:r>
          <a:r>
            <a:rPr lang="en-US" i="1" dirty="0" err="1" smtClean="0"/>
            <a:t>berdoa</a:t>
          </a:r>
          <a:r>
            <a:rPr lang="en-US" i="1" dirty="0" smtClean="0"/>
            <a:t>: </a:t>
          </a:r>
          <a:r>
            <a:rPr lang="en-US" i="1" dirty="0" err="1" smtClean="0"/>
            <a:t>Wahai</a:t>
          </a:r>
          <a:r>
            <a:rPr lang="en-US" i="1" dirty="0" smtClean="0"/>
            <a:t> </a:t>
          </a:r>
          <a:r>
            <a:rPr lang="en-US" i="1" dirty="0" err="1" smtClean="0"/>
            <a:t>Tuhan</a:t>
          </a:r>
          <a:r>
            <a:rPr lang="en-US" i="1" dirty="0" smtClean="0"/>
            <a:t> </a:t>
          </a:r>
          <a:r>
            <a:rPr lang="en-US" i="1" dirty="0" err="1" smtClean="0"/>
            <a:t>kami</a:t>
          </a:r>
          <a:r>
            <a:rPr lang="en-US" i="1" dirty="0" smtClean="0"/>
            <a:t>; </a:t>
          </a:r>
          <a:r>
            <a:rPr lang="en-US" i="1" dirty="0" err="1" smtClean="0"/>
            <a:t>berilah</a:t>
          </a:r>
          <a:r>
            <a:rPr lang="en-US" i="1" dirty="0" smtClean="0"/>
            <a:t> </a:t>
          </a:r>
          <a:r>
            <a:rPr lang="en-US" i="1" dirty="0" err="1" smtClean="0"/>
            <a:t>kami</a:t>
          </a:r>
          <a:r>
            <a:rPr lang="en-US" i="1" dirty="0" smtClean="0"/>
            <a:t> </a:t>
          </a:r>
          <a:r>
            <a:rPr lang="en-US" i="1" dirty="0" err="1" smtClean="0"/>
            <a:t>kebaikan</a:t>
          </a:r>
          <a:r>
            <a:rPr lang="en-US" i="1" dirty="0" smtClean="0"/>
            <a:t> </a:t>
          </a:r>
          <a:r>
            <a:rPr lang="en-US" i="1" dirty="0" err="1" smtClean="0"/>
            <a:t>di</a:t>
          </a:r>
          <a:r>
            <a:rPr lang="en-US" i="1" dirty="0" smtClean="0"/>
            <a:t> </a:t>
          </a:r>
          <a:r>
            <a:rPr lang="en-US" i="1" dirty="0" err="1" smtClean="0"/>
            <a:t>dunia</a:t>
          </a:r>
          <a:r>
            <a:rPr lang="en-US" i="1" dirty="0" smtClean="0"/>
            <a:t> </a:t>
          </a:r>
          <a:r>
            <a:rPr lang="en-US" i="1" dirty="0" err="1" smtClean="0"/>
            <a:t>dan</a:t>
          </a:r>
          <a:r>
            <a:rPr lang="en-US" i="1" dirty="0" smtClean="0"/>
            <a:t> </a:t>
          </a:r>
          <a:r>
            <a:rPr lang="en-US" i="1" dirty="0" err="1" smtClean="0"/>
            <a:t>kebaikan</a:t>
          </a:r>
          <a:r>
            <a:rPr lang="en-US" i="1" dirty="0" smtClean="0"/>
            <a:t> </a:t>
          </a:r>
          <a:r>
            <a:rPr lang="en-US" i="1" dirty="0" err="1" smtClean="0"/>
            <a:t>di</a:t>
          </a:r>
          <a:r>
            <a:rPr lang="en-US" i="1" dirty="0" smtClean="0"/>
            <a:t> </a:t>
          </a:r>
          <a:r>
            <a:rPr lang="en-US" i="1" dirty="0" err="1" smtClean="0"/>
            <a:t>akhirat</a:t>
          </a:r>
          <a:r>
            <a:rPr lang="en-US" i="1" dirty="0" smtClean="0"/>
            <a:t>, </a:t>
          </a:r>
          <a:r>
            <a:rPr lang="en-US" i="1" dirty="0" err="1" smtClean="0"/>
            <a:t>dan</a:t>
          </a:r>
          <a:r>
            <a:rPr lang="en-US" i="1" dirty="0" smtClean="0"/>
            <a:t> </a:t>
          </a:r>
          <a:r>
            <a:rPr lang="en-US" i="1" dirty="0" err="1" smtClean="0"/>
            <a:t>peliharalah</a:t>
          </a:r>
          <a:r>
            <a:rPr lang="en-US" i="1" dirty="0" smtClean="0"/>
            <a:t> </a:t>
          </a:r>
          <a:r>
            <a:rPr lang="en-US" i="1" dirty="0" err="1" smtClean="0"/>
            <a:t>kami</a:t>
          </a:r>
          <a:r>
            <a:rPr lang="en-US" i="1" dirty="0" smtClean="0"/>
            <a:t> </a:t>
          </a:r>
          <a:r>
            <a:rPr lang="en-US" i="1" dirty="0" err="1" smtClean="0"/>
            <a:t>dari</a:t>
          </a:r>
          <a:r>
            <a:rPr lang="en-US" i="1" dirty="0" smtClean="0"/>
            <a:t> </a:t>
          </a:r>
          <a:r>
            <a:rPr lang="en-US" i="1" dirty="0" err="1" smtClean="0"/>
            <a:t>azab</a:t>
          </a:r>
          <a:r>
            <a:rPr lang="en-US" i="1" dirty="0" smtClean="0"/>
            <a:t> </a:t>
          </a:r>
          <a:r>
            <a:rPr lang="en-US" i="1" dirty="0" err="1" smtClean="0"/>
            <a:t>neraka</a:t>
          </a:r>
          <a:r>
            <a:rPr lang="en-US" i="1" dirty="0" smtClean="0"/>
            <a:t>. </a:t>
          </a:r>
          <a:r>
            <a:rPr lang="en-US" i="1" dirty="0" err="1" smtClean="0"/>
            <a:t>Mereka</a:t>
          </a:r>
          <a:r>
            <a:rPr lang="en-US" i="1" dirty="0" smtClean="0"/>
            <a:t> </a:t>
          </a:r>
          <a:r>
            <a:rPr lang="en-US" i="1" dirty="0" err="1" smtClean="0"/>
            <a:t>itulah</a:t>
          </a:r>
          <a:r>
            <a:rPr lang="en-US" i="1" dirty="0" smtClean="0"/>
            <a:t> yang </a:t>
          </a:r>
          <a:r>
            <a:rPr lang="en-US" i="1" dirty="0" err="1" smtClean="0"/>
            <a:t>akan</a:t>
          </a:r>
          <a:r>
            <a:rPr lang="en-US" i="1" dirty="0" smtClean="0"/>
            <a:t> </a:t>
          </a:r>
          <a:r>
            <a:rPr lang="en-US" i="1" dirty="0" err="1" smtClean="0"/>
            <a:t>mendapat</a:t>
          </a:r>
          <a:r>
            <a:rPr lang="en-US" i="1" dirty="0" smtClean="0"/>
            <a:t> </a:t>
          </a:r>
          <a:r>
            <a:rPr lang="en-US" i="1" dirty="0" err="1" smtClean="0"/>
            <a:t>bahagian</a:t>
          </a:r>
          <a:r>
            <a:rPr lang="en-US" i="1" dirty="0" smtClean="0"/>
            <a:t> yang </a:t>
          </a:r>
          <a:r>
            <a:rPr lang="en-US" i="1" dirty="0" err="1" smtClean="0"/>
            <a:t>baik</a:t>
          </a:r>
          <a:r>
            <a:rPr lang="en-US" i="1" dirty="0" smtClean="0"/>
            <a:t> </a:t>
          </a:r>
          <a:r>
            <a:rPr lang="en-US" i="1" dirty="0" err="1" smtClean="0"/>
            <a:t>dari</a:t>
          </a:r>
          <a:r>
            <a:rPr lang="en-US" i="1" dirty="0" smtClean="0"/>
            <a:t> </a:t>
          </a:r>
          <a:r>
            <a:rPr lang="en-US" i="1" dirty="0" err="1" smtClean="0"/>
            <a:t>apa</a:t>
          </a:r>
          <a:r>
            <a:rPr lang="en-US" i="1" dirty="0" smtClean="0"/>
            <a:t> yang </a:t>
          </a:r>
          <a:r>
            <a:rPr lang="en-US" i="1" dirty="0" err="1" smtClean="0"/>
            <a:t>telah</a:t>
          </a:r>
          <a:r>
            <a:rPr lang="en-US" i="1" dirty="0" smtClean="0"/>
            <a:t> </a:t>
          </a:r>
          <a:r>
            <a:rPr lang="en-US" i="1" dirty="0" err="1" smtClean="0"/>
            <a:t>mereka</a:t>
          </a:r>
          <a:r>
            <a:rPr lang="en-US" i="1" dirty="0" smtClean="0"/>
            <a:t> </a:t>
          </a:r>
          <a:r>
            <a:rPr lang="en-US" i="1" dirty="0" err="1" smtClean="0"/>
            <a:t>usahakan</a:t>
          </a:r>
          <a:r>
            <a:rPr lang="en-US" i="1" dirty="0" smtClean="0"/>
            <a:t>; </a:t>
          </a:r>
          <a:r>
            <a:rPr lang="en-US" i="1" dirty="0" err="1" smtClean="0"/>
            <a:t>dan</a:t>
          </a:r>
          <a:r>
            <a:rPr lang="en-US" i="1" dirty="0" smtClean="0"/>
            <a:t> Allah </a:t>
          </a:r>
          <a:r>
            <a:rPr lang="en-US" i="1" dirty="0" err="1" smtClean="0"/>
            <a:t>amat</a:t>
          </a:r>
          <a:r>
            <a:rPr lang="en-US" i="1" dirty="0" smtClean="0"/>
            <a:t> </a:t>
          </a:r>
          <a:r>
            <a:rPr lang="en-US" i="1" dirty="0" err="1" smtClean="0"/>
            <a:t>cepat</a:t>
          </a:r>
          <a:r>
            <a:rPr lang="en-US" i="1" dirty="0" smtClean="0"/>
            <a:t> </a:t>
          </a:r>
          <a:r>
            <a:rPr lang="en-US" i="1" dirty="0" err="1" smtClean="0"/>
            <a:t>hitungan-Nya</a:t>
          </a:r>
          <a:r>
            <a:rPr lang="en-US" i="1" dirty="0" smtClean="0"/>
            <a:t>.</a:t>
          </a:r>
          <a:r>
            <a:rPr lang="ms-MY" dirty="0" smtClean="0"/>
            <a:t>”.</a:t>
          </a:r>
          <a:endParaRPr lang="en-US" dirty="0"/>
        </a:p>
      </dgm:t>
    </dgm:pt>
    <dgm:pt modelId="{A71070F5-0658-45B1-8EF4-69B2B0E36EC3}" type="parTrans" cxnId="{FFA8B4F8-667D-432F-9D2B-5FAC665E3777}">
      <dgm:prSet/>
      <dgm:spPr/>
      <dgm:t>
        <a:bodyPr/>
        <a:lstStyle/>
        <a:p>
          <a:endParaRPr lang="en-US"/>
        </a:p>
      </dgm:t>
    </dgm:pt>
    <dgm:pt modelId="{415270D5-1B41-46D0-9254-735A4F3978B3}" type="sibTrans" cxnId="{FFA8B4F8-667D-432F-9D2B-5FAC665E3777}">
      <dgm:prSet/>
      <dgm:spPr/>
      <dgm:t>
        <a:bodyPr/>
        <a:lstStyle/>
        <a:p>
          <a:endParaRPr lang="en-US"/>
        </a:p>
      </dgm:t>
    </dgm:pt>
    <dgm:pt modelId="{246D97E4-423A-45BD-9CFA-D72527276C43}" type="pres">
      <dgm:prSet presAssocID="{316185A4-CCA0-42AB-A9FF-4C4C0BE82FBF}" presName="Name0" presStyleCnt="0">
        <dgm:presLayoutVars>
          <dgm:dir/>
          <dgm:animLvl val="lvl"/>
          <dgm:resizeHandles val="exact"/>
        </dgm:presLayoutVars>
      </dgm:prSet>
      <dgm:spPr/>
    </dgm:pt>
    <dgm:pt modelId="{E703A0F7-FFEA-4774-B92D-921560834FBA}" type="pres">
      <dgm:prSet presAssocID="{CDE2FBC3-15C6-4E82-9697-C4058EDCC263}" presName="boxAndChildren" presStyleCnt="0"/>
      <dgm:spPr/>
    </dgm:pt>
    <dgm:pt modelId="{E40C7A96-16FB-487D-9306-A82AFED6F4B6}" type="pres">
      <dgm:prSet presAssocID="{CDE2FBC3-15C6-4E82-9697-C4058EDCC263}" presName="parentTextBox" presStyleLbl="node1" presStyleIdx="0" presStyleCnt="2"/>
      <dgm:spPr/>
    </dgm:pt>
    <dgm:pt modelId="{69D9B777-785D-4CF6-AAA3-186042682CC3}" type="pres">
      <dgm:prSet presAssocID="{E46A5092-645F-4749-8CD0-D4A08A8A11BB}" presName="sp" presStyleCnt="0"/>
      <dgm:spPr/>
    </dgm:pt>
    <dgm:pt modelId="{6CB3B027-D2EA-41B0-80D2-B19C34DC529E}" type="pres">
      <dgm:prSet presAssocID="{BC4D5676-1927-4AF8-8AF8-25653E28E487}" presName="arrowAndChildren" presStyleCnt="0"/>
      <dgm:spPr/>
    </dgm:pt>
    <dgm:pt modelId="{9AEF4F92-D68E-42D7-9AAB-BD49E969DDD4}" type="pres">
      <dgm:prSet presAssocID="{BC4D5676-1927-4AF8-8AF8-25653E28E487}" presName="parentTextArrow" presStyleLbl="node1" presStyleIdx="1" presStyleCnt="2" custScaleY="29964"/>
      <dgm:spPr/>
    </dgm:pt>
  </dgm:ptLst>
  <dgm:cxnLst>
    <dgm:cxn modelId="{FFA8B4F8-667D-432F-9D2B-5FAC665E3777}" srcId="{316185A4-CCA0-42AB-A9FF-4C4C0BE82FBF}" destId="{CDE2FBC3-15C6-4E82-9697-C4058EDCC263}" srcOrd="1" destOrd="0" parTransId="{A71070F5-0658-45B1-8EF4-69B2B0E36EC3}" sibTransId="{415270D5-1B41-46D0-9254-735A4F3978B3}"/>
    <dgm:cxn modelId="{D3DA6FFB-1DEC-4184-A627-EFBE5A97CD53}" type="presOf" srcId="{316185A4-CCA0-42AB-A9FF-4C4C0BE82FBF}" destId="{246D97E4-423A-45BD-9CFA-D72527276C43}" srcOrd="0" destOrd="0" presId="urn:microsoft.com/office/officeart/2005/8/layout/process4"/>
    <dgm:cxn modelId="{B4890E2C-B715-4F58-AB75-43FFE103813D}" type="presOf" srcId="{CDE2FBC3-15C6-4E82-9697-C4058EDCC263}" destId="{E40C7A96-16FB-487D-9306-A82AFED6F4B6}" srcOrd="0" destOrd="0" presId="urn:microsoft.com/office/officeart/2005/8/layout/process4"/>
    <dgm:cxn modelId="{34603463-BA82-4892-B682-E7A943D26A4F}" srcId="{316185A4-CCA0-42AB-A9FF-4C4C0BE82FBF}" destId="{BC4D5676-1927-4AF8-8AF8-25653E28E487}" srcOrd="0" destOrd="0" parTransId="{15556490-1DB1-4CE9-8CB4-158BB4C847A5}" sibTransId="{E46A5092-645F-4749-8CD0-D4A08A8A11BB}"/>
    <dgm:cxn modelId="{20B459EC-08DC-42AD-99D3-6180BB6F39C0}" type="presOf" srcId="{BC4D5676-1927-4AF8-8AF8-25653E28E487}" destId="{9AEF4F92-D68E-42D7-9AAB-BD49E969DDD4}" srcOrd="0" destOrd="0" presId="urn:microsoft.com/office/officeart/2005/8/layout/process4"/>
    <dgm:cxn modelId="{688FDEF0-305D-4F8A-B605-E92DB18A2326}" type="presParOf" srcId="{246D97E4-423A-45BD-9CFA-D72527276C43}" destId="{E703A0F7-FFEA-4774-B92D-921560834FBA}" srcOrd="0" destOrd="0" presId="urn:microsoft.com/office/officeart/2005/8/layout/process4"/>
    <dgm:cxn modelId="{D2EEAA79-0876-4B1B-8842-F29B21A62D4D}" type="presParOf" srcId="{E703A0F7-FFEA-4774-B92D-921560834FBA}" destId="{E40C7A96-16FB-487D-9306-A82AFED6F4B6}" srcOrd="0" destOrd="0" presId="urn:microsoft.com/office/officeart/2005/8/layout/process4"/>
    <dgm:cxn modelId="{DF1CAAEE-2922-4A69-8B01-40F46A962DE6}" type="presParOf" srcId="{246D97E4-423A-45BD-9CFA-D72527276C43}" destId="{69D9B777-785D-4CF6-AAA3-186042682CC3}" srcOrd="1" destOrd="0" presId="urn:microsoft.com/office/officeart/2005/8/layout/process4"/>
    <dgm:cxn modelId="{34580FC9-85FA-4629-8914-10B99457479F}" type="presParOf" srcId="{246D97E4-423A-45BD-9CFA-D72527276C43}" destId="{6CB3B027-D2EA-41B0-80D2-B19C34DC529E}" srcOrd="2" destOrd="0" presId="urn:microsoft.com/office/officeart/2005/8/layout/process4"/>
    <dgm:cxn modelId="{47B7C622-E18D-408D-B01D-3265DCBCB82D}" type="presParOf" srcId="{6CB3B027-D2EA-41B0-80D2-B19C34DC529E}" destId="{9AEF4F92-D68E-42D7-9AAB-BD49E969DDD4}" srcOrd="0" destOrd="0" presId="urn:microsoft.com/office/officeart/2005/8/layout/process4"/>
  </dgm:cxnLst>
  <dgm:bg/>
  <dgm:whole/>
</dgm:dataModel>
</file>

<file path=ppt/diagrams/data6.xml><?xml version="1.0" encoding="utf-8"?>
<dgm:dataModel xmlns:dgm="http://schemas.openxmlformats.org/drawingml/2006/diagram" xmlns:a="http://schemas.openxmlformats.org/drawingml/2006/main">
  <dgm:ptLst>
    <dgm:pt modelId="{718B2925-0CD3-45CA-BD9A-BB0EFDAD8117}" type="doc">
      <dgm:prSet loTypeId="urn:microsoft.com/office/officeart/2005/8/layout/vProcess5" loCatId="process" qsTypeId="urn:microsoft.com/office/officeart/2005/8/quickstyle/3d7" qsCatId="3D" csTypeId="urn:microsoft.com/office/officeart/2005/8/colors/colorful2" csCatId="colorful"/>
      <dgm:spPr/>
      <dgm:t>
        <a:bodyPr/>
        <a:lstStyle/>
        <a:p>
          <a:endParaRPr lang="en-US"/>
        </a:p>
      </dgm:t>
    </dgm:pt>
    <dgm:pt modelId="{F4E9467E-7BB2-434E-812E-F6BB2CEA69EB}">
      <dgm:prSet/>
      <dgm:spPr/>
      <dgm:t>
        <a:bodyPr/>
        <a:lstStyle/>
        <a:p>
          <a:pPr algn="ctr" rtl="0"/>
          <a:r>
            <a:rPr lang="en-US" b="0" i="0" baseline="0" dirty="0" err="1" smtClean="0"/>
            <a:t>Mimbar</a:t>
          </a:r>
          <a:r>
            <a:rPr lang="en-US" b="0" i="0" baseline="0" dirty="0" smtClean="0"/>
            <a:t> yang </a:t>
          </a:r>
          <a:r>
            <a:rPr lang="en-US" b="0" i="0" baseline="0" dirty="0" err="1" smtClean="0"/>
            <a:t>mulia</a:t>
          </a:r>
          <a:r>
            <a:rPr lang="en-US" b="0" i="0" baseline="0" dirty="0" smtClean="0"/>
            <a:t> </a:t>
          </a:r>
          <a:r>
            <a:rPr lang="en-US" b="0" i="0" baseline="0" dirty="0" err="1" smtClean="0"/>
            <a:t>ini</a:t>
          </a:r>
          <a:r>
            <a:rPr lang="en-US" b="0" i="0" baseline="0" dirty="0" smtClean="0"/>
            <a:t> </a:t>
          </a:r>
          <a:r>
            <a:rPr lang="en-US" b="0" i="0" baseline="0" dirty="0" err="1" smtClean="0"/>
            <a:t>ingin</a:t>
          </a:r>
          <a:r>
            <a:rPr lang="en-US" b="0" i="0" baseline="0" dirty="0" smtClean="0"/>
            <a:t> </a:t>
          </a:r>
          <a:r>
            <a:rPr lang="en-US" b="0" i="0" baseline="0" dirty="0" err="1" smtClean="0"/>
            <a:t>menyatakan</a:t>
          </a:r>
          <a:r>
            <a:rPr lang="en-US" b="0" i="0" baseline="0" dirty="0" smtClean="0"/>
            <a:t> </a:t>
          </a:r>
          <a:r>
            <a:rPr lang="en-US" b="0" i="0" baseline="0" dirty="0" err="1" smtClean="0"/>
            <a:t>bahawa</a:t>
          </a:r>
          <a:r>
            <a:rPr lang="en-US" b="0" i="0" baseline="0" dirty="0" smtClean="0"/>
            <a:t> </a:t>
          </a:r>
          <a:r>
            <a:rPr lang="en-US" b="0" i="0" baseline="0" dirty="0" err="1" smtClean="0"/>
            <a:t>kejayaan</a:t>
          </a:r>
          <a:r>
            <a:rPr lang="en-US" b="0" i="0" baseline="0" dirty="0" smtClean="0"/>
            <a:t> </a:t>
          </a:r>
          <a:r>
            <a:rPr lang="en-US" b="0" i="0" baseline="0" dirty="0" err="1" smtClean="0"/>
            <a:t>anak-anak</a:t>
          </a:r>
          <a:r>
            <a:rPr lang="en-US" b="0" i="0" baseline="0" dirty="0" smtClean="0"/>
            <a:t> </a:t>
          </a:r>
          <a:r>
            <a:rPr lang="en-US" b="0" i="0" baseline="0" dirty="0" err="1" smtClean="0"/>
            <a:t>kita</a:t>
          </a:r>
          <a:r>
            <a:rPr lang="en-US" b="0" i="0" baseline="0" dirty="0" smtClean="0"/>
            <a:t> </a:t>
          </a:r>
          <a:r>
            <a:rPr lang="en-US" b="0" i="0" baseline="0" dirty="0" err="1" smtClean="0"/>
            <a:t>sangat</a:t>
          </a:r>
          <a:r>
            <a:rPr lang="en-US" b="0" i="0" baseline="0" dirty="0" smtClean="0"/>
            <a:t> </a:t>
          </a:r>
          <a:r>
            <a:rPr lang="en-US" b="0" i="0" baseline="0" dirty="0" err="1" smtClean="0"/>
            <a:t>berkait</a:t>
          </a:r>
          <a:r>
            <a:rPr lang="en-US" b="0" i="0" baseline="0" dirty="0" smtClean="0"/>
            <a:t> </a:t>
          </a:r>
          <a:r>
            <a:rPr lang="en-US" b="0" i="0" baseline="0" dirty="0" err="1" smtClean="0"/>
            <a:t>rapat</a:t>
          </a:r>
          <a:r>
            <a:rPr lang="en-US" b="0" i="0" baseline="0" dirty="0" smtClean="0"/>
            <a:t> </a:t>
          </a:r>
          <a:r>
            <a:rPr lang="en-US" b="0" i="0" baseline="0" dirty="0" err="1" smtClean="0"/>
            <a:t>dengan</a:t>
          </a:r>
          <a:r>
            <a:rPr lang="en-US" b="0" i="0" baseline="0" dirty="0" smtClean="0"/>
            <a:t> </a:t>
          </a:r>
          <a:r>
            <a:rPr lang="en-US" b="0" i="0" baseline="0" dirty="0" err="1" smtClean="0"/>
            <a:t>membangun</a:t>
          </a:r>
          <a:r>
            <a:rPr lang="en-US" b="0" i="0" baseline="0" dirty="0" smtClean="0"/>
            <a:t> </a:t>
          </a:r>
          <a:r>
            <a:rPr lang="en-US" b="0" i="0" baseline="0" dirty="0" err="1" smtClean="0"/>
            <a:t>potensi</a:t>
          </a:r>
          <a:r>
            <a:rPr lang="en-US" b="0" i="0" baseline="0" dirty="0" smtClean="0"/>
            <a:t> </a:t>
          </a:r>
          <a:r>
            <a:rPr lang="en-US" b="0" i="0" baseline="0" dirty="0" err="1" smtClean="0"/>
            <a:t>diri</a:t>
          </a:r>
          <a:r>
            <a:rPr lang="en-US" b="0" i="0" baseline="0" dirty="0" smtClean="0"/>
            <a:t> </a:t>
          </a:r>
          <a:r>
            <a:rPr lang="en-US" b="0" i="0" baseline="0" dirty="0" err="1" smtClean="0"/>
            <a:t>dan</a:t>
          </a:r>
          <a:r>
            <a:rPr lang="en-US" b="0" i="0" baseline="0" dirty="0" smtClean="0"/>
            <a:t> </a:t>
          </a:r>
          <a:r>
            <a:rPr lang="en-US" b="0" i="0" baseline="0" dirty="0" err="1" smtClean="0"/>
            <a:t>penyediaan</a:t>
          </a:r>
          <a:r>
            <a:rPr lang="en-US" b="0" i="0" baseline="0" dirty="0" smtClean="0"/>
            <a:t> </a:t>
          </a:r>
          <a:r>
            <a:rPr lang="en-US" b="0" i="0" baseline="0" dirty="0" err="1" smtClean="0"/>
            <a:t>perancangan</a:t>
          </a:r>
          <a:r>
            <a:rPr lang="en-US" b="0" i="0" baseline="0" dirty="0" smtClean="0"/>
            <a:t> </a:t>
          </a:r>
          <a:r>
            <a:rPr lang="en-US" b="0" i="0" baseline="0" dirty="0" err="1" smtClean="0"/>
            <a:t>masa</a:t>
          </a:r>
          <a:r>
            <a:rPr lang="en-US" b="0" i="0" baseline="0" dirty="0" smtClean="0"/>
            <a:t> </a:t>
          </a:r>
          <a:r>
            <a:rPr lang="en-US" b="0" i="0" baseline="0" dirty="0" err="1" smtClean="0"/>
            <a:t>depan</a:t>
          </a:r>
          <a:r>
            <a:rPr lang="en-US" b="0" i="0" baseline="0" dirty="0" smtClean="0"/>
            <a:t> yang </a:t>
          </a:r>
          <a:r>
            <a:rPr lang="en-US" b="0" i="0" baseline="0" dirty="0" err="1" smtClean="0"/>
            <a:t>kemas</a:t>
          </a:r>
          <a:r>
            <a:rPr lang="en-US" b="0" i="0" baseline="0" dirty="0" smtClean="0"/>
            <a:t> </a:t>
          </a:r>
          <a:r>
            <a:rPr lang="en-US" b="0" i="0" baseline="0" dirty="0" err="1" smtClean="0"/>
            <a:t>dan</a:t>
          </a:r>
          <a:r>
            <a:rPr lang="en-US" b="0" i="0" baseline="0" dirty="0" smtClean="0"/>
            <a:t> </a:t>
          </a:r>
          <a:r>
            <a:rPr lang="en-US" b="0" i="0" baseline="0" dirty="0" err="1" smtClean="0"/>
            <a:t>teliti</a:t>
          </a:r>
          <a:r>
            <a:rPr lang="en-US" b="0" i="0" baseline="0" dirty="0" smtClean="0"/>
            <a:t> </a:t>
          </a:r>
          <a:r>
            <a:rPr lang="en-US" b="0" i="0" baseline="0" dirty="0" err="1" smtClean="0"/>
            <a:t>serta</a:t>
          </a:r>
          <a:r>
            <a:rPr lang="en-US" b="0" i="0" baseline="0" dirty="0" smtClean="0"/>
            <a:t> </a:t>
          </a:r>
          <a:r>
            <a:rPr lang="en-US" b="0" i="0" baseline="0" dirty="0" err="1" smtClean="0"/>
            <a:t>strategik</a:t>
          </a:r>
          <a:r>
            <a:rPr lang="en-US" b="0" i="0" baseline="0" dirty="0" smtClean="0"/>
            <a:t>. </a:t>
          </a:r>
          <a:endParaRPr lang="en-US" dirty="0"/>
        </a:p>
      </dgm:t>
    </dgm:pt>
    <dgm:pt modelId="{A3C48F8E-0B1A-4246-BD80-45986A6E5020}" type="parTrans" cxnId="{9EBFD6FB-CCE7-4FFB-AB9E-A6F408FCA658}">
      <dgm:prSet/>
      <dgm:spPr/>
      <dgm:t>
        <a:bodyPr/>
        <a:lstStyle/>
        <a:p>
          <a:pPr algn="ctr"/>
          <a:endParaRPr lang="en-US"/>
        </a:p>
      </dgm:t>
    </dgm:pt>
    <dgm:pt modelId="{B9D97D62-B7EE-4327-87F7-F0A3630928AA}" type="sibTrans" cxnId="{9EBFD6FB-CCE7-4FFB-AB9E-A6F408FCA658}">
      <dgm:prSet/>
      <dgm:spPr/>
      <dgm:t>
        <a:bodyPr/>
        <a:lstStyle/>
        <a:p>
          <a:pPr algn="ctr"/>
          <a:endParaRPr lang="en-US"/>
        </a:p>
      </dgm:t>
    </dgm:pt>
    <dgm:pt modelId="{1B83702B-DB96-4D9C-AD9C-222FF3BE7DB7}">
      <dgm:prSet/>
      <dgm:spPr/>
      <dgm:t>
        <a:bodyPr/>
        <a:lstStyle/>
        <a:p>
          <a:pPr algn="ctr" rtl="0"/>
          <a:r>
            <a:rPr lang="en-US" b="0" i="0" baseline="0" dirty="0" err="1" smtClean="0"/>
            <a:t>Kebijaksanaan</a:t>
          </a:r>
          <a:r>
            <a:rPr lang="en-US" b="0" i="0" baseline="0" dirty="0" smtClean="0"/>
            <a:t> </a:t>
          </a:r>
          <a:r>
            <a:rPr lang="en-US" b="0" i="0" baseline="0" dirty="0" err="1" smtClean="0"/>
            <a:t>ibu</a:t>
          </a:r>
          <a:r>
            <a:rPr lang="en-US" b="0" i="0" baseline="0" dirty="0" smtClean="0"/>
            <a:t> </a:t>
          </a:r>
          <a:r>
            <a:rPr lang="en-US" b="0" i="0" baseline="0" dirty="0" err="1" smtClean="0"/>
            <a:t>bapa</a:t>
          </a:r>
          <a:r>
            <a:rPr lang="en-US" b="0" i="0" baseline="0" dirty="0" smtClean="0"/>
            <a:t> </a:t>
          </a:r>
          <a:r>
            <a:rPr lang="en-US" b="0" i="0" baseline="0" dirty="0" err="1" smtClean="0"/>
            <a:t>menyusun</a:t>
          </a:r>
          <a:r>
            <a:rPr lang="en-US" b="0" i="0" baseline="0" dirty="0" smtClean="0"/>
            <a:t> </a:t>
          </a:r>
          <a:r>
            <a:rPr lang="en-US" b="0" i="0" baseline="0" dirty="0" err="1" smtClean="0"/>
            <a:t>dan</a:t>
          </a:r>
          <a:r>
            <a:rPr lang="en-US" b="0" i="0" baseline="0" dirty="0" smtClean="0"/>
            <a:t> </a:t>
          </a:r>
          <a:r>
            <a:rPr lang="en-US" b="0" i="0" baseline="0" dirty="0" err="1" smtClean="0"/>
            <a:t>merancang</a:t>
          </a:r>
          <a:r>
            <a:rPr lang="en-US" b="0" i="0" baseline="0" dirty="0" smtClean="0"/>
            <a:t> </a:t>
          </a:r>
          <a:r>
            <a:rPr lang="en-US" b="0" i="0" baseline="0" dirty="0" err="1" smtClean="0"/>
            <a:t>masa</a:t>
          </a:r>
          <a:r>
            <a:rPr lang="en-US" b="0" i="0" baseline="0" dirty="0" smtClean="0"/>
            <a:t> </a:t>
          </a:r>
          <a:r>
            <a:rPr lang="en-US" b="0" i="0" baseline="0" dirty="0" err="1" smtClean="0"/>
            <a:t>depan</a:t>
          </a:r>
          <a:r>
            <a:rPr lang="en-US" b="0" i="0" baseline="0" dirty="0" smtClean="0"/>
            <a:t> </a:t>
          </a:r>
          <a:r>
            <a:rPr lang="en-US" b="0" i="0" baseline="0" dirty="0" err="1" smtClean="0"/>
            <a:t>anak-anak</a:t>
          </a:r>
          <a:r>
            <a:rPr lang="en-US" b="0" i="0" baseline="0" dirty="0" smtClean="0"/>
            <a:t> agar </a:t>
          </a:r>
          <a:r>
            <a:rPr lang="en-US" b="0" i="0" baseline="0" dirty="0" err="1" smtClean="0"/>
            <a:t>lebih</a:t>
          </a:r>
          <a:r>
            <a:rPr lang="en-US" b="0" i="0" baseline="0" dirty="0" smtClean="0"/>
            <a:t> </a:t>
          </a:r>
          <a:r>
            <a:rPr lang="en-US" b="0" i="0" baseline="0" dirty="0" err="1" smtClean="0"/>
            <a:t>bersesuaian</a:t>
          </a:r>
          <a:r>
            <a:rPr lang="en-US" b="0" i="0" baseline="0" dirty="0" smtClean="0"/>
            <a:t> </a:t>
          </a:r>
          <a:r>
            <a:rPr lang="en-US" b="0" i="0" baseline="0" dirty="0" err="1" smtClean="0"/>
            <a:t>dengan</a:t>
          </a:r>
          <a:r>
            <a:rPr lang="en-US" b="0" i="0" baseline="0" dirty="0" smtClean="0"/>
            <a:t> </a:t>
          </a:r>
          <a:r>
            <a:rPr lang="en-US" b="0" i="0" baseline="0" dirty="0" err="1" smtClean="0"/>
            <a:t>perubahan</a:t>
          </a:r>
          <a:r>
            <a:rPr lang="en-US" b="0" i="0" baseline="0" dirty="0" smtClean="0"/>
            <a:t> </a:t>
          </a:r>
          <a:r>
            <a:rPr lang="en-US" b="0" i="0" baseline="0" dirty="0" err="1" smtClean="0"/>
            <a:t>masa</a:t>
          </a:r>
          <a:r>
            <a:rPr lang="en-US" b="0" i="0" baseline="0" dirty="0" smtClean="0"/>
            <a:t> </a:t>
          </a:r>
          <a:r>
            <a:rPr lang="en-US" b="0" i="0" baseline="0" dirty="0" err="1" smtClean="0"/>
            <a:t>dan</a:t>
          </a:r>
          <a:r>
            <a:rPr lang="en-US" b="0" i="0" baseline="0" dirty="0" smtClean="0"/>
            <a:t> </a:t>
          </a:r>
          <a:r>
            <a:rPr lang="en-US" b="0" i="0" baseline="0" dirty="0" err="1" smtClean="0"/>
            <a:t>mampu</a:t>
          </a:r>
          <a:r>
            <a:rPr lang="en-US" b="0" i="0" baseline="0" dirty="0" smtClean="0"/>
            <a:t> </a:t>
          </a:r>
          <a:r>
            <a:rPr lang="en-US" b="0" i="0" baseline="0" dirty="0" err="1" smtClean="0"/>
            <a:t>mengurangkan</a:t>
          </a:r>
          <a:r>
            <a:rPr lang="en-US" b="0" i="0" baseline="0" dirty="0" smtClean="0"/>
            <a:t> </a:t>
          </a:r>
          <a:r>
            <a:rPr lang="en-US" b="0" i="0" baseline="0" dirty="0" err="1" smtClean="0"/>
            <a:t>kegagalan</a:t>
          </a:r>
          <a:r>
            <a:rPr lang="en-US" b="0" i="0" baseline="0" dirty="0" smtClean="0"/>
            <a:t>. </a:t>
          </a:r>
          <a:endParaRPr lang="en-US" dirty="0"/>
        </a:p>
      </dgm:t>
    </dgm:pt>
    <dgm:pt modelId="{B7847595-C098-400C-891F-DF782DE66941}" type="parTrans" cxnId="{ED9A7A16-117B-4313-BF69-A0E140907BCD}">
      <dgm:prSet/>
      <dgm:spPr/>
      <dgm:t>
        <a:bodyPr/>
        <a:lstStyle/>
        <a:p>
          <a:pPr algn="ctr"/>
          <a:endParaRPr lang="en-US"/>
        </a:p>
      </dgm:t>
    </dgm:pt>
    <dgm:pt modelId="{E6A42AB7-146A-4F9A-A6EA-9BDC07433076}" type="sibTrans" cxnId="{ED9A7A16-117B-4313-BF69-A0E140907BCD}">
      <dgm:prSet/>
      <dgm:spPr/>
      <dgm:t>
        <a:bodyPr/>
        <a:lstStyle/>
        <a:p>
          <a:pPr algn="ctr"/>
          <a:endParaRPr lang="en-US"/>
        </a:p>
      </dgm:t>
    </dgm:pt>
    <dgm:pt modelId="{029E11A3-37B2-41B0-874F-D1BAE487B2E6}">
      <dgm:prSet/>
      <dgm:spPr/>
      <dgm:t>
        <a:bodyPr/>
        <a:lstStyle/>
        <a:p>
          <a:pPr algn="ctr" rtl="0"/>
          <a:r>
            <a:rPr lang="en-US" b="0" i="0" baseline="0" dirty="0" err="1" smtClean="0"/>
            <a:t>Perhatikan</a:t>
          </a:r>
          <a:r>
            <a:rPr lang="en-US" b="0" i="0" baseline="0" dirty="0" smtClean="0"/>
            <a:t> </a:t>
          </a:r>
          <a:r>
            <a:rPr lang="en-US" b="0" i="0" baseline="0" dirty="0" err="1" smtClean="0"/>
            <a:t>kepada</a:t>
          </a:r>
          <a:r>
            <a:rPr lang="en-US" b="0" i="0" baseline="0" dirty="0" smtClean="0"/>
            <a:t> </a:t>
          </a:r>
          <a:r>
            <a:rPr lang="en-US" b="0" i="0" baseline="0" dirty="0" err="1" smtClean="0"/>
            <a:t>manusia</a:t>
          </a:r>
          <a:r>
            <a:rPr lang="en-US" b="0" i="0" baseline="0" dirty="0" smtClean="0"/>
            <a:t> yang </a:t>
          </a:r>
          <a:r>
            <a:rPr lang="en-US" b="0" i="0" baseline="0" dirty="0" err="1" smtClean="0"/>
            <a:t>cemerlang</a:t>
          </a:r>
          <a:r>
            <a:rPr lang="en-US" b="0" i="0" baseline="0" dirty="0" smtClean="0"/>
            <a:t> </a:t>
          </a:r>
          <a:r>
            <a:rPr lang="en-US" b="0" i="0" baseline="0" dirty="0" err="1" smtClean="0"/>
            <a:t>dalam</a:t>
          </a:r>
          <a:r>
            <a:rPr lang="en-US" b="0" i="0" baseline="0" dirty="0" smtClean="0"/>
            <a:t> </a:t>
          </a:r>
          <a:r>
            <a:rPr lang="en-US" b="0" i="0" baseline="0" dirty="0" err="1" smtClean="0"/>
            <a:t>hidupnya</a:t>
          </a:r>
          <a:r>
            <a:rPr lang="en-US" b="0" i="0" baseline="0" dirty="0" smtClean="0"/>
            <a:t>, </a:t>
          </a:r>
          <a:r>
            <a:rPr lang="en-US" b="0" i="0" baseline="0" dirty="0" err="1" smtClean="0"/>
            <a:t>mereka</a:t>
          </a:r>
          <a:r>
            <a:rPr lang="en-US" b="0" i="0" baseline="0" dirty="0" smtClean="0"/>
            <a:t> </a:t>
          </a:r>
          <a:r>
            <a:rPr lang="en-US" b="0" i="0" baseline="0" dirty="0" err="1" smtClean="0"/>
            <a:t>tidak</a:t>
          </a:r>
          <a:r>
            <a:rPr lang="en-US" b="0" i="0" baseline="0" dirty="0" smtClean="0"/>
            <a:t> </a:t>
          </a:r>
          <a:r>
            <a:rPr lang="en-US" b="0" i="0" baseline="0" dirty="0" err="1" smtClean="0"/>
            <a:t>pernah</a:t>
          </a:r>
          <a:r>
            <a:rPr lang="en-US" b="0" i="0" baseline="0" dirty="0" smtClean="0"/>
            <a:t> </a:t>
          </a:r>
          <a:r>
            <a:rPr lang="en-US" b="0" i="0" baseline="0" dirty="0" err="1" smtClean="0"/>
            <a:t>memperkatakan</a:t>
          </a:r>
          <a:r>
            <a:rPr lang="en-US" b="0" i="0" baseline="0" dirty="0" smtClean="0"/>
            <a:t> </a:t>
          </a:r>
          <a:r>
            <a:rPr lang="en-US" b="0" i="0" baseline="0" dirty="0" err="1" smtClean="0"/>
            <a:t>tentang</a:t>
          </a:r>
          <a:r>
            <a:rPr lang="en-US" b="0" i="0" baseline="0" dirty="0" smtClean="0"/>
            <a:t> </a:t>
          </a:r>
          <a:r>
            <a:rPr lang="en-US" b="0" i="0" baseline="0" dirty="0" err="1" smtClean="0"/>
            <a:t>kegagalan</a:t>
          </a:r>
          <a:r>
            <a:rPr lang="en-US" b="0" i="0" baseline="0" dirty="0" smtClean="0"/>
            <a:t>,</a:t>
          </a:r>
          <a:endParaRPr lang="en-US" dirty="0"/>
        </a:p>
      </dgm:t>
    </dgm:pt>
    <dgm:pt modelId="{17178181-92CA-4FC3-83F9-976C4E0812F1}" type="parTrans" cxnId="{4E45507A-B882-4F90-8CCC-688E6FD6EFDA}">
      <dgm:prSet/>
      <dgm:spPr/>
      <dgm:t>
        <a:bodyPr/>
        <a:lstStyle/>
        <a:p>
          <a:pPr algn="ctr"/>
          <a:endParaRPr lang="en-US"/>
        </a:p>
      </dgm:t>
    </dgm:pt>
    <dgm:pt modelId="{CF4C44FC-CE3E-4CDD-A71F-B37A4D5AE038}" type="sibTrans" cxnId="{4E45507A-B882-4F90-8CCC-688E6FD6EFDA}">
      <dgm:prSet/>
      <dgm:spPr/>
      <dgm:t>
        <a:bodyPr/>
        <a:lstStyle/>
        <a:p>
          <a:pPr algn="ctr"/>
          <a:endParaRPr lang="en-US"/>
        </a:p>
      </dgm:t>
    </dgm:pt>
    <dgm:pt modelId="{94255BE2-D8AB-47BC-876C-AD33129BB4D8}">
      <dgm:prSet/>
      <dgm:spPr/>
      <dgm:t>
        <a:bodyPr/>
        <a:lstStyle/>
        <a:p>
          <a:pPr algn="ctr" rtl="0"/>
          <a:r>
            <a:rPr lang="en-US" b="0" i="0" baseline="0" dirty="0" err="1" smtClean="0"/>
            <a:t>mereka</a:t>
          </a:r>
          <a:r>
            <a:rPr lang="en-US" b="0" i="0" baseline="0" dirty="0" smtClean="0"/>
            <a:t> </a:t>
          </a:r>
          <a:r>
            <a:rPr lang="en-US" b="0" i="0" baseline="0" dirty="0" err="1" smtClean="0"/>
            <a:t>sentiasa</a:t>
          </a:r>
          <a:r>
            <a:rPr lang="en-US" b="0" i="0" baseline="0" dirty="0" smtClean="0"/>
            <a:t> </a:t>
          </a:r>
          <a:r>
            <a:rPr lang="en-US" b="0" i="0" baseline="0" dirty="0" err="1" smtClean="0"/>
            <a:t>merancang</a:t>
          </a:r>
          <a:r>
            <a:rPr lang="en-US" b="0" i="0" baseline="0" dirty="0" smtClean="0"/>
            <a:t> </a:t>
          </a:r>
          <a:r>
            <a:rPr lang="en-US" b="0" i="0" baseline="0" dirty="0" err="1" smtClean="0"/>
            <a:t>kegiatan-kegiatan</a:t>
          </a:r>
          <a:r>
            <a:rPr lang="en-US" b="0" i="0" baseline="0" dirty="0" smtClean="0"/>
            <a:t> yang </a:t>
          </a:r>
          <a:r>
            <a:rPr lang="en-US" b="0" i="0" baseline="0" dirty="0" err="1" smtClean="0"/>
            <a:t>dapat</a:t>
          </a:r>
          <a:r>
            <a:rPr lang="en-US" b="0" i="0" baseline="0" dirty="0" smtClean="0"/>
            <a:t> </a:t>
          </a:r>
          <a:r>
            <a:rPr lang="en-US" b="0" i="0" baseline="0" dirty="0" err="1" smtClean="0"/>
            <a:t>mendorong</a:t>
          </a:r>
          <a:r>
            <a:rPr lang="en-US" b="0" i="0" baseline="0" dirty="0" smtClean="0"/>
            <a:t> </a:t>
          </a:r>
          <a:r>
            <a:rPr lang="en-US" b="0" i="0" baseline="0" dirty="0" err="1" smtClean="0"/>
            <a:t>ke</a:t>
          </a:r>
          <a:r>
            <a:rPr lang="en-US" b="0" i="0" baseline="0" dirty="0" smtClean="0"/>
            <a:t> </a:t>
          </a:r>
          <a:r>
            <a:rPr lang="en-US" b="0" i="0" baseline="0" dirty="0" err="1" smtClean="0"/>
            <a:t>arah</a:t>
          </a:r>
          <a:r>
            <a:rPr lang="en-US" b="0" i="0" baseline="0" dirty="0" smtClean="0"/>
            <a:t> </a:t>
          </a:r>
          <a:r>
            <a:rPr lang="en-US" b="0" i="0" baseline="0" dirty="0" err="1" smtClean="0"/>
            <a:t>mencapai</a:t>
          </a:r>
          <a:r>
            <a:rPr lang="en-US" b="0" i="0" baseline="0" dirty="0" smtClean="0"/>
            <a:t> </a:t>
          </a:r>
          <a:r>
            <a:rPr lang="en-US" b="0" i="0" baseline="0" dirty="0" err="1" smtClean="0"/>
            <a:t>cita-cita</a:t>
          </a:r>
          <a:r>
            <a:rPr lang="en-US" b="0" i="0" baseline="0" dirty="0" smtClean="0"/>
            <a:t>, </a:t>
          </a:r>
          <a:r>
            <a:rPr lang="en-US" b="0" i="0" baseline="0" dirty="0" err="1" smtClean="0"/>
            <a:t>mereka</a:t>
          </a:r>
          <a:r>
            <a:rPr lang="en-US" b="0" i="0" baseline="0" dirty="0" smtClean="0"/>
            <a:t> </a:t>
          </a:r>
          <a:r>
            <a:rPr lang="en-US" b="0" i="0" baseline="0" dirty="0" err="1" smtClean="0"/>
            <a:t>sentiasa</a:t>
          </a:r>
          <a:r>
            <a:rPr lang="en-US" b="0" i="0" baseline="0" dirty="0" smtClean="0"/>
            <a:t> </a:t>
          </a:r>
          <a:r>
            <a:rPr lang="en-US" b="0" i="0" baseline="0" dirty="0" err="1" smtClean="0"/>
            <a:t>memanfaatkan</a:t>
          </a:r>
          <a:r>
            <a:rPr lang="en-US" b="0" i="0" baseline="0" dirty="0" smtClean="0"/>
            <a:t> </a:t>
          </a:r>
          <a:r>
            <a:rPr lang="en-US" b="0" i="0" baseline="0" dirty="0" err="1" smtClean="0"/>
            <a:t>waktu</a:t>
          </a:r>
          <a:r>
            <a:rPr lang="en-US" b="0" i="0" baseline="0" dirty="0" smtClean="0"/>
            <a:t> </a:t>
          </a:r>
          <a:r>
            <a:rPr lang="en-US" b="0" i="0" baseline="0" dirty="0" err="1" smtClean="0"/>
            <a:t>dan</a:t>
          </a:r>
          <a:r>
            <a:rPr lang="en-US" b="0" i="0" baseline="0" dirty="0" smtClean="0"/>
            <a:t> </a:t>
          </a:r>
          <a:r>
            <a:rPr lang="en-US" b="0" i="0" baseline="0" dirty="0" err="1" smtClean="0"/>
            <a:t>menghargai</a:t>
          </a:r>
          <a:r>
            <a:rPr lang="en-US" b="0" i="0" baseline="0" dirty="0" smtClean="0"/>
            <a:t> </a:t>
          </a:r>
          <a:r>
            <a:rPr lang="en-US" b="0" i="0" baseline="0" dirty="0" err="1" smtClean="0"/>
            <a:t>masa</a:t>
          </a:r>
          <a:r>
            <a:rPr lang="en-US" b="0" i="0" baseline="0" dirty="0" smtClean="0"/>
            <a:t>, </a:t>
          </a:r>
          <a:r>
            <a:rPr lang="en-US" b="0" i="0" baseline="0" dirty="0" err="1" smtClean="0"/>
            <a:t>pendek</a:t>
          </a:r>
          <a:r>
            <a:rPr lang="en-US" b="0" i="0" baseline="0" dirty="0" smtClean="0"/>
            <a:t> </a:t>
          </a:r>
          <a:r>
            <a:rPr lang="en-US" b="0" i="0" baseline="0" dirty="0" err="1" smtClean="0"/>
            <a:t>kata</a:t>
          </a:r>
          <a:r>
            <a:rPr lang="en-US" b="0" i="0" baseline="0" dirty="0" smtClean="0"/>
            <a:t> </a:t>
          </a:r>
          <a:r>
            <a:rPr lang="en-US" b="0" i="0" baseline="0" dirty="0" err="1" smtClean="0"/>
            <a:t>tidak</a:t>
          </a:r>
          <a:r>
            <a:rPr lang="en-US" b="0" i="0" baseline="0" dirty="0" smtClean="0"/>
            <a:t> </a:t>
          </a:r>
          <a:r>
            <a:rPr lang="en-US" b="0" i="0" baseline="0" dirty="0" err="1" smtClean="0"/>
            <a:t>ada</a:t>
          </a:r>
          <a:r>
            <a:rPr lang="en-US" b="0" i="0" baseline="0" dirty="0" smtClean="0"/>
            <a:t> </a:t>
          </a:r>
          <a:r>
            <a:rPr lang="en-US" b="0" i="0" baseline="0" dirty="0" err="1" smtClean="0"/>
            <a:t>waktu</a:t>
          </a:r>
          <a:r>
            <a:rPr lang="en-US" b="0" i="0" baseline="0" dirty="0" smtClean="0"/>
            <a:t> yang </a:t>
          </a:r>
          <a:r>
            <a:rPr lang="en-US" b="0" i="0" baseline="0" dirty="0" err="1" smtClean="0"/>
            <a:t>tidak</a:t>
          </a:r>
          <a:r>
            <a:rPr lang="en-US" b="0" i="0" baseline="0" dirty="0" smtClean="0"/>
            <a:t> </a:t>
          </a:r>
          <a:r>
            <a:rPr lang="en-US" b="0" i="0" baseline="0" dirty="0" err="1" smtClean="0"/>
            <a:t>dimanafaatkan</a:t>
          </a:r>
          <a:r>
            <a:rPr lang="en-US" b="0" i="0" baseline="0" dirty="0" smtClean="0"/>
            <a:t>.</a:t>
          </a:r>
          <a:endParaRPr lang="en-US" b="0" i="0" baseline="0" dirty="0"/>
        </a:p>
      </dgm:t>
    </dgm:pt>
    <dgm:pt modelId="{16A598A0-4CFB-4280-B940-9F0156F5B42E}" type="parTrans" cxnId="{ED0EF772-144C-4753-BF12-31D1D3E69D6E}">
      <dgm:prSet/>
      <dgm:spPr/>
      <dgm:t>
        <a:bodyPr/>
        <a:lstStyle/>
        <a:p>
          <a:pPr algn="ctr"/>
          <a:endParaRPr lang="en-US"/>
        </a:p>
      </dgm:t>
    </dgm:pt>
    <dgm:pt modelId="{4506E5DF-0980-4F51-860E-98D19F75C2E4}" type="sibTrans" cxnId="{ED0EF772-144C-4753-BF12-31D1D3E69D6E}">
      <dgm:prSet/>
      <dgm:spPr/>
      <dgm:t>
        <a:bodyPr/>
        <a:lstStyle/>
        <a:p>
          <a:pPr algn="ctr"/>
          <a:endParaRPr lang="en-US"/>
        </a:p>
      </dgm:t>
    </dgm:pt>
    <dgm:pt modelId="{5B62B050-62B8-474B-A3E9-C170A0CABB1D}" type="pres">
      <dgm:prSet presAssocID="{718B2925-0CD3-45CA-BD9A-BB0EFDAD8117}" presName="outerComposite" presStyleCnt="0">
        <dgm:presLayoutVars>
          <dgm:chMax val="5"/>
          <dgm:dir/>
          <dgm:resizeHandles val="exact"/>
        </dgm:presLayoutVars>
      </dgm:prSet>
      <dgm:spPr/>
    </dgm:pt>
    <dgm:pt modelId="{DE98A6CB-A870-412A-AE7D-2F0CC988FE2D}" type="pres">
      <dgm:prSet presAssocID="{718B2925-0CD3-45CA-BD9A-BB0EFDAD8117}" presName="dummyMaxCanvas" presStyleCnt="0">
        <dgm:presLayoutVars/>
      </dgm:prSet>
      <dgm:spPr/>
    </dgm:pt>
    <dgm:pt modelId="{40D6FA1C-9CB2-4C51-A1C5-553AD0589064}" type="pres">
      <dgm:prSet presAssocID="{718B2925-0CD3-45CA-BD9A-BB0EFDAD8117}" presName="FourNodes_1" presStyleLbl="node1" presStyleIdx="0" presStyleCnt="4">
        <dgm:presLayoutVars>
          <dgm:bulletEnabled val="1"/>
        </dgm:presLayoutVars>
      </dgm:prSet>
      <dgm:spPr/>
    </dgm:pt>
    <dgm:pt modelId="{CA188D08-A27E-47D8-A039-B2490C0A1D62}" type="pres">
      <dgm:prSet presAssocID="{718B2925-0CD3-45CA-BD9A-BB0EFDAD8117}" presName="FourNodes_2" presStyleLbl="node1" presStyleIdx="1" presStyleCnt="4">
        <dgm:presLayoutVars>
          <dgm:bulletEnabled val="1"/>
        </dgm:presLayoutVars>
      </dgm:prSet>
      <dgm:spPr/>
    </dgm:pt>
    <dgm:pt modelId="{5F911E01-FA0F-4A21-9079-4EB147A44590}" type="pres">
      <dgm:prSet presAssocID="{718B2925-0CD3-45CA-BD9A-BB0EFDAD8117}" presName="FourNodes_3" presStyleLbl="node1" presStyleIdx="2" presStyleCnt="4">
        <dgm:presLayoutVars>
          <dgm:bulletEnabled val="1"/>
        </dgm:presLayoutVars>
      </dgm:prSet>
      <dgm:spPr/>
    </dgm:pt>
    <dgm:pt modelId="{4559CCA9-1616-47D0-AE52-7144278DE52C}" type="pres">
      <dgm:prSet presAssocID="{718B2925-0CD3-45CA-BD9A-BB0EFDAD8117}" presName="FourNodes_4" presStyleLbl="node1" presStyleIdx="3" presStyleCnt="4">
        <dgm:presLayoutVars>
          <dgm:bulletEnabled val="1"/>
        </dgm:presLayoutVars>
      </dgm:prSet>
      <dgm:spPr/>
    </dgm:pt>
    <dgm:pt modelId="{E7E654DB-1C67-4801-9DF0-F04CF49919E0}" type="pres">
      <dgm:prSet presAssocID="{718B2925-0CD3-45CA-BD9A-BB0EFDAD8117}" presName="FourConn_1-2" presStyleLbl="fgAccFollowNode1" presStyleIdx="0" presStyleCnt="3">
        <dgm:presLayoutVars>
          <dgm:bulletEnabled val="1"/>
        </dgm:presLayoutVars>
      </dgm:prSet>
      <dgm:spPr/>
    </dgm:pt>
    <dgm:pt modelId="{55BBC614-D3CF-48C4-BE0C-9B13EDB6CB4C}" type="pres">
      <dgm:prSet presAssocID="{718B2925-0CD3-45CA-BD9A-BB0EFDAD8117}" presName="FourConn_2-3" presStyleLbl="fgAccFollowNode1" presStyleIdx="1" presStyleCnt="3">
        <dgm:presLayoutVars>
          <dgm:bulletEnabled val="1"/>
        </dgm:presLayoutVars>
      </dgm:prSet>
      <dgm:spPr/>
    </dgm:pt>
    <dgm:pt modelId="{BFE071C1-C942-4612-B1D9-2CABBD7BDF05}" type="pres">
      <dgm:prSet presAssocID="{718B2925-0CD3-45CA-BD9A-BB0EFDAD8117}" presName="FourConn_3-4" presStyleLbl="fgAccFollowNode1" presStyleIdx="2" presStyleCnt="3">
        <dgm:presLayoutVars>
          <dgm:bulletEnabled val="1"/>
        </dgm:presLayoutVars>
      </dgm:prSet>
      <dgm:spPr/>
    </dgm:pt>
    <dgm:pt modelId="{581E5EB5-9DF2-4278-A99C-EC73CFD19626}" type="pres">
      <dgm:prSet presAssocID="{718B2925-0CD3-45CA-BD9A-BB0EFDAD8117}" presName="FourNodes_1_text" presStyleLbl="node1" presStyleIdx="3" presStyleCnt="4">
        <dgm:presLayoutVars>
          <dgm:bulletEnabled val="1"/>
        </dgm:presLayoutVars>
      </dgm:prSet>
      <dgm:spPr/>
    </dgm:pt>
    <dgm:pt modelId="{3205FE69-4135-4C9C-9151-3A65FE4CECC8}" type="pres">
      <dgm:prSet presAssocID="{718B2925-0CD3-45CA-BD9A-BB0EFDAD8117}" presName="FourNodes_2_text" presStyleLbl="node1" presStyleIdx="3" presStyleCnt="4">
        <dgm:presLayoutVars>
          <dgm:bulletEnabled val="1"/>
        </dgm:presLayoutVars>
      </dgm:prSet>
      <dgm:spPr/>
    </dgm:pt>
    <dgm:pt modelId="{BADFA752-2279-4685-8ECA-433C9D2893EF}" type="pres">
      <dgm:prSet presAssocID="{718B2925-0CD3-45CA-BD9A-BB0EFDAD8117}" presName="FourNodes_3_text" presStyleLbl="node1" presStyleIdx="3" presStyleCnt="4">
        <dgm:presLayoutVars>
          <dgm:bulletEnabled val="1"/>
        </dgm:presLayoutVars>
      </dgm:prSet>
      <dgm:spPr/>
    </dgm:pt>
    <dgm:pt modelId="{6BC5E8E3-53B6-4395-AE67-07DDF12A8B2A}" type="pres">
      <dgm:prSet presAssocID="{718B2925-0CD3-45CA-BD9A-BB0EFDAD8117}" presName="FourNodes_4_text" presStyleLbl="node1" presStyleIdx="3" presStyleCnt="4">
        <dgm:presLayoutVars>
          <dgm:bulletEnabled val="1"/>
        </dgm:presLayoutVars>
      </dgm:prSet>
      <dgm:spPr/>
    </dgm:pt>
  </dgm:ptLst>
  <dgm:cxnLst>
    <dgm:cxn modelId="{A825DD36-D6AD-4E10-87AB-3C863B4CC4C3}" type="presOf" srcId="{94255BE2-D8AB-47BC-876C-AD33129BB4D8}" destId="{4559CCA9-1616-47D0-AE52-7144278DE52C}" srcOrd="0" destOrd="0" presId="urn:microsoft.com/office/officeart/2005/8/layout/vProcess5"/>
    <dgm:cxn modelId="{E3CFADB4-5B06-4242-B32C-E6F589AAE006}" type="presOf" srcId="{B9D97D62-B7EE-4327-87F7-F0A3630928AA}" destId="{E7E654DB-1C67-4801-9DF0-F04CF49919E0}" srcOrd="0" destOrd="0" presId="urn:microsoft.com/office/officeart/2005/8/layout/vProcess5"/>
    <dgm:cxn modelId="{BA297AC1-D939-4EEA-827B-3DAC87039137}" type="presOf" srcId="{718B2925-0CD3-45CA-BD9A-BB0EFDAD8117}" destId="{5B62B050-62B8-474B-A3E9-C170A0CABB1D}" srcOrd="0" destOrd="0" presId="urn:microsoft.com/office/officeart/2005/8/layout/vProcess5"/>
    <dgm:cxn modelId="{2C02CA75-0DF7-44E9-91CE-F6252C1DE0AF}" type="presOf" srcId="{1B83702B-DB96-4D9C-AD9C-222FF3BE7DB7}" destId="{CA188D08-A27E-47D8-A039-B2490C0A1D62}" srcOrd="0" destOrd="0" presId="urn:microsoft.com/office/officeart/2005/8/layout/vProcess5"/>
    <dgm:cxn modelId="{BB3E1977-2C32-46D5-8ECB-902CAC52DD25}" type="presOf" srcId="{E6A42AB7-146A-4F9A-A6EA-9BDC07433076}" destId="{55BBC614-D3CF-48C4-BE0C-9B13EDB6CB4C}" srcOrd="0" destOrd="0" presId="urn:microsoft.com/office/officeart/2005/8/layout/vProcess5"/>
    <dgm:cxn modelId="{4E45507A-B882-4F90-8CCC-688E6FD6EFDA}" srcId="{718B2925-0CD3-45CA-BD9A-BB0EFDAD8117}" destId="{029E11A3-37B2-41B0-874F-D1BAE487B2E6}" srcOrd="2" destOrd="0" parTransId="{17178181-92CA-4FC3-83F9-976C4E0812F1}" sibTransId="{CF4C44FC-CE3E-4CDD-A71F-B37A4D5AE038}"/>
    <dgm:cxn modelId="{ED9A7A16-117B-4313-BF69-A0E140907BCD}" srcId="{718B2925-0CD3-45CA-BD9A-BB0EFDAD8117}" destId="{1B83702B-DB96-4D9C-AD9C-222FF3BE7DB7}" srcOrd="1" destOrd="0" parTransId="{B7847595-C098-400C-891F-DF782DE66941}" sibTransId="{E6A42AB7-146A-4F9A-A6EA-9BDC07433076}"/>
    <dgm:cxn modelId="{AAD8A71D-A004-4E91-AAC5-E2D9E3B845A2}" type="presOf" srcId="{CF4C44FC-CE3E-4CDD-A71F-B37A4D5AE038}" destId="{BFE071C1-C942-4612-B1D9-2CABBD7BDF05}" srcOrd="0" destOrd="0" presId="urn:microsoft.com/office/officeart/2005/8/layout/vProcess5"/>
    <dgm:cxn modelId="{7C171100-4DD6-45B6-9585-B74877427250}" type="presOf" srcId="{029E11A3-37B2-41B0-874F-D1BAE487B2E6}" destId="{5F911E01-FA0F-4A21-9079-4EB147A44590}" srcOrd="0" destOrd="0" presId="urn:microsoft.com/office/officeart/2005/8/layout/vProcess5"/>
    <dgm:cxn modelId="{ED0EF772-144C-4753-BF12-31D1D3E69D6E}" srcId="{718B2925-0CD3-45CA-BD9A-BB0EFDAD8117}" destId="{94255BE2-D8AB-47BC-876C-AD33129BB4D8}" srcOrd="3" destOrd="0" parTransId="{16A598A0-4CFB-4280-B940-9F0156F5B42E}" sibTransId="{4506E5DF-0980-4F51-860E-98D19F75C2E4}"/>
    <dgm:cxn modelId="{BC736B1F-4DED-48D4-B94F-7AC54F444D29}" type="presOf" srcId="{F4E9467E-7BB2-434E-812E-F6BB2CEA69EB}" destId="{581E5EB5-9DF2-4278-A99C-EC73CFD19626}" srcOrd="1" destOrd="0" presId="urn:microsoft.com/office/officeart/2005/8/layout/vProcess5"/>
    <dgm:cxn modelId="{5DF3C51F-312C-4692-BA28-CD75BD57CD2D}" type="presOf" srcId="{F4E9467E-7BB2-434E-812E-F6BB2CEA69EB}" destId="{40D6FA1C-9CB2-4C51-A1C5-553AD0589064}" srcOrd="0" destOrd="0" presId="urn:microsoft.com/office/officeart/2005/8/layout/vProcess5"/>
    <dgm:cxn modelId="{9EBFD6FB-CCE7-4FFB-AB9E-A6F408FCA658}" srcId="{718B2925-0CD3-45CA-BD9A-BB0EFDAD8117}" destId="{F4E9467E-7BB2-434E-812E-F6BB2CEA69EB}" srcOrd="0" destOrd="0" parTransId="{A3C48F8E-0B1A-4246-BD80-45986A6E5020}" sibTransId="{B9D97D62-B7EE-4327-87F7-F0A3630928AA}"/>
    <dgm:cxn modelId="{EBBBF468-6DC3-4F97-9724-2F766EBFBAC5}" type="presOf" srcId="{1B83702B-DB96-4D9C-AD9C-222FF3BE7DB7}" destId="{3205FE69-4135-4C9C-9151-3A65FE4CECC8}" srcOrd="1" destOrd="0" presId="urn:microsoft.com/office/officeart/2005/8/layout/vProcess5"/>
    <dgm:cxn modelId="{5170DAF4-2A21-4A89-95A6-1AE839F2D050}" type="presOf" srcId="{029E11A3-37B2-41B0-874F-D1BAE487B2E6}" destId="{BADFA752-2279-4685-8ECA-433C9D2893EF}" srcOrd="1" destOrd="0" presId="urn:microsoft.com/office/officeart/2005/8/layout/vProcess5"/>
    <dgm:cxn modelId="{958D75B3-F835-4A03-87D0-8071418D6C85}" type="presOf" srcId="{94255BE2-D8AB-47BC-876C-AD33129BB4D8}" destId="{6BC5E8E3-53B6-4395-AE67-07DDF12A8B2A}" srcOrd="1" destOrd="0" presId="urn:microsoft.com/office/officeart/2005/8/layout/vProcess5"/>
    <dgm:cxn modelId="{5E3C8ACA-DC20-4EAD-842B-1C19B575AD0D}" type="presParOf" srcId="{5B62B050-62B8-474B-A3E9-C170A0CABB1D}" destId="{DE98A6CB-A870-412A-AE7D-2F0CC988FE2D}" srcOrd="0" destOrd="0" presId="urn:microsoft.com/office/officeart/2005/8/layout/vProcess5"/>
    <dgm:cxn modelId="{AE236DE5-C1E9-4926-8330-062B2558CCBE}" type="presParOf" srcId="{5B62B050-62B8-474B-A3E9-C170A0CABB1D}" destId="{40D6FA1C-9CB2-4C51-A1C5-553AD0589064}" srcOrd="1" destOrd="0" presId="urn:microsoft.com/office/officeart/2005/8/layout/vProcess5"/>
    <dgm:cxn modelId="{7CB72756-4DCF-4961-8DE7-460EA7F6E32B}" type="presParOf" srcId="{5B62B050-62B8-474B-A3E9-C170A0CABB1D}" destId="{CA188D08-A27E-47D8-A039-B2490C0A1D62}" srcOrd="2" destOrd="0" presId="urn:microsoft.com/office/officeart/2005/8/layout/vProcess5"/>
    <dgm:cxn modelId="{4CC22D50-11B9-458E-B8FD-C8C6CE851A5A}" type="presParOf" srcId="{5B62B050-62B8-474B-A3E9-C170A0CABB1D}" destId="{5F911E01-FA0F-4A21-9079-4EB147A44590}" srcOrd="3" destOrd="0" presId="urn:microsoft.com/office/officeart/2005/8/layout/vProcess5"/>
    <dgm:cxn modelId="{A696EE41-2F1E-45EC-8980-6D4C10DE67AE}" type="presParOf" srcId="{5B62B050-62B8-474B-A3E9-C170A0CABB1D}" destId="{4559CCA9-1616-47D0-AE52-7144278DE52C}" srcOrd="4" destOrd="0" presId="urn:microsoft.com/office/officeart/2005/8/layout/vProcess5"/>
    <dgm:cxn modelId="{7233D14B-9625-4DA3-BC52-62783BF58751}" type="presParOf" srcId="{5B62B050-62B8-474B-A3E9-C170A0CABB1D}" destId="{E7E654DB-1C67-4801-9DF0-F04CF49919E0}" srcOrd="5" destOrd="0" presId="urn:microsoft.com/office/officeart/2005/8/layout/vProcess5"/>
    <dgm:cxn modelId="{CB1C814A-AD65-4C37-A8A3-441536FFFD55}" type="presParOf" srcId="{5B62B050-62B8-474B-A3E9-C170A0CABB1D}" destId="{55BBC614-D3CF-48C4-BE0C-9B13EDB6CB4C}" srcOrd="6" destOrd="0" presId="urn:microsoft.com/office/officeart/2005/8/layout/vProcess5"/>
    <dgm:cxn modelId="{63B1E96F-78F6-46CD-AA0A-BBA366DE89D2}" type="presParOf" srcId="{5B62B050-62B8-474B-A3E9-C170A0CABB1D}" destId="{BFE071C1-C942-4612-B1D9-2CABBD7BDF05}" srcOrd="7" destOrd="0" presId="urn:microsoft.com/office/officeart/2005/8/layout/vProcess5"/>
    <dgm:cxn modelId="{62C1D607-E691-49D3-B518-60A0F6FEDD2C}" type="presParOf" srcId="{5B62B050-62B8-474B-A3E9-C170A0CABB1D}" destId="{581E5EB5-9DF2-4278-A99C-EC73CFD19626}" srcOrd="8" destOrd="0" presId="urn:microsoft.com/office/officeart/2005/8/layout/vProcess5"/>
    <dgm:cxn modelId="{1EA519F4-DABC-4670-B7EE-2CC3BD7EFAA4}" type="presParOf" srcId="{5B62B050-62B8-474B-A3E9-C170A0CABB1D}" destId="{3205FE69-4135-4C9C-9151-3A65FE4CECC8}" srcOrd="9" destOrd="0" presId="urn:microsoft.com/office/officeart/2005/8/layout/vProcess5"/>
    <dgm:cxn modelId="{CE80B866-11CE-411A-8C07-73AED1A144CC}" type="presParOf" srcId="{5B62B050-62B8-474B-A3E9-C170A0CABB1D}" destId="{BADFA752-2279-4685-8ECA-433C9D2893EF}" srcOrd="10" destOrd="0" presId="urn:microsoft.com/office/officeart/2005/8/layout/vProcess5"/>
    <dgm:cxn modelId="{7223E222-B107-48D4-B9A9-D6EFDC142672}" type="presParOf" srcId="{5B62B050-62B8-474B-A3E9-C170A0CABB1D}" destId="{6BC5E8E3-53B6-4395-AE67-07DDF12A8B2A}" srcOrd="11" destOrd="0" presId="urn:microsoft.com/office/officeart/2005/8/layout/vProcess5"/>
  </dgm:cxnLst>
  <dgm:bg/>
  <dgm:whole/>
</dgm:dataModel>
</file>

<file path=ppt/diagrams/data7.xml><?xml version="1.0" encoding="utf-8"?>
<dgm:dataModel xmlns:dgm="http://schemas.openxmlformats.org/drawingml/2006/diagram" xmlns:a="http://schemas.openxmlformats.org/drawingml/2006/main">
  <dgm:ptLst>
    <dgm:pt modelId="{1CDF6519-7AA0-4523-87ED-351CD1CF79B4}" type="doc">
      <dgm:prSet loTypeId="urn:microsoft.com/office/officeart/2005/8/layout/vList2" loCatId="list" qsTypeId="urn:microsoft.com/office/officeart/2005/8/quickstyle/3d5" qsCatId="3D" csTypeId="urn:microsoft.com/office/officeart/2005/8/colors/colorful3" csCatId="colorful"/>
      <dgm:spPr/>
      <dgm:t>
        <a:bodyPr/>
        <a:lstStyle/>
        <a:p>
          <a:endParaRPr lang="en-US"/>
        </a:p>
      </dgm:t>
    </dgm:pt>
    <dgm:pt modelId="{D3609E88-ECB5-4845-8E44-A3DB34BF2CFA}">
      <dgm:prSet/>
      <dgm:spPr/>
      <dgm:t>
        <a:bodyPr/>
        <a:lstStyle/>
        <a:p>
          <a:pPr algn="ctr" rtl="0"/>
          <a:r>
            <a:rPr lang="en-US" dirty="0" err="1" smtClean="0"/>
            <a:t>Oleh</a:t>
          </a:r>
          <a:r>
            <a:rPr lang="en-US" dirty="0" smtClean="0"/>
            <a:t> </a:t>
          </a:r>
          <a:r>
            <a:rPr lang="en-US" dirty="0" err="1" smtClean="0"/>
            <a:t>itu</a:t>
          </a:r>
          <a:r>
            <a:rPr lang="en-US" dirty="0" smtClean="0"/>
            <a:t>, </a:t>
          </a:r>
          <a:r>
            <a:rPr lang="en-US" dirty="0" err="1" smtClean="0"/>
            <a:t>sebagai</a:t>
          </a:r>
          <a:r>
            <a:rPr lang="en-US" dirty="0" smtClean="0"/>
            <a:t> </a:t>
          </a:r>
          <a:r>
            <a:rPr lang="en-US" dirty="0" err="1" smtClean="0"/>
            <a:t>ibu</a:t>
          </a:r>
          <a:r>
            <a:rPr lang="en-US" dirty="0" smtClean="0"/>
            <a:t> </a:t>
          </a:r>
          <a:r>
            <a:rPr lang="en-US" dirty="0" err="1" smtClean="0"/>
            <a:t>bapa</a:t>
          </a:r>
          <a:r>
            <a:rPr lang="en-US" dirty="0" smtClean="0"/>
            <a:t> </a:t>
          </a:r>
          <a:r>
            <a:rPr lang="en-US" dirty="0" err="1" smtClean="0"/>
            <a:t>kita</a:t>
          </a:r>
          <a:r>
            <a:rPr lang="en-US" dirty="0" smtClean="0"/>
            <a:t> </a:t>
          </a:r>
          <a:r>
            <a:rPr lang="en-US" dirty="0" err="1" smtClean="0"/>
            <a:t>dituntut</a:t>
          </a:r>
          <a:r>
            <a:rPr lang="en-US" dirty="0" smtClean="0"/>
            <a:t> </a:t>
          </a:r>
          <a:r>
            <a:rPr lang="en-US" dirty="0" err="1" smtClean="0"/>
            <a:t>melaksanakan</a:t>
          </a:r>
          <a:r>
            <a:rPr lang="en-US" dirty="0" smtClean="0"/>
            <a:t> </a:t>
          </a:r>
          <a:r>
            <a:rPr lang="en-US" dirty="0" err="1" smtClean="0"/>
            <a:t>kebijaksanaan</a:t>
          </a:r>
          <a:r>
            <a:rPr lang="en-US" dirty="0" smtClean="0"/>
            <a:t> yang </a:t>
          </a:r>
          <a:r>
            <a:rPr lang="en-US" dirty="0" err="1" smtClean="0"/>
            <a:t>tinggi</a:t>
          </a:r>
          <a:r>
            <a:rPr lang="en-US" dirty="0" smtClean="0"/>
            <a:t> </a:t>
          </a:r>
          <a:r>
            <a:rPr lang="en-US" dirty="0" err="1" smtClean="0"/>
            <a:t>dalam</a:t>
          </a:r>
          <a:r>
            <a:rPr lang="en-US" dirty="0" smtClean="0"/>
            <a:t> </a:t>
          </a:r>
          <a:r>
            <a:rPr lang="en-US" dirty="0" err="1" smtClean="0"/>
            <a:t>menyusun</a:t>
          </a:r>
          <a:r>
            <a:rPr lang="en-US" dirty="0" smtClean="0"/>
            <a:t> </a:t>
          </a:r>
          <a:r>
            <a:rPr lang="en-US" dirty="0" err="1" smtClean="0"/>
            <a:t>kehidupan</a:t>
          </a:r>
          <a:r>
            <a:rPr lang="en-US" dirty="0" smtClean="0"/>
            <a:t> </a:t>
          </a:r>
          <a:r>
            <a:rPr lang="en-US" dirty="0" err="1" smtClean="0"/>
            <a:t>dan</a:t>
          </a:r>
          <a:r>
            <a:rPr lang="en-US" dirty="0" smtClean="0"/>
            <a:t> </a:t>
          </a:r>
          <a:r>
            <a:rPr lang="en-US" dirty="0" err="1" smtClean="0"/>
            <a:t>masa</a:t>
          </a:r>
          <a:r>
            <a:rPr lang="en-US" dirty="0" smtClean="0"/>
            <a:t> </a:t>
          </a:r>
          <a:r>
            <a:rPr lang="en-US" dirty="0" err="1" smtClean="0"/>
            <a:t>depan</a:t>
          </a:r>
          <a:r>
            <a:rPr lang="en-US" dirty="0" smtClean="0"/>
            <a:t> </a:t>
          </a:r>
          <a:r>
            <a:rPr lang="en-US" dirty="0" err="1" smtClean="0"/>
            <a:t>anak-anak</a:t>
          </a:r>
          <a:r>
            <a:rPr lang="en-US" dirty="0" smtClean="0"/>
            <a:t>.</a:t>
          </a:r>
          <a:endParaRPr lang="en-US" dirty="0"/>
        </a:p>
      </dgm:t>
    </dgm:pt>
    <dgm:pt modelId="{501A1CB9-B39C-4412-A518-C9375C599BBE}" type="parTrans" cxnId="{50668D2F-01A9-4ACD-82E5-CCDE90D16A80}">
      <dgm:prSet/>
      <dgm:spPr/>
      <dgm:t>
        <a:bodyPr/>
        <a:lstStyle/>
        <a:p>
          <a:endParaRPr lang="en-US"/>
        </a:p>
      </dgm:t>
    </dgm:pt>
    <dgm:pt modelId="{D8CF5BED-CAAF-46A2-AE4B-FECEE58107FF}" type="sibTrans" cxnId="{50668D2F-01A9-4ACD-82E5-CCDE90D16A80}">
      <dgm:prSet/>
      <dgm:spPr/>
      <dgm:t>
        <a:bodyPr/>
        <a:lstStyle/>
        <a:p>
          <a:endParaRPr lang="en-US"/>
        </a:p>
      </dgm:t>
    </dgm:pt>
    <dgm:pt modelId="{F9552589-DE99-469E-B637-258A365D6C71}">
      <dgm:prSet/>
      <dgm:spPr/>
      <dgm:t>
        <a:bodyPr/>
        <a:lstStyle/>
        <a:p>
          <a:pPr algn="ctr" rtl="0"/>
          <a:r>
            <a:rPr lang="en-US" dirty="0" err="1" smtClean="0"/>
            <a:t>Harus</a:t>
          </a:r>
          <a:r>
            <a:rPr lang="en-US" dirty="0" smtClean="0"/>
            <a:t> </a:t>
          </a:r>
          <a:r>
            <a:rPr lang="en-US" dirty="0" err="1" smtClean="0"/>
            <a:t>diingat</a:t>
          </a:r>
          <a:r>
            <a:rPr lang="en-US" dirty="0" smtClean="0"/>
            <a:t> </a:t>
          </a:r>
          <a:r>
            <a:rPr lang="en-US" dirty="0" err="1" smtClean="0"/>
            <a:t>bahawa</a:t>
          </a:r>
          <a:r>
            <a:rPr lang="en-US" dirty="0" smtClean="0"/>
            <a:t> </a:t>
          </a:r>
          <a:r>
            <a:rPr lang="en-US" dirty="0" err="1" smtClean="0"/>
            <a:t>dalam</a:t>
          </a:r>
          <a:r>
            <a:rPr lang="en-US" dirty="0" smtClean="0"/>
            <a:t> </a:t>
          </a:r>
          <a:r>
            <a:rPr lang="en-US" dirty="0" err="1" smtClean="0"/>
            <a:t>usaha</a:t>
          </a:r>
          <a:r>
            <a:rPr lang="en-US" dirty="0" smtClean="0"/>
            <a:t> </a:t>
          </a:r>
          <a:r>
            <a:rPr lang="en-US" dirty="0" err="1" smtClean="0"/>
            <a:t>untuk</a:t>
          </a:r>
          <a:r>
            <a:rPr lang="en-US" dirty="0" smtClean="0"/>
            <a:t> </a:t>
          </a:r>
          <a:r>
            <a:rPr lang="en-US" dirty="0" err="1" smtClean="0"/>
            <a:t>mencapai</a:t>
          </a:r>
          <a:r>
            <a:rPr lang="en-US" dirty="0" smtClean="0"/>
            <a:t> </a:t>
          </a:r>
          <a:r>
            <a:rPr lang="en-US" dirty="0" err="1" smtClean="0"/>
            <a:t>kejayaan</a:t>
          </a:r>
          <a:r>
            <a:rPr lang="en-US" dirty="0" smtClean="0"/>
            <a:t> </a:t>
          </a:r>
          <a:r>
            <a:rPr lang="en-US" dirty="0" err="1" smtClean="0"/>
            <a:t>ianya</a:t>
          </a:r>
          <a:r>
            <a:rPr lang="en-US" dirty="0" smtClean="0"/>
            <a:t> </a:t>
          </a:r>
          <a:r>
            <a:rPr lang="en-US" dirty="0" err="1" smtClean="0"/>
            <a:t>memerlukan</a:t>
          </a:r>
          <a:r>
            <a:rPr lang="en-US" dirty="0" smtClean="0"/>
            <a:t> </a:t>
          </a:r>
          <a:r>
            <a:rPr lang="en-US" dirty="0" err="1" smtClean="0"/>
            <a:t>satu</a:t>
          </a:r>
          <a:r>
            <a:rPr lang="en-US" dirty="0" smtClean="0"/>
            <a:t> </a:t>
          </a:r>
          <a:r>
            <a:rPr lang="en-US" dirty="0" err="1" smtClean="0"/>
            <a:t>perubahan</a:t>
          </a:r>
          <a:r>
            <a:rPr lang="en-US" dirty="0" smtClean="0"/>
            <a:t> </a:t>
          </a:r>
          <a:r>
            <a:rPr lang="en-US" dirty="0" err="1" smtClean="0"/>
            <a:t>atau</a:t>
          </a:r>
          <a:r>
            <a:rPr lang="en-US" dirty="0" smtClean="0"/>
            <a:t> </a:t>
          </a:r>
          <a:r>
            <a:rPr lang="en-US" i="1" dirty="0" err="1" smtClean="0"/>
            <a:t>tajdid</a:t>
          </a:r>
          <a:r>
            <a:rPr lang="en-US" i="1" dirty="0" smtClean="0"/>
            <a:t>.</a:t>
          </a:r>
          <a:r>
            <a:rPr lang="en-US" dirty="0" smtClean="0"/>
            <a:t> </a:t>
          </a:r>
          <a:endParaRPr lang="en-US" dirty="0"/>
        </a:p>
      </dgm:t>
    </dgm:pt>
    <dgm:pt modelId="{DEBFC9FE-AF0B-4988-A82E-D255C011F677}" type="parTrans" cxnId="{75545173-2E9F-4BAF-9FE8-F83020A49F56}">
      <dgm:prSet/>
      <dgm:spPr/>
      <dgm:t>
        <a:bodyPr/>
        <a:lstStyle/>
        <a:p>
          <a:endParaRPr lang="en-US"/>
        </a:p>
      </dgm:t>
    </dgm:pt>
    <dgm:pt modelId="{A8970F32-A2BD-45A0-9F33-8061860E3DA2}" type="sibTrans" cxnId="{75545173-2E9F-4BAF-9FE8-F83020A49F56}">
      <dgm:prSet/>
      <dgm:spPr/>
      <dgm:t>
        <a:bodyPr/>
        <a:lstStyle/>
        <a:p>
          <a:endParaRPr lang="en-US"/>
        </a:p>
      </dgm:t>
    </dgm:pt>
    <dgm:pt modelId="{EDD5C088-9AEC-4DA7-A1AA-6AF3D0D0F6B7}">
      <dgm:prSet/>
      <dgm:spPr/>
      <dgm:t>
        <a:bodyPr/>
        <a:lstStyle/>
        <a:p>
          <a:pPr algn="ctr" rtl="0"/>
          <a:r>
            <a:rPr lang="en-US" dirty="0" err="1" smtClean="0"/>
            <a:t>Perubahan</a:t>
          </a:r>
          <a:r>
            <a:rPr lang="en-US" dirty="0" smtClean="0"/>
            <a:t> </a:t>
          </a:r>
          <a:r>
            <a:rPr lang="en-US" dirty="0" err="1" smtClean="0"/>
            <a:t>dalam</a:t>
          </a:r>
          <a:r>
            <a:rPr lang="en-US" dirty="0" smtClean="0"/>
            <a:t> </a:t>
          </a:r>
          <a:r>
            <a:rPr lang="en-US" dirty="0" err="1" smtClean="0"/>
            <a:t>kehidupan</a:t>
          </a:r>
          <a:r>
            <a:rPr lang="en-US" dirty="0" smtClean="0"/>
            <a:t> </a:t>
          </a:r>
          <a:r>
            <a:rPr lang="en-US" dirty="0" err="1" smtClean="0"/>
            <a:t>mestilah</a:t>
          </a:r>
          <a:r>
            <a:rPr lang="en-US" dirty="0" smtClean="0"/>
            <a:t> </a:t>
          </a:r>
          <a:r>
            <a:rPr lang="en-US" dirty="0" err="1" smtClean="0"/>
            <a:t>mampu</a:t>
          </a:r>
          <a:r>
            <a:rPr lang="en-US" dirty="0" smtClean="0"/>
            <a:t> </a:t>
          </a:r>
          <a:r>
            <a:rPr lang="en-US" dirty="0" err="1" smtClean="0"/>
            <a:t>membebaskan</a:t>
          </a:r>
          <a:r>
            <a:rPr lang="en-US" dirty="0" smtClean="0"/>
            <a:t> </a:t>
          </a:r>
          <a:r>
            <a:rPr lang="en-US" dirty="0" err="1" smtClean="0"/>
            <a:t>diri</a:t>
          </a:r>
          <a:r>
            <a:rPr lang="en-US" dirty="0" smtClean="0"/>
            <a:t> </a:t>
          </a:r>
          <a:r>
            <a:rPr lang="en-US" dirty="0" err="1" smtClean="0"/>
            <a:t>kita</a:t>
          </a:r>
          <a:r>
            <a:rPr lang="en-US" dirty="0" smtClean="0"/>
            <a:t> </a:t>
          </a:r>
          <a:r>
            <a:rPr lang="en-US" dirty="0" err="1" smtClean="0"/>
            <a:t>dari</a:t>
          </a:r>
          <a:r>
            <a:rPr lang="en-US" dirty="0" smtClean="0"/>
            <a:t> </a:t>
          </a:r>
          <a:r>
            <a:rPr lang="en-US" dirty="0" err="1" smtClean="0"/>
            <a:t>belenggu</a:t>
          </a:r>
          <a:r>
            <a:rPr lang="en-US" dirty="0" smtClean="0"/>
            <a:t> </a:t>
          </a:r>
          <a:r>
            <a:rPr lang="en-US" dirty="0" err="1" smtClean="0"/>
            <a:t>kebekuan</a:t>
          </a:r>
          <a:r>
            <a:rPr lang="en-US" dirty="0" smtClean="0"/>
            <a:t>, </a:t>
          </a:r>
          <a:r>
            <a:rPr lang="en-US" dirty="0" err="1" smtClean="0"/>
            <a:t>kekakuan</a:t>
          </a:r>
          <a:r>
            <a:rPr lang="en-US" dirty="0" smtClean="0"/>
            <a:t> </a:t>
          </a:r>
          <a:r>
            <a:rPr lang="en-US" dirty="0" err="1" smtClean="0"/>
            <a:t>dan</a:t>
          </a:r>
          <a:r>
            <a:rPr lang="en-US" dirty="0" smtClean="0"/>
            <a:t> </a:t>
          </a:r>
          <a:r>
            <a:rPr lang="en-US" dirty="0" err="1" smtClean="0"/>
            <a:t>membuta</a:t>
          </a:r>
          <a:r>
            <a:rPr lang="en-US" dirty="0" smtClean="0"/>
            <a:t> </a:t>
          </a:r>
          <a:r>
            <a:rPr lang="en-US" dirty="0" err="1" smtClean="0"/>
            <a:t>tuli</a:t>
          </a:r>
          <a:r>
            <a:rPr lang="en-US" dirty="0" smtClean="0"/>
            <a:t>. </a:t>
          </a:r>
          <a:endParaRPr lang="en-US" dirty="0"/>
        </a:p>
      </dgm:t>
    </dgm:pt>
    <dgm:pt modelId="{674B3072-4A83-426B-AB0F-19E90FC7D3A4}" type="parTrans" cxnId="{A0A43561-FE42-4C4D-9C16-414866090630}">
      <dgm:prSet/>
      <dgm:spPr/>
      <dgm:t>
        <a:bodyPr/>
        <a:lstStyle/>
        <a:p>
          <a:endParaRPr lang="en-US"/>
        </a:p>
      </dgm:t>
    </dgm:pt>
    <dgm:pt modelId="{6CDEADCF-EAF0-48C0-B15F-34F686005491}" type="sibTrans" cxnId="{A0A43561-FE42-4C4D-9C16-414866090630}">
      <dgm:prSet/>
      <dgm:spPr/>
      <dgm:t>
        <a:bodyPr/>
        <a:lstStyle/>
        <a:p>
          <a:endParaRPr lang="en-US"/>
        </a:p>
      </dgm:t>
    </dgm:pt>
    <dgm:pt modelId="{349FB1E4-DD2F-4203-9FA1-1E97A8EA9549}">
      <dgm:prSet/>
      <dgm:spPr/>
      <dgm:t>
        <a:bodyPr/>
        <a:lstStyle/>
        <a:p>
          <a:pPr algn="ctr" rtl="0"/>
          <a:r>
            <a:rPr lang="en-US" dirty="0" err="1" smtClean="0"/>
            <a:t>Ingatlah</a:t>
          </a:r>
          <a:r>
            <a:rPr lang="en-US" dirty="0" smtClean="0"/>
            <a:t> </a:t>
          </a:r>
          <a:r>
            <a:rPr lang="en-US" dirty="0" err="1" smtClean="0"/>
            <a:t>bahawa</a:t>
          </a:r>
          <a:r>
            <a:rPr lang="en-US" dirty="0" smtClean="0"/>
            <a:t> Allah SWT </a:t>
          </a:r>
          <a:r>
            <a:rPr lang="en-US" dirty="0" err="1" smtClean="0"/>
            <a:t>tidak</a:t>
          </a:r>
          <a:r>
            <a:rPr lang="en-US" dirty="0" smtClean="0"/>
            <a:t> </a:t>
          </a:r>
          <a:r>
            <a:rPr lang="en-US" dirty="0" err="1" smtClean="0"/>
            <a:t>merubah</a:t>
          </a:r>
          <a:r>
            <a:rPr lang="en-US" dirty="0" smtClean="0"/>
            <a:t> </a:t>
          </a:r>
          <a:r>
            <a:rPr lang="en-US" dirty="0" err="1" smtClean="0"/>
            <a:t>sesuatu</a:t>
          </a:r>
          <a:r>
            <a:rPr lang="en-US" dirty="0" smtClean="0"/>
            <a:t> </a:t>
          </a:r>
          <a:r>
            <a:rPr lang="en-US" dirty="0" err="1" smtClean="0"/>
            <a:t>kaum</a:t>
          </a:r>
          <a:r>
            <a:rPr lang="en-US" dirty="0" smtClean="0"/>
            <a:t> </a:t>
          </a:r>
          <a:r>
            <a:rPr lang="en-US" dirty="0" err="1" smtClean="0"/>
            <a:t>selagi</a:t>
          </a:r>
          <a:r>
            <a:rPr lang="en-US" dirty="0" smtClean="0"/>
            <a:t> </a:t>
          </a:r>
          <a:r>
            <a:rPr lang="en-US" dirty="0" err="1" smtClean="0"/>
            <a:t>kaum</a:t>
          </a:r>
          <a:r>
            <a:rPr lang="en-US" dirty="0" smtClean="0"/>
            <a:t> </a:t>
          </a:r>
          <a:r>
            <a:rPr lang="en-US" dirty="0" err="1" smtClean="0"/>
            <a:t>itu</a:t>
          </a:r>
          <a:r>
            <a:rPr lang="en-US" dirty="0" smtClean="0"/>
            <a:t> </a:t>
          </a:r>
          <a:r>
            <a:rPr lang="en-US" dirty="0" err="1" smtClean="0"/>
            <a:t>tidak</a:t>
          </a:r>
          <a:r>
            <a:rPr lang="en-US" dirty="0" smtClean="0"/>
            <a:t> </a:t>
          </a:r>
          <a:r>
            <a:rPr lang="en-US" dirty="0" err="1" smtClean="0"/>
            <a:t>melakukan</a:t>
          </a:r>
          <a:r>
            <a:rPr lang="en-US" dirty="0" smtClean="0"/>
            <a:t> </a:t>
          </a:r>
          <a:r>
            <a:rPr lang="en-US" dirty="0" err="1" smtClean="0"/>
            <a:t>perubahan</a:t>
          </a:r>
          <a:r>
            <a:rPr lang="en-US" dirty="0" smtClean="0"/>
            <a:t> </a:t>
          </a:r>
          <a:r>
            <a:rPr lang="en-US" dirty="0" err="1" smtClean="0"/>
            <a:t>pada</a:t>
          </a:r>
          <a:r>
            <a:rPr lang="en-US" dirty="0" smtClean="0"/>
            <a:t> </a:t>
          </a:r>
          <a:r>
            <a:rPr lang="en-US" dirty="0" err="1" smtClean="0"/>
            <a:t>diri</a:t>
          </a:r>
          <a:r>
            <a:rPr lang="en-US" dirty="0" smtClean="0"/>
            <a:t> </a:t>
          </a:r>
          <a:r>
            <a:rPr lang="en-US" dirty="0" err="1" smtClean="0"/>
            <a:t>sendiri</a:t>
          </a:r>
          <a:r>
            <a:rPr lang="en-US" dirty="0" smtClean="0"/>
            <a:t>. </a:t>
          </a:r>
          <a:endParaRPr lang="en-US" dirty="0"/>
        </a:p>
      </dgm:t>
    </dgm:pt>
    <dgm:pt modelId="{D6D36835-D484-4860-B1AF-8E845E04AACB}" type="parTrans" cxnId="{8AABAB44-DFAD-41EB-B7B1-CD213BC0B094}">
      <dgm:prSet/>
      <dgm:spPr/>
      <dgm:t>
        <a:bodyPr/>
        <a:lstStyle/>
        <a:p>
          <a:endParaRPr lang="en-US"/>
        </a:p>
      </dgm:t>
    </dgm:pt>
    <dgm:pt modelId="{6CC016F5-E290-41BF-8B7E-EFA30F674017}" type="sibTrans" cxnId="{8AABAB44-DFAD-41EB-B7B1-CD213BC0B094}">
      <dgm:prSet/>
      <dgm:spPr/>
      <dgm:t>
        <a:bodyPr/>
        <a:lstStyle/>
        <a:p>
          <a:endParaRPr lang="en-US"/>
        </a:p>
      </dgm:t>
    </dgm:pt>
    <dgm:pt modelId="{DF39C6F2-A662-4AAD-90E9-82E4E4579F28}">
      <dgm:prSet/>
      <dgm:spPr/>
      <dgm:t>
        <a:bodyPr/>
        <a:lstStyle/>
        <a:p>
          <a:pPr algn="ctr" rtl="0"/>
          <a:r>
            <a:rPr lang="en-US" dirty="0" err="1" smtClean="0"/>
            <a:t>Ini</a:t>
          </a:r>
          <a:r>
            <a:rPr lang="en-US" dirty="0" smtClean="0"/>
            <a:t> </a:t>
          </a:r>
          <a:r>
            <a:rPr lang="en-US" dirty="0" err="1" smtClean="0"/>
            <a:t>adalah</a:t>
          </a:r>
          <a:r>
            <a:rPr lang="en-US" dirty="0" smtClean="0"/>
            <a:t> </a:t>
          </a:r>
          <a:r>
            <a:rPr lang="en-US" dirty="0" err="1" smtClean="0"/>
            <a:t>undang-undang</a:t>
          </a:r>
          <a:r>
            <a:rPr lang="en-US" dirty="0" smtClean="0"/>
            <a:t> </a:t>
          </a:r>
          <a:r>
            <a:rPr lang="en-US" dirty="0" err="1" smtClean="0"/>
            <a:t>dan</a:t>
          </a:r>
          <a:r>
            <a:rPr lang="en-US" dirty="0" smtClean="0"/>
            <a:t> </a:t>
          </a:r>
          <a:r>
            <a:rPr lang="en-US" dirty="0" err="1" smtClean="0"/>
            <a:t>sunnah</a:t>
          </a:r>
          <a:r>
            <a:rPr lang="en-US" dirty="0" smtClean="0"/>
            <a:t> yang </a:t>
          </a:r>
          <a:r>
            <a:rPr lang="en-US" dirty="0" err="1" smtClean="0"/>
            <a:t>telah</a:t>
          </a:r>
          <a:r>
            <a:rPr lang="en-US" dirty="0" smtClean="0"/>
            <a:t> </a:t>
          </a:r>
          <a:r>
            <a:rPr lang="en-US" dirty="0" err="1" smtClean="0"/>
            <a:t>ditetapkan</a:t>
          </a:r>
          <a:r>
            <a:rPr lang="en-US" dirty="0" smtClean="0"/>
            <a:t> </a:t>
          </a:r>
          <a:r>
            <a:rPr lang="en-US" dirty="0" err="1" smtClean="0"/>
            <a:t>oleh</a:t>
          </a:r>
          <a:r>
            <a:rPr lang="en-US" dirty="0" smtClean="0"/>
            <a:t> Allah SWT </a:t>
          </a:r>
          <a:endParaRPr lang="en-US" dirty="0"/>
        </a:p>
      </dgm:t>
    </dgm:pt>
    <dgm:pt modelId="{29E089C6-A1A9-4FC7-9E6E-6A0E26F7384D}" type="parTrans" cxnId="{5DCC7614-4FFB-4B60-ABC1-14C7422AE153}">
      <dgm:prSet/>
      <dgm:spPr/>
      <dgm:t>
        <a:bodyPr/>
        <a:lstStyle/>
        <a:p>
          <a:endParaRPr lang="en-US"/>
        </a:p>
      </dgm:t>
    </dgm:pt>
    <dgm:pt modelId="{64DBB1AC-D35B-4A93-9FFA-FD0585EB1BB8}" type="sibTrans" cxnId="{5DCC7614-4FFB-4B60-ABC1-14C7422AE153}">
      <dgm:prSet/>
      <dgm:spPr/>
      <dgm:t>
        <a:bodyPr/>
        <a:lstStyle/>
        <a:p>
          <a:endParaRPr lang="en-US"/>
        </a:p>
      </dgm:t>
    </dgm:pt>
    <dgm:pt modelId="{0C9C801B-BF57-4368-A831-59C4A87AC706}" type="pres">
      <dgm:prSet presAssocID="{1CDF6519-7AA0-4523-87ED-351CD1CF79B4}" presName="linear" presStyleCnt="0">
        <dgm:presLayoutVars>
          <dgm:animLvl val="lvl"/>
          <dgm:resizeHandles val="exact"/>
        </dgm:presLayoutVars>
      </dgm:prSet>
      <dgm:spPr/>
    </dgm:pt>
    <dgm:pt modelId="{C0153B0E-C363-496D-A00C-81020A28653E}" type="pres">
      <dgm:prSet presAssocID="{D3609E88-ECB5-4845-8E44-A3DB34BF2CFA}" presName="parentText" presStyleLbl="node1" presStyleIdx="0" presStyleCnt="5">
        <dgm:presLayoutVars>
          <dgm:chMax val="0"/>
          <dgm:bulletEnabled val="1"/>
        </dgm:presLayoutVars>
      </dgm:prSet>
      <dgm:spPr/>
    </dgm:pt>
    <dgm:pt modelId="{E7F88F0C-6733-4D71-B9EA-EA593ACCA737}" type="pres">
      <dgm:prSet presAssocID="{D8CF5BED-CAAF-46A2-AE4B-FECEE58107FF}" presName="spacer" presStyleCnt="0"/>
      <dgm:spPr/>
    </dgm:pt>
    <dgm:pt modelId="{EDE35EFF-211C-41E9-9FD3-33092B9AE112}" type="pres">
      <dgm:prSet presAssocID="{F9552589-DE99-469E-B637-258A365D6C71}" presName="parentText" presStyleLbl="node1" presStyleIdx="1" presStyleCnt="5">
        <dgm:presLayoutVars>
          <dgm:chMax val="0"/>
          <dgm:bulletEnabled val="1"/>
        </dgm:presLayoutVars>
      </dgm:prSet>
      <dgm:spPr/>
    </dgm:pt>
    <dgm:pt modelId="{BAEA987A-C4C6-4DE4-9FAE-0E567F1F7EF7}" type="pres">
      <dgm:prSet presAssocID="{A8970F32-A2BD-45A0-9F33-8061860E3DA2}" presName="spacer" presStyleCnt="0"/>
      <dgm:spPr/>
    </dgm:pt>
    <dgm:pt modelId="{DBEE7922-BE48-4F11-AD04-4519FF127F19}" type="pres">
      <dgm:prSet presAssocID="{EDD5C088-9AEC-4DA7-A1AA-6AF3D0D0F6B7}" presName="parentText" presStyleLbl="node1" presStyleIdx="2" presStyleCnt="5">
        <dgm:presLayoutVars>
          <dgm:chMax val="0"/>
          <dgm:bulletEnabled val="1"/>
        </dgm:presLayoutVars>
      </dgm:prSet>
      <dgm:spPr/>
    </dgm:pt>
    <dgm:pt modelId="{4F09CF0B-DDBB-4F19-8D76-0B0FDA20E111}" type="pres">
      <dgm:prSet presAssocID="{6CDEADCF-EAF0-48C0-B15F-34F686005491}" presName="spacer" presStyleCnt="0"/>
      <dgm:spPr/>
    </dgm:pt>
    <dgm:pt modelId="{7DCBFB2B-1D02-4166-9453-A67EEF07F47D}" type="pres">
      <dgm:prSet presAssocID="{349FB1E4-DD2F-4203-9FA1-1E97A8EA9549}" presName="parentText" presStyleLbl="node1" presStyleIdx="3" presStyleCnt="5">
        <dgm:presLayoutVars>
          <dgm:chMax val="0"/>
          <dgm:bulletEnabled val="1"/>
        </dgm:presLayoutVars>
      </dgm:prSet>
      <dgm:spPr/>
    </dgm:pt>
    <dgm:pt modelId="{9F615781-A2A2-43F5-B26E-2C9579DCAC22}" type="pres">
      <dgm:prSet presAssocID="{6CC016F5-E290-41BF-8B7E-EFA30F674017}" presName="spacer" presStyleCnt="0"/>
      <dgm:spPr/>
    </dgm:pt>
    <dgm:pt modelId="{9F48A0D8-8722-4388-BDD7-8A7A46DAF952}" type="pres">
      <dgm:prSet presAssocID="{DF39C6F2-A662-4AAD-90E9-82E4E4579F28}" presName="parentText" presStyleLbl="node1" presStyleIdx="4" presStyleCnt="5">
        <dgm:presLayoutVars>
          <dgm:chMax val="0"/>
          <dgm:bulletEnabled val="1"/>
        </dgm:presLayoutVars>
      </dgm:prSet>
      <dgm:spPr/>
    </dgm:pt>
  </dgm:ptLst>
  <dgm:cxnLst>
    <dgm:cxn modelId="{330ED38E-1A83-4CEF-BC55-E89A7477B56E}" type="presOf" srcId="{EDD5C088-9AEC-4DA7-A1AA-6AF3D0D0F6B7}" destId="{DBEE7922-BE48-4F11-AD04-4519FF127F19}" srcOrd="0" destOrd="0" presId="urn:microsoft.com/office/officeart/2005/8/layout/vList2"/>
    <dgm:cxn modelId="{A0A43561-FE42-4C4D-9C16-414866090630}" srcId="{1CDF6519-7AA0-4523-87ED-351CD1CF79B4}" destId="{EDD5C088-9AEC-4DA7-A1AA-6AF3D0D0F6B7}" srcOrd="2" destOrd="0" parTransId="{674B3072-4A83-426B-AB0F-19E90FC7D3A4}" sibTransId="{6CDEADCF-EAF0-48C0-B15F-34F686005491}"/>
    <dgm:cxn modelId="{8AABAB44-DFAD-41EB-B7B1-CD213BC0B094}" srcId="{1CDF6519-7AA0-4523-87ED-351CD1CF79B4}" destId="{349FB1E4-DD2F-4203-9FA1-1E97A8EA9549}" srcOrd="3" destOrd="0" parTransId="{D6D36835-D484-4860-B1AF-8E845E04AACB}" sibTransId="{6CC016F5-E290-41BF-8B7E-EFA30F674017}"/>
    <dgm:cxn modelId="{50668D2F-01A9-4ACD-82E5-CCDE90D16A80}" srcId="{1CDF6519-7AA0-4523-87ED-351CD1CF79B4}" destId="{D3609E88-ECB5-4845-8E44-A3DB34BF2CFA}" srcOrd="0" destOrd="0" parTransId="{501A1CB9-B39C-4412-A518-C9375C599BBE}" sibTransId="{D8CF5BED-CAAF-46A2-AE4B-FECEE58107FF}"/>
    <dgm:cxn modelId="{5DCC7614-4FFB-4B60-ABC1-14C7422AE153}" srcId="{1CDF6519-7AA0-4523-87ED-351CD1CF79B4}" destId="{DF39C6F2-A662-4AAD-90E9-82E4E4579F28}" srcOrd="4" destOrd="0" parTransId="{29E089C6-A1A9-4FC7-9E6E-6A0E26F7384D}" sibTransId="{64DBB1AC-D35B-4A93-9FFA-FD0585EB1BB8}"/>
    <dgm:cxn modelId="{9657F114-C5E9-4521-A8A6-25C6C954E565}" type="presOf" srcId="{349FB1E4-DD2F-4203-9FA1-1E97A8EA9549}" destId="{7DCBFB2B-1D02-4166-9453-A67EEF07F47D}" srcOrd="0" destOrd="0" presId="urn:microsoft.com/office/officeart/2005/8/layout/vList2"/>
    <dgm:cxn modelId="{4C65BFCC-7683-438E-A73D-0C6113932661}" type="presOf" srcId="{D3609E88-ECB5-4845-8E44-A3DB34BF2CFA}" destId="{C0153B0E-C363-496D-A00C-81020A28653E}" srcOrd="0" destOrd="0" presId="urn:microsoft.com/office/officeart/2005/8/layout/vList2"/>
    <dgm:cxn modelId="{75545173-2E9F-4BAF-9FE8-F83020A49F56}" srcId="{1CDF6519-7AA0-4523-87ED-351CD1CF79B4}" destId="{F9552589-DE99-469E-B637-258A365D6C71}" srcOrd="1" destOrd="0" parTransId="{DEBFC9FE-AF0B-4988-A82E-D255C011F677}" sibTransId="{A8970F32-A2BD-45A0-9F33-8061860E3DA2}"/>
    <dgm:cxn modelId="{B1431E2B-FBC1-41B8-845C-DBBAD89DFFCD}" type="presOf" srcId="{1CDF6519-7AA0-4523-87ED-351CD1CF79B4}" destId="{0C9C801B-BF57-4368-A831-59C4A87AC706}" srcOrd="0" destOrd="0" presId="urn:microsoft.com/office/officeart/2005/8/layout/vList2"/>
    <dgm:cxn modelId="{DBC1F059-38D4-4F30-A5FF-9E66103D615A}" type="presOf" srcId="{F9552589-DE99-469E-B637-258A365D6C71}" destId="{EDE35EFF-211C-41E9-9FD3-33092B9AE112}" srcOrd="0" destOrd="0" presId="urn:microsoft.com/office/officeart/2005/8/layout/vList2"/>
    <dgm:cxn modelId="{D9BE847F-464E-4239-A884-75F87D2BB2D1}" type="presOf" srcId="{DF39C6F2-A662-4AAD-90E9-82E4E4579F28}" destId="{9F48A0D8-8722-4388-BDD7-8A7A46DAF952}" srcOrd="0" destOrd="0" presId="urn:microsoft.com/office/officeart/2005/8/layout/vList2"/>
    <dgm:cxn modelId="{CBD119D2-A5A3-4184-B19E-8C7F790F0BB9}" type="presParOf" srcId="{0C9C801B-BF57-4368-A831-59C4A87AC706}" destId="{C0153B0E-C363-496D-A00C-81020A28653E}" srcOrd="0" destOrd="0" presId="urn:microsoft.com/office/officeart/2005/8/layout/vList2"/>
    <dgm:cxn modelId="{87A0B005-DF7F-410B-B067-DD78B461B15E}" type="presParOf" srcId="{0C9C801B-BF57-4368-A831-59C4A87AC706}" destId="{E7F88F0C-6733-4D71-B9EA-EA593ACCA737}" srcOrd="1" destOrd="0" presId="urn:microsoft.com/office/officeart/2005/8/layout/vList2"/>
    <dgm:cxn modelId="{0978034E-6331-4453-9335-43A0C80D3CE9}" type="presParOf" srcId="{0C9C801B-BF57-4368-A831-59C4A87AC706}" destId="{EDE35EFF-211C-41E9-9FD3-33092B9AE112}" srcOrd="2" destOrd="0" presId="urn:microsoft.com/office/officeart/2005/8/layout/vList2"/>
    <dgm:cxn modelId="{BED75B7C-3641-4DE1-9625-2DC017E5BFC2}" type="presParOf" srcId="{0C9C801B-BF57-4368-A831-59C4A87AC706}" destId="{BAEA987A-C4C6-4DE4-9FAE-0E567F1F7EF7}" srcOrd="3" destOrd="0" presId="urn:microsoft.com/office/officeart/2005/8/layout/vList2"/>
    <dgm:cxn modelId="{A8B4742C-EEED-49D9-B35A-546C4F052B96}" type="presParOf" srcId="{0C9C801B-BF57-4368-A831-59C4A87AC706}" destId="{DBEE7922-BE48-4F11-AD04-4519FF127F19}" srcOrd="4" destOrd="0" presId="urn:microsoft.com/office/officeart/2005/8/layout/vList2"/>
    <dgm:cxn modelId="{E3F08523-CB99-467B-AE33-AE5886974AC4}" type="presParOf" srcId="{0C9C801B-BF57-4368-A831-59C4A87AC706}" destId="{4F09CF0B-DDBB-4F19-8D76-0B0FDA20E111}" srcOrd="5" destOrd="0" presId="urn:microsoft.com/office/officeart/2005/8/layout/vList2"/>
    <dgm:cxn modelId="{B65BA7F9-EBFE-40F7-A219-AF9C751405E3}" type="presParOf" srcId="{0C9C801B-BF57-4368-A831-59C4A87AC706}" destId="{7DCBFB2B-1D02-4166-9453-A67EEF07F47D}" srcOrd="6" destOrd="0" presId="urn:microsoft.com/office/officeart/2005/8/layout/vList2"/>
    <dgm:cxn modelId="{A43579F2-F6AD-4554-BE23-E94F7D9C7C8B}" type="presParOf" srcId="{0C9C801B-BF57-4368-A831-59C4A87AC706}" destId="{9F615781-A2A2-43F5-B26E-2C9579DCAC22}" srcOrd="7" destOrd="0" presId="urn:microsoft.com/office/officeart/2005/8/layout/vList2"/>
    <dgm:cxn modelId="{DC067455-EDBD-4457-8F0F-A773EBAE0B11}" type="presParOf" srcId="{0C9C801B-BF57-4368-A831-59C4A87AC706}" destId="{9F48A0D8-8722-4388-BDD7-8A7A46DAF952}" srcOrd="8" destOrd="0" presId="urn:microsoft.com/office/officeart/2005/8/layout/vList2"/>
  </dgm:cxnLst>
  <dgm:bg/>
  <dgm:whole/>
</dgm:dataModel>
</file>

<file path=ppt/diagrams/data8.xml><?xml version="1.0" encoding="utf-8"?>
<dgm:dataModel xmlns:dgm="http://schemas.openxmlformats.org/drawingml/2006/diagram" xmlns:a="http://schemas.openxmlformats.org/drawingml/2006/main">
  <dgm:ptLst>
    <dgm:pt modelId="{7BA8F670-5ED6-414E-801B-9E309ABD723D}" type="doc">
      <dgm:prSet loTypeId="urn:microsoft.com/office/officeart/2005/8/layout/target3" loCatId="relationship" qsTypeId="urn:microsoft.com/office/officeart/2005/8/quickstyle/3d5" qsCatId="3D" csTypeId="urn:microsoft.com/office/officeart/2005/8/colors/colorful2" csCatId="colorful"/>
      <dgm:spPr/>
      <dgm:t>
        <a:bodyPr/>
        <a:lstStyle/>
        <a:p>
          <a:endParaRPr lang="en-US"/>
        </a:p>
      </dgm:t>
    </dgm:pt>
    <dgm:pt modelId="{2C19D017-0BA0-4E8B-A392-F5E3DF390012}">
      <dgm:prSet/>
      <dgm:spPr/>
      <dgm:t>
        <a:bodyPr/>
        <a:lstStyle/>
        <a:p>
          <a:pPr rtl="0"/>
          <a:r>
            <a:rPr lang="ms-MY" b="1" dirty="0" smtClean="0"/>
            <a:t>Maksudnya:</a:t>
          </a:r>
          <a:r>
            <a:rPr lang="ms-MY" i="1" dirty="0" smtClean="0"/>
            <a:t> </a:t>
          </a:r>
          <a:endParaRPr lang="en-US" dirty="0"/>
        </a:p>
      </dgm:t>
    </dgm:pt>
    <dgm:pt modelId="{47EEBA20-3744-4992-A638-5CDDE12E20A8}" type="parTrans" cxnId="{9F06DCF6-8624-4D83-ACEF-3637636BE592}">
      <dgm:prSet/>
      <dgm:spPr/>
      <dgm:t>
        <a:bodyPr/>
        <a:lstStyle/>
        <a:p>
          <a:endParaRPr lang="en-US"/>
        </a:p>
      </dgm:t>
    </dgm:pt>
    <dgm:pt modelId="{CFAC7D8D-E899-417A-B51A-76ED2FB12282}" type="sibTrans" cxnId="{9F06DCF6-8624-4D83-ACEF-3637636BE592}">
      <dgm:prSet/>
      <dgm:spPr/>
      <dgm:t>
        <a:bodyPr/>
        <a:lstStyle/>
        <a:p>
          <a:endParaRPr lang="en-US"/>
        </a:p>
      </dgm:t>
    </dgm:pt>
    <dgm:pt modelId="{46F88432-41C4-4B49-BB8F-CB2AAA0E7838}">
      <dgm:prSet/>
      <dgm:spPr/>
      <dgm:t>
        <a:bodyPr/>
        <a:lstStyle/>
        <a:p>
          <a:pPr rtl="0"/>
          <a:r>
            <a:rPr lang="ms-MY" dirty="0" smtClean="0"/>
            <a:t>“</a:t>
          </a:r>
          <a:r>
            <a:rPr lang="en-US" i="1" dirty="0" err="1" smtClean="0"/>
            <a:t>Sesungguhnya</a:t>
          </a:r>
          <a:r>
            <a:rPr lang="en-US" i="1" dirty="0" smtClean="0"/>
            <a:t> Allah </a:t>
          </a:r>
          <a:r>
            <a:rPr lang="en-US" i="1" dirty="0" err="1" smtClean="0"/>
            <a:t>tidak</a:t>
          </a:r>
          <a:r>
            <a:rPr lang="en-US" i="1" dirty="0" smtClean="0"/>
            <a:t> </a:t>
          </a:r>
          <a:r>
            <a:rPr lang="en-US" i="1" dirty="0" err="1" smtClean="0"/>
            <a:t>mengubah</a:t>
          </a:r>
          <a:r>
            <a:rPr lang="en-US" i="1" dirty="0" smtClean="0"/>
            <a:t> </a:t>
          </a:r>
          <a:r>
            <a:rPr lang="en-US" i="1" dirty="0" err="1" smtClean="0"/>
            <a:t>apa</a:t>
          </a:r>
          <a:r>
            <a:rPr lang="en-US" i="1" dirty="0" smtClean="0"/>
            <a:t> yang </a:t>
          </a:r>
          <a:r>
            <a:rPr lang="en-US" i="1" dirty="0" err="1" smtClean="0"/>
            <a:t>ada</a:t>
          </a:r>
          <a:r>
            <a:rPr lang="en-US" i="1" dirty="0" smtClean="0"/>
            <a:t> </a:t>
          </a:r>
          <a:r>
            <a:rPr lang="en-US" i="1" dirty="0" err="1" smtClean="0"/>
            <a:t>pada</a:t>
          </a:r>
          <a:r>
            <a:rPr lang="en-US" i="1" dirty="0" smtClean="0"/>
            <a:t> </a:t>
          </a:r>
          <a:r>
            <a:rPr lang="en-US" i="1" dirty="0" err="1" smtClean="0"/>
            <a:t>sesuatu</a:t>
          </a:r>
          <a:r>
            <a:rPr lang="en-US" i="1" dirty="0" smtClean="0"/>
            <a:t> </a:t>
          </a:r>
          <a:r>
            <a:rPr lang="en-US" i="1" dirty="0" err="1" smtClean="0"/>
            <a:t>kaum</a:t>
          </a:r>
          <a:r>
            <a:rPr lang="en-US" i="1" dirty="0" smtClean="0"/>
            <a:t> </a:t>
          </a:r>
          <a:r>
            <a:rPr lang="en-US" i="1" dirty="0" err="1" smtClean="0"/>
            <a:t>sehingga</a:t>
          </a:r>
          <a:r>
            <a:rPr lang="en-US" i="1" dirty="0" smtClean="0"/>
            <a:t> </a:t>
          </a:r>
          <a:r>
            <a:rPr lang="en-US" i="1" dirty="0" err="1" smtClean="0"/>
            <a:t>mereka</a:t>
          </a:r>
          <a:r>
            <a:rPr lang="en-US" i="1" dirty="0" smtClean="0"/>
            <a:t> </a:t>
          </a:r>
          <a:r>
            <a:rPr lang="en-US" i="1" dirty="0" err="1" smtClean="0"/>
            <a:t>mengubah</a:t>
          </a:r>
          <a:r>
            <a:rPr lang="en-US" i="1" dirty="0" smtClean="0"/>
            <a:t> </a:t>
          </a:r>
          <a:r>
            <a:rPr lang="en-US" i="1" dirty="0" err="1" smtClean="0"/>
            <a:t>apa</a:t>
          </a:r>
          <a:r>
            <a:rPr lang="en-US" i="1" dirty="0" smtClean="0"/>
            <a:t> yang </a:t>
          </a:r>
          <a:r>
            <a:rPr lang="en-US" i="1" dirty="0" err="1" smtClean="0"/>
            <a:t>ada</a:t>
          </a:r>
          <a:r>
            <a:rPr lang="en-US" i="1" dirty="0" smtClean="0"/>
            <a:t> </a:t>
          </a:r>
          <a:r>
            <a:rPr lang="en-US" i="1" dirty="0" err="1" smtClean="0"/>
            <a:t>pada</a:t>
          </a:r>
          <a:r>
            <a:rPr lang="en-US" i="1" dirty="0" smtClean="0"/>
            <a:t> </a:t>
          </a:r>
          <a:r>
            <a:rPr lang="en-US" i="1" dirty="0" err="1" smtClean="0"/>
            <a:t>diri</a:t>
          </a:r>
          <a:r>
            <a:rPr lang="en-US" i="1" dirty="0" smtClean="0"/>
            <a:t> </a:t>
          </a:r>
          <a:r>
            <a:rPr lang="en-US" i="1" dirty="0" err="1" smtClean="0"/>
            <a:t>mereka</a:t>
          </a:r>
          <a:r>
            <a:rPr lang="en-US" i="1" dirty="0" smtClean="0"/>
            <a:t> </a:t>
          </a:r>
          <a:r>
            <a:rPr lang="en-US" i="1" dirty="0" err="1" smtClean="0"/>
            <a:t>sendiri</a:t>
          </a:r>
          <a:r>
            <a:rPr lang="en-US" i="1" dirty="0" smtClean="0"/>
            <a:t>. Dan </a:t>
          </a:r>
          <a:r>
            <a:rPr lang="en-US" i="1" dirty="0" err="1" smtClean="0"/>
            <a:t>apabila</a:t>
          </a:r>
          <a:r>
            <a:rPr lang="en-US" i="1" dirty="0" smtClean="0"/>
            <a:t> </a:t>
          </a:r>
          <a:r>
            <a:rPr lang="en-US" i="1" dirty="0" err="1" smtClean="0"/>
            <a:t>dikehendaki</a:t>
          </a:r>
          <a:r>
            <a:rPr lang="en-US" i="1" dirty="0" smtClean="0"/>
            <a:t> </a:t>
          </a:r>
          <a:r>
            <a:rPr lang="en-US" i="1" dirty="0" err="1" smtClean="0"/>
            <a:t>oleh</a:t>
          </a:r>
          <a:r>
            <a:rPr lang="en-US" i="1" dirty="0" smtClean="0"/>
            <a:t> Allah </a:t>
          </a:r>
          <a:r>
            <a:rPr lang="en-US" i="1" dirty="0" err="1" smtClean="0"/>
            <a:t>keburukan</a:t>
          </a:r>
          <a:r>
            <a:rPr lang="en-US" i="1" dirty="0" smtClean="0"/>
            <a:t> </a:t>
          </a:r>
          <a:r>
            <a:rPr lang="en-US" i="1" dirty="0" err="1" smtClean="0"/>
            <a:t>kepada</a:t>
          </a:r>
          <a:r>
            <a:rPr lang="en-US" i="1" dirty="0" smtClean="0"/>
            <a:t> </a:t>
          </a:r>
          <a:r>
            <a:rPr lang="en-US" i="1" dirty="0" err="1" smtClean="0"/>
            <a:t>sesuatu</a:t>
          </a:r>
          <a:r>
            <a:rPr lang="en-US" i="1" dirty="0" smtClean="0"/>
            <a:t> </a:t>
          </a:r>
          <a:r>
            <a:rPr lang="en-US" i="1" dirty="0" err="1" smtClean="0"/>
            <a:t>kaum</a:t>
          </a:r>
          <a:r>
            <a:rPr lang="en-US" i="1" dirty="0" smtClean="0"/>
            <a:t>, </a:t>
          </a:r>
          <a:r>
            <a:rPr lang="en-US" i="1" dirty="0" err="1" smtClean="0"/>
            <a:t>maka</a:t>
          </a:r>
          <a:r>
            <a:rPr lang="en-US" i="1" dirty="0" smtClean="0"/>
            <a:t> </a:t>
          </a:r>
          <a:r>
            <a:rPr lang="en-US" i="1" dirty="0" err="1" smtClean="0"/>
            <a:t>tidak</a:t>
          </a:r>
          <a:r>
            <a:rPr lang="en-US" i="1" dirty="0" smtClean="0"/>
            <a:t> </a:t>
          </a:r>
          <a:r>
            <a:rPr lang="en-US" i="1" dirty="0" err="1" smtClean="0"/>
            <a:t>ada</a:t>
          </a:r>
          <a:r>
            <a:rPr lang="en-US" i="1" dirty="0" smtClean="0"/>
            <a:t> yang </a:t>
          </a:r>
          <a:r>
            <a:rPr lang="en-US" i="1" dirty="0" err="1" smtClean="0"/>
            <a:t>dapat</a:t>
          </a:r>
          <a:r>
            <a:rPr lang="en-US" i="1" dirty="0" smtClean="0"/>
            <a:t> </a:t>
          </a:r>
          <a:r>
            <a:rPr lang="en-US" i="1" dirty="0" err="1" smtClean="0"/>
            <a:t>menolak</a:t>
          </a:r>
          <a:r>
            <a:rPr lang="en-US" i="1" dirty="0" smtClean="0"/>
            <a:t>, </a:t>
          </a:r>
          <a:r>
            <a:rPr lang="en-US" i="1" dirty="0" err="1" smtClean="0"/>
            <a:t>dan</a:t>
          </a:r>
          <a:r>
            <a:rPr lang="en-US" i="1" dirty="0" smtClean="0"/>
            <a:t> </a:t>
          </a:r>
          <a:r>
            <a:rPr lang="en-US" i="1" dirty="0" err="1" smtClean="0"/>
            <a:t>tidak</a:t>
          </a:r>
          <a:r>
            <a:rPr lang="en-US" i="1" dirty="0" smtClean="0"/>
            <a:t> </a:t>
          </a:r>
          <a:r>
            <a:rPr lang="en-US" i="1" dirty="0" err="1" smtClean="0"/>
            <a:t>ada</a:t>
          </a:r>
          <a:r>
            <a:rPr lang="en-US" i="1" dirty="0" smtClean="0"/>
            <a:t> </a:t>
          </a:r>
          <a:r>
            <a:rPr lang="en-US" i="1" dirty="0" err="1" smtClean="0"/>
            <a:t>pelindung</a:t>
          </a:r>
          <a:r>
            <a:rPr lang="en-US" i="1" dirty="0" smtClean="0"/>
            <a:t> </a:t>
          </a:r>
          <a:r>
            <a:rPr lang="en-US" i="1" dirty="0" err="1" smtClean="0"/>
            <a:t>bagi</a:t>
          </a:r>
          <a:r>
            <a:rPr lang="en-US" i="1" dirty="0" smtClean="0"/>
            <a:t> </a:t>
          </a:r>
          <a:r>
            <a:rPr lang="en-US" i="1" dirty="0" err="1" smtClean="0"/>
            <a:t>mereka</a:t>
          </a:r>
          <a:r>
            <a:rPr lang="en-US" i="1" dirty="0" smtClean="0"/>
            <a:t> </a:t>
          </a:r>
          <a:r>
            <a:rPr lang="en-US" i="1" dirty="0" err="1" smtClean="0"/>
            <a:t>selain</a:t>
          </a:r>
          <a:r>
            <a:rPr lang="en-US" i="1" dirty="0" smtClean="0"/>
            <a:t> </a:t>
          </a:r>
          <a:r>
            <a:rPr lang="en-US" i="1" dirty="0" err="1" smtClean="0"/>
            <a:t>daripada-Nya</a:t>
          </a:r>
          <a:r>
            <a:rPr lang="en-US" i="1" dirty="0" smtClean="0"/>
            <a:t>.</a:t>
          </a:r>
          <a:r>
            <a:rPr lang="ms-MY" dirty="0" smtClean="0"/>
            <a:t>”</a:t>
          </a:r>
          <a:endParaRPr lang="ms-MY" dirty="0"/>
        </a:p>
      </dgm:t>
    </dgm:pt>
    <dgm:pt modelId="{B04E6832-2782-424D-A461-B5AA9ACAC801}" type="parTrans" cxnId="{BFA84E68-CACC-4A9D-BBA8-49A63CA75DAD}">
      <dgm:prSet/>
      <dgm:spPr/>
      <dgm:t>
        <a:bodyPr/>
        <a:lstStyle/>
        <a:p>
          <a:endParaRPr lang="en-US"/>
        </a:p>
      </dgm:t>
    </dgm:pt>
    <dgm:pt modelId="{5F53A217-A94C-46D2-AE29-E39573A50B34}" type="sibTrans" cxnId="{BFA84E68-CACC-4A9D-BBA8-49A63CA75DAD}">
      <dgm:prSet/>
      <dgm:spPr/>
      <dgm:t>
        <a:bodyPr/>
        <a:lstStyle/>
        <a:p>
          <a:endParaRPr lang="en-US"/>
        </a:p>
      </dgm:t>
    </dgm:pt>
    <dgm:pt modelId="{66B468C5-4D79-49FF-8734-82E62B53CE47}" type="pres">
      <dgm:prSet presAssocID="{7BA8F670-5ED6-414E-801B-9E309ABD723D}" presName="Name0" presStyleCnt="0">
        <dgm:presLayoutVars>
          <dgm:chMax val="7"/>
          <dgm:dir/>
          <dgm:animLvl val="lvl"/>
          <dgm:resizeHandles val="exact"/>
        </dgm:presLayoutVars>
      </dgm:prSet>
      <dgm:spPr/>
    </dgm:pt>
    <dgm:pt modelId="{A4E998C1-EC48-4B79-8972-F39E117F420D}" type="pres">
      <dgm:prSet presAssocID="{2C19D017-0BA0-4E8B-A392-F5E3DF390012}" presName="circle1" presStyleLbl="node1" presStyleIdx="0" presStyleCnt="2"/>
      <dgm:spPr/>
    </dgm:pt>
    <dgm:pt modelId="{5A88B152-8E92-42ED-A7C1-716E5DA389B7}" type="pres">
      <dgm:prSet presAssocID="{2C19D017-0BA0-4E8B-A392-F5E3DF390012}" presName="space" presStyleCnt="0"/>
      <dgm:spPr/>
    </dgm:pt>
    <dgm:pt modelId="{3F110BB4-5CF7-4160-A14A-9E6822DEFA87}" type="pres">
      <dgm:prSet presAssocID="{2C19D017-0BA0-4E8B-A392-F5E3DF390012}" presName="rect1" presStyleLbl="alignAcc1" presStyleIdx="0" presStyleCnt="2"/>
      <dgm:spPr/>
    </dgm:pt>
    <dgm:pt modelId="{9146B897-0C68-4A91-ABF6-0E285496C583}" type="pres">
      <dgm:prSet presAssocID="{46F88432-41C4-4B49-BB8F-CB2AAA0E7838}" presName="vertSpace2" presStyleLbl="node1" presStyleIdx="0" presStyleCnt="2"/>
      <dgm:spPr/>
    </dgm:pt>
    <dgm:pt modelId="{7EE96DD6-7239-4043-8B89-1E0E4084D1F0}" type="pres">
      <dgm:prSet presAssocID="{46F88432-41C4-4B49-BB8F-CB2AAA0E7838}" presName="circle2" presStyleLbl="node1" presStyleIdx="1" presStyleCnt="2"/>
      <dgm:spPr/>
    </dgm:pt>
    <dgm:pt modelId="{3805B3F9-7D01-42D9-8F7C-609CA279188E}" type="pres">
      <dgm:prSet presAssocID="{46F88432-41C4-4B49-BB8F-CB2AAA0E7838}" presName="rect2" presStyleLbl="alignAcc1" presStyleIdx="1" presStyleCnt="2"/>
      <dgm:spPr/>
    </dgm:pt>
    <dgm:pt modelId="{C913B54A-891D-450A-AFA4-4A2A748F4A75}" type="pres">
      <dgm:prSet presAssocID="{2C19D017-0BA0-4E8B-A392-F5E3DF390012}" presName="rect1ParTxNoCh" presStyleLbl="alignAcc1" presStyleIdx="1" presStyleCnt="2">
        <dgm:presLayoutVars>
          <dgm:chMax val="1"/>
          <dgm:bulletEnabled val="1"/>
        </dgm:presLayoutVars>
      </dgm:prSet>
      <dgm:spPr/>
    </dgm:pt>
    <dgm:pt modelId="{2CB4653F-0404-4B1E-ACDD-437707054767}" type="pres">
      <dgm:prSet presAssocID="{46F88432-41C4-4B49-BB8F-CB2AAA0E7838}" presName="rect2ParTxNoCh" presStyleLbl="alignAcc1" presStyleIdx="1" presStyleCnt="2">
        <dgm:presLayoutVars>
          <dgm:chMax val="1"/>
          <dgm:bulletEnabled val="1"/>
        </dgm:presLayoutVars>
      </dgm:prSet>
      <dgm:spPr/>
    </dgm:pt>
  </dgm:ptLst>
  <dgm:cxnLst>
    <dgm:cxn modelId="{E00F2636-41D7-4423-85DD-5AAE1852D63D}" type="presOf" srcId="{46F88432-41C4-4B49-BB8F-CB2AAA0E7838}" destId="{2CB4653F-0404-4B1E-ACDD-437707054767}" srcOrd="1" destOrd="0" presId="urn:microsoft.com/office/officeart/2005/8/layout/target3"/>
    <dgm:cxn modelId="{9F06DCF6-8624-4D83-ACEF-3637636BE592}" srcId="{7BA8F670-5ED6-414E-801B-9E309ABD723D}" destId="{2C19D017-0BA0-4E8B-A392-F5E3DF390012}" srcOrd="0" destOrd="0" parTransId="{47EEBA20-3744-4992-A638-5CDDE12E20A8}" sibTransId="{CFAC7D8D-E899-417A-B51A-76ED2FB12282}"/>
    <dgm:cxn modelId="{AC82C474-C050-4D86-B0BA-D1999DF4B6AC}" type="presOf" srcId="{2C19D017-0BA0-4E8B-A392-F5E3DF390012}" destId="{C913B54A-891D-450A-AFA4-4A2A748F4A75}" srcOrd="1" destOrd="0" presId="urn:microsoft.com/office/officeart/2005/8/layout/target3"/>
    <dgm:cxn modelId="{8AEACD62-E1AE-4A30-BB1F-EE7EB3FF6479}" type="presOf" srcId="{46F88432-41C4-4B49-BB8F-CB2AAA0E7838}" destId="{3805B3F9-7D01-42D9-8F7C-609CA279188E}" srcOrd="0" destOrd="0" presId="urn:microsoft.com/office/officeart/2005/8/layout/target3"/>
    <dgm:cxn modelId="{9B069290-030D-44B9-9A2F-71702C1881C8}" type="presOf" srcId="{7BA8F670-5ED6-414E-801B-9E309ABD723D}" destId="{66B468C5-4D79-49FF-8734-82E62B53CE47}" srcOrd="0" destOrd="0" presId="urn:microsoft.com/office/officeart/2005/8/layout/target3"/>
    <dgm:cxn modelId="{BFA84E68-CACC-4A9D-BBA8-49A63CA75DAD}" srcId="{7BA8F670-5ED6-414E-801B-9E309ABD723D}" destId="{46F88432-41C4-4B49-BB8F-CB2AAA0E7838}" srcOrd="1" destOrd="0" parTransId="{B04E6832-2782-424D-A461-B5AA9ACAC801}" sibTransId="{5F53A217-A94C-46D2-AE29-E39573A50B34}"/>
    <dgm:cxn modelId="{9F354186-3C7A-42FD-9C41-9CCA6ACC8291}" type="presOf" srcId="{2C19D017-0BA0-4E8B-A392-F5E3DF390012}" destId="{3F110BB4-5CF7-4160-A14A-9E6822DEFA87}" srcOrd="0" destOrd="0" presId="urn:microsoft.com/office/officeart/2005/8/layout/target3"/>
    <dgm:cxn modelId="{62C9F0B5-6A18-48FE-8E62-7D1C23BAE123}" type="presParOf" srcId="{66B468C5-4D79-49FF-8734-82E62B53CE47}" destId="{A4E998C1-EC48-4B79-8972-F39E117F420D}" srcOrd="0" destOrd="0" presId="urn:microsoft.com/office/officeart/2005/8/layout/target3"/>
    <dgm:cxn modelId="{D9F50969-CEFA-45BC-B25A-C1EACED856F0}" type="presParOf" srcId="{66B468C5-4D79-49FF-8734-82E62B53CE47}" destId="{5A88B152-8E92-42ED-A7C1-716E5DA389B7}" srcOrd="1" destOrd="0" presId="urn:microsoft.com/office/officeart/2005/8/layout/target3"/>
    <dgm:cxn modelId="{8BE0BA1B-DFBE-41C6-AABE-1E06F500A112}" type="presParOf" srcId="{66B468C5-4D79-49FF-8734-82E62B53CE47}" destId="{3F110BB4-5CF7-4160-A14A-9E6822DEFA87}" srcOrd="2" destOrd="0" presId="urn:microsoft.com/office/officeart/2005/8/layout/target3"/>
    <dgm:cxn modelId="{C299061D-A90D-422A-B503-C602AAE8E57B}" type="presParOf" srcId="{66B468C5-4D79-49FF-8734-82E62B53CE47}" destId="{9146B897-0C68-4A91-ABF6-0E285496C583}" srcOrd="3" destOrd="0" presId="urn:microsoft.com/office/officeart/2005/8/layout/target3"/>
    <dgm:cxn modelId="{28EB50B6-0362-4170-9F2A-942385BC97F4}" type="presParOf" srcId="{66B468C5-4D79-49FF-8734-82E62B53CE47}" destId="{7EE96DD6-7239-4043-8B89-1E0E4084D1F0}" srcOrd="4" destOrd="0" presId="urn:microsoft.com/office/officeart/2005/8/layout/target3"/>
    <dgm:cxn modelId="{2291D3F3-18D9-4872-880D-5F8D36AB573D}" type="presParOf" srcId="{66B468C5-4D79-49FF-8734-82E62B53CE47}" destId="{3805B3F9-7D01-42D9-8F7C-609CA279188E}" srcOrd="5" destOrd="0" presId="urn:microsoft.com/office/officeart/2005/8/layout/target3"/>
    <dgm:cxn modelId="{F09E0EAA-8B6F-486A-B523-6A55276B2008}" type="presParOf" srcId="{66B468C5-4D79-49FF-8734-82E62B53CE47}" destId="{C913B54A-891D-450A-AFA4-4A2A748F4A75}" srcOrd="6" destOrd="0" presId="urn:microsoft.com/office/officeart/2005/8/layout/target3"/>
    <dgm:cxn modelId="{F242568C-088F-4AEC-BD4E-3EE855B4D3FF}" type="presParOf" srcId="{66B468C5-4D79-49FF-8734-82E62B53CE47}" destId="{2CB4653F-0404-4B1E-ACDD-437707054767}" srcOrd="7" destOrd="0" presId="urn:microsoft.com/office/officeart/2005/8/layout/target3"/>
  </dgm:cxnLst>
  <dgm:bg/>
  <dgm:whole/>
</dgm:dataModel>
</file>

<file path=ppt/diagrams/data9.xml><?xml version="1.0" encoding="utf-8"?>
<dgm:dataModel xmlns:dgm="http://schemas.openxmlformats.org/drawingml/2006/diagram" xmlns:a="http://schemas.openxmlformats.org/drawingml/2006/main">
  <dgm:ptLst>
    <dgm:pt modelId="{C2FF8F41-BA02-4C9A-A638-1EB1C01907AC}" type="doc">
      <dgm:prSet loTypeId="urn:microsoft.com/office/officeart/2005/8/layout/hList6" loCatId="list" qsTypeId="urn:microsoft.com/office/officeart/2005/8/quickstyle/3d7" qsCatId="3D" csTypeId="urn:microsoft.com/office/officeart/2005/8/colors/colorful2" csCatId="colorful"/>
      <dgm:spPr/>
      <dgm:t>
        <a:bodyPr/>
        <a:lstStyle/>
        <a:p>
          <a:endParaRPr lang="en-US"/>
        </a:p>
      </dgm:t>
    </dgm:pt>
    <dgm:pt modelId="{F61B4C11-717E-494E-8B8C-A84A7C65DF6B}">
      <dgm:prSet/>
      <dgm:spPr/>
      <dgm:t>
        <a:bodyPr/>
        <a:lstStyle/>
        <a:p>
          <a:pPr rtl="0"/>
          <a:r>
            <a:rPr lang="en-US" b="0" i="0" baseline="0" dirty="0" err="1" smtClean="0"/>
            <a:t>Dalam</a:t>
          </a:r>
          <a:r>
            <a:rPr lang="en-US" b="0" i="0" baseline="0" dirty="0" smtClean="0"/>
            <a:t> </a:t>
          </a:r>
          <a:r>
            <a:rPr lang="en-US" b="0" i="0" baseline="0" dirty="0" err="1" smtClean="0"/>
            <a:t>membina</a:t>
          </a:r>
          <a:r>
            <a:rPr lang="en-US" b="0" i="0" baseline="0" dirty="0" smtClean="0"/>
            <a:t> </a:t>
          </a:r>
          <a:r>
            <a:rPr lang="en-US" b="0" i="0" baseline="0" dirty="0" err="1" smtClean="0"/>
            <a:t>potensi</a:t>
          </a:r>
          <a:r>
            <a:rPr lang="en-US" b="0" i="0" baseline="0" dirty="0" smtClean="0"/>
            <a:t> </a:t>
          </a:r>
          <a:r>
            <a:rPr lang="en-US" b="0" i="0" baseline="0" dirty="0" err="1" smtClean="0"/>
            <a:t>diri</a:t>
          </a:r>
          <a:r>
            <a:rPr lang="en-US" b="0" i="0" baseline="0" dirty="0" smtClean="0"/>
            <a:t> </a:t>
          </a:r>
          <a:r>
            <a:rPr lang="en-US" b="0" i="0" baseline="0" dirty="0" err="1" smtClean="0"/>
            <a:t>ianya</a:t>
          </a:r>
          <a:r>
            <a:rPr lang="en-US" b="0" i="0" baseline="0" dirty="0" smtClean="0"/>
            <a:t> </a:t>
          </a:r>
          <a:r>
            <a:rPr lang="en-US" b="0" i="0" baseline="0" dirty="0" err="1" smtClean="0"/>
            <a:t>memerlukan</a:t>
          </a:r>
          <a:r>
            <a:rPr lang="en-US" b="0" i="0" baseline="0" dirty="0" smtClean="0"/>
            <a:t> </a:t>
          </a:r>
          <a:r>
            <a:rPr lang="en-US" b="0" i="0" baseline="0" dirty="0" err="1" smtClean="0"/>
            <a:t>individu</a:t>
          </a:r>
          <a:r>
            <a:rPr lang="en-US" b="0" i="0" baseline="0" dirty="0" smtClean="0"/>
            <a:t> </a:t>
          </a:r>
          <a:r>
            <a:rPr lang="en-US" b="0" i="0" baseline="0" dirty="0" err="1" smtClean="0"/>
            <a:t>manusia</a:t>
          </a:r>
          <a:r>
            <a:rPr lang="en-US" b="0" i="0" baseline="0" dirty="0" smtClean="0"/>
            <a:t> yang </a:t>
          </a:r>
          <a:r>
            <a:rPr lang="en-US" b="0" i="0" baseline="0" dirty="0" err="1" smtClean="0"/>
            <a:t>mempunyai</a:t>
          </a:r>
          <a:r>
            <a:rPr lang="en-US" b="0" i="0" baseline="0" dirty="0" smtClean="0"/>
            <a:t> </a:t>
          </a:r>
          <a:r>
            <a:rPr lang="en-US" b="0" i="0" baseline="0" dirty="0" err="1" smtClean="0"/>
            <a:t>jiwa</a:t>
          </a:r>
          <a:r>
            <a:rPr lang="en-US" b="0" i="0" baseline="0" dirty="0" smtClean="0"/>
            <a:t> </a:t>
          </a:r>
          <a:r>
            <a:rPr lang="en-US" b="0" i="0" baseline="0" dirty="0" err="1" smtClean="0"/>
            <a:t>besar</a:t>
          </a:r>
          <a:r>
            <a:rPr lang="en-US" b="0" i="0" baseline="0" dirty="0" smtClean="0"/>
            <a:t> </a:t>
          </a:r>
          <a:r>
            <a:rPr lang="en-US" b="0" i="0" baseline="0" dirty="0" err="1" smtClean="0"/>
            <a:t>lagi</a:t>
          </a:r>
          <a:r>
            <a:rPr lang="en-US" b="0" i="0" baseline="0" dirty="0" smtClean="0"/>
            <a:t> </a:t>
          </a:r>
          <a:r>
            <a:rPr lang="en-US" b="0" i="0" baseline="0" dirty="0" err="1" smtClean="0"/>
            <a:t>kental</a:t>
          </a:r>
          <a:r>
            <a:rPr lang="en-US" b="0" i="0" baseline="0" dirty="0" smtClean="0"/>
            <a:t>. </a:t>
          </a:r>
          <a:endParaRPr lang="en-US" dirty="0"/>
        </a:p>
      </dgm:t>
    </dgm:pt>
    <dgm:pt modelId="{3F9F7691-C7DA-439D-B710-1B8CBD581698}" type="parTrans" cxnId="{EDC69E16-825A-4712-949B-0FD1D61EC8C3}">
      <dgm:prSet/>
      <dgm:spPr/>
      <dgm:t>
        <a:bodyPr/>
        <a:lstStyle/>
        <a:p>
          <a:endParaRPr lang="en-US"/>
        </a:p>
      </dgm:t>
    </dgm:pt>
    <dgm:pt modelId="{7B79FEA6-47D2-4863-8377-C691DFB8AD6D}" type="sibTrans" cxnId="{EDC69E16-825A-4712-949B-0FD1D61EC8C3}">
      <dgm:prSet/>
      <dgm:spPr/>
      <dgm:t>
        <a:bodyPr/>
        <a:lstStyle/>
        <a:p>
          <a:endParaRPr lang="en-US"/>
        </a:p>
      </dgm:t>
    </dgm:pt>
    <dgm:pt modelId="{31A21041-2F8F-4B5A-9DE0-48EF723BCF5B}">
      <dgm:prSet/>
      <dgm:spPr/>
      <dgm:t>
        <a:bodyPr/>
        <a:lstStyle/>
        <a:p>
          <a:pPr rtl="0"/>
          <a:r>
            <a:rPr lang="en-US" b="0" i="0" baseline="0" dirty="0" err="1" smtClean="0"/>
            <a:t>Justeru</a:t>
          </a:r>
          <a:r>
            <a:rPr lang="en-US" b="0" i="0" baseline="0" dirty="0" smtClean="0"/>
            <a:t>, m</a:t>
          </a:r>
          <a:r>
            <a:rPr lang="ms-MY" b="0" i="0" baseline="0" dirty="0" smtClean="0"/>
            <a:t>enjadi kewajipan ibu bapa merancang dan membangunkan aspek rohani dan minda anak-anak. </a:t>
          </a:r>
          <a:endParaRPr lang="en-US" dirty="0"/>
        </a:p>
      </dgm:t>
    </dgm:pt>
    <dgm:pt modelId="{17EEFDC6-4298-4B78-9D83-78833B746CFC}" type="parTrans" cxnId="{679DE9BC-031E-4960-A201-7391D37C7711}">
      <dgm:prSet/>
      <dgm:spPr/>
      <dgm:t>
        <a:bodyPr/>
        <a:lstStyle/>
        <a:p>
          <a:endParaRPr lang="en-US"/>
        </a:p>
      </dgm:t>
    </dgm:pt>
    <dgm:pt modelId="{70646C60-125C-45CD-91C3-98943C80B158}" type="sibTrans" cxnId="{679DE9BC-031E-4960-A201-7391D37C7711}">
      <dgm:prSet/>
      <dgm:spPr/>
      <dgm:t>
        <a:bodyPr/>
        <a:lstStyle/>
        <a:p>
          <a:endParaRPr lang="en-US"/>
        </a:p>
      </dgm:t>
    </dgm:pt>
    <dgm:pt modelId="{52E93026-6CA4-44B5-88C5-D7D6BC02CAA7}">
      <dgm:prSet/>
      <dgm:spPr/>
      <dgm:t>
        <a:bodyPr/>
        <a:lstStyle/>
        <a:p>
          <a:pPr rtl="0"/>
          <a:r>
            <a:rPr lang="ms-MY" b="0" i="0" baseline="0" dirty="0" smtClean="0"/>
            <a:t>Ketahuilah bahawa dorongan, semangat, perangsang, bimbingan dan kata-kata nasihat ibu bapa sangat membantu dalam membentuk jati diri anak-anak. </a:t>
          </a:r>
          <a:endParaRPr lang="ms-MY" b="0" i="0" baseline="0" dirty="0"/>
        </a:p>
      </dgm:t>
    </dgm:pt>
    <dgm:pt modelId="{3141C06B-ACA1-4105-83F7-11FFB753A886}" type="parTrans" cxnId="{29751A93-5F02-42DE-A625-175A9171FE57}">
      <dgm:prSet/>
      <dgm:spPr/>
      <dgm:t>
        <a:bodyPr/>
        <a:lstStyle/>
        <a:p>
          <a:endParaRPr lang="en-US"/>
        </a:p>
      </dgm:t>
    </dgm:pt>
    <dgm:pt modelId="{EE54CDC3-6EDF-4435-8C4B-1AD47088B721}" type="sibTrans" cxnId="{29751A93-5F02-42DE-A625-175A9171FE57}">
      <dgm:prSet/>
      <dgm:spPr/>
      <dgm:t>
        <a:bodyPr/>
        <a:lstStyle/>
        <a:p>
          <a:endParaRPr lang="en-US"/>
        </a:p>
      </dgm:t>
    </dgm:pt>
    <dgm:pt modelId="{97A7DF55-DC7B-4F7D-8360-DB85F7CA4740}" type="pres">
      <dgm:prSet presAssocID="{C2FF8F41-BA02-4C9A-A638-1EB1C01907AC}" presName="Name0" presStyleCnt="0">
        <dgm:presLayoutVars>
          <dgm:dir/>
          <dgm:resizeHandles val="exact"/>
        </dgm:presLayoutVars>
      </dgm:prSet>
      <dgm:spPr/>
    </dgm:pt>
    <dgm:pt modelId="{537B6F99-ABB5-4220-865F-ED10D54B83A9}" type="pres">
      <dgm:prSet presAssocID="{F61B4C11-717E-494E-8B8C-A84A7C65DF6B}" presName="node" presStyleLbl="node1" presStyleIdx="0" presStyleCnt="3">
        <dgm:presLayoutVars>
          <dgm:bulletEnabled val="1"/>
        </dgm:presLayoutVars>
      </dgm:prSet>
      <dgm:spPr/>
    </dgm:pt>
    <dgm:pt modelId="{66CB71AB-5686-4544-B548-8B0BEDF0760D}" type="pres">
      <dgm:prSet presAssocID="{7B79FEA6-47D2-4863-8377-C691DFB8AD6D}" presName="sibTrans" presStyleCnt="0"/>
      <dgm:spPr/>
    </dgm:pt>
    <dgm:pt modelId="{5B62A601-C8FB-4ACE-BD66-09DDDAE94449}" type="pres">
      <dgm:prSet presAssocID="{31A21041-2F8F-4B5A-9DE0-48EF723BCF5B}" presName="node" presStyleLbl="node1" presStyleIdx="1" presStyleCnt="3">
        <dgm:presLayoutVars>
          <dgm:bulletEnabled val="1"/>
        </dgm:presLayoutVars>
      </dgm:prSet>
      <dgm:spPr/>
    </dgm:pt>
    <dgm:pt modelId="{68D0FFB3-131A-45DF-A508-43FCCB6E1D7D}" type="pres">
      <dgm:prSet presAssocID="{70646C60-125C-45CD-91C3-98943C80B158}" presName="sibTrans" presStyleCnt="0"/>
      <dgm:spPr/>
    </dgm:pt>
    <dgm:pt modelId="{3688D9AB-F47E-4A7E-A5A2-0697BFED9160}" type="pres">
      <dgm:prSet presAssocID="{52E93026-6CA4-44B5-88C5-D7D6BC02CAA7}" presName="node" presStyleLbl="node1" presStyleIdx="2" presStyleCnt="3">
        <dgm:presLayoutVars>
          <dgm:bulletEnabled val="1"/>
        </dgm:presLayoutVars>
      </dgm:prSet>
      <dgm:spPr/>
    </dgm:pt>
  </dgm:ptLst>
  <dgm:cxnLst>
    <dgm:cxn modelId="{EDC69E16-825A-4712-949B-0FD1D61EC8C3}" srcId="{C2FF8F41-BA02-4C9A-A638-1EB1C01907AC}" destId="{F61B4C11-717E-494E-8B8C-A84A7C65DF6B}" srcOrd="0" destOrd="0" parTransId="{3F9F7691-C7DA-439D-B710-1B8CBD581698}" sibTransId="{7B79FEA6-47D2-4863-8377-C691DFB8AD6D}"/>
    <dgm:cxn modelId="{5CB7E9F2-43D9-4651-BE99-58C00CD20A96}" type="presOf" srcId="{31A21041-2F8F-4B5A-9DE0-48EF723BCF5B}" destId="{5B62A601-C8FB-4ACE-BD66-09DDDAE94449}" srcOrd="0" destOrd="0" presId="urn:microsoft.com/office/officeart/2005/8/layout/hList6"/>
    <dgm:cxn modelId="{3B9E2AA1-859C-4A16-AE08-103288EAD5B6}" type="presOf" srcId="{52E93026-6CA4-44B5-88C5-D7D6BC02CAA7}" destId="{3688D9AB-F47E-4A7E-A5A2-0697BFED9160}" srcOrd="0" destOrd="0" presId="urn:microsoft.com/office/officeart/2005/8/layout/hList6"/>
    <dgm:cxn modelId="{94AE6B87-58B5-416B-9727-C7CB0EE0BFAF}" type="presOf" srcId="{F61B4C11-717E-494E-8B8C-A84A7C65DF6B}" destId="{537B6F99-ABB5-4220-865F-ED10D54B83A9}" srcOrd="0" destOrd="0" presId="urn:microsoft.com/office/officeart/2005/8/layout/hList6"/>
    <dgm:cxn modelId="{29751A93-5F02-42DE-A625-175A9171FE57}" srcId="{C2FF8F41-BA02-4C9A-A638-1EB1C01907AC}" destId="{52E93026-6CA4-44B5-88C5-D7D6BC02CAA7}" srcOrd="2" destOrd="0" parTransId="{3141C06B-ACA1-4105-83F7-11FFB753A886}" sibTransId="{EE54CDC3-6EDF-4435-8C4B-1AD47088B721}"/>
    <dgm:cxn modelId="{E3289C62-5127-4D3D-9799-85E8CB66D061}" type="presOf" srcId="{C2FF8F41-BA02-4C9A-A638-1EB1C01907AC}" destId="{97A7DF55-DC7B-4F7D-8360-DB85F7CA4740}" srcOrd="0" destOrd="0" presId="urn:microsoft.com/office/officeart/2005/8/layout/hList6"/>
    <dgm:cxn modelId="{679DE9BC-031E-4960-A201-7391D37C7711}" srcId="{C2FF8F41-BA02-4C9A-A638-1EB1C01907AC}" destId="{31A21041-2F8F-4B5A-9DE0-48EF723BCF5B}" srcOrd="1" destOrd="0" parTransId="{17EEFDC6-4298-4B78-9D83-78833B746CFC}" sibTransId="{70646C60-125C-45CD-91C3-98943C80B158}"/>
    <dgm:cxn modelId="{2380246A-587E-40A4-B96D-432E2F5B41CB}" type="presParOf" srcId="{97A7DF55-DC7B-4F7D-8360-DB85F7CA4740}" destId="{537B6F99-ABB5-4220-865F-ED10D54B83A9}" srcOrd="0" destOrd="0" presId="urn:microsoft.com/office/officeart/2005/8/layout/hList6"/>
    <dgm:cxn modelId="{D7D93912-D852-46CD-83C6-7D7DD0371DE1}" type="presParOf" srcId="{97A7DF55-DC7B-4F7D-8360-DB85F7CA4740}" destId="{66CB71AB-5686-4544-B548-8B0BEDF0760D}" srcOrd="1" destOrd="0" presId="urn:microsoft.com/office/officeart/2005/8/layout/hList6"/>
    <dgm:cxn modelId="{4FAD969B-7E85-4888-B799-BD9A23BBB504}" type="presParOf" srcId="{97A7DF55-DC7B-4F7D-8360-DB85F7CA4740}" destId="{5B62A601-C8FB-4ACE-BD66-09DDDAE94449}" srcOrd="2" destOrd="0" presId="urn:microsoft.com/office/officeart/2005/8/layout/hList6"/>
    <dgm:cxn modelId="{6CD17F7D-1924-49F4-A1DF-0C6CBF98D64C}" type="presParOf" srcId="{97A7DF55-DC7B-4F7D-8360-DB85F7CA4740}" destId="{68D0FFB3-131A-45DF-A508-43FCCB6E1D7D}" srcOrd="3" destOrd="0" presId="urn:microsoft.com/office/officeart/2005/8/layout/hList6"/>
    <dgm:cxn modelId="{2DE15AAA-1EC5-4C92-B185-EC31CAF6936F}" type="presParOf" srcId="{97A7DF55-DC7B-4F7D-8360-DB85F7CA4740}" destId="{3688D9AB-F47E-4A7E-A5A2-0697BFED9160}" srcOrd="4" destOrd="0" presId="urn:microsoft.com/office/officeart/2005/8/layout/hList6"/>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1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9B6C4A-77EE-4683-B605-2C5A7A57ACEC}" type="datetimeFigureOut">
              <a:rPr lang="en-MY" smtClean="0"/>
              <a:pPr/>
              <a:t>12/3/2015</a:t>
            </a:fld>
            <a:endParaRPr lang="en-MY"/>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25F4F8-8D27-414A-B302-D144BA918955}" type="slidenum">
              <a:rPr lang="en-MY" smtClean="0"/>
              <a:pPr/>
              <a:t>‹#›</a:t>
            </a:fld>
            <a:endParaRPr lang="en-MY"/>
          </a:p>
        </p:txBody>
      </p:sp>
    </p:spTree>
    <p:extLst>
      <p:ext uri="{BB962C8B-B14F-4D97-AF65-F5344CB8AC3E}">
        <p14:creationId xmlns="" xmlns:p14="http://schemas.microsoft.com/office/powerpoint/2010/main" val="401673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ABDA28-8FD6-4624-B7A0-145B971B0CD9}" type="datetime1">
              <a:rPr lang="en-MY" smtClean="0"/>
              <a:pPr/>
              <a:t>12/3/2015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529943-5684-4C80-927A-9D3BD58A0D80}" type="datetime1">
              <a:rPr lang="en-MY" smtClean="0"/>
              <a:pPr/>
              <a:t>12/3/2015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A64F39-116D-4CB7-BEBE-54CC1FBAEA1B}" type="datetime1">
              <a:rPr lang="en-MY" smtClean="0"/>
              <a:pPr/>
              <a:t>12/3/2015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C1BF3-E720-4C22-9E45-DDBFBFBFBFEA}" type="datetime1">
              <a:rPr lang="en-MY" smtClean="0"/>
              <a:pPr/>
              <a:t>12/3/2015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31E7E7-0F6F-4FC6-8D82-A73C50FC8A01}" type="datetime1">
              <a:rPr lang="en-MY" smtClean="0"/>
              <a:pPr/>
              <a:t>12/3/2015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33FD72-CB97-43FF-9BC8-1BC5D284E0E6}" type="datetime1">
              <a:rPr lang="en-MY" smtClean="0"/>
              <a:pPr/>
              <a:t>12/3/2015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2BA709-1EFB-4E05-A772-6E84498B3CD2}" type="datetime1">
              <a:rPr lang="en-MY" smtClean="0"/>
              <a:pPr/>
              <a:t>12/3/2015</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E4D6B5-6656-4EE9-8DE6-BDE8CC9D8C6D}" type="datetime1">
              <a:rPr lang="en-MY" smtClean="0"/>
              <a:pPr/>
              <a:t>12/3/2015</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C187B1-03C5-49BA-B7B0-3EF6DB396982}" type="datetime1">
              <a:rPr lang="en-MY" smtClean="0"/>
              <a:pPr/>
              <a:t>12/3/2015</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D768A7-71B4-49F3-9E0B-4A0B6DB83CA8}" type="datetime1">
              <a:rPr lang="en-MY" smtClean="0"/>
              <a:pPr/>
              <a:t>12/3/2015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34E3E6-1E10-4DAC-B272-564ACA4FA87E}" type="datetime1">
              <a:rPr lang="en-MY" smtClean="0"/>
              <a:pPr/>
              <a:t>12/3/2015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93427-0925-45C8-8E89-B1651BC7B608}" type="datetime1">
              <a:rPr lang="en-MY" smtClean="0"/>
              <a:pPr/>
              <a:t>12/3/2015</a:t>
            </a:fld>
            <a:endParaRPr lang="en-M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784F8-D9B1-479F-A9B4-848AA317FB34}" type="slidenum">
              <a:rPr lang="en-MY" smtClean="0"/>
              <a:pPr/>
              <a:t>‹#›</a:t>
            </a:fld>
            <a:endParaRPr lang="en-MY"/>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0.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2.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3.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4.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5.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a:t>
            </a:fld>
            <a:endParaRPr lang="en-MY" sz="1600" b="1" dirty="0">
              <a:solidFill>
                <a:srgbClr val="FF0000"/>
              </a:solidFill>
            </a:endParaRPr>
          </a:p>
        </p:txBody>
      </p:sp>
      <p:pic>
        <p:nvPicPr>
          <p:cNvPr id="7" name="Picture 3"/>
          <p:cNvPicPr>
            <a:picLocks noChangeAspect="1"/>
          </p:cNvPicPr>
          <p:nvPr/>
        </p:nvPicPr>
        <p:blipFill>
          <a:blip r:embed="rId3"/>
          <a:srcRect/>
          <a:stretch>
            <a:fillRect/>
          </a:stretch>
        </p:blipFill>
        <p:spPr bwMode="auto">
          <a:xfrm>
            <a:off x="0" y="0"/>
            <a:ext cx="1749425" cy="1841500"/>
          </a:xfrm>
          <a:prstGeom prst="rect">
            <a:avLst/>
          </a:prstGeom>
          <a:noFill/>
          <a:ln w="9525">
            <a:noFill/>
            <a:miter lim="800000"/>
            <a:headEnd/>
            <a:tailEnd/>
          </a:ln>
        </p:spPr>
      </p:pic>
      <p:pic>
        <p:nvPicPr>
          <p:cNvPr id="9" name="Picture 3" descr="C:\Users\asari\AppData\Local\Temp\Rar$DRa0.764\LOGO JAKIM EDITED.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95880" y="0"/>
            <a:ext cx="1848120" cy="1857364"/>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11" name="Rectangle 10"/>
          <p:cNvSpPr/>
          <p:nvPr/>
        </p:nvSpPr>
        <p:spPr>
          <a:xfrm>
            <a:off x="0" y="6334780"/>
            <a:ext cx="7239000" cy="52322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defRPr/>
            </a:pPr>
            <a:r>
              <a:rPr lang="en-US" sz="2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 </a:t>
            </a:r>
            <a:r>
              <a:rPr lang="en-US" sz="28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13 MAC 2015/ 22 JAMADILAWAL 1436H</a:t>
            </a:r>
            <a:endParaRPr lang="en-MY" sz="2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endParaRPr>
          </a:p>
        </p:txBody>
      </p:sp>
      <p:sp>
        <p:nvSpPr>
          <p:cNvPr id="8" name="Rectangle 7"/>
          <p:cNvSpPr/>
          <p:nvPr/>
        </p:nvSpPr>
        <p:spPr>
          <a:xfrm>
            <a:off x="533400" y="1905000"/>
            <a:ext cx="7786742" cy="3046988"/>
          </a:xfrm>
          <a:prstGeom prst="rect">
            <a:avLst/>
          </a:prstGeom>
        </p:spPr>
        <p:txBody>
          <a:bodyPr wrap="square">
            <a:spAutoFit/>
          </a:bodyPr>
          <a:lstStyle/>
          <a:p>
            <a:pPr algn="ctr"/>
            <a:r>
              <a:rPr lang="en-US" sz="9600" dirty="0" smtClean="0">
                <a:ln w="18415" cmpd="sng">
                  <a:solidFill>
                    <a:srgbClr val="00B050"/>
                  </a:solidFill>
                  <a:prstDash val="solid"/>
                </a:ln>
                <a:solidFill>
                  <a:srgbClr val="00B050"/>
                </a:solidFill>
                <a:effectLst>
                  <a:glow rad="101600">
                    <a:schemeClr val="tx1">
                      <a:alpha val="60000"/>
                    </a:schemeClr>
                  </a:glow>
                  <a:outerShdw blurRad="63500" dir="3600000" algn="tl" rotWithShape="0">
                    <a:srgbClr val="000000">
                      <a:alpha val="70000"/>
                    </a:srgbClr>
                  </a:outerShdw>
                </a:effectLst>
                <a:latin typeface="Mistral" pitchFamily="66" charset="0"/>
              </a:rPr>
              <a:t>MEMBANGUN </a:t>
            </a:r>
            <a:endParaRPr lang="en-US" sz="9600" dirty="0" smtClean="0">
              <a:ln w="18415" cmpd="sng">
                <a:solidFill>
                  <a:srgbClr val="00B050"/>
                </a:solidFill>
                <a:prstDash val="solid"/>
              </a:ln>
              <a:solidFill>
                <a:srgbClr val="00B050"/>
              </a:solidFill>
              <a:effectLst>
                <a:glow rad="101600">
                  <a:schemeClr val="tx1">
                    <a:alpha val="60000"/>
                  </a:schemeClr>
                </a:glow>
                <a:outerShdw blurRad="63500" dir="3600000" algn="tl" rotWithShape="0">
                  <a:srgbClr val="000000">
                    <a:alpha val="70000"/>
                  </a:srgbClr>
                </a:outerShdw>
              </a:effectLst>
              <a:latin typeface="Mistral" pitchFamily="66" charset="0"/>
            </a:endParaRPr>
          </a:p>
          <a:p>
            <a:pPr algn="ctr"/>
            <a:r>
              <a:rPr lang="en-US" sz="9600" dirty="0" smtClean="0">
                <a:ln w="18415" cmpd="sng">
                  <a:solidFill>
                    <a:srgbClr val="00B050"/>
                  </a:solidFill>
                  <a:prstDash val="solid"/>
                </a:ln>
                <a:solidFill>
                  <a:srgbClr val="00B050"/>
                </a:solidFill>
                <a:effectLst>
                  <a:glow rad="101600">
                    <a:schemeClr val="tx1">
                      <a:alpha val="60000"/>
                    </a:schemeClr>
                  </a:glow>
                  <a:outerShdw blurRad="63500" dir="3600000" algn="tl" rotWithShape="0">
                    <a:srgbClr val="000000">
                      <a:alpha val="70000"/>
                    </a:srgbClr>
                  </a:outerShdw>
                </a:effectLst>
                <a:latin typeface="Mistral" pitchFamily="66" charset="0"/>
              </a:rPr>
              <a:t>POTENSI </a:t>
            </a:r>
            <a:r>
              <a:rPr lang="en-US" sz="9600" dirty="0" smtClean="0">
                <a:ln w="18415" cmpd="sng">
                  <a:solidFill>
                    <a:srgbClr val="00B050"/>
                  </a:solidFill>
                  <a:prstDash val="solid"/>
                </a:ln>
                <a:solidFill>
                  <a:srgbClr val="00B050"/>
                </a:solidFill>
                <a:effectLst>
                  <a:glow rad="101600">
                    <a:schemeClr val="tx1">
                      <a:alpha val="60000"/>
                    </a:schemeClr>
                  </a:glow>
                  <a:outerShdw blurRad="63500" dir="3600000" algn="tl" rotWithShape="0">
                    <a:srgbClr val="000000">
                      <a:alpha val="70000"/>
                    </a:srgbClr>
                  </a:outerShdw>
                </a:effectLst>
                <a:latin typeface="Mistral" pitchFamily="66" charset="0"/>
              </a:rPr>
              <a:t>DIRI</a:t>
            </a:r>
            <a:endParaRPr lang="en-US" sz="9600" dirty="0">
              <a:ln w="18415" cmpd="sng">
                <a:solidFill>
                  <a:srgbClr val="00B050"/>
                </a:solidFill>
                <a:prstDash val="solid"/>
              </a:ln>
              <a:solidFill>
                <a:srgbClr val="00B050"/>
              </a:solidFill>
              <a:effectLst>
                <a:glow rad="101600">
                  <a:schemeClr val="tx1">
                    <a:alpha val="60000"/>
                  </a:schemeClr>
                </a:glow>
                <a:outerShdw blurRad="63500" dir="3600000" algn="tl" rotWithShape="0">
                  <a:srgbClr val="000000">
                    <a:alpha val="70000"/>
                  </a:srgbClr>
                </a:outerShdw>
              </a:effectLst>
              <a:latin typeface="Mistral" pitchFamily="66" charset="0"/>
            </a:endParaRPr>
          </a:p>
        </p:txBody>
      </p:sp>
    </p:spTree>
    <p:extLst>
      <p:ext uri="{BB962C8B-B14F-4D97-AF65-F5344CB8AC3E}">
        <p14:creationId xmlns="" xmlns:p14="http://schemas.microsoft.com/office/powerpoint/2010/main" val="783461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10</a:t>
            </a:fld>
            <a:endParaRPr lang="en-MY" sz="1600" b="1" dirty="0">
              <a:solidFill>
                <a:srgbClr val="FF0000"/>
              </a:solidFill>
            </a:endParaRPr>
          </a:p>
        </p:txBody>
      </p:sp>
      <p:graphicFrame>
        <p:nvGraphicFramePr>
          <p:cNvPr id="7" name="Diagram 6"/>
          <p:cNvGraphicFramePr/>
          <p:nvPr/>
        </p:nvGraphicFramePr>
        <p:xfrm>
          <a:off x="228600" y="228600"/>
          <a:ext cx="86868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513206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11</a:t>
            </a:fld>
            <a:endParaRPr lang="en-MY" sz="1600" b="1" dirty="0">
              <a:solidFill>
                <a:srgbClr val="FF0000"/>
              </a:solidFill>
            </a:endParaRPr>
          </a:p>
        </p:txBody>
      </p:sp>
      <p:sp>
        <p:nvSpPr>
          <p:cNvPr id="33793" name="Rectangle 1"/>
          <p:cNvSpPr>
            <a:spLocks noChangeArrowheads="1"/>
          </p:cNvSpPr>
          <p:nvPr/>
        </p:nvSpPr>
        <p:spPr bwMode="auto">
          <a:xfrm>
            <a:off x="152400" y="1219201"/>
            <a:ext cx="8839200" cy="58939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Low"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ctr" defTabSz="914400" rtl="1" eaLnBrk="0" fontAlgn="base" latinLnBrk="0" hangingPunct="0">
              <a:lnSpc>
                <a:spcPct val="100000"/>
              </a:lnSpc>
              <a:spcBef>
                <a:spcPct val="0"/>
              </a:spcBef>
              <a:spcAft>
                <a:spcPct val="0"/>
              </a:spcAft>
              <a:buClrTx/>
              <a:buSzTx/>
              <a:buFontTx/>
              <a:buNone/>
              <a:tabLst/>
            </a:pPr>
            <a:r>
              <a:rPr kumimoji="0" lang="ar-SA" sz="5400" i="0" u="none" strike="noStrike" normalizeH="0" baseline="0" dirty="0" smtClean="0">
                <a:ln w="18415" cmpd="sng">
                  <a:solidFill>
                    <a:srgbClr val="FFFFFF"/>
                  </a:solidFill>
                  <a:prstDash val="solid"/>
                </a:ln>
                <a:solidFill>
                  <a:srgbClr val="FFFFFF"/>
                </a:solidFill>
                <a:effectLst>
                  <a:glow rad="101600">
                    <a:srgbClr val="0000FF">
                      <a:alpha val="60000"/>
                    </a:srgbClr>
                  </a:glow>
                  <a:outerShdw blurRad="63500" dir="3600000" algn="tl" rotWithShape="0">
                    <a:srgbClr val="000000">
                      <a:alpha val="70000"/>
                    </a:srgbClr>
                  </a:outerShdw>
                </a:effectLst>
                <a:latin typeface="QCF_P031" pitchFamily="2" charset="2"/>
                <a:ea typeface="Times New Roman" pitchFamily="18" charset="0"/>
                <a:cs typeface="QCF_P031" pitchFamily="2" charset="2"/>
              </a:rPr>
              <a:t>ﮩ ﮪ ﮫ ﮬ ﮭ ﮮ ﮯ ﮰ ﮱ ﯓ ﯔ ﯕ ﯖ ﯗ ﯘ ﯙ ﯚ ﯛ ﯜ ﯝ ﯞ ﯟ ﯠ ﯡ ﯢ ﯣ ﯤ ﯥ ﯦ ﯧ ﯨ ﯩ ﯪ ﯫ ﯬ ﯭ ﯮ ﯯ ﯰ ﯱ</a:t>
            </a:r>
            <a:endParaRPr kumimoji="0" lang="en-US" sz="5400" i="0" u="none" strike="noStrike" normalizeH="0" baseline="0" dirty="0" smtClean="0">
              <a:ln w="18415" cmpd="sng">
                <a:solidFill>
                  <a:srgbClr val="FFFFFF"/>
                </a:solidFill>
                <a:prstDash val="solid"/>
              </a:ln>
              <a:solidFill>
                <a:srgbClr val="FFFFFF"/>
              </a:solidFill>
              <a:effectLst>
                <a:glow rad="101600">
                  <a:srgbClr val="0000FF">
                    <a:alpha val="60000"/>
                  </a:srgbClr>
                </a:glow>
                <a:outerShdw blurRad="63500" dir="3600000" algn="tl" rotWithShape="0">
                  <a:srgbClr val="000000">
                    <a:alpha val="70000"/>
                  </a:srgbClr>
                </a:outerShdw>
              </a:effectLst>
              <a:latin typeface="Arial" pitchFamily="34" charset="0"/>
              <a:cs typeface="Arial" pitchFamily="34" charset="0"/>
            </a:endParaRPr>
          </a:p>
          <a:p>
            <a:pPr marL="0" marR="0" lvl="0" indent="457200" algn="justLow" defTabSz="914400" rtl="0" eaLnBrk="0" fontAlgn="base" latinLnBrk="0" hangingPunct="0">
              <a:lnSpc>
                <a:spcPct val="100000"/>
              </a:lnSpc>
              <a:spcBef>
                <a:spcPct val="0"/>
              </a:spcBef>
              <a:spcAft>
                <a:spcPct val="0"/>
              </a:spcAft>
              <a:buClrTx/>
              <a:buSzTx/>
              <a:buFontTx/>
              <a:buNone/>
              <a:tabLst/>
            </a:pPr>
            <a:endParaRPr kumimoji="0" lang="ms-MY" sz="1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457200" algn="justLow" defTabSz="914400" rtl="0" eaLnBrk="0" fontAlgn="base" latinLnBrk="0" hangingPunct="0">
              <a:lnSpc>
                <a:spcPct val="100000"/>
              </a:lnSpc>
              <a:spcBef>
                <a:spcPct val="0"/>
              </a:spcBef>
              <a:spcAft>
                <a:spcPct val="0"/>
              </a:spcAft>
              <a:buClrTx/>
              <a:buSzTx/>
              <a:buFontTx/>
              <a:buNone/>
              <a:tabLst/>
            </a:pPr>
            <a:endParaRPr kumimoji="0" lang="ms-MY" sz="1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457200" algn="justLow" defTabSz="914400" rtl="0" eaLnBrk="0" fontAlgn="base" latinLnBrk="0" hangingPunct="0">
              <a:lnSpc>
                <a:spcPct val="100000"/>
              </a:lnSpc>
              <a:spcBef>
                <a:spcPct val="0"/>
              </a:spcBef>
              <a:spcAft>
                <a:spcPct val="0"/>
              </a:spcAft>
              <a:buClrTx/>
              <a:buSzTx/>
              <a:buFontTx/>
              <a:buNone/>
              <a:tabLst/>
            </a:pPr>
            <a:endParaRPr kumimoji="0" lang="ms-MY"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457200" y="304800"/>
            <a:ext cx="8153400" cy="954107"/>
          </a:xfrm>
          <a:prstGeom prst="rect">
            <a:avLst/>
          </a:prstGeom>
        </p:spPr>
        <p:txBody>
          <a:bodyPr wrap="square">
            <a:spAutoFit/>
          </a:bodyPr>
          <a:lstStyle/>
          <a:p>
            <a:pPr lvl="0" indent="457200" algn="ctr" fontAlgn="base">
              <a:spcBef>
                <a:spcPct val="0"/>
              </a:spcBef>
              <a:spcAft>
                <a:spcPct val="0"/>
              </a:spcAft>
            </a:pPr>
            <a:r>
              <a:rPr lang="en-US" sz="2800" dirty="0" err="1" smtClean="0">
                <a:ln w="18415" cmpd="sng">
                  <a:solidFill>
                    <a:srgbClr val="FFFFFF"/>
                  </a:solidFill>
                  <a:prstDash val="solid"/>
                </a:ln>
                <a:solidFill>
                  <a:srgbClr val="FFFFFF"/>
                </a:solidFill>
                <a:effectLst>
                  <a:glow rad="101600">
                    <a:srgbClr val="0000FF">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Firman</a:t>
            </a:r>
            <a:r>
              <a:rPr lang="en-US" sz="2800" dirty="0" smtClean="0">
                <a:ln w="18415" cmpd="sng">
                  <a:solidFill>
                    <a:srgbClr val="FFFFFF"/>
                  </a:solidFill>
                  <a:prstDash val="solid"/>
                </a:ln>
                <a:solidFill>
                  <a:srgbClr val="FFFFFF"/>
                </a:solidFill>
                <a:effectLst>
                  <a:glow rad="101600">
                    <a:srgbClr val="0000FF">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Allah SWT </a:t>
            </a:r>
            <a:r>
              <a:rPr lang="en-US" sz="2800" dirty="0" err="1" smtClean="0">
                <a:ln w="18415" cmpd="sng">
                  <a:solidFill>
                    <a:srgbClr val="FFFFFF"/>
                  </a:solidFill>
                  <a:prstDash val="solid"/>
                </a:ln>
                <a:solidFill>
                  <a:srgbClr val="FFFFFF"/>
                </a:solidFill>
                <a:effectLst>
                  <a:glow rad="101600">
                    <a:srgbClr val="0000FF">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dalam</a:t>
            </a:r>
            <a:r>
              <a:rPr lang="en-US" sz="2800" dirty="0" smtClean="0">
                <a:ln w="18415" cmpd="sng">
                  <a:solidFill>
                    <a:srgbClr val="FFFFFF"/>
                  </a:solidFill>
                  <a:prstDash val="solid"/>
                </a:ln>
                <a:solidFill>
                  <a:srgbClr val="FFFFFF"/>
                </a:solidFill>
                <a:effectLst>
                  <a:glow rad="101600">
                    <a:srgbClr val="0000FF">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lang="en-US" sz="2800" dirty="0" err="1" smtClean="0">
                <a:ln w="18415" cmpd="sng">
                  <a:solidFill>
                    <a:srgbClr val="FFFFFF"/>
                  </a:solidFill>
                  <a:prstDash val="solid"/>
                </a:ln>
                <a:solidFill>
                  <a:srgbClr val="FFFFFF"/>
                </a:solidFill>
                <a:effectLst>
                  <a:glow rad="101600">
                    <a:srgbClr val="0000FF">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Surah</a:t>
            </a:r>
            <a:r>
              <a:rPr lang="en-US" sz="2800" dirty="0" smtClean="0">
                <a:ln w="18415" cmpd="sng">
                  <a:solidFill>
                    <a:srgbClr val="FFFFFF"/>
                  </a:solidFill>
                  <a:prstDash val="solid"/>
                </a:ln>
                <a:solidFill>
                  <a:srgbClr val="FFFFFF"/>
                </a:solidFill>
                <a:effectLst>
                  <a:glow rad="101600">
                    <a:srgbClr val="0000FF">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al-</a:t>
            </a:r>
            <a:r>
              <a:rPr lang="en-US" sz="2800" dirty="0" err="1" smtClean="0">
                <a:ln w="18415" cmpd="sng">
                  <a:solidFill>
                    <a:srgbClr val="FFFFFF"/>
                  </a:solidFill>
                  <a:prstDash val="solid"/>
                </a:ln>
                <a:solidFill>
                  <a:srgbClr val="FFFFFF"/>
                </a:solidFill>
                <a:effectLst>
                  <a:glow rad="101600">
                    <a:srgbClr val="0000FF">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Baqarah</a:t>
            </a:r>
            <a:r>
              <a:rPr lang="en-US" sz="2800" dirty="0" smtClean="0">
                <a:ln w="18415" cmpd="sng">
                  <a:solidFill>
                    <a:srgbClr val="FFFFFF"/>
                  </a:solidFill>
                  <a:prstDash val="solid"/>
                </a:ln>
                <a:solidFill>
                  <a:srgbClr val="FFFFFF"/>
                </a:solidFill>
                <a:effectLst>
                  <a:glow rad="101600">
                    <a:srgbClr val="0000FF">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lang="en-US" sz="2800" dirty="0" err="1" smtClean="0">
                <a:ln w="18415" cmpd="sng">
                  <a:solidFill>
                    <a:srgbClr val="FFFFFF"/>
                  </a:solidFill>
                  <a:prstDash val="solid"/>
                </a:ln>
                <a:solidFill>
                  <a:srgbClr val="FFFFFF"/>
                </a:solidFill>
                <a:effectLst>
                  <a:glow rad="101600">
                    <a:srgbClr val="0000FF">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ayat</a:t>
            </a:r>
            <a:r>
              <a:rPr lang="en-US" sz="2800" dirty="0" smtClean="0">
                <a:ln w="18415" cmpd="sng">
                  <a:solidFill>
                    <a:srgbClr val="FFFFFF"/>
                  </a:solidFill>
                  <a:prstDash val="solid"/>
                </a:ln>
                <a:solidFill>
                  <a:srgbClr val="FFFFFF"/>
                </a:solidFill>
                <a:effectLst>
                  <a:glow rad="101600">
                    <a:srgbClr val="0000FF">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200-202:</a:t>
            </a:r>
          </a:p>
        </p:txBody>
      </p:sp>
    </p:spTree>
    <p:extLst>
      <p:ext uri="{BB962C8B-B14F-4D97-AF65-F5344CB8AC3E}">
        <p14:creationId xmlns="" xmlns:p14="http://schemas.microsoft.com/office/powerpoint/2010/main" val="1318967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12</a:t>
            </a:fld>
            <a:endParaRPr lang="en-MY"/>
          </a:p>
        </p:txBody>
      </p:sp>
      <p:graphicFrame>
        <p:nvGraphicFramePr>
          <p:cNvPr id="5" name="Diagram 4"/>
          <p:cNvGraphicFramePr/>
          <p:nvPr/>
        </p:nvGraphicFramePr>
        <p:xfrm>
          <a:off x="304800" y="228600"/>
          <a:ext cx="86106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13</a:t>
            </a:fld>
            <a:endParaRPr lang="en-MY" sz="1600" b="1" dirty="0">
              <a:solidFill>
                <a:srgbClr val="FF0000"/>
              </a:solidFill>
            </a:endParaRPr>
          </a:p>
        </p:txBody>
      </p:sp>
      <p:graphicFrame>
        <p:nvGraphicFramePr>
          <p:cNvPr id="7" name="Diagram 6"/>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2614906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14</a:t>
            </a:fld>
            <a:endParaRPr lang="en-MY" sz="1600" b="1" dirty="0">
              <a:solidFill>
                <a:srgbClr val="FF0000"/>
              </a:solidFill>
            </a:endParaRPr>
          </a:p>
        </p:txBody>
      </p:sp>
      <p:graphicFrame>
        <p:nvGraphicFramePr>
          <p:cNvPr id="9" name="Diagram 8"/>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375046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15</a:t>
            </a:fld>
            <a:endParaRPr lang="en-MY" sz="1600" b="1" dirty="0">
              <a:solidFill>
                <a:srgbClr val="FF0000"/>
              </a:solidFill>
            </a:endParaRPr>
          </a:p>
        </p:txBody>
      </p:sp>
      <p:sp>
        <p:nvSpPr>
          <p:cNvPr id="30721" name="Rectangle 1"/>
          <p:cNvSpPr>
            <a:spLocks noChangeArrowheads="1"/>
          </p:cNvSpPr>
          <p:nvPr/>
        </p:nvSpPr>
        <p:spPr bwMode="auto">
          <a:xfrm>
            <a:off x="304800" y="1524000"/>
            <a:ext cx="8534400" cy="33547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sz="6600" b="1" i="0" u="none" strike="noStrike" normalizeH="0" baseline="0" dirty="0" smtClean="0">
                <a:ln w="11430">
                  <a:solidFill>
                    <a:srgbClr val="C00000"/>
                  </a:solidFill>
                </a:ln>
                <a:solidFill>
                  <a:srgbClr val="C00000"/>
                </a:solidFill>
                <a:effectLst>
                  <a:glow rad="101600">
                    <a:schemeClr val="tx1">
                      <a:alpha val="60000"/>
                    </a:schemeClr>
                  </a:glow>
                  <a:outerShdw blurRad="50800" dist="39000" dir="5460000" algn="tl">
                    <a:srgbClr val="000000">
                      <a:alpha val="38000"/>
                    </a:srgbClr>
                  </a:outerShdw>
                </a:effectLst>
                <a:latin typeface="QCF_P250" pitchFamily="2" charset="2"/>
                <a:ea typeface="Times New Roman" pitchFamily="18" charset="0"/>
                <a:cs typeface="QCF_P250" pitchFamily="2" charset="2"/>
              </a:rPr>
              <a:t>ﮬ ﮭ ﮮ ﮯ ﮰ ﮱ ﯓ ﯔ ﯕ ﯖ ﯗ ﯘ ﯙ ﯚ ﯛ ﯜ ﯝ ﯞ ﯟ ﯠ ﯡ ﯢ ﯣ ﯤ ﯥ ﯦ</a:t>
            </a:r>
            <a:endParaRPr kumimoji="0" lang="en-US" sz="6600" b="1" i="0" u="none" strike="noStrike" normalizeH="0" baseline="0" dirty="0" smtClean="0">
              <a:ln w="11430">
                <a:solidFill>
                  <a:srgbClr val="C00000"/>
                </a:solidFill>
              </a:ln>
              <a:solidFill>
                <a:srgbClr val="C00000"/>
              </a:solidFill>
              <a:effectLst>
                <a:glow rad="101600">
                  <a:schemeClr val="tx1">
                    <a:alpha val="60000"/>
                  </a:schemeClr>
                </a:glow>
                <a:outerShdw blurRad="50800" dist="39000" dir="5460000" algn="tl">
                  <a:srgbClr val="000000">
                    <a:alpha val="38000"/>
                  </a:srgbClr>
                </a:outerShdw>
              </a:effectLst>
              <a:latin typeface="Arial" pitchFamily="34" charset="0"/>
              <a:cs typeface="Arial" pitchFamily="34" charset="0"/>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ms-MY" sz="1400" b="1" i="0" u="none" strike="noStrike" normalizeH="0"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ea typeface="Times New Roman" pitchFamily="18" charset="0"/>
              <a:cs typeface="Times New Roman" pitchFamily="18" charset="0"/>
            </a:endParaRPr>
          </a:p>
        </p:txBody>
      </p:sp>
      <p:sp>
        <p:nvSpPr>
          <p:cNvPr id="5" name="Rectangle 4"/>
          <p:cNvSpPr/>
          <p:nvPr/>
        </p:nvSpPr>
        <p:spPr>
          <a:xfrm>
            <a:off x="0" y="381000"/>
            <a:ext cx="7343677" cy="646331"/>
          </a:xfrm>
          <a:prstGeom prst="rect">
            <a:avLst/>
          </a:prstGeom>
        </p:spPr>
        <p:txBody>
          <a:bodyPr wrap="none">
            <a:spAutoFit/>
          </a:bodyPr>
          <a:lstStyle/>
          <a:p>
            <a:pPr lvl="0" algn="ctr" fontAlgn="base">
              <a:spcBef>
                <a:spcPct val="0"/>
              </a:spcBef>
              <a:spcAft>
                <a:spcPct val="0"/>
              </a:spcAft>
            </a:pPr>
            <a:r>
              <a:rPr lang="en-US" sz="36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firman-Nya</a:t>
            </a:r>
            <a:r>
              <a:rPr lang="en-US" sz="36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lang="en-US" sz="36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dalam</a:t>
            </a:r>
            <a:r>
              <a:rPr lang="en-US" sz="36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lang="en-US" sz="36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surah</a:t>
            </a:r>
            <a:r>
              <a:rPr lang="en-US" sz="36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al-</a:t>
            </a:r>
            <a:r>
              <a:rPr lang="en-US" sz="36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Ra’d</a:t>
            </a:r>
            <a:r>
              <a:rPr lang="en-US" sz="36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lang="en-US" sz="36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ayat</a:t>
            </a:r>
            <a:r>
              <a:rPr lang="en-US" sz="36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11:</a:t>
            </a:r>
            <a:endParaRPr lang="en-US" sz="36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nard MT Condensed" pitchFamily="18" charset="0"/>
              <a:cs typeface="Arial" pitchFamily="34" charset="0"/>
            </a:endParaRPr>
          </a:p>
        </p:txBody>
      </p:sp>
    </p:spTree>
    <p:extLst>
      <p:ext uri="{BB962C8B-B14F-4D97-AF65-F5344CB8AC3E}">
        <p14:creationId xmlns="" xmlns:p14="http://schemas.microsoft.com/office/powerpoint/2010/main" val="15694416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16</a:t>
            </a:fld>
            <a:endParaRPr lang="en-MY"/>
          </a:p>
        </p:txBody>
      </p:sp>
      <p:graphicFrame>
        <p:nvGraphicFramePr>
          <p:cNvPr id="5" name="Diagram 4"/>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17</a:t>
            </a:fld>
            <a:endParaRPr lang="en-MY" sz="1600" b="1" dirty="0">
              <a:solidFill>
                <a:srgbClr val="FF0000"/>
              </a:solidFill>
            </a:endParaRPr>
          </a:p>
        </p:txBody>
      </p:sp>
      <p:graphicFrame>
        <p:nvGraphicFramePr>
          <p:cNvPr id="7" name="Diagram 6"/>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4659306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18</a:t>
            </a:fld>
            <a:endParaRPr lang="en-MY"/>
          </a:p>
        </p:txBody>
      </p:sp>
      <p:graphicFrame>
        <p:nvGraphicFramePr>
          <p:cNvPr id="5" name="Diagram 4"/>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19</a:t>
            </a:fld>
            <a:endParaRPr lang="en-MY"/>
          </a:p>
        </p:txBody>
      </p:sp>
      <p:graphicFrame>
        <p:nvGraphicFramePr>
          <p:cNvPr id="5" name="Diagram 4"/>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a:t>
            </a:fld>
            <a:endParaRPr lang="en-MY" sz="1600" b="1" dirty="0">
              <a:solidFill>
                <a:srgbClr val="FF0000"/>
              </a:solidFill>
            </a:endParaRPr>
          </a:p>
        </p:txBody>
      </p:sp>
      <p:sp>
        <p:nvSpPr>
          <p:cNvPr id="44033" name="Rectangle 1"/>
          <p:cNvSpPr>
            <a:spLocks noChangeArrowheads="1"/>
          </p:cNvSpPr>
          <p:nvPr/>
        </p:nvSpPr>
        <p:spPr bwMode="auto">
          <a:xfrm>
            <a:off x="533400" y="762000"/>
            <a:ext cx="8077200" cy="48613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60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اَلْحَمْدُ ِللهِ الَّذِيْ أَنْزَلَ عَلَى عَبْدِهِ الْكِتبَ وَلَمْ يَجْعَلْ لَّهُ عِوَجًا.</a:t>
            </a:r>
            <a:endParaRPr lang="en-US" sz="60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sz="60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قَيِّمًا لِيُنْذِرَ بَأْسًا شَدِيْدًا مِنْ لَّدُنْهُ وَيُبَشِّرَ الْمُؤْمِنِيْنَ الَّذِيْنَ يَعْمَلُوْنَ الصَّلِحَاتِ أَنَّ لَهُمْ أَجْرًا حَسَنَا</a:t>
            </a:r>
            <a:endParaRPr kumimoji="0" lang="ar-SA" sz="60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cs typeface="Arial" pitchFamily="34" charset="0"/>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20</a:t>
            </a:fld>
            <a:endParaRPr lang="en-MY"/>
          </a:p>
        </p:txBody>
      </p:sp>
      <p:sp>
        <p:nvSpPr>
          <p:cNvPr id="3" name="Rectangle 2"/>
          <p:cNvSpPr/>
          <p:nvPr/>
        </p:nvSpPr>
        <p:spPr>
          <a:xfrm>
            <a:off x="228600" y="1828800"/>
            <a:ext cx="8610600" cy="3662541"/>
          </a:xfrm>
          <a:prstGeom prst="rect">
            <a:avLst/>
          </a:prstGeom>
        </p:spPr>
        <p:txBody>
          <a:bodyPr wrap="square">
            <a:spAutoFit/>
          </a:bodyPr>
          <a:lstStyle/>
          <a:p>
            <a:pPr lvl="0" indent="457200" algn="justLow" fontAlgn="base">
              <a:spcBef>
                <a:spcPct val="0"/>
              </a:spcBef>
              <a:spcAft>
                <a:spcPct val="0"/>
              </a:spcAft>
            </a:pPr>
            <a:endParaRPr lang="en-US" sz="800" dirty="0" smtClean="0">
              <a:latin typeface="Arial" pitchFamily="34" charset="0"/>
              <a:cs typeface="Arial" pitchFamily="34" charset="0"/>
            </a:endParaRPr>
          </a:p>
          <a:p>
            <a:pPr lvl="0" indent="457200" algn="ctr" rtl="1" eaLnBrk="0" fontAlgn="base" hangingPunct="0">
              <a:spcBef>
                <a:spcPct val="0"/>
              </a:spcBef>
              <a:spcAft>
                <a:spcPct val="0"/>
              </a:spcAft>
            </a:pPr>
            <a:r>
              <a:rPr lang="ar-SA" sz="7200" b="1" dirty="0" smtClean="0">
                <a:ln>
                  <a:solidFill>
                    <a:srgbClr val="C00000"/>
                  </a:solidFill>
                </a:ln>
                <a:solidFill>
                  <a:srgbClr val="C00000"/>
                </a:solidFill>
                <a:effectLst>
                  <a:glow rad="101600">
                    <a:schemeClr val="tx1">
                      <a:alpha val="60000"/>
                    </a:schemeClr>
                  </a:glow>
                </a:effectLst>
                <a:latin typeface="Comic Sans MS" pitchFamily="66" charset="0"/>
                <a:ea typeface="Times New Roman" pitchFamily="18" charset="0"/>
                <a:cs typeface="Traditional Arabic" pitchFamily="2" charset="-78"/>
              </a:rPr>
              <a:t>إِنَّ </a:t>
            </a:r>
            <a:r>
              <a:rPr lang="ar-SA" sz="7200" b="1" dirty="0" smtClean="0">
                <a:ln>
                  <a:solidFill>
                    <a:srgbClr val="C00000"/>
                  </a:solidFill>
                </a:ln>
                <a:solidFill>
                  <a:srgbClr val="C00000"/>
                </a:solidFill>
                <a:effectLst>
                  <a:glow rad="101600">
                    <a:schemeClr val="tx1">
                      <a:alpha val="60000"/>
                    </a:schemeClr>
                  </a:glow>
                </a:effectLst>
                <a:latin typeface="Comic Sans MS" pitchFamily="66" charset="0"/>
                <a:ea typeface="Times New Roman" pitchFamily="18" charset="0"/>
                <a:cs typeface="Traditional Arabic" pitchFamily="2" charset="-78"/>
              </a:rPr>
              <a:t>عَرْشَ إِبْلِيسَ عَلَى ا</a:t>
            </a:r>
            <a:r>
              <a:rPr lang="ar-SA" sz="7200" b="1" dirty="0" smtClean="0" bmk="">
                <a:ln>
                  <a:solidFill>
                    <a:srgbClr val="C00000"/>
                  </a:solidFill>
                </a:ln>
                <a:solidFill>
                  <a:srgbClr val="C00000"/>
                </a:solidFill>
                <a:effectLst>
                  <a:glow rad="101600">
                    <a:schemeClr val="tx1">
                      <a:alpha val="60000"/>
                    </a:schemeClr>
                  </a:glow>
                </a:effectLst>
                <a:latin typeface="Comic Sans MS" pitchFamily="66" charset="0"/>
                <a:ea typeface="Times New Roman" pitchFamily="18" charset="0"/>
                <a:cs typeface="Traditional Arabic" pitchFamily="2" charset="-78"/>
              </a:rPr>
              <a:t>لْبَحْر</a:t>
            </a:r>
            <a:r>
              <a:rPr lang="ar-SA" sz="7200" b="1" dirty="0" smtClean="0">
                <a:ln>
                  <a:solidFill>
                    <a:srgbClr val="C00000"/>
                  </a:solidFill>
                </a:ln>
                <a:solidFill>
                  <a:srgbClr val="C00000"/>
                </a:solidFill>
                <a:effectLst>
                  <a:glow rad="101600">
                    <a:schemeClr val="tx1">
                      <a:alpha val="60000"/>
                    </a:schemeClr>
                  </a:glow>
                </a:effectLst>
                <a:latin typeface="Comic Sans MS" pitchFamily="66" charset="0"/>
                <a:ea typeface="Times New Roman" pitchFamily="18" charset="0"/>
                <a:cs typeface="Traditional Arabic" pitchFamily="2" charset="-78"/>
              </a:rPr>
              <a:t>ِ فَيَبْعَثُ سَرَايَاهُ فَيَفْتِنُونَ النَّاسَ فَأَعْظَمُهُمْ عِنْدَهُ أَعْظَمُهُمْ </a:t>
            </a:r>
            <a:r>
              <a:rPr lang="ar-SA" sz="7200" b="1" dirty="0" smtClean="0">
                <a:ln>
                  <a:solidFill>
                    <a:srgbClr val="C00000"/>
                  </a:solidFill>
                </a:ln>
                <a:solidFill>
                  <a:srgbClr val="C00000"/>
                </a:solidFill>
                <a:effectLst>
                  <a:glow rad="101600">
                    <a:schemeClr val="tx1">
                      <a:alpha val="60000"/>
                    </a:schemeClr>
                  </a:glow>
                </a:effectLst>
                <a:latin typeface="Comic Sans MS" pitchFamily="66" charset="0"/>
                <a:ea typeface="Times New Roman" pitchFamily="18" charset="0"/>
                <a:cs typeface="Traditional Arabic" pitchFamily="2" charset="-78"/>
              </a:rPr>
              <a:t>فِتْنَةً</a:t>
            </a:r>
            <a:endParaRPr lang="en-US" sz="7200" b="1" dirty="0" smtClean="0">
              <a:ln>
                <a:solidFill>
                  <a:srgbClr val="C00000"/>
                </a:solidFill>
              </a:ln>
              <a:solidFill>
                <a:srgbClr val="C00000"/>
              </a:solidFill>
              <a:effectLst>
                <a:glow rad="101600">
                  <a:schemeClr val="tx1">
                    <a:alpha val="60000"/>
                  </a:schemeClr>
                </a:glow>
              </a:effectLst>
              <a:latin typeface="Comic Sans MS" pitchFamily="66" charset="0"/>
              <a:ea typeface="Times New Roman" pitchFamily="18" charset="0"/>
              <a:cs typeface="Traditional Arabic" pitchFamily="2" charset="-78"/>
            </a:endParaRPr>
          </a:p>
          <a:p>
            <a:pPr lvl="0" indent="457200" algn="ctr" rtl="1" eaLnBrk="0" fontAlgn="base" hangingPunct="0">
              <a:spcBef>
                <a:spcPct val="0"/>
              </a:spcBef>
              <a:spcAft>
                <a:spcPct val="0"/>
              </a:spcAft>
            </a:pPr>
            <a:endParaRPr lang="en-US" sz="800" dirty="0" smtClean="0">
              <a:latin typeface="Arial" pitchFamily="34" charset="0"/>
              <a:cs typeface="Arial" pitchFamily="34" charset="0"/>
            </a:endParaRPr>
          </a:p>
        </p:txBody>
      </p:sp>
      <p:sp>
        <p:nvSpPr>
          <p:cNvPr id="6" name="Rectangle 5"/>
          <p:cNvSpPr/>
          <p:nvPr/>
        </p:nvSpPr>
        <p:spPr>
          <a:xfrm>
            <a:off x="228600" y="228600"/>
            <a:ext cx="8763000" cy="1200329"/>
          </a:xfrm>
          <a:prstGeom prst="rect">
            <a:avLst/>
          </a:prstGeom>
        </p:spPr>
        <p:txBody>
          <a:bodyPr wrap="square">
            <a:spAutoFit/>
          </a:bodyPr>
          <a:lstStyle/>
          <a:p>
            <a:pPr lvl="0" indent="457200" algn="ctr" fontAlgn="base">
              <a:spcBef>
                <a:spcPct val="0"/>
              </a:spcBef>
              <a:spcAft>
                <a:spcPct val="0"/>
              </a:spcAft>
            </a:pPr>
            <a:r>
              <a:rPr lang="en-US" sz="24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Renungilah</a:t>
            </a:r>
            <a:r>
              <a:rPr lang="en-US" sz="2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 </a:t>
            </a:r>
            <a:r>
              <a:rPr lang="en-US" sz="24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pesanan</a:t>
            </a:r>
            <a:r>
              <a:rPr lang="en-US" sz="2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 </a:t>
            </a:r>
            <a:r>
              <a:rPr lang="en-US" sz="24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Rasulullah</a:t>
            </a:r>
            <a:r>
              <a:rPr lang="en-US" sz="2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 SAW </a:t>
            </a:r>
            <a:r>
              <a:rPr lang="en-US" sz="24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daripada</a:t>
            </a:r>
            <a:r>
              <a:rPr lang="en-US" sz="2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 Jabir RA </a:t>
            </a:r>
            <a:r>
              <a:rPr lang="en-US" sz="24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tentang</a:t>
            </a:r>
            <a:r>
              <a:rPr lang="en-US" sz="2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 </a:t>
            </a:r>
            <a:r>
              <a:rPr lang="en-US" sz="24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kesungguhan</a:t>
            </a:r>
            <a:r>
              <a:rPr lang="en-US" sz="2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 </a:t>
            </a:r>
            <a:r>
              <a:rPr lang="en-US" sz="24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iblis</a:t>
            </a:r>
            <a:r>
              <a:rPr lang="en-US" sz="2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 yang </a:t>
            </a:r>
            <a:r>
              <a:rPr lang="en-US" sz="24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sentiasa</a:t>
            </a:r>
            <a:r>
              <a:rPr lang="en-US" sz="2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 </a:t>
            </a:r>
            <a:r>
              <a:rPr lang="en-US" sz="24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berprestasi</a:t>
            </a:r>
            <a:r>
              <a:rPr lang="en-US" sz="2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 </a:t>
            </a:r>
            <a:r>
              <a:rPr lang="en-US" sz="24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cemerlang</a:t>
            </a:r>
            <a:r>
              <a:rPr lang="en-US" sz="2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 </a:t>
            </a:r>
            <a:r>
              <a:rPr lang="en-US" sz="24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untuk</a:t>
            </a:r>
            <a:r>
              <a:rPr lang="en-US" sz="2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 </a:t>
            </a:r>
            <a:r>
              <a:rPr lang="en-US" sz="24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menyesatkan</a:t>
            </a:r>
            <a:r>
              <a:rPr lang="en-US" sz="2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 </a:t>
            </a:r>
            <a:r>
              <a:rPr lang="en-US" sz="24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manusia</a:t>
            </a:r>
            <a:r>
              <a:rPr lang="en-US" sz="2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 </a:t>
            </a:r>
            <a:r>
              <a:rPr lang="en-US" sz="24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dalam</a:t>
            </a:r>
            <a:r>
              <a:rPr lang="en-US" sz="2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 </a:t>
            </a:r>
            <a:r>
              <a:rPr lang="en-US" sz="24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sabdanya</a:t>
            </a:r>
            <a:r>
              <a:rPr lang="en-US" sz="2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8784F8-D9B1-479F-A9B4-848AA317FB34}" type="slidenum">
              <a:rPr lang="en-MY" smtClean="0"/>
              <a:pPr/>
              <a:t>21</a:t>
            </a:fld>
            <a:endParaRPr lang="en-MY"/>
          </a:p>
        </p:txBody>
      </p:sp>
      <p:pic>
        <p:nvPicPr>
          <p:cNvPr id="3"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Rectangle 3"/>
          <p:cNvSpPr/>
          <p:nvPr/>
        </p:nvSpPr>
        <p:spPr>
          <a:xfrm>
            <a:off x="381000" y="838200"/>
            <a:ext cx="8229600" cy="4524315"/>
          </a:xfrm>
          <a:prstGeom prst="rect">
            <a:avLst/>
          </a:prstGeom>
        </p:spPr>
        <p:txBody>
          <a:bodyPr wrap="square">
            <a:spAutoFit/>
          </a:bodyPr>
          <a:lstStyle/>
          <a:p>
            <a:pPr lvl="0" indent="457200" algn="ctr" eaLnBrk="0" fontAlgn="base" hangingPunct="0">
              <a:spcBef>
                <a:spcPct val="0"/>
              </a:spcBef>
              <a:spcAft>
                <a:spcPct val="0"/>
              </a:spcAft>
            </a:pP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Mafhumnya</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endPar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endParaRPr>
          </a:p>
          <a:p>
            <a:pPr lvl="0" indent="457200" algn="ctr" eaLnBrk="0" fontAlgn="base" hangingPunct="0">
              <a:spcBef>
                <a:spcPct val="0"/>
              </a:spcBef>
              <a:spcAft>
                <a:spcPct val="0"/>
              </a:spcAft>
            </a:pP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Singgahsana</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iblis</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berada</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di</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lautan</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Dari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sana</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dia</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mengirim</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pasukannya</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untuk</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membuat</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fitnah</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mengacau</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atau</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membawa</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bencana</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untuk</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umat</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manusia</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Maka</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syaitan</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yang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lebih</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besar</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membuat</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bencana</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dialah</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yang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lebih</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besar</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jasanya</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terhormat</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di</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kalangan</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mereka</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p>
          <a:p>
            <a:pPr lvl="0" indent="457200" algn="ctr" eaLnBrk="0" fontAlgn="base" hangingPunct="0">
              <a:spcBef>
                <a:spcPct val="0"/>
              </a:spcBef>
              <a:spcAft>
                <a:spcPct val="0"/>
              </a:spcAft>
            </a:pP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Hadith</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a:t>
            </a:r>
            <a:r>
              <a:rPr lang="en-US" sz="32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riwayat</a:t>
            </a:r>
            <a:r>
              <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ea typeface="Times New Roman" pitchFamily="18" charset="0"/>
                <a:cs typeface="JasmineUPC" pitchFamily="18" charset="-34"/>
              </a:rPr>
              <a:t> Muslim)</a:t>
            </a:r>
            <a:endParaRPr lang="en-U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JasmineUPC" pitchFamily="18" charset="-34"/>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22</a:t>
            </a:fld>
            <a:endParaRPr lang="en-MY" sz="1600" b="1" dirty="0">
              <a:solidFill>
                <a:srgbClr val="FF0000"/>
              </a:solidFill>
            </a:endParaRPr>
          </a:p>
        </p:txBody>
      </p:sp>
      <p:graphicFrame>
        <p:nvGraphicFramePr>
          <p:cNvPr id="7" name="Diagram 6"/>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7793088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23</a:t>
            </a:fld>
            <a:endParaRPr lang="en-MY"/>
          </a:p>
        </p:txBody>
      </p:sp>
      <p:graphicFrame>
        <p:nvGraphicFramePr>
          <p:cNvPr id="4" name="Diagram 3"/>
          <p:cNvGraphicFramePr/>
          <p:nvPr/>
        </p:nvGraphicFramePr>
        <p:xfrm>
          <a:off x="533400" y="228600"/>
          <a:ext cx="83058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24</a:t>
            </a:fld>
            <a:endParaRPr lang="en-MY" sz="1600" b="1" dirty="0">
              <a:solidFill>
                <a:srgbClr val="FF0000"/>
              </a:solidFill>
            </a:endParaRPr>
          </a:p>
        </p:txBody>
      </p:sp>
      <p:graphicFrame>
        <p:nvGraphicFramePr>
          <p:cNvPr id="7" name="Diagram 6"/>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2541583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25</a:t>
            </a:fld>
            <a:endParaRPr lang="en-MY" sz="1600" b="1" dirty="0">
              <a:solidFill>
                <a:srgbClr val="FF0000"/>
              </a:solidFill>
            </a:endParaRPr>
          </a:p>
        </p:txBody>
      </p:sp>
      <p:graphicFrame>
        <p:nvGraphicFramePr>
          <p:cNvPr id="7" name="Diagram 6"/>
          <p:cNvGraphicFramePr/>
          <p:nvPr/>
        </p:nvGraphicFramePr>
        <p:xfrm>
          <a:off x="762000" y="533400"/>
          <a:ext cx="76962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5364910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26</a:t>
            </a:fld>
            <a:endParaRPr lang="en-MY" sz="1600" b="1" dirty="0">
              <a:solidFill>
                <a:srgbClr val="FF0000"/>
              </a:solidFill>
            </a:endParaRPr>
          </a:p>
        </p:txBody>
      </p:sp>
      <p:sp>
        <p:nvSpPr>
          <p:cNvPr id="22529" name="Rectangle 1"/>
          <p:cNvSpPr>
            <a:spLocks noChangeArrowheads="1"/>
          </p:cNvSpPr>
          <p:nvPr/>
        </p:nvSpPr>
        <p:spPr bwMode="auto">
          <a:xfrm>
            <a:off x="228600" y="762000"/>
            <a:ext cx="8763000" cy="56015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113" algn="ctr" defTabSz="914400" rtl="0" eaLnBrk="1" fontAlgn="base" latinLnBrk="0" hangingPunct="1">
              <a:lnSpc>
                <a:spcPct val="100000"/>
              </a:lnSpc>
              <a:spcBef>
                <a:spcPct val="0"/>
              </a:spcBef>
              <a:spcAft>
                <a:spcPct val="0"/>
              </a:spcAft>
              <a:buClrTx/>
              <a:buSzTx/>
              <a:buFontTx/>
              <a:buNone/>
              <a:tabLst/>
            </a:pPr>
            <a:r>
              <a:rPr kumimoji="0" lang="en-US" sz="4000" i="0" u="none" strike="noStrike" normalizeH="0" baseline="0" dirty="0" err="1" smtClean="0">
                <a:ln w="18415" cmpd="sng">
                  <a:solidFill>
                    <a:srgbClr val="FFFFFF"/>
                  </a:solidFill>
                  <a:prstDash val="solid"/>
                </a:ln>
                <a:solidFill>
                  <a:srgbClr val="FFFFFF"/>
                </a:solidFill>
                <a:effectLst>
                  <a:glow rad="101600">
                    <a:srgbClr val="00B0F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firman</a:t>
            </a:r>
            <a:r>
              <a:rPr kumimoji="0" lang="en-US" sz="4000" i="0" u="none" strike="noStrike" normalizeH="0" baseline="0" dirty="0" smtClean="0">
                <a:ln w="18415" cmpd="sng">
                  <a:solidFill>
                    <a:srgbClr val="FFFFFF"/>
                  </a:solidFill>
                  <a:prstDash val="solid"/>
                </a:ln>
                <a:solidFill>
                  <a:srgbClr val="FFFFFF"/>
                </a:solidFill>
                <a:effectLst>
                  <a:glow rad="101600">
                    <a:srgbClr val="00B0F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Allah SWT </a:t>
            </a:r>
            <a:r>
              <a:rPr kumimoji="0" lang="en-US" sz="4000" i="0" u="none" strike="noStrike" normalizeH="0" baseline="0" dirty="0" err="1" smtClean="0">
                <a:ln w="18415" cmpd="sng">
                  <a:solidFill>
                    <a:srgbClr val="FFFFFF"/>
                  </a:solidFill>
                  <a:prstDash val="solid"/>
                </a:ln>
                <a:solidFill>
                  <a:srgbClr val="FFFFFF"/>
                </a:solidFill>
                <a:effectLst>
                  <a:glow rad="101600">
                    <a:srgbClr val="00B0F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dalam</a:t>
            </a:r>
            <a:r>
              <a:rPr kumimoji="0" lang="en-US" sz="4000" i="0" u="none" strike="noStrike" normalizeH="0" baseline="0" dirty="0" smtClean="0">
                <a:ln w="18415" cmpd="sng">
                  <a:solidFill>
                    <a:srgbClr val="FFFFFF"/>
                  </a:solidFill>
                  <a:prstDash val="solid"/>
                </a:ln>
                <a:solidFill>
                  <a:srgbClr val="FFFFFF"/>
                </a:solidFill>
                <a:effectLst>
                  <a:glow rad="101600">
                    <a:srgbClr val="00B0F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kumimoji="0" lang="en-US" sz="4000" i="0" u="none" strike="noStrike" normalizeH="0" baseline="0" dirty="0" err="1" smtClean="0">
                <a:ln w="18415" cmpd="sng">
                  <a:solidFill>
                    <a:srgbClr val="FFFFFF"/>
                  </a:solidFill>
                  <a:prstDash val="solid"/>
                </a:ln>
                <a:solidFill>
                  <a:srgbClr val="FFFFFF"/>
                </a:solidFill>
                <a:effectLst>
                  <a:glow rad="101600">
                    <a:srgbClr val="00B0F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surah</a:t>
            </a:r>
            <a:r>
              <a:rPr kumimoji="0" lang="en-US" sz="4000" i="0" u="none" strike="noStrike" normalizeH="0" baseline="0" dirty="0" smtClean="0">
                <a:ln w="18415" cmpd="sng">
                  <a:solidFill>
                    <a:srgbClr val="FFFFFF"/>
                  </a:solidFill>
                  <a:prstDash val="solid"/>
                </a:ln>
                <a:solidFill>
                  <a:srgbClr val="FFFFFF"/>
                </a:solidFill>
                <a:effectLst>
                  <a:glow rad="101600">
                    <a:srgbClr val="00B0F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a:t>
            </a:r>
            <a:r>
              <a:rPr kumimoji="0" lang="en-US" sz="4000" i="0" u="none" strike="noStrike" normalizeH="0" baseline="0" dirty="0" err="1" smtClean="0">
                <a:ln w="18415" cmpd="sng">
                  <a:solidFill>
                    <a:srgbClr val="FFFFFF"/>
                  </a:solidFill>
                  <a:prstDash val="solid"/>
                </a:ln>
                <a:solidFill>
                  <a:srgbClr val="FFFFFF"/>
                </a:solidFill>
                <a:effectLst>
                  <a:glow rad="101600">
                    <a:srgbClr val="00B0F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Taubat</a:t>
            </a:r>
            <a:r>
              <a:rPr kumimoji="0" lang="en-US" sz="4000" i="0" u="none" strike="noStrike" normalizeH="0" baseline="0" dirty="0" smtClean="0">
                <a:ln w="18415" cmpd="sng">
                  <a:solidFill>
                    <a:srgbClr val="FFFFFF"/>
                  </a:solidFill>
                  <a:prstDash val="solid"/>
                </a:ln>
                <a:solidFill>
                  <a:srgbClr val="FFFFFF"/>
                </a:solidFill>
                <a:effectLst>
                  <a:glow rad="101600">
                    <a:srgbClr val="00B0F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kumimoji="0" lang="en-US" sz="4000" i="0" u="none" strike="noStrike" normalizeH="0" baseline="0" dirty="0" err="1" smtClean="0">
                <a:ln w="18415" cmpd="sng">
                  <a:solidFill>
                    <a:srgbClr val="FFFFFF"/>
                  </a:solidFill>
                  <a:prstDash val="solid"/>
                </a:ln>
                <a:solidFill>
                  <a:srgbClr val="FFFFFF"/>
                </a:solidFill>
                <a:effectLst>
                  <a:glow rad="101600">
                    <a:srgbClr val="00B0F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ayat</a:t>
            </a:r>
            <a:r>
              <a:rPr kumimoji="0" lang="en-US" sz="4000" i="0" u="none" strike="noStrike" normalizeH="0" baseline="0" dirty="0" smtClean="0">
                <a:ln w="18415" cmpd="sng">
                  <a:solidFill>
                    <a:srgbClr val="FFFFFF"/>
                  </a:solidFill>
                  <a:prstDash val="solid"/>
                </a:ln>
                <a:solidFill>
                  <a:srgbClr val="FFFFFF"/>
                </a:solidFill>
                <a:effectLst>
                  <a:glow rad="101600">
                    <a:srgbClr val="00B0F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111:</a:t>
            </a:r>
            <a:endParaRPr kumimoji="0" lang="en-US" sz="6000" i="0" u="none" strike="noStrike" normalizeH="0" baseline="0" dirty="0" smtClean="0">
              <a:ln w="18415" cmpd="sng">
                <a:solidFill>
                  <a:srgbClr val="FFFFFF"/>
                </a:solidFill>
                <a:prstDash val="solid"/>
              </a:ln>
              <a:solidFill>
                <a:srgbClr val="FFFFFF"/>
              </a:solidFill>
              <a:effectLst>
                <a:glow rad="101600">
                  <a:srgbClr val="00B0F0">
                    <a:alpha val="60000"/>
                  </a:srgbClr>
                </a:glow>
                <a:outerShdw blurRad="63500" dir="3600000" algn="tl" rotWithShape="0">
                  <a:srgbClr val="000000">
                    <a:alpha val="70000"/>
                  </a:srgbClr>
                </a:outerShdw>
              </a:effectLst>
              <a:latin typeface="QCF_P204" pitchFamily="2" charset="2"/>
              <a:ea typeface="Times New Roman" pitchFamily="18" charset="0"/>
              <a:cs typeface="QCF_P204" pitchFamily="2" charset="2"/>
            </a:endParaRPr>
          </a:p>
          <a:p>
            <a:pPr marL="0" marR="0" lvl="0" indent="11113" algn="ctr" defTabSz="914400" rtl="1" eaLnBrk="0" fontAlgn="base" latinLnBrk="0" hangingPunct="0">
              <a:lnSpc>
                <a:spcPct val="100000"/>
              </a:lnSpc>
              <a:spcBef>
                <a:spcPct val="0"/>
              </a:spcBef>
              <a:spcAft>
                <a:spcPct val="0"/>
              </a:spcAft>
              <a:buClrTx/>
              <a:buSzTx/>
              <a:buFontTx/>
              <a:buNone/>
              <a:tabLst/>
            </a:pPr>
            <a:r>
              <a:rPr kumimoji="0" lang="ar-SA" sz="6000" b="1" i="0" u="none" strike="noStrike" cap="none" normalizeH="0" baseline="0" dirty="0" smtClean="0">
                <a:ln>
                  <a:solidFill>
                    <a:srgbClr val="C00000"/>
                  </a:solidFill>
                </a:ln>
                <a:solidFill>
                  <a:srgbClr val="C00000"/>
                </a:solidFill>
                <a:effectLst>
                  <a:glow rad="101600">
                    <a:schemeClr val="tx1">
                      <a:alpha val="60000"/>
                    </a:schemeClr>
                  </a:glow>
                </a:effectLst>
                <a:latin typeface="QCF_P204" pitchFamily="2" charset="2"/>
                <a:ea typeface="Times New Roman" pitchFamily="18" charset="0"/>
                <a:cs typeface="QCF_P204" pitchFamily="2" charset="2"/>
              </a:rPr>
              <a:t>ﯗ ﯘ ﯙ ﯚ ﯛ ﯜ ﯝ ﯞ ﯟ ﯠ</a:t>
            </a:r>
            <a:endParaRPr kumimoji="0" lang="en-US" sz="6000" b="1" i="0" u="none" strike="noStrike" cap="none" normalizeH="0" baseline="0" dirty="0" smtClean="0">
              <a:ln>
                <a:solidFill>
                  <a:srgbClr val="C00000"/>
                </a:solidFill>
              </a:ln>
              <a:solidFill>
                <a:srgbClr val="C00000"/>
              </a:solidFill>
              <a:effectLst>
                <a:glow rad="101600">
                  <a:schemeClr val="tx1">
                    <a:alpha val="60000"/>
                  </a:schemeClr>
                </a:glow>
              </a:effectLst>
              <a:latin typeface="Arial" pitchFamily="34" charset="0"/>
              <a:cs typeface="Arial" pitchFamily="34" charset="0"/>
            </a:endParaRPr>
          </a:p>
          <a:p>
            <a:pPr marL="0" marR="0" lvl="0" indent="11113" algn="justLow" defTabSz="914400" rtl="0" eaLnBrk="0" fontAlgn="base" latinLnBrk="0" hangingPunct="0">
              <a:lnSpc>
                <a:spcPct val="100000"/>
              </a:lnSpc>
              <a:spcBef>
                <a:spcPct val="0"/>
              </a:spcBef>
              <a:spcAft>
                <a:spcPct val="0"/>
              </a:spcAft>
              <a:buClrTx/>
              <a:buSzTx/>
              <a:buFontTx/>
              <a:buNone/>
              <a:tabLst/>
            </a:pPr>
            <a:endParaRPr kumimoji="0" lang="ms-MY"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1113" algn="ctr" defTabSz="914400" rtl="0" eaLnBrk="0" fontAlgn="base" latinLnBrk="0" hangingPunct="0">
              <a:lnSpc>
                <a:spcPct val="100000"/>
              </a:lnSpc>
              <a:spcBef>
                <a:spcPct val="0"/>
              </a:spcBef>
              <a:spcAft>
                <a:spcPct val="0"/>
              </a:spcAft>
              <a:buClrTx/>
              <a:buSzTx/>
              <a:buFontTx/>
              <a:buNone/>
              <a:tabLst/>
            </a:pPr>
            <a:r>
              <a:rPr kumimoji="0" lang="ms-MY"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Maksudnya: “</a:t>
            </a:r>
            <a:r>
              <a:rPr kumimoji="0" lang="en-US" sz="3600" u="none" strike="noStrike" normalizeH="0" baseline="0" dirty="0" err="1"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Sesungguhnya</a:t>
            </a:r>
            <a:r>
              <a:rPr kumimoji="0" lang="en-US"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Allah </a:t>
            </a:r>
            <a:r>
              <a:rPr kumimoji="0" lang="en-US" sz="3600" u="none" strike="noStrike" normalizeH="0" baseline="0" dirty="0" err="1"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telah</a:t>
            </a:r>
            <a:r>
              <a:rPr kumimoji="0" lang="en-US"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kumimoji="0" lang="en-US" sz="3600" u="none" strike="noStrike" normalizeH="0" baseline="0" dirty="0" err="1"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membeli</a:t>
            </a:r>
            <a:r>
              <a:rPr kumimoji="0" lang="en-US"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kumimoji="0" lang="en-US" sz="3600" u="none" strike="noStrike" normalizeH="0" baseline="0" dirty="0" err="1"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dari</a:t>
            </a:r>
            <a:r>
              <a:rPr kumimoji="0" lang="en-US"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kumimoji="0" lang="en-US" sz="3600" u="none" strike="noStrike" normalizeH="0" baseline="0" dirty="0" err="1"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orang</a:t>
            </a:r>
            <a:r>
              <a:rPr kumimoji="0" lang="en-US"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yang </a:t>
            </a:r>
            <a:r>
              <a:rPr kumimoji="0" lang="en-US" sz="3600" u="none" strike="noStrike" normalizeH="0" baseline="0" dirty="0" err="1"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beriman</a:t>
            </a:r>
            <a:r>
              <a:rPr kumimoji="0" lang="en-US"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kumimoji="0" lang="en-US" sz="3600" u="none" strike="noStrike" normalizeH="0" baseline="0" dirty="0" err="1"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akan</a:t>
            </a:r>
            <a:r>
              <a:rPr kumimoji="0" lang="en-US"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kumimoji="0" lang="en-US" sz="3600" u="none" strike="noStrike" normalizeH="0" baseline="0" dirty="0" err="1"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jiwa</a:t>
            </a:r>
            <a:r>
              <a:rPr kumimoji="0" lang="en-US"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kumimoji="0" lang="en-US" sz="3600" u="none" strike="noStrike" normalizeH="0" baseline="0" dirty="0" err="1"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dan</a:t>
            </a:r>
            <a:r>
              <a:rPr kumimoji="0" lang="en-US"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kumimoji="0" lang="en-US" sz="3600" u="none" strike="noStrike" normalizeH="0" baseline="0" dirty="0" err="1"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harta</a:t>
            </a:r>
            <a:r>
              <a:rPr kumimoji="0" lang="en-US"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kumimoji="0" lang="en-US" sz="3600" u="none" strike="noStrike" normalizeH="0" baseline="0" dirty="0" err="1"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benda</a:t>
            </a:r>
            <a:r>
              <a:rPr kumimoji="0" lang="en-US"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kumimoji="0" lang="en-US" sz="3600" u="none" strike="noStrike" normalizeH="0" baseline="0" dirty="0" err="1"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mereka</a:t>
            </a:r>
            <a:r>
              <a:rPr kumimoji="0" lang="en-US"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kumimoji="0" lang="en-US" sz="3600" u="none" strike="noStrike" normalizeH="0" baseline="0" dirty="0" err="1"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dengan</a:t>
            </a:r>
            <a:r>
              <a:rPr kumimoji="0" lang="en-US"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kumimoji="0" lang="en-US" sz="3600" u="none" strike="noStrike" normalizeH="0" baseline="0" dirty="0" err="1"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balasan</a:t>
            </a:r>
            <a:r>
              <a:rPr kumimoji="0" lang="en-US"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kumimoji="0" lang="en-US" sz="3600" u="none" strike="noStrike" normalizeH="0" baseline="0" dirty="0" err="1"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bahawa</a:t>
            </a:r>
            <a:r>
              <a:rPr kumimoji="0" lang="en-US"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kumimoji="0" lang="en-US" sz="3600" u="none" strike="noStrike" normalizeH="0" baseline="0" dirty="0" err="1"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mereka</a:t>
            </a:r>
            <a:r>
              <a:rPr kumimoji="0" lang="en-US"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kumimoji="0" lang="en-US" sz="3600" u="none" strike="noStrike" normalizeH="0" baseline="0" dirty="0" err="1"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akan</a:t>
            </a:r>
            <a:r>
              <a:rPr kumimoji="0" lang="en-US"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kumimoji="0" lang="en-US" sz="3600" u="none" strike="noStrike" normalizeH="0" baseline="0" dirty="0" err="1"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beroleh</a:t>
            </a:r>
            <a:r>
              <a:rPr kumimoji="0" lang="en-US"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 </a:t>
            </a:r>
            <a:r>
              <a:rPr kumimoji="0" lang="en-US" sz="3600" u="none" strike="noStrike" normalizeH="0" baseline="0" dirty="0" err="1"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syurga</a:t>
            </a:r>
            <a:r>
              <a:rPr kumimoji="0" lang="en-US"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a:t>
            </a:r>
            <a:r>
              <a:rPr kumimoji="0" lang="ms-MY"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ea typeface="Times New Roman" pitchFamily="18" charset="0"/>
                <a:cs typeface="Times New Roman" pitchFamily="18" charset="0"/>
              </a:rPr>
              <a:t>”.</a:t>
            </a:r>
            <a:endParaRPr kumimoji="0" lang="ms-MY" sz="3600" u="none" strike="noStrike" normalizeH="0" baseline="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nard MT Condensed" pitchFamily="18" charset="0"/>
              <a:cs typeface="Arial" pitchFamily="34" charset="0"/>
            </a:endParaRPr>
          </a:p>
        </p:txBody>
      </p:sp>
    </p:spTree>
    <p:extLst>
      <p:ext uri="{BB962C8B-B14F-4D97-AF65-F5344CB8AC3E}">
        <p14:creationId xmlns="" xmlns:p14="http://schemas.microsoft.com/office/powerpoint/2010/main" val="32858962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27</a:t>
            </a:fld>
            <a:endParaRPr lang="en-MY" sz="1600" b="1" dirty="0">
              <a:solidFill>
                <a:srgbClr val="FF0000"/>
              </a:solidFill>
            </a:endParaRPr>
          </a:p>
        </p:txBody>
      </p:sp>
      <p:sp>
        <p:nvSpPr>
          <p:cNvPr id="2" name="Rectangle 1"/>
          <p:cNvSpPr/>
          <p:nvPr/>
        </p:nvSpPr>
        <p:spPr>
          <a:xfrm>
            <a:off x="533400" y="990600"/>
            <a:ext cx="8286328" cy="5262979"/>
          </a:xfrm>
          <a:prstGeom prst="rect">
            <a:avLst/>
          </a:prstGeom>
        </p:spPr>
        <p:txBody>
          <a:bodyPr wrap="square">
            <a:spAutoFit/>
          </a:bodyPr>
          <a:lstStyle/>
          <a:p>
            <a:pPr algn="ctr" rtl="1"/>
            <a:r>
              <a:rPr lang="ar-SA" sz="4800" b="1" dirty="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rPr>
              <a:t>بَارَكَ اللهُ لِيْ وَلَكُمْ بالْقُرْآنِ الْعَظِيْمِ وَنَفَعَنِي وَإِيَّاكُمْ بِمَا فِيْهِ مِنَ الأيَاتِ وَالذِّكْرِ الْحَكِيْمِ وَتَقَبَّلَ مِنِّي وَمِنْكُمْ تِلاوَتَهُ إِنَّهُ هُوَ السَّمِيعُ الْعَلِيْمُ. أَقُوْلُ قَوْلِيْ هَذَا وَأَسْتَغْفِرُ اللهَ الْعَظِيْمَ لِيْ وَلَكُمْ وَلِسَائِرِ الْمُسْلِمِيْنَ وَالْمُسْلِمَاتِ وَالْمُؤْمِنِيْنَ وَالْمُؤْمِنَاتِ الأَحْيَاءِ مِنْهُمْ وَالأَمْوَاتِ، فَاسْتَغْفِرُوْهُ، إِنَّهُ هُوَ الْغَفُوْرُ الرَّحِيْمُ</a:t>
            </a:r>
            <a:endParaRPr lang="en-MY" sz="4800" b="1" dirty="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endParaRPr>
          </a:p>
        </p:txBody>
      </p:sp>
    </p:spTree>
    <p:extLst>
      <p:ext uri="{BB962C8B-B14F-4D97-AF65-F5344CB8AC3E}">
        <p14:creationId xmlns="" xmlns:p14="http://schemas.microsoft.com/office/powerpoint/2010/main" val="7891050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28</a:t>
            </a:fld>
            <a:endParaRPr lang="en-MY" sz="1600" b="1" dirty="0">
              <a:solidFill>
                <a:srgbClr val="FF0000"/>
              </a:solidFill>
            </a:endParaRPr>
          </a:p>
        </p:txBody>
      </p:sp>
      <p:grpSp>
        <p:nvGrpSpPr>
          <p:cNvPr id="5" name="Group 4"/>
          <p:cNvGrpSpPr/>
          <p:nvPr/>
        </p:nvGrpSpPr>
        <p:grpSpPr>
          <a:xfrm>
            <a:off x="0" y="0"/>
            <a:ext cx="9144000" cy="6856412"/>
            <a:chOff x="0" y="0"/>
            <a:chExt cx="9144000" cy="6856412"/>
          </a:xfrm>
        </p:grpSpPr>
        <p:pic>
          <p:nvPicPr>
            <p:cNvPr id="7" name="Picture 6" descr="32112626.jpg"/>
            <p:cNvPicPr>
              <a:picLocks noChangeAspect="1"/>
            </p:cNvPicPr>
            <p:nvPr/>
          </p:nvPicPr>
          <p:blipFill>
            <a:blip r:embed="rId2" cstate="print">
              <a:extLst>
                <a:ext uri="{28A0092B-C50C-407E-A947-70E740481C1C}">
                  <a14:useLocalDpi xmlns="" xmlns:a14="http://schemas.microsoft.com/office/drawing/2010/main" val="0"/>
                </a:ext>
              </a:extLst>
            </a:blip>
            <a:srcRect b="12476"/>
            <a:stretch>
              <a:fillRect/>
            </a:stretch>
          </p:blipFill>
          <p:spPr bwMode="auto">
            <a:xfrm>
              <a:off x="0" y="0"/>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srcRect/>
            <a:stretch>
              <a:fillRect/>
            </a:stretch>
          </p:blipFill>
          <p:spPr bwMode="auto">
            <a:xfrm>
              <a:off x="1714480" y="357166"/>
              <a:ext cx="5643603" cy="1974850"/>
            </a:xfrm>
            <a:prstGeom prst="rect">
              <a:avLst/>
            </a:prstGeom>
            <a:noFill/>
            <a:ln w="9525">
              <a:noFill/>
              <a:miter lim="800000"/>
              <a:headEnd/>
              <a:tailEnd/>
            </a:ln>
            <a:effectLst>
              <a:glow rad="101600">
                <a:schemeClr val="tx1">
                  <a:alpha val="60000"/>
                </a:schemeClr>
              </a:glow>
              <a:outerShdw blurRad="50800" dist="38100" dir="5400000" algn="t" rotWithShape="0">
                <a:prstClr val="black">
                  <a:alpha val="40000"/>
                </a:prstClr>
              </a:outerShdw>
            </a:effectLst>
          </p:spPr>
        </p:pic>
        <p:pic>
          <p:nvPicPr>
            <p:cNvPr id="9"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43000" y="2357438"/>
              <a:ext cx="6657975" cy="109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308116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29</a:t>
            </a:fld>
            <a:endParaRPr lang="en-MY" sz="1600" b="1" dirty="0">
              <a:solidFill>
                <a:srgbClr val="FF0000"/>
              </a:solidFill>
            </a:endParaRPr>
          </a:p>
        </p:txBody>
      </p:sp>
      <p:pic>
        <p:nvPicPr>
          <p:cNvPr id="5" name="Picture 4"/>
          <p:cNvPicPr>
            <a:picLocks noChangeAspect="1"/>
          </p:cNvPicPr>
          <p:nvPr/>
        </p:nvPicPr>
        <p:blipFill rotWithShape="1">
          <a:blip r:embed="rId2" cstate="print">
            <a:extLst/>
          </a:blip>
          <a:srcRect b="43848"/>
          <a:stretch/>
        </p:blipFill>
        <p:spPr>
          <a:xfrm>
            <a:off x="0" y="0"/>
            <a:ext cx="9144000" cy="3840480"/>
          </a:xfrm>
          <a:prstGeom prst="rect">
            <a:avLst/>
          </a:prstGeom>
          <a:effectLst>
            <a:reflection blurRad="6350" stA="50000" endA="300" endPos="55000" dir="5400000" sy="-100000" algn="bl" rotWithShape="0"/>
          </a:effectLst>
        </p:spPr>
      </p:pic>
      <p:pic>
        <p:nvPicPr>
          <p:cNvPr id="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3727450"/>
            <a:ext cx="9059863" cy="272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942012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a:t>
            </a:fld>
            <a:endParaRPr lang="en-MY" sz="1600" b="1" dirty="0">
              <a:solidFill>
                <a:srgbClr val="FF0000"/>
              </a:solidFill>
            </a:endParaRPr>
          </a:p>
        </p:txBody>
      </p:sp>
      <p:sp>
        <p:nvSpPr>
          <p:cNvPr id="43009" name="Rectangle 1"/>
          <p:cNvSpPr>
            <a:spLocks noChangeArrowheads="1"/>
          </p:cNvSpPr>
          <p:nvPr/>
        </p:nvSpPr>
        <p:spPr bwMode="auto">
          <a:xfrm>
            <a:off x="457200" y="1295400"/>
            <a:ext cx="81534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6000" b="1" i="0" u="none" strike="noStrike" cap="none" normalizeH="0" baseline="0" dirty="0" smtClean="0">
                <a:ln>
                  <a:solidFill>
                    <a:srgbClr val="00B050"/>
                  </a:solidFill>
                </a:ln>
                <a:solidFill>
                  <a:srgbClr val="00B050"/>
                </a:solidFill>
                <a:effectLst>
                  <a:glow rad="101600">
                    <a:schemeClr val="tx1">
                      <a:alpha val="60000"/>
                    </a:schemeClr>
                  </a:glow>
                </a:effectLst>
                <a:latin typeface="QCF_P227" pitchFamily="2" charset="2"/>
                <a:ea typeface="Times New Roman" pitchFamily="18" charset="0"/>
                <a:cs typeface="Traditional Arabic" pitchFamily="2" charset="-78"/>
              </a:rPr>
              <a:t>أَشْهَدُ أَن لآ إِلَهَ إِلاَّ اللهُ وَحْدَهُ لاَ شَرِيكَ لَهُ، أَنْزَلَ عَلَيْنَا الْقُرْاَنَ هُدًى وَرَحْمَةً</a:t>
            </a:r>
            <a:r>
              <a:rPr kumimoji="0" lang="ar-SA" sz="6000" b="1" i="0" u="none" strike="noStrike" cap="none" normalizeH="0" baseline="0" dirty="0" smtClean="0">
                <a:ln>
                  <a:solidFill>
                    <a:srgbClr val="00B050"/>
                  </a:solidFill>
                </a:ln>
                <a:solidFill>
                  <a:srgbClr val="00B050"/>
                </a:solidFill>
                <a:effectLst>
                  <a:glow rad="101600">
                    <a:schemeClr val="tx1">
                      <a:alpha val="60000"/>
                    </a:schemeClr>
                  </a:glow>
                </a:effectLst>
                <a:latin typeface="Traditional Arabic" pitchFamily="2" charset="-78"/>
                <a:ea typeface="Times New Roman" pitchFamily="18" charset="0"/>
                <a:cs typeface="Times New Roman" pitchFamily="18" charset="0"/>
              </a:rPr>
              <a:t>،</a:t>
            </a:r>
            <a:endParaRPr kumimoji="0" lang="en-US" sz="6000" b="1" i="0" u="none" strike="noStrike" cap="none" normalizeH="0" baseline="0" dirty="0" smtClean="0">
              <a:ln>
                <a:solidFill>
                  <a:srgbClr val="00B050"/>
                </a:solidFill>
              </a:ln>
              <a:solidFill>
                <a:srgbClr val="00B050"/>
              </a:solidFill>
              <a:effectLst>
                <a:glow rad="101600">
                  <a:schemeClr val="tx1">
                    <a:alpha val="60000"/>
                  </a:schemeClr>
                </a:glow>
              </a:effectLst>
              <a:latin typeface="Traditional Arabic" pitchFamily="2" charset="-78"/>
              <a:ea typeface="Times New Roman" pitchFamily="18" charset="0"/>
              <a:cs typeface="Times New Roman" pitchFamily="18"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sz="6000" b="1" i="0" u="none" strike="noStrike" cap="none" normalizeH="0" baseline="0" dirty="0" smtClean="0">
                <a:ln>
                  <a:solidFill>
                    <a:srgbClr val="00B050"/>
                  </a:solidFill>
                </a:ln>
                <a:solidFill>
                  <a:srgbClr val="00B050"/>
                </a:solidFill>
                <a:effectLst>
                  <a:glow rad="101600">
                    <a:schemeClr val="tx1">
                      <a:alpha val="60000"/>
                    </a:schemeClr>
                  </a:glow>
                </a:effectLst>
                <a:latin typeface="QCF_P227" pitchFamily="2" charset="2"/>
                <a:ea typeface="Times New Roman" pitchFamily="18" charset="0"/>
                <a:cs typeface="Traditional Arabic" pitchFamily="2" charset="-78"/>
              </a:rPr>
              <a:t> وَأَشْهَدُ أَنَّ مُحَمَّدًا عَبْدُهُ وَرَسُولُهُ، بَعَثَهُ اللهُ إِلَى النَّاسِ كَآفَّةً فَعَمَّهُمْ بِرَحْمَاهُ</a:t>
            </a:r>
            <a:r>
              <a:rPr kumimoji="0" lang="ar-SA" sz="2000" b="1" i="0" u="none" strike="noStrike" cap="none" normalizeH="0" baseline="0" dirty="0" smtClean="0">
                <a:ln>
                  <a:solidFill>
                    <a:srgbClr val="00B050"/>
                  </a:solidFill>
                </a:ln>
                <a:solidFill>
                  <a:srgbClr val="00B050"/>
                </a:solidFill>
                <a:effectLst>
                  <a:glow rad="101600">
                    <a:schemeClr val="tx1">
                      <a:alpha val="60000"/>
                    </a:schemeClr>
                  </a:glow>
                </a:effectLst>
                <a:latin typeface="QCF_P227" pitchFamily="2" charset="2"/>
                <a:ea typeface="Times New Roman" pitchFamily="18" charset="0"/>
                <a:cs typeface="Traditional Arabic" pitchFamily="2" charset="-78"/>
              </a:rPr>
              <a:t>.</a:t>
            </a:r>
            <a:endParaRPr kumimoji="0" lang="ar-SA" sz="1800" b="1" i="0" u="none" strike="noStrike" cap="none" normalizeH="0" baseline="0" dirty="0" smtClean="0">
              <a:ln>
                <a:solidFill>
                  <a:srgbClr val="00B050"/>
                </a:solidFill>
              </a:ln>
              <a:solidFill>
                <a:srgbClr val="00B050"/>
              </a:solidFill>
              <a:effectLst>
                <a:glow rad="101600">
                  <a:schemeClr val="tx1">
                    <a:alpha val="60000"/>
                  </a:schemeClr>
                </a:glow>
              </a:effectLst>
              <a:latin typeface="Arial" pitchFamily="34" charset="0"/>
              <a:cs typeface="Arial" pitchFamily="34" charset="0"/>
            </a:endParaRPr>
          </a:p>
        </p:txBody>
      </p:sp>
    </p:spTree>
    <p:extLst>
      <p:ext uri="{BB962C8B-B14F-4D97-AF65-F5344CB8AC3E}">
        <p14:creationId xmlns="" xmlns:p14="http://schemas.microsoft.com/office/powerpoint/2010/main" val="16955708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30</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t="4668" b="9500"/>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1087168" y="3573016"/>
              <a:ext cx="7572396" cy="1569660"/>
            </a:xfrm>
            <a:prstGeom prst="rect">
              <a:avLst/>
            </a:prstGeom>
            <a:noFill/>
            <a:ln w="38100">
              <a:noFill/>
            </a:ln>
          </p:spPr>
          <p:txBody>
            <a:bodyPr>
              <a:spAutoFit/>
            </a:bodyPr>
            <a:lstStyle/>
            <a:p>
              <a:pPr algn="ctr" fontAlgn="auto">
                <a:spcBef>
                  <a:spcPts val="0"/>
                </a:spcBef>
                <a:spcAft>
                  <a:spcPts val="0"/>
                </a:spcAft>
                <a:defRPr/>
              </a:pPr>
              <a:r>
                <a:rPr lang="en-US" sz="2400" b="1" noProof="1" smtClean="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Aku bersaksi bahawa tiada tuhan yang disembah melainkan Allah yang Maha Esa. Aku juga bersaksi bahawa Nabi Muhammad S.A.W.  adalah hambaNya dan rasulNya.</a:t>
              </a:r>
              <a:endParaRPr lang="en-US" sz="2400" b="1" noProof="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endParaRPr>
            </a:p>
          </p:txBody>
        </p:sp>
      </p:grpSp>
      <p:sp>
        <p:nvSpPr>
          <p:cNvPr id="3" name="Rectangle 2"/>
          <p:cNvSpPr/>
          <p:nvPr/>
        </p:nvSpPr>
        <p:spPr>
          <a:xfrm>
            <a:off x="683568" y="1340768"/>
            <a:ext cx="7812868" cy="2308324"/>
          </a:xfrm>
          <a:prstGeom prst="rect">
            <a:avLst/>
          </a:prstGeom>
        </p:spPr>
        <p:txBody>
          <a:bodyPr wrap="square">
            <a:spAutoFit/>
          </a:bodyPr>
          <a:lstStyle/>
          <a:p>
            <a:pPr algn="ctr"/>
            <a:r>
              <a:rPr lang="ar-SA" sz="3600" b="1" dirty="0">
                <a:solidFill>
                  <a:schemeClr val="bg1"/>
                </a:solidFill>
                <a:effectLst>
                  <a:glow rad="127000">
                    <a:schemeClr val="tx1"/>
                  </a:glow>
                  <a:outerShdw blurRad="38100" dist="38100" dir="2700000" algn="tl">
                    <a:srgbClr val="000000">
                      <a:alpha val="43137"/>
                    </a:srgbClr>
                  </a:outerShdw>
                </a:effectLst>
                <a:cs typeface="Traditional Arabic" panose="02010000000000000000" pitchFamily="2" charset="-78"/>
              </a:rPr>
              <a:t>أَشْهَدُ أَنْ لاَّ اِلَهَ إِلاَّ اللهُ وَحْدَهُ لآ شَرِيْكَ لَهُ، وَأَشْهَدُ أَنَّ سَيِّدَنَا وَنَبِيَّنَا مُحَمَّدًا عَبْدُهُ وَرَسُوْلُهُ سَيِّدُ الْخَلاَئِقِ وَالْبَشَرِ اَللَّهُمَّ فَصَلِّ وَسَلِّمْ وَبَارِكْ عَلَى سَيِّدِنَا وَنَبِيِّنَا مُحَمَّدٍ وَعَلَى آلِهِ وَأَصْحَابِهِ أَجْمَعِيْنَ.</a:t>
            </a:r>
            <a:endParaRPr lang="en-MY" sz="3600" b="1" dirty="0">
              <a:solidFill>
                <a:schemeClr val="bg1"/>
              </a:solidFill>
              <a:effectLst>
                <a:glow rad="127000">
                  <a:schemeClr val="tx1"/>
                </a:glow>
                <a:outerShdw blurRad="38100" dist="38100" dir="2700000" algn="tl">
                  <a:srgbClr val="000000">
                    <a:alpha val="43137"/>
                  </a:srgbClr>
                </a:outerShdw>
              </a:effectLst>
              <a:cs typeface="Traditional Arabic" panose="02010000000000000000" pitchFamily="2" charset="-78"/>
            </a:endParaRPr>
          </a:p>
        </p:txBody>
      </p:sp>
    </p:spTree>
    <p:extLst>
      <p:ext uri="{BB962C8B-B14F-4D97-AF65-F5344CB8AC3E}">
        <p14:creationId xmlns="" xmlns:p14="http://schemas.microsoft.com/office/powerpoint/2010/main" val="5939479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31</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2"/>
            <p:cNvSpPr txBox="1">
              <a:spLocks noChangeArrowheads="1"/>
            </p:cNvSpPr>
            <p:nvPr/>
          </p:nvSpPr>
          <p:spPr bwMode="auto">
            <a:xfrm>
              <a:off x="857224" y="2720623"/>
              <a:ext cx="7391400" cy="833178"/>
            </a:xfrm>
            <a:prstGeom prst="rect">
              <a:avLst/>
            </a:prstGeom>
            <a:noFill/>
            <a:ln w="9525">
              <a:noFill/>
              <a:round/>
              <a:headEnd/>
              <a:tailEnd/>
            </a:ln>
            <a:effectLst/>
          </p:spPr>
          <p:txBody>
            <a:bodyPr lIns="90000" tIns="46800" rIns="90000" bIns="46800">
              <a:spAutoFit/>
            </a:bodyP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400" b="1" noProof="1" smtClean="0">
                  <a:ln w="3175">
                    <a:solidFill>
                      <a:schemeClr val="bg1"/>
                    </a:solidFill>
                  </a:ln>
                  <a:solidFill>
                    <a:schemeClr val="bg1"/>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Bertakwalah kamu kepada Allah S.W.T. dan bersama-samalah dengan orang-orang yang benar.</a:t>
              </a:r>
              <a:endParaRPr lang="en-GB" sz="2400" b="1" noProof="1">
                <a:ln w="3175">
                  <a:solidFill>
                    <a:schemeClr val="bg1"/>
                  </a:solidFill>
                </a:ln>
                <a:solidFill>
                  <a:schemeClr val="bg1"/>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endParaRPr>
            </a:p>
          </p:txBody>
        </p:sp>
        <p:pic>
          <p:nvPicPr>
            <p:cNvPr id="9" name="Picture 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44940" y="874047"/>
              <a:ext cx="8736013" cy="2243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7424655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32</a:t>
            </a:fld>
            <a:endParaRPr lang="en-MY"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8650" y="1484313"/>
            <a:ext cx="7840663" cy="334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3716005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33</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6225" y="2049463"/>
              <a:ext cx="8589963" cy="241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37291537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34</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l="2800" t="2728" r="3424" b="3047"/>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2"/>
            <p:cNvSpPr txBox="1">
              <a:spLocks noChangeArrowheads="1"/>
            </p:cNvSpPr>
            <p:nvPr/>
          </p:nvSpPr>
          <p:spPr bwMode="auto">
            <a:xfrm>
              <a:off x="247680" y="3618825"/>
              <a:ext cx="8610600" cy="1941173"/>
            </a:xfrm>
            <a:prstGeom prst="rect">
              <a:avLst/>
            </a:prstGeom>
            <a:noFill/>
            <a:ln w="9525">
              <a:noFill/>
              <a:round/>
              <a:headEnd/>
              <a:tailEnd/>
            </a:ln>
            <a:effectLst/>
          </p:spPr>
          <p:txBody>
            <a:bodyPr lIns="90000" tIns="46800" rIns="90000" bIns="46800">
              <a:spAutoFit/>
            </a:bodyP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Ya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Allah,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kurniakanlah</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keredaan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kepada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empat</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orang</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khulafa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ar-Rasyidin</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Saidina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Abu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Bakar</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Umar</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Usman</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dan</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Ali bin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Abi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Talib</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Isteri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isteri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Nabi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yang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suci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ahli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keluarga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seluruh</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sahabat</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serta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para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tabiin</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Juga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redailah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kami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sekalian</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wahai</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Tuhan</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Yang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Maha</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400" b="1"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Penyayang</a:t>
              </a:r>
              <a:r>
                <a:rPr lang="en-GB" sz="2400" b="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t>
              </a:r>
            </a:p>
          </p:txBody>
        </p:sp>
        <p:pic>
          <p:nvPicPr>
            <p:cNvPr id="9" name="Picture 2"/>
            <p:cNvPicPr>
              <a:picLocks noChangeAspect="1" noChangeArrowheads="1"/>
            </p:cNvPicPr>
            <p:nvPr/>
          </p:nvPicPr>
          <p:blipFill>
            <a:blip r:embed="rId3" cstate="print"/>
            <a:srcRect/>
            <a:stretch>
              <a:fillRect/>
            </a:stretch>
          </p:blipFill>
          <p:spPr bwMode="auto">
            <a:xfrm>
              <a:off x="0" y="1071563"/>
              <a:ext cx="9017000" cy="2474912"/>
            </a:xfrm>
            <a:prstGeom prst="rect">
              <a:avLst/>
            </a:prstGeom>
            <a:noFill/>
            <a:ln w="9525">
              <a:noFill/>
              <a:miter lim="800000"/>
              <a:headEnd/>
              <a:tailEnd/>
            </a:ln>
            <a:effectLst>
              <a:outerShdw blurRad="50800" dist="38100" dir="5400000" algn="t" rotWithShape="0">
                <a:prstClr val="black">
                  <a:alpha val="40000"/>
                </a:prstClr>
              </a:outerShdw>
            </a:effectLst>
          </p:spPr>
        </p:pic>
      </p:grpSp>
    </p:spTree>
    <p:extLst>
      <p:ext uri="{BB962C8B-B14F-4D97-AF65-F5344CB8AC3E}">
        <p14:creationId xmlns="" xmlns:p14="http://schemas.microsoft.com/office/powerpoint/2010/main" val="27919757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35</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sp>
          <p:nvSpPr>
            <p:cNvPr id="7" name="Rectangle 6"/>
            <p:cNvSpPr/>
            <p:nvPr/>
          </p:nvSpPr>
          <p:spPr>
            <a:xfrm>
              <a:off x="0" y="0"/>
              <a:ext cx="9144000" cy="6858000"/>
            </a:xfrm>
            <a:prstGeom prst="rect">
              <a:avLst/>
            </a:prstGeom>
            <a:gradFill>
              <a:gsLst>
                <a:gs pos="0">
                  <a:schemeClr val="tx1"/>
                </a:gs>
                <a:gs pos="50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a:p>
          </p:txBody>
        </p:sp>
        <p:sp>
          <p:nvSpPr>
            <p:cNvPr id="8" name="Rectangle 1"/>
            <p:cNvSpPr>
              <a:spLocks noChangeArrowheads="1"/>
            </p:cNvSpPr>
            <p:nvPr/>
          </p:nvSpPr>
          <p:spPr bwMode="auto">
            <a:xfrm>
              <a:off x="607191" y="3357562"/>
              <a:ext cx="7929618" cy="1928826"/>
            </a:xfrm>
            <a:prstGeom prst="rect">
              <a:avLst/>
            </a:prstGeom>
            <a:noFill/>
            <a:ln w="9525">
              <a:noFill/>
              <a:round/>
              <a:headEnd/>
              <a:tailEnd/>
            </a:ln>
            <a:effectLst/>
          </p:spPr>
          <p:txBody>
            <a:bodyPr lIns="90000" tIns="46800" rIns="90000" bIns="46800" anchor="ctr"/>
            <a:lstStyle/>
            <a:p>
              <a:pPr algn="ctr" fontAlgn="auto">
                <a:spcBef>
                  <a:spcPts val="0"/>
                </a:spcBef>
                <a:spcAft>
                  <a:spcPts val="0"/>
                </a:spcAft>
                <a:buClr>
                  <a:srgbClr val="FFFFFF"/>
                </a:buClr>
                <a:buFont typeface="Monotype Corsiva"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Ya</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Allah,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ampunkanlah</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dosa</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golongan</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muslimin</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dan</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muslimat</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sama</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ada</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yang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masih</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hidup</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atau</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yang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telah</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GB" sz="2800" b="1" dirty="0" err="1">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mati</a:t>
              </a:r>
              <a:r>
                <a:rPr lang="en-GB" sz="2800" b="1" dirty="0">
                  <a:ln>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p>
          </p:txBody>
        </p:sp>
        <p:pic>
          <p:nvPicPr>
            <p:cNvPr id="9" name="Picture 2"/>
            <p:cNvPicPr>
              <a:picLocks noChangeAspect="1" noChangeArrowheads="1"/>
            </p:cNvPicPr>
            <p:nvPr/>
          </p:nvPicPr>
          <p:blipFill>
            <a:blip r:embed="rId2" cstate="print"/>
            <a:srcRect/>
            <a:stretch>
              <a:fillRect/>
            </a:stretch>
          </p:blipFill>
          <p:spPr bwMode="auto">
            <a:xfrm>
              <a:off x="576263" y="1885950"/>
              <a:ext cx="7993062" cy="1828800"/>
            </a:xfrm>
            <a:prstGeom prst="rect">
              <a:avLst/>
            </a:prstGeom>
            <a:noFill/>
            <a:ln w="9525">
              <a:noFill/>
              <a:miter lim="800000"/>
              <a:headEnd/>
              <a:tailEnd/>
            </a:ln>
            <a:effectLst>
              <a:outerShdw blurRad="50800" dist="38100" dir="5400000" algn="t" rotWithShape="0">
                <a:prstClr val="black">
                  <a:alpha val="40000"/>
                </a:prstClr>
              </a:outerShdw>
            </a:effectLst>
          </p:spPr>
        </p:pic>
      </p:grpSp>
    </p:spTree>
    <p:extLst>
      <p:ext uri="{BB962C8B-B14F-4D97-AF65-F5344CB8AC3E}">
        <p14:creationId xmlns="" xmlns:p14="http://schemas.microsoft.com/office/powerpoint/2010/main" val="39507636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36</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b="6950"/>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804863" y="4984750"/>
              <a:ext cx="7770812" cy="1570038"/>
            </a:xfrm>
            <a:prstGeom prst="rect">
              <a:avLst/>
            </a:prstGeom>
            <a:noFill/>
          </p:spPr>
          <p:txBody>
            <a:bodyPr>
              <a:spAutoFit/>
            </a:bodyPr>
            <a:lstStyle/>
            <a:p>
              <a:pPr algn="ctr" fontAlgn="auto">
                <a:spcBef>
                  <a:spcPts val="0"/>
                </a:spcBef>
                <a:spcAft>
                  <a:spcPts val="0"/>
                </a:spcAft>
                <a:defRPr/>
              </a:pP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Ya</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Allah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anugerahkanlah</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rahmat</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ke</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atas</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Raja-raja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kami</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dan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pemimpin-pemimpin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kami</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yang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melaksanakan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kebenaran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dan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menegakkan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 </a:t>
              </a:r>
              <a:r>
                <a:rPr lang="en-US" sz="2400" b="1" err="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keadilan</a:t>
              </a:r>
              <a:r>
                <a:rPr lang="en-US" sz="2400" b="1">
                  <a:solidFill>
                    <a:srgbClr val="FFFF00"/>
                  </a:solidFill>
                  <a:effectLst>
                    <a:glow rad="101600">
                      <a:schemeClr val="tx1">
                        <a:alpha val="60000"/>
                      </a:schemeClr>
                    </a:glow>
                    <a:outerShdw blurRad="38100" dist="38100" dir="2700000" algn="tl">
                      <a:srgbClr val="000000">
                        <a:alpha val="43137"/>
                      </a:srgbClr>
                    </a:outerShdw>
                  </a:effectLst>
                  <a:latin typeface="+mn-lt"/>
                  <a:ea typeface="Arial Unicode MS" pitchFamily="34" charset="-128"/>
                  <a:cs typeface="+mn-cs"/>
                </a:rPr>
                <a:t>.</a:t>
              </a:r>
            </a:p>
          </p:txBody>
        </p:sp>
        <p:pic>
          <p:nvPicPr>
            <p:cNvPr id="9" name="Picture 3"/>
            <p:cNvPicPr>
              <a:picLocks noChangeAspect="1" noChangeArrowheads="1"/>
            </p:cNvPicPr>
            <p:nvPr/>
          </p:nvPicPr>
          <p:blipFill>
            <a:blip r:embed="rId3" cstate="print"/>
            <a:srcRect/>
            <a:stretch>
              <a:fillRect/>
            </a:stretch>
          </p:blipFill>
          <p:spPr bwMode="auto">
            <a:xfrm>
              <a:off x="527050" y="2636838"/>
              <a:ext cx="8089900" cy="2347912"/>
            </a:xfrm>
            <a:prstGeom prst="rect">
              <a:avLst/>
            </a:prstGeom>
            <a:noFill/>
            <a:ln w="9525">
              <a:noFill/>
              <a:miter lim="800000"/>
              <a:headEnd/>
              <a:tailEnd/>
            </a:ln>
            <a:effectLst>
              <a:outerShdw blurRad="50800" dist="38100" dir="5400000" algn="t" rotWithShape="0">
                <a:prstClr val="black">
                  <a:alpha val="40000"/>
                </a:prstClr>
              </a:outerShdw>
            </a:effectLst>
          </p:spPr>
        </p:pic>
      </p:grpSp>
    </p:spTree>
    <p:extLst>
      <p:ext uri="{BB962C8B-B14F-4D97-AF65-F5344CB8AC3E}">
        <p14:creationId xmlns="" xmlns:p14="http://schemas.microsoft.com/office/powerpoint/2010/main" val="37854468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37</a:t>
            </a:fld>
            <a:endParaRPr lang="en-MY" sz="1600" b="1" dirty="0">
              <a:solidFill>
                <a:srgbClr val="FF0000"/>
              </a:solidFill>
            </a:endParaRPr>
          </a:p>
        </p:txBody>
      </p:sp>
      <p:grpSp>
        <p:nvGrpSpPr>
          <p:cNvPr id="5" name="Group 4"/>
          <p:cNvGrpSpPr/>
          <p:nvPr/>
        </p:nvGrpSpPr>
        <p:grpSpPr>
          <a:xfrm>
            <a:off x="-60325" y="-1588"/>
            <a:ext cx="9266238" cy="6858001"/>
            <a:chOff x="-60325" y="-1588"/>
            <a:chExt cx="9266238" cy="6858001"/>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8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325" y="133350"/>
              <a:ext cx="9266238" cy="6596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41468236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38</a:t>
            </a:fld>
            <a:endParaRPr lang="en-MY" sz="1600" b="1" dirty="0">
              <a:solidFill>
                <a:srgbClr val="FF0000"/>
              </a:solidFill>
            </a:endParaRPr>
          </a:p>
        </p:txBody>
      </p:sp>
      <p:grpSp>
        <p:nvGrpSpPr>
          <p:cNvPr id="5" name="Group 4"/>
          <p:cNvGrpSpPr/>
          <p:nvPr/>
        </p:nvGrpSpPr>
        <p:grpSpPr>
          <a:xfrm>
            <a:off x="0" y="0"/>
            <a:ext cx="9178925" cy="6869113"/>
            <a:chOff x="0" y="0"/>
            <a:chExt cx="9178925" cy="6869113"/>
          </a:xfrm>
        </p:grpSpPr>
        <p:pic>
          <p:nvPicPr>
            <p:cNvPr id="7" name="Picture 8"/>
            <p:cNvPicPr>
              <a:picLocks noChangeAspect="1"/>
            </p:cNvPicPr>
            <p:nvPr/>
          </p:nvPicPr>
          <p:blipFill>
            <a:blip r:embed="rId2" cstate="print"/>
            <a:srcRect/>
            <a:stretch>
              <a:fillRect/>
            </a:stretch>
          </p:blipFill>
          <p:spPr bwMode="auto">
            <a:xfrm>
              <a:off x="4356100" y="0"/>
              <a:ext cx="4814888" cy="6858000"/>
            </a:xfrm>
            <a:prstGeom prst="rect">
              <a:avLst/>
            </a:prstGeom>
            <a:noFill/>
            <a:ln w="9525">
              <a:noFill/>
              <a:miter lim="800000"/>
              <a:headEnd/>
              <a:tailEnd/>
            </a:ln>
          </p:spPr>
        </p:pic>
        <p:pic>
          <p:nvPicPr>
            <p:cNvPr id="8" name="Picture 7"/>
            <p:cNvPicPr>
              <a:picLocks noChangeAspect="1"/>
            </p:cNvPicPr>
            <p:nvPr/>
          </p:nvPicPr>
          <p:blipFill>
            <a:blip r:embed="rId3" cstate="print"/>
            <a:srcRect/>
            <a:stretch>
              <a:fillRect/>
            </a:stretch>
          </p:blipFill>
          <p:spPr bwMode="auto">
            <a:xfrm>
              <a:off x="0" y="11113"/>
              <a:ext cx="4356100" cy="6858000"/>
            </a:xfrm>
            <a:prstGeom prst="rect">
              <a:avLst/>
            </a:prstGeom>
            <a:noFill/>
            <a:ln w="9525">
              <a:noFill/>
              <a:miter lim="800000"/>
              <a:headEnd/>
              <a:tailEnd/>
            </a:ln>
          </p:spPr>
        </p:pic>
        <p:sp>
          <p:nvSpPr>
            <p:cNvPr id="9" name="TextBox 8"/>
            <p:cNvSpPr txBox="1"/>
            <p:nvPr/>
          </p:nvSpPr>
          <p:spPr>
            <a:xfrm>
              <a:off x="4599394" y="4645878"/>
              <a:ext cx="4032002" cy="1569660"/>
            </a:xfrm>
            <a:prstGeom prst="rect">
              <a:avLst/>
            </a:prstGeom>
            <a:noFill/>
          </p:spPr>
          <p:txBody>
            <a:bodyPr>
              <a:spAutoFit/>
            </a:bodyPr>
            <a:lstStyle/>
            <a:p>
              <a:pPr algn="ctr" fontAlgn="auto">
                <a:spcBef>
                  <a:spcPts val="0"/>
                </a:spcBef>
                <a:spcAft>
                  <a:spcPts val="0"/>
                </a:spcAft>
                <a:defRPr/>
              </a:pP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Ya</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Allah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jadikanlah</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Malaysia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dan</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seluruh</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negara</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kaum</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Muslimin</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dalam</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keadaan</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aman</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a:t>
              </a:r>
              <a:r>
                <a:rPr lang="en-US" sz="2400" err="1">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dan</a:t>
              </a:r>
              <a:r>
                <a:rPr lang="en-US" sz="2400">
                  <a:ln w="3175" cmpd="sng">
                    <a:solidFill>
                      <a:srgbClr val="FFFF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Arial Unicode MS" pitchFamily="34" charset="-128"/>
                  <a:cs typeface="Arial" pitchFamily="34" charset="0"/>
                </a:rPr>
                <a:t> damai</a:t>
              </a:r>
            </a:p>
          </p:txBody>
        </p:sp>
        <p:pic>
          <p:nvPicPr>
            <p:cNvPr id="10" name="Picture 2"/>
            <p:cNvPicPr>
              <a:picLocks noChangeAspect="1" noChangeArrowheads="1"/>
            </p:cNvPicPr>
            <p:nvPr/>
          </p:nvPicPr>
          <p:blipFill>
            <a:blip r:embed="rId4" cstate="print"/>
            <a:srcRect/>
            <a:stretch>
              <a:fillRect/>
            </a:stretch>
          </p:blipFill>
          <p:spPr bwMode="auto">
            <a:xfrm>
              <a:off x="546100" y="2603500"/>
              <a:ext cx="8632825" cy="2043113"/>
            </a:xfrm>
            <a:prstGeom prst="rect">
              <a:avLst/>
            </a:prstGeom>
            <a:noFill/>
            <a:ln w="9525">
              <a:noFill/>
              <a:miter lim="800000"/>
              <a:headEnd/>
              <a:tailEnd/>
            </a:ln>
            <a:effectLst>
              <a:outerShdw blurRad="50800" dist="38100" dir="5400000" algn="t" rotWithShape="0">
                <a:prstClr val="black">
                  <a:alpha val="40000"/>
                </a:prstClr>
              </a:outerShdw>
            </a:effectLst>
          </p:spPr>
        </p:pic>
      </p:grpSp>
    </p:spTree>
    <p:extLst>
      <p:ext uri="{BB962C8B-B14F-4D97-AF65-F5344CB8AC3E}">
        <p14:creationId xmlns="" xmlns:p14="http://schemas.microsoft.com/office/powerpoint/2010/main" val="24842242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39</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1"/>
            <p:cNvSpPr>
              <a:spLocks noChangeArrowheads="1"/>
            </p:cNvSpPr>
            <p:nvPr/>
          </p:nvSpPr>
          <p:spPr bwMode="auto">
            <a:xfrm>
              <a:off x="899592" y="4321975"/>
              <a:ext cx="7043758" cy="1928826"/>
            </a:xfrm>
            <a:prstGeom prst="rect">
              <a:avLst/>
            </a:prstGeom>
            <a:noFill/>
            <a:ln w="9525">
              <a:noFill/>
              <a:round/>
              <a:headEnd/>
              <a:tailEnd/>
            </a:ln>
            <a:effectLst/>
          </p:spPr>
          <p:txBody>
            <a:bodyPr lIns="90000" tIns="46800" rIns="90000" bIns="46800" anchor="ctr"/>
            <a:lstStyle/>
            <a:p>
              <a:pPr algn="ctr" fontAlgn="auto">
                <a:lnSpc>
                  <a:spcPct val="90000"/>
                </a:lnSpc>
                <a:spcBef>
                  <a:spcPts val="0"/>
                </a:spcBef>
                <a:spcAft>
                  <a:spcPts val="0"/>
                </a:spcAft>
                <a:buClr>
                  <a:srgbClr val="FFFFFF"/>
                </a:buClr>
                <a:buFont typeface="Monotype Corsiva"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a:solidFill>
                    <a:srgbClr val="FFFF00"/>
                  </a:solidFill>
                  <a:effectLst>
                    <a:glow rad="127000">
                      <a:schemeClr val="tx1"/>
                    </a:glow>
                  </a:effectLst>
                </a:rPr>
                <a:t>(Mereka berdoa dengan berkata): Ya Tuhan kami! Janganlah Engkau memesongkan hati kami sesudah Engkau beri petunjuk kepada kami, dan kurniakanlah kepada kami limpah rahmat dari sisi-Mu; sesungguhnya Engkau jualah Tuhan yang melimpah-limpah pemberian-Nya</a:t>
              </a:r>
              <a:endParaRPr lang="en-GB" sz="2400" b="1">
                <a:ln>
                  <a:solidFill>
                    <a:schemeClr val="tx1"/>
                  </a:solidFill>
                </a:ln>
                <a:solidFill>
                  <a:srgbClr val="FFFF00"/>
                </a:solidFill>
                <a:effectLst>
                  <a:glow rad="127000">
                    <a:schemeClr val="tx1"/>
                  </a:glow>
                </a:effectLst>
                <a:ea typeface="Arial Unicode MS" pitchFamily="34" charset="-128"/>
              </a:endParaRPr>
            </a:p>
          </p:txBody>
        </p:sp>
        <p:pic>
          <p:nvPicPr>
            <p:cNvPr id="9" name="Picture 2"/>
            <p:cNvPicPr>
              <a:picLocks noChangeAspect="1" noChangeArrowheads="1"/>
            </p:cNvPicPr>
            <p:nvPr/>
          </p:nvPicPr>
          <p:blipFill>
            <a:blip r:embed="rId3" cstate="print"/>
            <a:srcRect/>
            <a:stretch>
              <a:fillRect/>
            </a:stretch>
          </p:blipFill>
          <p:spPr bwMode="auto">
            <a:xfrm>
              <a:off x="974213" y="2133600"/>
              <a:ext cx="6894513" cy="1695450"/>
            </a:xfrm>
            <a:prstGeom prst="rect">
              <a:avLst/>
            </a:prstGeom>
            <a:noFill/>
            <a:ln w="9525">
              <a:noFill/>
              <a:miter lim="800000"/>
              <a:headEnd/>
              <a:tailEnd/>
            </a:ln>
            <a:effectLst>
              <a:glow rad="101600">
                <a:srgbClr val="002060">
                  <a:alpha val="60000"/>
                </a:srgbClr>
              </a:glow>
              <a:outerShdw blurRad="50800" dist="38100" dir="5400000" algn="t" rotWithShape="0">
                <a:prstClr val="black">
                  <a:alpha val="40000"/>
                </a:prstClr>
              </a:outerShdw>
            </a:effectLst>
          </p:spPr>
        </p:pic>
      </p:grpSp>
    </p:spTree>
    <p:extLst>
      <p:ext uri="{BB962C8B-B14F-4D97-AF65-F5344CB8AC3E}">
        <p14:creationId xmlns="" xmlns:p14="http://schemas.microsoft.com/office/powerpoint/2010/main" val="28622515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a:t>
            </a:fld>
            <a:endParaRPr lang="en-MY" sz="1600" b="1" dirty="0">
              <a:solidFill>
                <a:srgbClr val="FF0000"/>
              </a:solidFill>
            </a:endParaRPr>
          </a:p>
        </p:txBody>
      </p:sp>
      <p:sp>
        <p:nvSpPr>
          <p:cNvPr id="41985" name="Rectangle 1"/>
          <p:cNvSpPr>
            <a:spLocks noChangeArrowheads="1"/>
          </p:cNvSpPr>
          <p:nvPr/>
        </p:nvSpPr>
        <p:spPr bwMode="auto">
          <a:xfrm>
            <a:off x="533400" y="838200"/>
            <a:ext cx="815340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60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QCF_P227" pitchFamily="2" charset="2"/>
                <a:ea typeface="Times New Roman" pitchFamily="18" charset="0"/>
                <a:cs typeface="Traditional Arabic" pitchFamily="2" charset="-78"/>
              </a:rPr>
              <a:t>اَللَّهُمَّ صَلِّ وَسَلِّمْ عَلَى سَيِّدِنَا مُحَمَّدٍ وَعَلَى آَلِهِ وَأَصْحَابِهِ.</a:t>
            </a:r>
            <a:endParaRPr kumimoji="0" lang="en-US" sz="60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QCF_P227" pitchFamily="2" charset="2"/>
              <a:ea typeface="Times New Roman" pitchFamily="18" charset="0"/>
              <a:cs typeface="Traditional Arabic" pitchFamily="2" charset="-78"/>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sz="60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QCF_P227" pitchFamily="2" charset="2"/>
                <a:ea typeface="Times New Roman" pitchFamily="18" charset="0"/>
                <a:cs typeface="Traditional Arabic" pitchFamily="2" charset="-78"/>
              </a:rPr>
              <a:t> وَمَنِ اهْتَدَى بِهَدْيِهِ وَمَنِ اعْتَصَمَ بِعِصْمَتِهِ. أُوْلَئِكَ </a:t>
            </a:r>
            <a:r>
              <a:rPr kumimoji="0" lang="ar-SA" sz="60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الَّذِيْ هَدَاهُمُ اللهُ وَ</a:t>
            </a:r>
            <a:r>
              <a:rPr kumimoji="0" lang="ar-SA" sz="60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QCF_P227" pitchFamily="2" charset="2"/>
                <a:ea typeface="Times New Roman" pitchFamily="18" charset="0"/>
                <a:cs typeface="Traditional Arabic" pitchFamily="2" charset="-78"/>
              </a:rPr>
              <a:t>أُوْلَئِكَ </a:t>
            </a:r>
            <a:r>
              <a:rPr kumimoji="0" lang="ar-SA" sz="60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هُمْ أُوْلُو الأَلْبَبَ</a:t>
            </a:r>
            <a:r>
              <a:rPr kumimoji="0" lang="ar-SA" sz="20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a:t>
            </a:r>
            <a:endParaRPr kumimoji="0" lang="ar-SA" sz="18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cs typeface="Arial" pitchFamily="34" charset="0"/>
            </a:endParaRPr>
          </a:p>
        </p:txBody>
      </p:sp>
    </p:spTree>
    <p:extLst>
      <p:ext uri="{BB962C8B-B14F-4D97-AF65-F5344CB8AC3E}">
        <p14:creationId xmlns="" xmlns:p14="http://schemas.microsoft.com/office/powerpoint/2010/main" val="38689141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40</a:t>
            </a:fld>
            <a:endParaRPr lang="en-MY" sz="1600" b="1" dirty="0">
              <a:solidFill>
                <a:srgbClr val="FF0000"/>
              </a:solidFill>
            </a:endParaRPr>
          </a:p>
        </p:txBody>
      </p:sp>
      <p:grpSp>
        <p:nvGrpSpPr>
          <p:cNvPr id="5" name="Group 4"/>
          <p:cNvGrpSpPr/>
          <p:nvPr/>
        </p:nvGrpSpPr>
        <p:grpSpPr>
          <a:xfrm>
            <a:off x="8351" y="0"/>
            <a:ext cx="9144000" cy="6858000"/>
            <a:chOff x="0" y="0"/>
            <a:chExt cx="9144000" cy="6858000"/>
          </a:xfrm>
        </p:grpSpPr>
        <p:pic>
          <p:nvPicPr>
            <p:cNvPr id="7" name="Picture 6"/>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990600" y="2967335"/>
              <a:ext cx="7467600" cy="1384995"/>
            </a:xfrm>
            <a:prstGeom prst="rect">
              <a:avLst/>
            </a:prstGeom>
          </p:spPr>
          <p:txBody>
            <a:bodyPr wrap="square">
              <a:spAutoFit/>
            </a:bodyPr>
            <a:lstStyle/>
            <a:p>
              <a:pPr algn="ctr"/>
              <a:r>
                <a:rPr lang="en-US" sz="2800">
                  <a:solidFill>
                    <a:srgbClr val="FFFF00"/>
                  </a:solidFill>
                  <a:effectLst>
                    <a:glow rad="127000">
                      <a:schemeClr val="tx1"/>
                    </a:glow>
                  </a:effectLst>
                </a:rPr>
                <a:t>Wahai Tuhan kami; berilah kami kebaikan di dunia dan kebaikan di akhirat, dan peliharalah kami dari azab neraka</a:t>
              </a:r>
            </a:p>
          </p:txBody>
        </p:sp>
        <p:pic>
          <p:nvPicPr>
            <p:cNvPr id="9" name="Picture 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65112" y="1066800"/>
              <a:ext cx="8613775" cy="2182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34755058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41</a:t>
            </a:fld>
            <a:endParaRPr lang="en-MY"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rcRect b="11702"/>
          <a:stretch>
            <a:fillRect/>
          </a:stretch>
        </p:blipFill>
        <p:spPr bwMode="auto">
          <a:xfrm>
            <a:off x="0" y="0"/>
            <a:ext cx="9174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25565" y="990600"/>
            <a:ext cx="9272588" cy="2932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3187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42</a:t>
            </a:fld>
            <a:endParaRPr lang="en-MY" sz="1600" b="1" dirty="0">
              <a:solidFill>
                <a:srgbClr val="FF0000"/>
              </a:solidFill>
            </a:endParaRPr>
          </a:p>
        </p:txBody>
      </p:sp>
      <p:pic>
        <p:nvPicPr>
          <p:cNvPr id="5"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2400" y="3175"/>
            <a:ext cx="926623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89499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5</a:t>
            </a:fld>
            <a:endParaRPr lang="en-MY" sz="1600" b="1" dirty="0">
              <a:solidFill>
                <a:srgbClr val="FF0000"/>
              </a:solidFill>
            </a:endParaRPr>
          </a:p>
        </p:txBody>
      </p:sp>
      <p:sp>
        <p:nvSpPr>
          <p:cNvPr id="2" name="Rectangle 1"/>
          <p:cNvSpPr/>
          <p:nvPr/>
        </p:nvSpPr>
        <p:spPr>
          <a:xfrm>
            <a:off x="838200" y="1066800"/>
            <a:ext cx="7391400" cy="5016758"/>
          </a:xfrm>
          <a:prstGeom prst="rect">
            <a:avLst/>
          </a:prstGeom>
        </p:spPr>
        <p:txBody>
          <a:bodyPr wrap="square">
            <a:spAutoFit/>
          </a:bodyPr>
          <a:lstStyle/>
          <a:p>
            <a:pPr algn="ctr"/>
            <a:r>
              <a:rPr lang="ar-SA" sz="8000" b="1" dirty="0" smtClean="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rPr>
              <a:t>أَمَّا بَعْدُ، فَيَا عِبَادَ اللهِ، اتَّقُوا اللهَ، أُوْصِيْكُمْ وَإِيَّايَ بِتَقْوَى اللهِ، فَقَدْ فَازَ الْمُتَّقُوْنَ</a:t>
            </a:r>
            <a:endParaRPr lang="en-MY" sz="8000" b="1" dirty="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endParaRPr>
          </a:p>
        </p:txBody>
      </p:sp>
    </p:spTree>
    <p:extLst>
      <p:ext uri="{BB962C8B-B14F-4D97-AF65-F5344CB8AC3E}">
        <p14:creationId xmlns="" xmlns:p14="http://schemas.microsoft.com/office/powerpoint/2010/main" val="432237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6</a:t>
            </a:fld>
            <a:endParaRPr lang="en-MY" sz="1600" b="1" dirty="0">
              <a:solidFill>
                <a:srgbClr val="FF0000"/>
              </a:solidFill>
            </a:endParaRPr>
          </a:p>
        </p:txBody>
      </p:sp>
      <p:graphicFrame>
        <p:nvGraphicFramePr>
          <p:cNvPr id="7" name="Diagram 6"/>
          <p:cNvGraphicFramePr/>
          <p:nvPr/>
        </p:nvGraphicFramePr>
        <p:xfrm>
          <a:off x="762000" y="457200"/>
          <a:ext cx="76200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27805317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7</a:t>
            </a:fld>
            <a:endParaRPr lang="en-MY" sz="1600" b="1" dirty="0">
              <a:solidFill>
                <a:srgbClr val="FF0000"/>
              </a:solidFill>
            </a:endParaRPr>
          </a:p>
        </p:txBody>
      </p:sp>
      <p:sp>
        <p:nvSpPr>
          <p:cNvPr id="7" name="Rectangle 6"/>
          <p:cNvSpPr/>
          <p:nvPr/>
        </p:nvSpPr>
        <p:spPr>
          <a:xfrm>
            <a:off x="2438400" y="838200"/>
            <a:ext cx="4395755" cy="1107996"/>
          </a:xfrm>
          <a:prstGeom prst="rect">
            <a:avLst/>
          </a:prstGeom>
        </p:spPr>
        <p:txBody>
          <a:bodyPr wrap="none">
            <a:spAutoFit/>
          </a:bodyPr>
          <a:lstStyle/>
          <a:p>
            <a:pPr algn="ctr"/>
            <a:r>
              <a:rPr lang="en-US" sz="6600" b="1" dirty="0" err="1"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Tajuk</a:t>
            </a:r>
            <a:r>
              <a:rPr lang="en-US" sz="6600" b="1" dirty="0"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 </a:t>
            </a:r>
            <a:r>
              <a:rPr lang="en-US" sz="6600" b="1" dirty="0" err="1" smtClean="0">
                <a:ln>
                  <a:solidFill>
                    <a:srgbClr val="0070C0"/>
                  </a:solidFill>
                </a:ln>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Khutbah</a:t>
            </a:r>
            <a:r>
              <a:rPr lang="en-US" sz="6600" b="1" dirty="0"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 :</a:t>
            </a:r>
            <a:endParaRPr lang="en-MY" sz="6600" b="1" dirty="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endParaRPr>
          </a:p>
        </p:txBody>
      </p:sp>
      <p:sp>
        <p:nvSpPr>
          <p:cNvPr id="8" name="Rectangle 7"/>
          <p:cNvSpPr/>
          <p:nvPr/>
        </p:nvSpPr>
        <p:spPr>
          <a:xfrm>
            <a:off x="990600" y="2514600"/>
            <a:ext cx="7239000" cy="2308324"/>
          </a:xfrm>
          <a:prstGeom prst="rect">
            <a:avLst/>
          </a:prstGeom>
        </p:spPr>
        <p:txBody>
          <a:bodyPr wrap="square">
            <a:spAutoFit/>
          </a:bodyPr>
          <a:lstStyle/>
          <a:p>
            <a:pPr algn="ctr"/>
            <a:r>
              <a:rPr lang="ms-MY" sz="7200"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Mistral" pitchFamily="66" charset="0"/>
                <a:cs typeface="JasmineUPC" pitchFamily="18" charset="-34"/>
              </a:rPr>
              <a:t>MEMBANGUN POTENSI DIRI</a:t>
            </a:r>
            <a:endParaRPr lang="en-US" sz="7200"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latin typeface="Mistral" pitchFamily="66" charset="0"/>
              <a:cs typeface="JasmineUPC" pitchFamily="18" charset="-34"/>
            </a:endParaRPr>
          </a:p>
        </p:txBody>
      </p:sp>
    </p:spTree>
    <p:extLst>
      <p:ext uri="{BB962C8B-B14F-4D97-AF65-F5344CB8AC3E}">
        <p14:creationId xmlns="" xmlns:p14="http://schemas.microsoft.com/office/powerpoint/2010/main" val="352565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8</a:t>
            </a:fld>
            <a:endParaRPr lang="en-MY" sz="1600" b="1" dirty="0">
              <a:solidFill>
                <a:srgbClr val="FF0000"/>
              </a:solidFill>
            </a:endParaRPr>
          </a:p>
        </p:txBody>
      </p:sp>
      <p:graphicFrame>
        <p:nvGraphicFramePr>
          <p:cNvPr id="5" name="Diagram 4"/>
          <p:cNvGraphicFramePr/>
          <p:nvPr/>
        </p:nvGraphicFramePr>
        <p:xfrm>
          <a:off x="152400" y="152400"/>
          <a:ext cx="88392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83147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aizuriah\Pictures\hd-desktop-wallpapers-free-download-wallpapers-daddy-desktop-picture-desktop-wallpapers.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9</a:t>
            </a:fld>
            <a:endParaRPr lang="en-MY" sz="1600" b="1" dirty="0">
              <a:solidFill>
                <a:srgbClr val="FF0000"/>
              </a:solidFill>
            </a:endParaRPr>
          </a:p>
        </p:txBody>
      </p:sp>
      <p:graphicFrame>
        <p:nvGraphicFramePr>
          <p:cNvPr id="7" name="Diagram 6"/>
          <p:cNvGraphicFramePr/>
          <p:nvPr/>
        </p:nvGraphicFramePr>
        <p:xfrm>
          <a:off x="228600" y="304800"/>
          <a:ext cx="86868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2425513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1715</TotalTime>
  <Words>1766</Words>
  <Application>Microsoft Office PowerPoint</Application>
  <PresentationFormat>On-screen Show (4:3)</PresentationFormat>
  <Paragraphs>125</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MTMZA ICT</dc:creator>
  <cp:lastModifiedBy>maizuriah</cp:lastModifiedBy>
  <cp:revision>183</cp:revision>
  <dcterms:created xsi:type="dcterms:W3CDTF">2014-12-10T01:16:34Z</dcterms:created>
  <dcterms:modified xsi:type="dcterms:W3CDTF">2015-03-12T08:10:40Z</dcterms:modified>
</cp:coreProperties>
</file>