
<file path=[Content_Types].xml><?xml version="1.0" encoding="utf-8"?>
<Types xmlns="http://schemas.openxmlformats.org/package/2006/content-types">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colors1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68" r:id="rId1"/>
  </p:sldMasterIdLst>
  <p:notesMasterIdLst>
    <p:notesMasterId r:id="rId42"/>
  </p:notesMasterIdLst>
  <p:sldIdLst>
    <p:sldId id="311" r:id="rId2"/>
    <p:sldId id="310" r:id="rId3"/>
    <p:sldId id="309" r:id="rId4"/>
    <p:sldId id="257" r:id="rId5"/>
    <p:sldId id="312" r:id="rId6"/>
    <p:sldId id="314" r:id="rId7"/>
    <p:sldId id="338" r:id="rId8"/>
    <p:sldId id="339" r:id="rId9"/>
    <p:sldId id="315" r:id="rId10"/>
    <p:sldId id="316" r:id="rId11"/>
    <p:sldId id="335" r:id="rId12"/>
    <p:sldId id="317" r:id="rId13"/>
    <p:sldId id="337" r:id="rId14"/>
    <p:sldId id="324" r:id="rId15"/>
    <p:sldId id="323" r:id="rId16"/>
    <p:sldId id="322" r:id="rId17"/>
    <p:sldId id="321" r:id="rId18"/>
    <p:sldId id="320" r:id="rId19"/>
    <p:sldId id="319" r:id="rId20"/>
    <p:sldId id="318" r:id="rId21"/>
    <p:sldId id="329" r:id="rId22"/>
    <p:sldId id="328" r:id="rId23"/>
    <p:sldId id="327" r:id="rId24"/>
    <p:sldId id="326" r:id="rId25"/>
    <p:sldId id="333" r:id="rId26"/>
    <p:sldId id="332" r:id="rId27"/>
    <p:sldId id="330" r:id="rId28"/>
    <p:sldId id="284" r:id="rId29"/>
    <p:sldId id="285" r:id="rId30"/>
    <p:sldId id="286" r:id="rId31"/>
    <p:sldId id="287" r:id="rId32"/>
    <p:sldId id="289" r:id="rId33"/>
    <p:sldId id="290" r:id="rId34"/>
    <p:sldId id="340" r:id="rId35"/>
    <p:sldId id="341" r:id="rId36"/>
    <p:sldId id="291" r:id="rId37"/>
    <p:sldId id="295" r:id="rId38"/>
    <p:sldId id="296" r:id="rId39"/>
    <p:sldId id="297" r:id="rId40"/>
    <p:sldId id="29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00"/>
    <a:srgbClr val="FF9933"/>
    <a:srgbClr val="0000FF"/>
    <a:srgbClr val="66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16437" autoAdjust="0"/>
    <p:restoredTop sz="94676" autoAdjust="0"/>
  </p:normalViewPr>
  <p:slideViewPr>
    <p:cSldViewPr>
      <p:cViewPr varScale="1">
        <p:scale>
          <a:sx n="86" d="100"/>
          <a:sy n="86" d="100"/>
        </p:scale>
        <p:origin x="-1374"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7319C6-8CCB-481D-98C8-F5C549517802}" type="doc">
      <dgm:prSet loTypeId="urn:microsoft.com/office/officeart/2005/8/layout/vList2" loCatId="list" qsTypeId="urn:microsoft.com/office/officeart/2005/8/quickstyle/3d7" qsCatId="3D" csTypeId="urn:microsoft.com/office/officeart/2005/8/colors/colorful2" csCatId="colorful"/>
      <dgm:spPr/>
      <dgm:t>
        <a:bodyPr/>
        <a:lstStyle/>
        <a:p>
          <a:endParaRPr lang="en-US"/>
        </a:p>
      </dgm:t>
    </dgm:pt>
    <dgm:pt modelId="{2C06178C-9E29-467E-A59F-F10B3EF000B8}">
      <dgm:prSet/>
      <dgm:spPr/>
      <dgm:t>
        <a:bodyPr/>
        <a:lstStyle/>
        <a:p>
          <a:pPr algn="ctr" rtl="0"/>
          <a:r>
            <a:rPr lang="en-US" dirty="0" smtClean="0"/>
            <a:t>Al-</a:t>
          </a:r>
          <a:r>
            <a:rPr lang="en-US" dirty="0" err="1" smtClean="0"/>
            <a:t>Hamdu</a:t>
          </a:r>
          <a:r>
            <a:rPr lang="en-US" dirty="0" smtClean="0"/>
            <a:t> Li </a:t>
          </a:r>
          <a:r>
            <a:rPr lang="en-US" dirty="0" err="1" smtClean="0"/>
            <a:t>llahi</a:t>
          </a:r>
          <a:r>
            <a:rPr lang="en-US" dirty="0" smtClean="0"/>
            <a:t> </a:t>
          </a:r>
          <a:r>
            <a:rPr lang="en-US" dirty="0" err="1" smtClean="0"/>
            <a:t>Taala</a:t>
          </a:r>
          <a:r>
            <a:rPr lang="en-US" dirty="0" smtClean="0"/>
            <a:t> </a:t>
          </a:r>
          <a:r>
            <a:rPr lang="en-US" dirty="0" err="1" smtClean="0"/>
            <a:t>segala</a:t>
          </a:r>
          <a:r>
            <a:rPr lang="en-US" dirty="0" smtClean="0"/>
            <a:t> </a:t>
          </a:r>
          <a:r>
            <a:rPr lang="en-US" dirty="0" err="1" smtClean="0"/>
            <a:t>puji</a:t>
          </a:r>
          <a:r>
            <a:rPr lang="en-US" dirty="0" smtClean="0"/>
            <a:t> </a:t>
          </a:r>
          <a:r>
            <a:rPr lang="en-US" dirty="0" err="1" smtClean="0"/>
            <a:t>dan</a:t>
          </a:r>
          <a:r>
            <a:rPr lang="en-US" dirty="0" smtClean="0"/>
            <a:t> </a:t>
          </a:r>
          <a:r>
            <a:rPr lang="en-US" dirty="0" err="1" smtClean="0"/>
            <a:t>syukur</a:t>
          </a:r>
          <a:r>
            <a:rPr lang="en-US" dirty="0" smtClean="0"/>
            <a:t> </a:t>
          </a:r>
          <a:r>
            <a:rPr lang="en-US" dirty="0" err="1" smtClean="0"/>
            <a:t>ke</a:t>
          </a:r>
          <a:r>
            <a:rPr lang="en-US" dirty="0" smtClean="0"/>
            <a:t> </a:t>
          </a:r>
          <a:r>
            <a:rPr lang="en-US" dirty="0" err="1" smtClean="0"/>
            <a:t>hadrat</a:t>
          </a:r>
          <a:r>
            <a:rPr lang="en-US" dirty="0" smtClean="0"/>
            <a:t> Allah SWT </a:t>
          </a:r>
          <a:r>
            <a:rPr lang="en-US" dirty="0" err="1" smtClean="0"/>
            <a:t>kerana</a:t>
          </a:r>
          <a:r>
            <a:rPr lang="en-US" dirty="0" smtClean="0"/>
            <a:t> </a:t>
          </a:r>
          <a:r>
            <a:rPr lang="en-US" dirty="0" err="1" smtClean="0"/>
            <a:t>telah</a:t>
          </a:r>
          <a:r>
            <a:rPr lang="en-US" dirty="0" smtClean="0"/>
            <a:t> </a:t>
          </a:r>
          <a:r>
            <a:rPr lang="en-US" dirty="0" err="1" smtClean="0"/>
            <a:t>memberikan</a:t>
          </a:r>
          <a:r>
            <a:rPr lang="en-US" dirty="0" smtClean="0"/>
            <a:t> </a:t>
          </a:r>
          <a:r>
            <a:rPr lang="en-US" dirty="0" err="1" smtClean="0"/>
            <a:t>kesempatan</a:t>
          </a:r>
          <a:r>
            <a:rPr lang="en-US" dirty="0" smtClean="0"/>
            <a:t> </a:t>
          </a:r>
          <a:r>
            <a:rPr lang="en-US" dirty="0" err="1" smtClean="0"/>
            <a:t>kepada</a:t>
          </a:r>
          <a:r>
            <a:rPr lang="en-US" dirty="0" smtClean="0"/>
            <a:t> </a:t>
          </a:r>
          <a:r>
            <a:rPr lang="en-US" dirty="0" err="1" smtClean="0"/>
            <a:t>kita</a:t>
          </a:r>
          <a:r>
            <a:rPr lang="en-US" dirty="0" smtClean="0"/>
            <a:t> </a:t>
          </a:r>
          <a:r>
            <a:rPr lang="en-US" dirty="0" err="1" smtClean="0"/>
            <a:t>berada</a:t>
          </a:r>
          <a:r>
            <a:rPr lang="en-US" dirty="0" smtClean="0"/>
            <a:t> </a:t>
          </a:r>
          <a:r>
            <a:rPr lang="en-US" dirty="0" err="1" smtClean="0"/>
            <a:t>pada</a:t>
          </a:r>
          <a:r>
            <a:rPr lang="en-US" dirty="0" smtClean="0"/>
            <a:t> </a:t>
          </a:r>
          <a:r>
            <a:rPr lang="en-US" dirty="0" err="1" smtClean="0"/>
            <a:t>hari</a:t>
          </a:r>
          <a:r>
            <a:rPr lang="en-US" dirty="0" smtClean="0"/>
            <a:t> </a:t>
          </a:r>
          <a:r>
            <a:rPr lang="en-US" dirty="0" err="1" smtClean="0"/>
            <a:t>Jumaat</a:t>
          </a:r>
          <a:r>
            <a:rPr lang="en-US" dirty="0" smtClean="0"/>
            <a:t> yang </a:t>
          </a:r>
          <a:r>
            <a:rPr lang="en-US" dirty="0" err="1" smtClean="0"/>
            <a:t>mulia</a:t>
          </a:r>
          <a:r>
            <a:rPr lang="en-US" dirty="0" smtClean="0"/>
            <a:t> </a:t>
          </a:r>
          <a:r>
            <a:rPr lang="en-US" dirty="0" err="1" smtClean="0"/>
            <a:t>ini</a:t>
          </a:r>
          <a:r>
            <a:rPr lang="en-US" dirty="0" smtClean="0"/>
            <a:t>, </a:t>
          </a:r>
          <a:endParaRPr lang="ar-SA" dirty="0"/>
        </a:p>
      </dgm:t>
    </dgm:pt>
    <dgm:pt modelId="{47750D9E-0899-4AA9-87E1-C246AA07D6BD}" type="parTrans" cxnId="{1CF9834F-F5DB-4367-A41E-A26F5DC3BB57}">
      <dgm:prSet/>
      <dgm:spPr/>
      <dgm:t>
        <a:bodyPr/>
        <a:lstStyle/>
        <a:p>
          <a:endParaRPr lang="en-US"/>
        </a:p>
      </dgm:t>
    </dgm:pt>
    <dgm:pt modelId="{4BFA1191-768E-4ACC-AF30-CD22DE337769}" type="sibTrans" cxnId="{1CF9834F-F5DB-4367-A41E-A26F5DC3BB57}">
      <dgm:prSet/>
      <dgm:spPr/>
      <dgm:t>
        <a:bodyPr/>
        <a:lstStyle/>
        <a:p>
          <a:endParaRPr lang="en-US"/>
        </a:p>
      </dgm:t>
    </dgm:pt>
    <dgm:pt modelId="{E890383E-9623-459B-B4C8-84881F8B9CC5}">
      <dgm:prSet/>
      <dgm:spPr/>
      <dgm:t>
        <a:bodyPr/>
        <a:lstStyle/>
        <a:p>
          <a:pPr algn="ctr" rtl="0"/>
          <a:r>
            <a:rPr lang="en-US" dirty="0" err="1" smtClean="0"/>
            <a:t>saya</a:t>
          </a:r>
          <a:r>
            <a:rPr lang="en-US" dirty="0" smtClean="0"/>
            <a:t> </a:t>
          </a:r>
          <a:r>
            <a:rPr lang="en-US" dirty="0" err="1" smtClean="0"/>
            <a:t>berpesan</a:t>
          </a:r>
          <a:r>
            <a:rPr lang="en-US" dirty="0" smtClean="0"/>
            <a:t> </a:t>
          </a:r>
          <a:r>
            <a:rPr lang="en-US" dirty="0" err="1" smtClean="0"/>
            <a:t>kepada</a:t>
          </a:r>
          <a:r>
            <a:rPr lang="en-US" dirty="0" smtClean="0"/>
            <a:t> </a:t>
          </a:r>
          <a:r>
            <a:rPr lang="en-US" dirty="0" err="1" smtClean="0"/>
            <a:t>diri</a:t>
          </a:r>
          <a:r>
            <a:rPr lang="en-US" dirty="0" smtClean="0"/>
            <a:t> </a:t>
          </a:r>
          <a:r>
            <a:rPr lang="en-US" dirty="0" err="1" smtClean="0"/>
            <a:t>saya</a:t>
          </a:r>
          <a:r>
            <a:rPr lang="en-US" dirty="0" smtClean="0"/>
            <a:t> </a:t>
          </a:r>
          <a:r>
            <a:rPr lang="en-US" dirty="0" err="1" smtClean="0"/>
            <a:t>dan</a:t>
          </a:r>
          <a:r>
            <a:rPr lang="en-US" dirty="0" smtClean="0"/>
            <a:t> </a:t>
          </a:r>
          <a:r>
            <a:rPr lang="en-US" dirty="0" err="1" smtClean="0"/>
            <a:t>kepada</a:t>
          </a:r>
          <a:r>
            <a:rPr lang="en-US" dirty="0" smtClean="0"/>
            <a:t> </a:t>
          </a:r>
          <a:r>
            <a:rPr lang="en-US" dirty="0" err="1" smtClean="0"/>
            <a:t>sidang</a:t>
          </a:r>
          <a:r>
            <a:rPr lang="en-US" dirty="0" smtClean="0"/>
            <a:t> </a:t>
          </a:r>
          <a:r>
            <a:rPr lang="en-US" dirty="0" err="1" smtClean="0"/>
            <a:t>Jumaat</a:t>
          </a:r>
          <a:r>
            <a:rPr lang="en-US" dirty="0" smtClean="0"/>
            <a:t> </a:t>
          </a:r>
          <a:r>
            <a:rPr lang="en-US" dirty="0" err="1" smtClean="0"/>
            <a:t>sekalian</a:t>
          </a:r>
          <a:r>
            <a:rPr lang="en-US" dirty="0" smtClean="0"/>
            <a:t> </a:t>
          </a:r>
          <a:r>
            <a:rPr lang="en-US" dirty="0" err="1" smtClean="0"/>
            <a:t>marilah</a:t>
          </a:r>
          <a:r>
            <a:rPr lang="en-US" dirty="0" smtClean="0"/>
            <a:t> </a:t>
          </a:r>
          <a:r>
            <a:rPr lang="en-US" dirty="0" err="1" smtClean="0"/>
            <a:t>sama-sama</a:t>
          </a:r>
          <a:r>
            <a:rPr lang="en-US" dirty="0" smtClean="0"/>
            <a:t> </a:t>
          </a:r>
          <a:r>
            <a:rPr lang="en-US" dirty="0" err="1" smtClean="0"/>
            <a:t>kita</a:t>
          </a:r>
          <a:r>
            <a:rPr lang="en-US" dirty="0" smtClean="0"/>
            <a:t> </a:t>
          </a:r>
          <a:r>
            <a:rPr lang="en-US" dirty="0" err="1" smtClean="0"/>
            <a:t>meningkatkan</a:t>
          </a:r>
          <a:r>
            <a:rPr lang="en-US" dirty="0" smtClean="0"/>
            <a:t> </a:t>
          </a:r>
          <a:r>
            <a:rPr lang="en-US" dirty="0" err="1" smtClean="0"/>
            <a:t>ketaqwaan</a:t>
          </a:r>
          <a:r>
            <a:rPr lang="en-US" dirty="0" smtClean="0"/>
            <a:t> </a:t>
          </a:r>
          <a:r>
            <a:rPr lang="en-US" dirty="0" err="1" smtClean="0"/>
            <a:t>kita</a:t>
          </a:r>
          <a:r>
            <a:rPr lang="en-US" dirty="0" smtClean="0"/>
            <a:t> </a:t>
          </a:r>
          <a:r>
            <a:rPr lang="en-US" dirty="0" err="1" smtClean="0"/>
            <a:t>kepada</a:t>
          </a:r>
          <a:r>
            <a:rPr lang="en-US" dirty="0" smtClean="0"/>
            <a:t> Allah SWT </a:t>
          </a:r>
          <a:r>
            <a:rPr lang="en-US" dirty="0" err="1" smtClean="0"/>
            <a:t>dengan</a:t>
          </a:r>
          <a:r>
            <a:rPr lang="en-US" dirty="0" smtClean="0"/>
            <a:t> </a:t>
          </a:r>
          <a:r>
            <a:rPr lang="en-US" dirty="0" err="1" smtClean="0"/>
            <a:t>bersungguh-sungguh</a:t>
          </a:r>
          <a:r>
            <a:rPr lang="en-US" dirty="0" smtClean="0"/>
            <a:t> </a:t>
          </a:r>
          <a:r>
            <a:rPr lang="en-US" dirty="0" err="1" smtClean="0"/>
            <a:t>melaksanakan</a:t>
          </a:r>
          <a:r>
            <a:rPr lang="en-US" dirty="0" smtClean="0"/>
            <a:t> </a:t>
          </a:r>
          <a:r>
            <a:rPr lang="en-US" dirty="0" err="1" smtClean="0"/>
            <a:t>segala</a:t>
          </a:r>
          <a:r>
            <a:rPr lang="en-US" dirty="0" smtClean="0"/>
            <a:t> </a:t>
          </a:r>
          <a:r>
            <a:rPr lang="en-US" dirty="0" err="1" smtClean="0"/>
            <a:t>perintah-Nya</a:t>
          </a:r>
          <a:r>
            <a:rPr lang="en-US" dirty="0" smtClean="0"/>
            <a:t> </a:t>
          </a:r>
          <a:r>
            <a:rPr lang="en-US" dirty="0" err="1" smtClean="0"/>
            <a:t>dan</a:t>
          </a:r>
          <a:r>
            <a:rPr lang="en-US" dirty="0" smtClean="0"/>
            <a:t> </a:t>
          </a:r>
          <a:r>
            <a:rPr lang="en-US" dirty="0" err="1" smtClean="0"/>
            <a:t>meninggalkan</a:t>
          </a:r>
          <a:r>
            <a:rPr lang="en-US" dirty="0" smtClean="0"/>
            <a:t> </a:t>
          </a:r>
          <a:r>
            <a:rPr lang="en-US" dirty="0" err="1" smtClean="0"/>
            <a:t>segala</a:t>
          </a:r>
          <a:r>
            <a:rPr lang="en-US" dirty="0" smtClean="0"/>
            <a:t> </a:t>
          </a:r>
          <a:r>
            <a:rPr lang="en-US" dirty="0" err="1" smtClean="0"/>
            <a:t>larangan-Nya</a:t>
          </a:r>
          <a:r>
            <a:rPr lang="en-US" dirty="0" smtClean="0"/>
            <a:t>. </a:t>
          </a:r>
          <a:endParaRPr lang="ar-SA" dirty="0"/>
        </a:p>
      </dgm:t>
    </dgm:pt>
    <dgm:pt modelId="{FC624918-3600-4776-95BA-FA8C19F2CBE7}" type="parTrans" cxnId="{18242FD0-40CD-4D60-8555-17B23CD892C8}">
      <dgm:prSet/>
      <dgm:spPr/>
      <dgm:t>
        <a:bodyPr/>
        <a:lstStyle/>
        <a:p>
          <a:endParaRPr lang="en-US"/>
        </a:p>
      </dgm:t>
    </dgm:pt>
    <dgm:pt modelId="{CF98D7C1-C500-4CEA-9D71-AB4D60EB2F8D}" type="sibTrans" cxnId="{18242FD0-40CD-4D60-8555-17B23CD892C8}">
      <dgm:prSet/>
      <dgm:spPr/>
      <dgm:t>
        <a:bodyPr/>
        <a:lstStyle/>
        <a:p>
          <a:endParaRPr lang="en-US"/>
        </a:p>
      </dgm:t>
    </dgm:pt>
    <dgm:pt modelId="{1FBC44CD-8050-4C1E-AB52-148CE4B957D3}">
      <dgm:prSet/>
      <dgm:spPr/>
      <dgm:t>
        <a:bodyPr/>
        <a:lstStyle/>
        <a:p>
          <a:pPr algn="ctr" rtl="0"/>
          <a:r>
            <a:rPr lang="en-US" dirty="0" err="1" smtClean="0"/>
            <a:t>Mudah-mudahan</a:t>
          </a:r>
          <a:r>
            <a:rPr lang="en-US" dirty="0" smtClean="0"/>
            <a:t> </a:t>
          </a:r>
          <a:r>
            <a:rPr lang="en-US" dirty="0" err="1" smtClean="0"/>
            <a:t>kita</a:t>
          </a:r>
          <a:r>
            <a:rPr lang="en-US" dirty="0" smtClean="0"/>
            <a:t> </a:t>
          </a:r>
          <a:r>
            <a:rPr lang="en-US" dirty="0" err="1" smtClean="0"/>
            <a:t>memperolehi</a:t>
          </a:r>
          <a:r>
            <a:rPr lang="en-US" dirty="0" smtClean="0"/>
            <a:t> </a:t>
          </a:r>
          <a:r>
            <a:rPr lang="en-US" dirty="0" err="1" smtClean="0"/>
            <a:t>keberkatan</a:t>
          </a:r>
          <a:r>
            <a:rPr lang="en-US" dirty="0" smtClean="0"/>
            <a:t> </a:t>
          </a:r>
          <a:r>
            <a:rPr lang="en-US" dirty="0" err="1" smtClean="0"/>
            <a:t>dan</a:t>
          </a:r>
          <a:r>
            <a:rPr lang="en-US" dirty="0" smtClean="0"/>
            <a:t> </a:t>
          </a:r>
          <a:r>
            <a:rPr lang="en-US" dirty="0" err="1" smtClean="0"/>
            <a:t>keredhaan</a:t>
          </a:r>
          <a:r>
            <a:rPr lang="en-US" dirty="0" smtClean="0"/>
            <a:t> </a:t>
          </a:r>
          <a:r>
            <a:rPr lang="en-US" dirty="0" err="1" smtClean="0"/>
            <a:t>serta</a:t>
          </a:r>
          <a:r>
            <a:rPr lang="en-US" dirty="0" smtClean="0"/>
            <a:t> </a:t>
          </a:r>
          <a:r>
            <a:rPr lang="en-US" dirty="0" err="1" smtClean="0"/>
            <a:t>perlindungan</a:t>
          </a:r>
          <a:r>
            <a:rPr lang="en-US" dirty="0" smtClean="0"/>
            <a:t> Allah SWT </a:t>
          </a:r>
          <a:r>
            <a:rPr lang="en-US" dirty="0" err="1" smtClean="0"/>
            <a:t>di</a:t>
          </a:r>
          <a:r>
            <a:rPr lang="en-US" dirty="0" smtClean="0"/>
            <a:t> </a:t>
          </a:r>
          <a:r>
            <a:rPr lang="en-US" dirty="0" err="1" smtClean="0"/>
            <a:t>dunia</a:t>
          </a:r>
          <a:r>
            <a:rPr lang="en-US" dirty="0" smtClean="0"/>
            <a:t> </a:t>
          </a:r>
          <a:r>
            <a:rPr lang="en-US" dirty="0" err="1" smtClean="0"/>
            <a:t>dan</a:t>
          </a:r>
          <a:r>
            <a:rPr lang="en-US" dirty="0" smtClean="0"/>
            <a:t> </a:t>
          </a:r>
          <a:r>
            <a:rPr lang="en-US" dirty="0" err="1" smtClean="0"/>
            <a:t>di</a:t>
          </a:r>
          <a:r>
            <a:rPr lang="en-US" dirty="0" smtClean="0"/>
            <a:t> </a:t>
          </a:r>
          <a:r>
            <a:rPr lang="en-US" dirty="0" err="1" smtClean="0"/>
            <a:t>akhirat</a:t>
          </a:r>
          <a:r>
            <a:rPr lang="en-US" dirty="0" smtClean="0"/>
            <a:t>. </a:t>
          </a:r>
          <a:endParaRPr lang="en-US" dirty="0"/>
        </a:p>
      </dgm:t>
    </dgm:pt>
    <dgm:pt modelId="{D6020E73-543B-4862-BD4E-5F190E90C2CA}" type="parTrans" cxnId="{039AC4CD-BC72-4FD2-93BC-6C582C19C0CD}">
      <dgm:prSet/>
      <dgm:spPr/>
      <dgm:t>
        <a:bodyPr/>
        <a:lstStyle/>
        <a:p>
          <a:endParaRPr lang="en-US"/>
        </a:p>
      </dgm:t>
    </dgm:pt>
    <dgm:pt modelId="{03C76C58-9FD3-43F6-9455-A7F1ED97D810}" type="sibTrans" cxnId="{039AC4CD-BC72-4FD2-93BC-6C582C19C0CD}">
      <dgm:prSet/>
      <dgm:spPr/>
      <dgm:t>
        <a:bodyPr/>
        <a:lstStyle/>
        <a:p>
          <a:endParaRPr lang="en-US"/>
        </a:p>
      </dgm:t>
    </dgm:pt>
    <dgm:pt modelId="{8A46FA4A-4A00-4C4E-8A07-836DE62D780D}" type="pres">
      <dgm:prSet presAssocID="{297319C6-8CCB-481D-98C8-F5C549517802}" presName="linear" presStyleCnt="0">
        <dgm:presLayoutVars>
          <dgm:animLvl val="lvl"/>
          <dgm:resizeHandles val="exact"/>
        </dgm:presLayoutVars>
      </dgm:prSet>
      <dgm:spPr/>
    </dgm:pt>
    <dgm:pt modelId="{39E8173D-D82A-48E4-B291-93679D0DB141}" type="pres">
      <dgm:prSet presAssocID="{2C06178C-9E29-467E-A59F-F10B3EF000B8}" presName="parentText" presStyleLbl="node1" presStyleIdx="0" presStyleCnt="3">
        <dgm:presLayoutVars>
          <dgm:chMax val="0"/>
          <dgm:bulletEnabled val="1"/>
        </dgm:presLayoutVars>
      </dgm:prSet>
      <dgm:spPr/>
    </dgm:pt>
    <dgm:pt modelId="{4C6A6EDE-4AB5-47E9-91C6-317F94F3BBEA}" type="pres">
      <dgm:prSet presAssocID="{4BFA1191-768E-4ACC-AF30-CD22DE337769}" presName="spacer" presStyleCnt="0"/>
      <dgm:spPr/>
    </dgm:pt>
    <dgm:pt modelId="{227C6046-8346-4EBE-955A-A46AF84A7067}" type="pres">
      <dgm:prSet presAssocID="{E890383E-9623-459B-B4C8-84881F8B9CC5}" presName="parentText" presStyleLbl="node1" presStyleIdx="1" presStyleCnt="3">
        <dgm:presLayoutVars>
          <dgm:chMax val="0"/>
          <dgm:bulletEnabled val="1"/>
        </dgm:presLayoutVars>
      </dgm:prSet>
      <dgm:spPr/>
    </dgm:pt>
    <dgm:pt modelId="{FFD51D1E-1FC3-42BF-A035-C7C51DA7B5F8}" type="pres">
      <dgm:prSet presAssocID="{CF98D7C1-C500-4CEA-9D71-AB4D60EB2F8D}" presName="spacer" presStyleCnt="0"/>
      <dgm:spPr/>
    </dgm:pt>
    <dgm:pt modelId="{8E89BF1B-A974-469F-A0B0-E0EE1DA3BE56}" type="pres">
      <dgm:prSet presAssocID="{1FBC44CD-8050-4C1E-AB52-148CE4B957D3}" presName="parentText" presStyleLbl="node1" presStyleIdx="2" presStyleCnt="3">
        <dgm:presLayoutVars>
          <dgm:chMax val="0"/>
          <dgm:bulletEnabled val="1"/>
        </dgm:presLayoutVars>
      </dgm:prSet>
      <dgm:spPr/>
    </dgm:pt>
  </dgm:ptLst>
  <dgm:cxnLst>
    <dgm:cxn modelId="{898C966F-7050-48A2-BDFF-BE40677606CE}" type="presOf" srcId="{E890383E-9623-459B-B4C8-84881F8B9CC5}" destId="{227C6046-8346-4EBE-955A-A46AF84A7067}" srcOrd="0" destOrd="0" presId="urn:microsoft.com/office/officeart/2005/8/layout/vList2"/>
    <dgm:cxn modelId="{039AC4CD-BC72-4FD2-93BC-6C582C19C0CD}" srcId="{297319C6-8CCB-481D-98C8-F5C549517802}" destId="{1FBC44CD-8050-4C1E-AB52-148CE4B957D3}" srcOrd="2" destOrd="0" parTransId="{D6020E73-543B-4862-BD4E-5F190E90C2CA}" sibTransId="{03C76C58-9FD3-43F6-9455-A7F1ED97D810}"/>
    <dgm:cxn modelId="{42FE454F-C09B-4976-BA3E-B98CB683A0E7}" type="presOf" srcId="{2C06178C-9E29-467E-A59F-F10B3EF000B8}" destId="{39E8173D-D82A-48E4-B291-93679D0DB141}" srcOrd="0" destOrd="0" presId="urn:microsoft.com/office/officeart/2005/8/layout/vList2"/>
    <dgm:cxn modelId="{68D6BEF6-8DE8-429D-A998-F8040130F362}" type="presOf" srcId="{1FBC44CD-8050-4C1E-AB52-148CE4B957D3}" destId="{8E89BF1B-A974-469F-A0B0-E0EE1DA3BE56}" srcOrd="0" destOrd="0" presId="urn:microsoft.com/office/officeart/2005/8/layout/vList2"/>
    <dgm:cxn modelId="{18242FD0-40CD-4D60-8555-17B23CD892C8}" srcId="{297319C6-8CCB-481D-98C8-F5C549517802}" destId="{E890383E-9623-459B-B4C8-84881F8B9CC5}" srcOrd="1" destOrd="0" parTransId="{FC624918-3600-4776-95BA-FA8C19F2CBE7}" sibTransId="{CF98D7C1-C500-4CEA-9D71-AB4D60EB2F8D}"/>
    <dgm:cxn modelId="{1CF9834F-F5DB-4367-A41E-A26F5DC3BB57}" srcId="{297319C6-8CCB-481D-98C8-F5C549517802}" destId="{2C06178C-9E29-467E-A59F-F10B3EF000B8}" srcOrd="0" destOrd="0" parTransId="{47750D9E-0899-4AA9-87E1-C246AA07D6BD}" sibTransId="{4BFA1191-768E-4ACC-AF30-CD22DE337769}"/>
    <dgm:cxn modelId="{E1B95912-2C54-4DEA-8499-7A31DD111ACA}" type="presOf" srcId="{297319C6-8CCB-481D-98C8-F5C549517802}" destId="{8A46FA4A-4A00-4C4E-8A07-836DE62D780D}" srcOrd="0" destOrd="0" presId="urn:microsoft.com/office/officeart/2005/8/layout/vList2"/>
    <dgm:cxn modelId="{D5A3E338-DEC1-44B9-9161-D165C2FB7D6C}" type="presParOf" srcId="{8A46FA4A-4A00-4C4E-8A07-836DE62D780D}" destId="{39E8173D-D82A-48E4-B291-93679D0DB141}" srcOrd="0" destOrd="0" presId="urn:microsoft.com/office/officeart/2005/8/layout/vList2"/>
    <dgm:cxn modelId="{7C2E01A2-59E6-4180-8238-0C59621A764D}" type="presParOf" srcId="{8A46FA4A-4A00-4C4E-8A07-836DE62D780D}" destId="{4C6A6EDE-4AB5-47E9-91C6-317F94F3BBEA}" srcOrd="1" destOrd="0" presId="urn:microsoft.com/office/officeart/2005/8/layout/vList2"/>
    <dgm:cxn modelId="{07D854CF-6F49-444B-9525-A7281DB6A986}" type="presParOf" srcId="{8A46FA4A-4A00-4C4E-8A07-836DE62D780D}" destId="{227C6046-8346-4EBE-955A-A46AF84A7067}" srcOrd="2" destOrd="0" presId="urn:microsoft.com/office/officeart/2005/8/layout/vList2"/>
    <dgm:cxn modelId="{FAF61309-E43B-408A-A16E-16D11197FFA6}" type="presParOf" srcId="{8A46FA4A-4A00-4C4E-8A07-836DE62D780D}" destId="{FFD51D1E-1FC3-42BF-A035-C7C51DA7B5F8}" srcOrd="3" destOrd="0" presId="urn:microsoft.com/office/officeart/2005/8/layout/vList2"/>
    <dgm:cxn modelId="{1EA9CC72-2818-4497-AA30-9072CB3A7294}" type="presParOf" srcId="{8A46FA4A-4A00-4C4E-8A07-836DE62D780D}" destId="{8E89BF1B-A974-469F-A0B0-E0EE1DA3BE56}" srcOrd="4"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121D8715-88D8-40F1-93AA-5879DCF0CBB7}" type="doc">
      <dgm:prSet loTypeId="urn:microsoft.com/office/officeart/2005/8/layout/vProcess5" loCatId="process" qsTypeId="urn:microsoft.com/office/officeart/2005/8/quickstyle/3d5" qsCatId="3D" csTypeId="urn:microsoft.com/office/officeart/2005/8/colors/colorful5" csCatId="colorful" phldr="1"/>
      <dgm:spPr/>
      <dgm:t>
        <a:bodyPr/>
        <a:lstStyle/>
        <a:p>
          <a:endParaRPr lang="en-US"/>
        </a:p>
      </dgm:t>
    </dgm:pt>
    <dgm:pt modelId="{6B430F48-10C1-451D-8880-B4A1ADFCDE9F}">
      <dgm:prSet custT="1"/>
      <dgm:spPr/>
      <dgm:t>
        <a:bodyPr/>
        <a:lstStyle/>
        <a:p>
          <a:pPr algn="ctr" rtl="0"/>
          <a:r>
            <a:rPr lang="en-US" sz="2400" b="0" dirty="0" err="1" smtClean="0">
              <a:latin typeface="Bernard MT Condensed" pitchFamily="18" charset="0"/>
            </a:rPr>
            <a:t>Ketiga</a:t>
          </a:r>
          <a:r>
            <a:rPr lang="en-US" sz="2400" b="0" dirty="0" smtClean="0">
              <a:latin typeface="Bernard MT Condensed" pitchFamily="18" charset="0"/>
            </a:rPr>
            <a:t>: </a:t>
          </a:r>
          <a:endParaRPr lang="ar-SA" sz="2400" b="0" dirty="0" smtClean="0">
            <a:latin typeface="Bernard MT Condensed" pitchFamily="18" charset="0"/>
          </a:endParaRPr>
        </a:p>
        <a:p>
          <a:pPr algn="ctr" rtl="0"/>
          <a:r>
            <a:rPr lang="en-US" sz="2400" b="0" dirty="0" err="1" smtClean="0">
              <a:latin typeface="Bernard MT Condensed" pitchFamily="18" charset="0"/>
            </a:rPr>
            <a:t>Memahami</a:t>
          </a:r>
          <a:r>
            <a:rPr lang="en-US" sz="2400" b="0" dirty="0" smtClean="0">
              <a:latin typeface="Bernard MT Condensed" pitchFamily="18" charset="0"/>
            </a:rPr>
            <a:t> </a:t>
          </a:r>
          <a:r>
            <a:rPr lang="en-US" sz="2400" b="0" dirty="0" err="1" smtClean="0">
              <a:latin typeface="Bernard MT Condensed" pitchFamily="18" charset="0"/>
            </a:rPr>
            <a:t>dan</a:t>
          </a:r>
          <a:r>
            <a:rPr lang="en-US" sz="2400" b="0" dirty="0" smtClean="0">
              <a:latin typeface="Bernard MT Condensed" pitchFamily="18" charset="0"/>
            </a:rPr>
            <a:t> </a:t>
          </a:r>
          <a:r>
            <a:rPr lang="en-US" sz="2400" b="0" dirty="0" err="1" smtClean="0">
              <a:latin typeface="Bernard MT Condensed" pitchFamily="18" charset="0"/>
            </a:rPr>
            <a:t>Menguasai</a:t>
          </a:r>
          <a:r>
            <a:rPr lang="en-US" sz="2400" b="0" dirty="0" smtClean="0">
              <a:latin typeface="Bernard MT Condensed" pitchFamily="18" charset="0"/>
            </a:rPr>
            <a:t> al-Quran </a:t>
          </a:r>
          <a:r>
            <a:rPr lang="en-US" sz="2400" b="0" dirty="0" err="1" smtClean="0">
              <a:latin typeface="Bernard MT Condensed" pitchFamily="18" charset="0"/>
            </a:rPr>
            <a:t>dengan</a:t>
          </a:r>
          <a:r>
            <a:rPr lang="en-US" sz="2400" b="0" dirty="0" smtClean="0">
              <a:latin typeface="Bernard MT Condensed" pitchFamily="18" charset="0"/>
            </a:rPr>
            <a:t> </a:t>
          </a:r>
          <a:r>
            <a:rPr lang="en-US" sz="2400" b="0" dirty="0" err="1" smtClean="0">
              <a:latin typeface="Bernard MT Condensed" pitchFamily="18" charset="0"/>
            </a:rPr>
            <a:t>sebaik</a:t>
          </a:r>
          <a:r>
            <a:rPr lang="en-US" sz="2400" b="0" dirty="0" smtClean="0">
              <a:latin typeface="Bernard MT Condensed" pitchFamily="18" charset="0"/>
            </a:rPr>
            <a:t> </a:t>
          </a:r>
          <a:r>
            <a:rPr lang="en-US" sz="2400" b="0" dirty="0" err="1" smtClean="0">
              <a:latin typeface="Bernard MT Condensed" pitchFamily="18" charset="0"/>
            </a:rPr>
            <a:t>mungkin</a:t>
          </a:r>
          <a:r>
            <a:rPr lang="en-US" sz="2400" b="0" dirty="0" smtClean="0">
              <a:latin typeface="Bernard MT Condensed" pitchFamily="18" charset="0"/>
            </a:rPr>
            <a:t> </a:t>
          </a:r>
          <a:r>
            <a:rPr lang="en-US" sz="2400" b="0" dirty="0" err="1" smtClean="0">
              <a:latin typeface="Bernard MT Condensed" pitchFamily="18" charset="0"/>
            </a:rPr>
            <a:t>untuk</a:t>
          </a:r>
          <a:r>
            <a:rPr lang="en-US" sz="2400" b="0" dirty="0" smtClean="0">
              <a:latin typeface="Bernard MT Condensed" pitchFamily="18" charset="0"/>
            </a:rPr>
            <a:t> </a:t>
          </a:r>
          <a:r>
            <a:rPr lang="en-US" sz="2400" b="0" dirty="0" err="1" smtClean="0">
              <a:latin typeface="Bernard MT Condensed" pitchFamily="18" charset="0"/>
            </a:rPr>
            <a:t>dijadikan</a:t>
          </a:r>
          <a:r>
            <a:rPr lang="en-US" sz="2400" b="0" dirty="0" smtClean="0">
              <a:latin typeface="Bernard MT Condensed" pitchFamily="18" charset="0"/>
            </a:rPr>
            <a:t> </a:t>
          </a:r>
          <a:r>
            <a:rPr lang="en-US" sz="2400" b="0" dirty="0" err="1" smtClean="0">
              <a:latin typeface="Bernard MT Condensed" pitchFamily="18" charset="0"/>
            </a:rPr>
            <a:t>sumber</a:t>
          </a:r>
          <a:r>
            <a:rPr lang="en-US" sz="2400" b="0" dirty="0" smtClean="0">
              <a:latin typeface="Bernard MT Condensed" pitchFamily="18" charset="0"/>
            </a:rPr>
            <a:t> </a:t>
          </a:r>
          <a:r>
            <a:rPr lang="en-US" sz="2400" b="0" dirty="0" err="1" smtClean="0">
              <a:latin typeface="Bernard MT Condensed" pitchFamily="18" charset="0"/>
            </a:rPr>
            <a:t>rujukan</a:t>
          </a:r>
          <a:r>
            <a:rPr lang="en-US" sz="2400" b="0" dirty="0" smtClean="0">
              <a:latin typeface="Bernard MT Condensed" pitchFamily="18" charset="0"/>
            </a:rPr>
            <a:t> </a:t>
          </a:r>
          <a:r>
            <a:rPr lang="en-US" sz="2400" b="0" dirty="0" err="1" smtClean="0">
              <a:latin typeface="Bernard MT Condensed" pitchFamily="18" charset="0"/>
            </a:rPr>
            <a:t>dan</a:t>
          </a:r>
          <a:r>
            <a:rPr lang="en-US" sz="2400" b="0" dirty="0" smtClean="0">
              <a:latin typeface="Bernard MT Condensed" pitchFamily="18" charset="0"/>
            </a:rPr>
            <a:t> </a:t>
          </a:r>
          <a:r>
            <a:rPr lang="en-US" sz="2400" b="0" dirty="0" err="1" smtClean="0">
              <a:latin typeface="Bernard MT Condensed" pitchFamily="18" charset="0"/>
            </a:rPr>
            <a:t>pedoman</a:t>
          </a:r>
          <a:r>
            <a:rPr lang="en-US" sz="2400" b="0" dirty="0" smtClean="0">
              <a:latin typeface="Bernard MT Condensed" pitchFamily="18" charset="0"/>
            </a:rPr>
            <a:t> </a:t>
          </a:r>
          <a:r>
            <a:rPr lang="en-US" sz="2400" b="0" dirty="0" err="1" smtClean="0">
              <a:latin typeface="Bernard MT Condensed" pitchFamily="18" charset="0"/>
            </a:rPr>
            <a:t>utama</a:t>
          </a:r>
          <a:r>
            <a:rPr lang="en-US" sz="2400" b="0" dirty="0" smtClean="0">
              <a:latin typeface="Bernard MT Condensed" pitchFamily="18" charset="0"/>
            </a:rPr>
            <a:t> </a:t>
          </a:r>
          <a:r>
            <a:rPr lang="en-US" sz="2400" b="0" dirty="0" err="1" smtClean="0">
              <a:latin typeface="Bernard MT Condensed" pitchFamily="18" charset="0"/>
            </a:rPr>
            <a:t>segenap</a:t>
          </a:r>
          <a:r>
            <a:rPr lang="en-US" sz="2400" b="0" dirty="0" smtClean="0">
              <a:latin typeface="Bernard MT Condensed" pitchFamily="18" charset="0"/>
            </a:rPr>
            <a:t> </a:t>
          </a:r>
          <a:r>
            <a:rPr lang="en-US" sz="2400" b="0" dirty="0" err="1" smtClean="0">
              <a:latin typeface="Bernard MT Condensed" pitchFamily="18" charset="0"/>
            </a:rPr>
            <a:t>bidang</a:t>
          </a:r>
          <a:r>
            <a:rPr lang="en-US" sz="2400" b="0" dirty="0" smtClean="0">
              <a:latin typeface="Bernard MT Condensed" pitchFamily="18" charset="0"/>
            </a:rPr>
            <a:t> </a:t>
          </a:r>
          <a:r>
            <a:rPr lang="en-US" sz="2400" b="0" dirty="0" err="1" smtClean="0">
              <a:latin typeface="Bernard MT Condensed" pitchFamily="18" charset="0"/>
            </a:rPr>
            <a:t>kehidupan</a:t>
          </a:r>
          <a:r>
            <a:rPr lang="en-US" sz="2400" b="0" dirty="0" smtClean="0">
              <a:latin typeface="Bernard MT Condensed" pitchFamily="18" charset="0"/>
            </a:rPr>
            <a:t>.</a:t>
          </a:r>
          <a:r>
            <a:rPr lang="it-IT" sz="2400" b="0" i="1" dirty="0" smtClean="0">
              <a:latin typeface="Bernard MT Condensed" pitchFamily="18" charset="0"/>
            </a:rPr>
            <a:t> </a:t>
          </a:r>
          <a:endParaRPr lang="ar-SA" sz="2400" b="0" i="1" dirty="0">
            <a:latin typeface="Bernard MT Condensed" pitchFamily="18" charset="0"/>
          </a:endParaRPr>
        </a:p>
      </dgm:t>
    </dgm:pt>
    <dgm:pt modelId="{33A80901-8346-40D2-A256-38CE50617691}" type="parTrans" cxnId="{A7AC5121-891A-4E43-8E58-5CB8BF171E1E}">
      <dgm:prSet/>
      <dgm:spPr/>
      <dgm:t>
        <a:bodyPr/>
        <a:lstStyle/>
        <a:p>
          <a:endParaRPr lang="en-US"/>
        </a:p>
      </dgm:t>
    </dgm:pt>
    <dgm:pt modelId="{600B15EE-F937-43E8-BCEA-D5F4F36346D8}" type="sibTrans" cxnId="{A7AC5121-891A-4E43-8E58-5CB8BF171E1E}">
      <dgm:prSet/>
      <dgm:spPr/>
      <dgm:t>
        <a:bodyPr/>
        <a:lstStyle/>
        <a:p>
          <a:endParaRPr lang="en-US"/>
        </a:p>
      </dgm:t>
    </dgm:pt>
    <dgm:pt modelId="{871DDCE3-6287-49A5-B218-99C5BA89ADD8}">
      <dgm:prSet custT="1"/>
      <dgm:spPr/>
      <dgm:t>
        <a:bodyPr/>
        <a:lstStyle/>
        <a:p>
          <a:pPr algn="ctr" rtl="0"/>
          <a:r>
            <a:rPr lang="it-IT" sz="1900" dirty="0" smtClean="0">
              <a:latin typeface="Bernard MT Condensed" pitchFamily="18" charset="0"/>
            </a:rPr>
            <a:t>Rasulullah SAW pernah menyarankannya melalui sepotong hadis yang bermaksud</a:t>
          </a:r>
          <a:r>
            <a:rPr lang="it-IT" sz="1900" i="1" dirty="0" smtClean="0">
              <a:latin typeface="Bernard MT Condensed" pitchFamily="18" charset="0"/>
            </a:rPr>
            <a:t>: </a:t>
          </a:r>
          <a:r>
            <a:rPr lang="it-IT" sz="1900" dirty="0" smtClean="0">
              <a:latin typeface="Bernard MT Condensed" pitchFamily="18" charset="0"/>
            </a:rPr>
            <a:t>“</a:t>
          </a:r>
          <a:r>
            <a:rPr lang="it-IT" sz="1900" i="1" dirty="0" smtClean="0">
              <a:latin typeface="Bernard MT Condensed" pitchFamily="18" charset="0"/>
            </a:rPr>
            <a:t>Sesiapa membaca al-Quran dan mengamalkannya, menghalalkan yang halal dan mengharamkan yang haram, maka Allah SWT memasukkannya ke dalam syurga dan dia boleh memberi syafaat 10 orang keluarganya yang sudah pasti masuk neraka.</a:t>
          </a:r>
          <a:r>
            <a:rPr lang="es-ES" sz="1900" dirty="0" smtClean="0">
              <a:latin typeface="Bernard MT Condensed" pitchFamily="18" charset="0"/>
            </a:rPr>
            <a:t>”</a:t>
          </a:r>
          <a:r>
            <a:rPr lang="it-IT" sz="1900" dirty="0" smtClean="0">
              <a:latin typeface="Bernard MT Condensed" pitchFamily="18" charset="0"/>
            </a:rPr>
            <a:t> (Riwayat Tirmizi). </a:t>
          </a:r>
          <a:endParaRPr lang="ar-SA" sz="1900" dirty="0">
            <a:latin typeface="Bernard MT Condensed" pitchFamily="18" charset="0"/>
          </a:endParaRPr>
        </a:p>
      </dgm:t>
    </dgm:pt>
    <dgm:pt modelId="{C1A5AC68-0957-49D4-94C2-C846864953BD}" type="parTrans" cxnId="{5A24540E-86A3-4413-BF22-C432B0629271}">
      <dgm:prSet/>
      <dgm:spPr/>
      <dgm:t>
        <a:bodyPr/>
        <a:lstStyle/>
        <a:p>
          <a:endParaRPr lang="en-US"/>
        </a:p>
      </dgm:t>
    </dgm:pt>
    <dgm:pt modelId="{19E36408-2B5D-42B6-8553-11A4A5FDC8E4}" type="sibTrans" cxnId="{5A24540E-86A3-4413-BF22-C432B0629271}">
      <dgm:prSet/>
      <dgm:spPr/>
      <dgm:t>
        <a:bodyPr/>
        <a:lstStyle/>
        <a:p>
          <a:endParaRPr lang="en-US"/>
        </a:p>
      </dgm:t>
    </dgm:pt>
    <dgm:pt modelId="{4EC28B60-F742-47FE-911C-40BD1AE415A9}" type="pres">
      <dgm:prSet presAssocID="{121D8715-88D8-40F1-93AA-5879DCF0CBB7}" presName="outerComposite" presStyleCnt="0">
        <dgm:presLayoutVars>
          <dgm:chMax val="5"/>
          <dgm:dir/>
          <dgm:resizeHandles val="exact"/>
        </dgm:presLayoutVars>
      </dgm:prSet>
      <dgm:spPr/>
    </dgm:pt>
    <dgm:pt modelId="{83F93C50-6FBC-4A28-B450-EF411250E157}" type="pres">
      <dgm:prSet presAssocID="{121D8715-88D8-40F1-93AA-5879DCF0CBB7}" presName="dummyMaxCanvas" presStyleCnt="0">
        <dgm:presLayoutVars/>
      </dgm:prSet>
      <dgm:spPr/>
    </dgm:pt>
    <dgm:pt modelId="{226BE016-36F2-40A2-B71B-2BB613378069}" type="pres">
      <dgm:prSet presAssocID="{121D8715-88D8-40F1-93AA-5879DCF0CBB7}" presName="TwoNodes_1" presStyleLbl="node1" presStyleIdx="0" presStyleCnt="2">
        <dgm:presLayoutVars>
          <dgm:bulletEnabled val="1"/>
        </dgm:presLayoutVars>
      </dgm:prSet>
      <dgm:spPr/>
    </dgm:pt>
    <dgm:pt modelId="{46551E22-4BD4-4A7F-87A0-76D0006C0724}" type="pres">
      <dgm:prSet presAssocID="{121D8715-88D8-40F1-93AA-5879DCF0CBB7}" presName="TwoNodes_2" presStyleLbl="node1" presStyleIdx="1" presStyleCnt="2" custScaleX="104902">
        <dgm:presLayoutVars>
          <dgm:bulletEnabled val="1"/>
        </dgm:presLayoutVars>
      </dgm:prSet>
      <dgm:spPr/>
    </dgm:pt>
    <dgm:pt modelId="{889C819A-343E-4F01-961D-A090AD99485F}" type="pres">
      <dgm:prSet presAssocID="{121D8715-88D8-40F1-93AA-5879DCF0CBB7}" presName="TwoConn_1-2" presStyleLbl="fgAccFollowNode1" presStyleIdx="0" presStyleCnt="1">
        <dgm:presLayoutVars>
          <dgm:bulletEnabled val="1"/>
        </dgm:presLayoutVars>
      </dgm:prSet>
      <dgm:spPr/>
    </dgm:pt>
    <dgm:pt modelId="{AFFC6809-D14A-4AD4-A053-7C2463CD911A}" type="pres">
      <dgm:prSet presAssocID="{121D8715-88D8-40F1-93AA-5879DCF0CBB7}" presName="TwoNodes_1_text" presStyleLbl="node1" presStyleIdx="1" presStyleCnt="2">
        <dgm:presLayoutVars>
          <dgm:bulletEnabled val="1"/>
        </dgm:presLayoutVars>
      </dgm:prSet>
      <dgm:spPr/>
    </dgm:pt>
    <dgm:pt modelId="{6E2F8E45-018A-4669-B35B-F153203D39F4}" type="pres">
      <dgm:prSet presAssocID="{121D8715-88D8-40F1-93AA-5879DCF0CBB7}" presName="TwoNodes_2_text" presStyleLbl="node1" presStyleIdx="1" presStyleCnt="2">
        <dgm:presLayoutVars>
          <dgm:bulletEnabled val="1"/>
        </dgm:presLayoutVars>
      </dgm:prSet>
      <dgm:spPr/>
    </dgm:pt>
  </dgm:ptLst>
  <dgm:cxnLst>
    <dgm:cxn modelId="{ADF3714A-FD4A-4902-95F8-33CC1AEE2D55}" type="presOf" srcId="{121D8715-88D8-40F1-93AA-5879DCF0CBB7}" destId="{4EC28B60-F742-47FE-911C-40BD1AE415A9}" srcOrd="0" destOrd="0" presId="urn:microsoft.com/office/officeart/2005/8/layout/vProcess5"/>
    <dgm:cxn modelId="{F4BE9291-0E20-494E-ADE9-12E28C519106}" type="presOf" srcId="{871DDCE3-6287-49A5-B218-99C5BA89ADD8}" destId="{6E2F8E45-018A-4669-B35B-F153203D39F4}" srcOrd="1" destOrd="0" presId="urn:microsoft.com/office/officeart/2005/8/layout/vProcess5"/>
    <dgm:cxn modelId="{B9ED254E-970F-4EC7-9536-6857080A4B57}" type="presOf" srcId="{6B430F48-10C1-451D-8880-B4A1ADFCDE9F}" destId="{AFFC6809-D14A-4AD4-A053-7C2463CD911A}" srcOrd="1" destOrd="0" presId="urn:microsoft.com/office/officeart/2005/8/layout/vProcess5"/>
    <dgm:cxn modelId="{5A24540E-86A3-4413-BF22-C432B0629271}" srcId="{121D8715-88D8-40F1-93AA-5879DCF0CBB7}" destId="{871DDCE3-6287-49A5-B218-99C5BA89ADD8}" srcOrd="1" destOrd="0" parTransId="{C1A5AC68-0957-49D4-94C2-C846864953BD}" sibTransId="{19E36408-2B5D-42B6-8553-11A4A5FDC8E4}"/>
    <dgm:cxn modelId="{16DDE9F4-34D2-43FA-835B-85396CEEF882}" type="presOf" srcId="{600B15EE-F937-43E8-BCEA-D5F4F36346D8}" destId="{889C819A-343E-4F01-961D-A090AD99485F}" srcOrd="0" destOrd="0" presId="urn:microsoft.com/office/officeart/2005/8/layout/vProcess5"/>
    <dgm:cxn modelId="{EB455D91-89B2-479C-9EDC-78C5B431838B}" type="presOf" srcId="{6B430F48-10C1-451D-8880-B4A1ADFCDE9F}" destId="{226BE016-36F2-40A2-B71B-2BB613378069}" srcOrd="0" destOrd="0" presId="urn:microsoft.com/office/officeart/2005/8/layout/vProcess5"/>
    <dgm:cxn modelId="{A7AC5121-891A-4E43-8E58-5CB8BF171E1E}" srcId="{121D8715-88D8-40F1-93AA-5879DCF0CBB7}" destId="{6B430F48-10C1-451D-8880-B4A1ADFCDE9F}" srcOrd="0" destOrd="0" parTransId="{33A80901-8346-40D2-A256-38CE50617691}" sibTransId="{600B15EE-F937-43E8-BCEA-D5F4F36346D8}"/>
    <dgm:cxn modelId="{29E4C40B-2ECD-48E1-AF8C-776ADB63F84D}" type="presOf" srcId="{871DDCE3-6287-49A5-B218-99C5BA89ADD8}" destId="{46551E22-4BD4-4A7F-87A0-76D0006C0724}" srcOrd="0" destOrd="0" presId="urn:microsoft.com/office/officeart/2005/8/layout/vProcess5"/>
    <dgm:cxn modelId="{D6685A02-6A35-42D0-9D32-090E52B67F52}" type="presParOf" srcId="{4EC28B60-F742-47FE-911C-40BD1AE415A9}" destId="{83F93C50-6FBC-4A28-B450-EF411250E157}" srcOrd="0" destOrd="0" presId="urn:microsoft.com/office/officeart/2005/8/layout/vProcess5"/>
    <dgm:cxn modelId="{649B1F02-E8A3-49FD-866A-2E2FC51F1549}" type="presParOf" srcId="{4EC28B60-F742-47FE-911C-40BD1AE415A9}" destId="{226BE016-36F2-40A2-B71B-2BB613378069}" srcOrd="1" destOrd="0" presId="urn:microsoft.com/office/officeart/2005/8/layout/vProcess5"/>
    <dgm:cxn modelId="{D740F2B9-C4CD-4159-8FAB-6A64BA06152A}" type="presParOf" srcId="{4EC28B60-F742-47FE-911C-40BD1AE415A9}" destId="{46551E22-4BD4-4A7F-87A0-76D0006C0724}" srcOrd="2" destOrd="0" presId="urn:microsoft.com/office/officeart/2005/8/layout/vProcess5"/>
    <dgm:cxn modelId="{80FAA08D-47E1-4D4D-A424-462BAC76B900}" type="presParOf" srcId="{4EC28B60-F742-47FE-911C-40BD1AE415A9}" destId="{889C819A-343E-4F01-961D-A090AD99485F}" srcOrd="3" destOrd="0" presId="urn:microsoft.com/office/officeart/2005/8/layout/vProcess5"/>
    <dgm:cxn modelId="{A6219851-3E89-497D-A641-9C5F3BE634E1}" type="presParOf" srcId="{4EC28B60-F742-47FE-911C-40BD1AE415A9}" destId="{AFFC6809-D14A-4AD4-A053-7C2463CD911A}" srcOrd="4" destOrd="0" presId="urn:microsoft.com/office/officeart/2005/8/layout/vProcess5"/>
    <dgm:cxn modelId="{90B7ECFB-77FB-4BE5-9CAB-78D6205D8A23}" type="presParOf" srcId="{4EC28B60-F742-47FE-911C-40BD1AE415A9}" destId="{6E2F8E45-018A-4669-B35B-F153203D39F4}" srcOrd="5" destOrd="0" presId="urn:microsoft.com/office/officeart/2005/8/layout/vProcess5"/>
  </dgm:cxnLst>
  <dgm:bg/>
  <dgm:whole/>
</dgm:dataModel>
</file>

<file path=ppt/diagrams/data11.xml><?xml version="1.0" encoding="utf-8"?>
<dgm:dataModel xmlns:dgm="http://schemas.openxmlformats.org/drawingml/2006/diagram" xmlns:a="http://schemas.openxmlformats.org/drawingml/2006/main">
  <dgm:ptLst>
    <dgm:pt modelId="{18D04417-4428-487A-868C-237709BC58EB}" type="doc">
      <dgm:prSet loTypeId="urn:microsoft.com/office/officeart/2005/8/layout/target3" loCatId="relationship" qsTypeId="urn:microsoft.com/office/officeart/2005/8/quickstyle/3d5" qsCatId="3D" csTypeId="urn:microsoft.com/office/officeart/2005/8/colors/colorful5" csCatId="colorful" phldr="1"/>
      <dgm:spPr/>
      <dgm:t>
        <a:bodyPr/>
        <a:lstStyle/>
        <a:p>
          <a:endParaRPr lang="en-US"/>
        </a:p>
      </dgm:t>
    </dgm:pt>
    <dgm:pt modelId="{45548859-06FF-4066-91A3-6ADA641D6073}">
      <dgm:prSet/>
      <dgm:spPr>
        <a:solidFill>
          <a:srgbClr val="00B0F0"/>
        </a:solidFill>
      </dgm:spPr>
      <dgm:t>
        <a:bodyPr/>
        <a:lstStyle/>
        <a:p>
          <a:pPr rtl="0"/>
          <a:r>
            <a:rPr lang="en-US" b="1" dirty="0" err="1" smtClean="0"/>
            <a:t>Keempat</a:t>
          </a:r>
          <a:r>
            <a:rPr lang="en-US" b="1" dirty="0" smtClean="0"/>
            <a:t>:</a:t>
          </a:r>
          <a:r>
            <a:rPr lang="en-US" dirty="0" smtClean="0"/>
            <a:t> </a:t>
          </a:r>
          <a:r>
            <a:rPr lang="en-US" b="1" dirty="0" err="1" smtClean="0"/>
            <a:t>Menghayati</a:t>
          </a:r>
          <a:r>
            <a:rPr lang="en-US" dirty="0" smtClean="0"/>
            <a:t> idea-idea </a:t>
          </a:r>
          <a:r>
            <a:rPr lang="en-US" dirty="0" err="1" smtClean="0"/>
            <a:t>dan</a:t>
          </a:r>
          <a:r>
            <a:rPr lang="en-US" dirty="0" smtClean="0"/>
            <a:t> </a:t>
          </a:r>
          <a:r>
            <a:rPr lang="en-US" dirty="0" err="1" smtClean="0"/>
            <a:t>pengajaran</a:t>
          </a:r>
          <a:r>
            <a:rPr lang="en-US" dirty="0" smtClean="0"/>
            <a:t> </a:t>
          </a:r>
          <a:r>
            <a:rPr lang="en-US" dirty="0" err="1" smtClean="0"/>
            <a:t>baik</a:t>
          </a:r>
          <a:r>
            <a:rPr lang="en-US" dirty="0" smtClean="0"/>
            <a:t> yang </a:t>
          </a:r>
          <a:r>
            <a:rPr lang="en-US" dirty="0" err="1" smtClean="0"/>
            <a:t>terkandung</a:t>
          </a:r>
          <a:r>
            <a:rPr lang="en-US" dirty="0" smtClean="0"/>
            <a:t> </a:t>
          </a:r>
          <a:r>
            <a:rPr lang="en-US" dirty="0" err="1" smtClean="0"/>
            <a:t>dalam</a:t>
          </a:r>
          <a:r>
            <a:rPr lang="en-US" dirty="0" smtClean="0"/>
            <a:t> al-Quran </a:t>
          </a:r>
          <a:endParaRPr lang="ar-SA" dirty="0"/>
        </a:p>
      </dgm:t>
    </dgm:pt>
    <dgm:pt modelId="{9326E766-5EBA-485E-AB49-CD41C351C7CF}" type="parTrans" cxnId="{1A3B551E-4635-449C-8559-DD003F958437}">
      <dgm:prSet/>
      <dgm:spPr/>
      <dgm:t>
        <a:bodyPr/>
        <a:lstStyle/>
        <a:p>
          <a:endParaRPr lang="en-US"/>
        </a:p>
      </dgm:t>
    </dgm:pt>
    <dgm:pt modelId="{69EEB726-81F3-4F3A-9D6D-9F55A76354D4}" type="sibTrans" cxnId="{1A3B551E-4635-449C-8559-DD003F958437}">
      <dgm:prSet/>
      <dgm:spPr/>
      <dgm:t>
        <a:bodyPr/>
        <a:lstStyle/>
        <a:p>
          <a:endParaRPr lang="en-US"/>
        </a:p>
      </dgm:t>
    </dgm:pt>
    <dgm:pt modelId="{3BC0BE5A-ACCE-4BD1-A2D0-E9F76818E8B7}">
      <dgm:prSet/>
      <dgm:spPr>
        <a:solidFill>
          <a:srgbClr val="FFFF00"/>
        </a:solidFill>
      </dgm:spPr>
      <dgm:t>
        <a:bodyPr/>
        <a:lstStyle/>
        <a:p>
          <a:pPr rtl="0"/>
          <a:r>
            <a:rPr lang="en-US" b="1" dirty="0" err="1" smtClean="0"/>
            <a:t>kelima</a:t>
          </a:r>
          <a:r>
            <a:rPr lang="en-US" b="1" dirty="0" smtClean="0"/>
            <a:t>:</a:t>
          </a:r>
          <a:r>
            <a:rPr lang="en-US" dirty="0" smtClean="0"/>
            <a:t> </a:t>
          </a:r>
          <a:r>
            <a:rPr lang="en-US" b="1" dirty="0" err="1" smtClean="0"/>
            <a:t>Mempelajari</a:t>
          </a:r>
          <a:r>
            <a:rPr lang="en-US" dirty="0" smtClean="0"/>
            <a:t> </a:t>
          </a:r>
          <a:r>
            <a:rPr lang="en-US" dirty="0" err="1" smtClean="0"/>
            <a:t>keindahan</a:t>
          </a:r>
          <a:r>
            <a:rPr lang="en-US" dirty="0" smtClean="0"/>
            <a:t> </a:t>
          </a:r>
          <a:r>
            <a:rPr lang="en-US" dirty="0" err="1" smtClean="0"/>
            <a:t>dan</a:t>
          </a:r>
          <a:r>
            <a:rPr lang="en-US" dirty="0" smtClean="0"/>
            <a:t> </a:t>
          </a:r>
          <a:r>
            <a:rPr lang="en-US" dirty="0" err="1" smtClean="0"/>
            <a:t>ketinggian</a:t>
          </a:r>
          <a:r>
            <a:rPr lang="en-US" dirty="0" smtClean="0"/>
            <a:t> </a:t>
          </a:r>
          <a:r>
            <a:rPr lang="en-US" i="1" dirty="0" err="1" smtClean="0"/>
            <a:t>kalamullah</a:t>
          </a:r>
          <a:r>
            <a:rPr lang="en-US" i="1" dirty="0" smtClean="0"/>
            <a:t> </a:t>
          </a:r>
          <a:r>
            <a:rPr lang="en-US" dirty="0" smtClean="0"/>
            <a:t>yang </a:t>
          </a:r>
          <a:r>
            <a:rPr lang="en-US" dirty="0" err="1" smtClean="0"/>
            <a:t>tiada</a:t>
          </a:r>
          <a:r>
            <a:rPr lang="en-US" dirty="0" smtClean="0"/>
            <a:t> </a:t>
          </a:r>
          <a:r>
            <a:rPr lang="en-US" dirty="0" err="1" smtClean="0"/>
            <a:t>tolok</a:t>
          </a:r>
          <a:r>
            <a:rPr lang="en-US" dirty="0" smtClean="0"/>
            <a:t> </a:t>
          </a:r>
          <a:r>
            <a:rPr lang="en-US" dirty="0" err="1" smtClean="0"/>
            <a:t>bandingnya</a:t>
          </a:r>
          <a:r>
            <a:rPr lang="en-US" dirty="0" smtClean="0"/>
            <a:t> </a:t>
          </a:r>
          <a:r>
            <a:rPr lang="en-US" dirty="0" err="1" smtClean="0"/>
            <a:t>di</a:t>
          </a:r>
          <a:r>
            <a:rPr lang="en-US" dirty="0" smtClean="0"/>
            <a:t> </a:t>
          </a:r>
          <a:r>
            <a:rPr lang="en-US" dirty="0" err="1" smtClean="0"/>
            <a:t>dalam</a:t>
          </a:r>
          <a:r>
            <a:rPr lang="en-US" dirty="0" smtClean="0"/>
            <a:t> al-Quran.</a:t>
          </a:r>
          <a:endParaRPr lang="en-US" dirty="0"/>
        </a:p>
      </dgm:t>
    </dgm:pt>
    <dgm:pt modelId="{04E624CD-A972-4983-ADEB-688D9F6075C0}" type="parTrans" cxnId="{87BB99E4-DDB4-431C-82A3-EE09ADC711CB}">
      <dgm:prSet/>
      <dgm:spPr/>
      <dgm:t>
        <a:bodyPr/>
        <a:lstStyle/>
        <a:p>
          <a:endParaRPr lang="en-US"/>
        </a:p>
      </dgm:t>
    </dgm:pt>
    <dgm:pt modelId="{15F0DA60-2787-48B5-8219-3D0276CD02B7}" type="sibTrans" cxnId="{87BB99E4-DDB4-431C-82A3-EE09ADC711CB}">
      <dgm:prSet/>
      <dgm:spPr/>
      <dgm:t>
        <a:bodyPr/>
        <a:lstStyle/>
        <a:p>
          <a:endParaRPr lang="en-US"/>
        </a:p>
      </dgm:t>
    </dgm:pt>
    <dgm:pt modelId="{6AD45494-2B16-473D-8091-598300BD0BAB}" type="pres">
      <dgm:prSet presAssocID="{18D04417-4428-487A-868C-237709BC58EB}" presName="Name0" presStyleCnt="0">
        <dgm:presLayoutVars>
          <dgm:chMax val="7"/>
          <dgm:dir/>
          <dgm:animLvl val="lvl"/>
          <dgm:resizeHandles val="exact"/>
        </dgm:presLayoutVars>
      </dgm:prSet>
      <dgm:spPr/>
    </dgm:pt>
    <dgm:pt modelId="{0E7D286A-8062-4132-89B2-2143C5472D60}" type="pres">
      <dgm:prSet presAssocID="{45548859-06FF-4066-91A3-6ADA641D6073}" presName="circle1" presStyleLbl="node1" presStyleIdx="0" presStyleCnt="2"/>
      <dgm:spPr/>
    </dgm:pt>
    <dgm:pt modelId="{309D1532-8512-411C-A98E-53B03C421755}" type="pres">
      <dgm:prSet presAssocID="{45548859-06FF-4066-91A3-6ADA641D6073}" presName="space" presStyleCnt="0"/>
      <dgm:spPr/>
    </dgm:pt>
    <dgm:pt modelId="{C3F88C2D-A15D-44A2-8AC9-BAA7AA3F9FC5}" type="pres">
      <dgm:prSet presAssocID="{45548859-06FF-4066-91A3-6ADA641D6073}" presName="rect1" presStyleLbl="alignAcc1" presStyleIdx="0" presStyleCnt="2"/>
      <dgm:spPr/>
    </dgm:pt>
    <dgm:pt modelId="{93DD5D30-D7EF-4672-B6D3-9A8C28615937}" type="pres">
      <dgm:prSet presAssocID="{3BC0BE5A-ACCE-4BD1-A2D0-E9F76818E8B7}" presName="vertSpace2" presStyleLbl="node1" presStyleIdx="0" presStyleCnt="2"/>
      <dgm:spPr/>
    </dgm:pt>
    <dgm:pt modelId="{E549F9FD-72A2-4D22-BC00-968246B69F75}" type="pres">
      <dgm:prSet presAssocID="{3BC0BE5A-ACCE-4BD1-A2D0-E9F76818E8B7}" presName="circle2" presStyleLbl="node1" presStyleIdx="1" presStyleCnt="2"/>
      <dgm:spPr/>
    </dgm:pt>
    <dgm:pt modelId="{0F30ACC2-298D-40E3-848A-4DA4AA0E4841}" type="pres">
      <dgm:prSet presAssocID="{3BC0BE5A-ACCE-4BD1-A2D0-E9F76818E8B7}" presName="rect2" presStyleLbl="alignAcc1" presStyleIdx="1" presStyleCnt="2"/>
      <dgm:spPr/>
    </dgm:pt>
    <dgm:pt modelId="{8BA5D55D-D304-46B1-8F85-3739D8596E75}" type="pres">
      <dgm:prSet presAssocID="{45548859-06FF-4066-91A3-6ADA641D6073}" presName="rect1ParTxNoCh" presStyleLbl="alignAcc1" presStyleIdx="1" presStyleCnt="2">
        <dgm:presLayoutVars>
          <dgm:chMax val="1"/>
          <dgm:bulletEnabled val="1"/>
        </dgm:presLayoutVars>
      </dgm:prSet>
      <dgm:spPr/>
    </dgm:pt>
    <dgm:pt modelId="{AE46C6B9-7F3B-452A-BC32-F49438FF07AD}" type="pres">
      <dgm:prSet presAssocID="{3BC0BE5A-ACCE-4BD1-A2D0-E9F76818E8B7}" presName="rect2ParTxNoCh" presStyleLbl="alignAcc1" presStyleIdx="1" presStyleCnt="2">
        <dgm:presLayoutVars>
          <dgm:chMax val="1"/>
          <dgm:bulletEnabled val="1"/>
        </dgm:presLayoutVars>
      </dgm:prSet>
      <dgm:spPr/>
    </dgm:pt>
  </dgm:ptLst>
  <dgm:cxnLst>
    <dgm:cxn modelId="{1A3B551E-4635-449C-8559-DD003F958437}" srcId="{18D04417-4428-487A-868C-237709BC58EB}" destId="{45548859-06FF-4066-91A3-6ADA641D6073}" srcOrd="0" destOrd="0" parTransId="{9326E766-5EBA-485E-AB49-CD41C351C7CF}" sibTransId="{69EEB726-81F3-4F3A-9D6D-9F55A76354D4}"/>
    <dgm:cxn modelId="{537B1583-D651-4335-8795-A0BDDB46826F}" type="presOf" srcId="{3BC0BE5A-ACCE-4BD1-A2D0-E9F76818E8B7}" destId="{AE46C6B9-7F3B-452A-BC32-F49438FF07AD}" srcOrd="1" destOrd="0" presId="urn:microsoft.com/office/officeart/2005/8/layout/target3"/>
    <dgm:cxn modelId="{86BA6C9D-109C-42EF-8F08-29C5E182BBC7}" type="presOf" srcId="{45548859-06FF-4066-91A3-6ADA641D6073}" destId="{8BA5D55D-D304-46B1-8F85-3739D8596E75}" srcOrd="1" destOrd="0" presId="urn:microsoft.com/office/officeart/2005/8/layout/target3"/>
    <dgm:cxn modelId="{33A9869D-F6BB-40E8-A4EA-B13139CD132A}" type="presOf" srcId="{18D04417-4428-487A-868C-237709BC58EB}" destId="{6AD45494-2B16-473D-8091-598300BD0BAB}" srcOrd="0" destOrd="0" presId="urn:microsoft.com/office/officeart/2005/8/layout/target3"/>
    <dgm:cxn modelId="{87BB99E4-DDB4-431C-82A3-EE09ADC711CB}" srcId="{18D04417-4428-487A-868C-237709BC58EB}" destId="{3BC0BE5A-ACCE-4BD1-A2D0-E9F76818E8B7}" srcOrd="1" destOrd="0" parTransId="{04E624CD-A972-4983-ADEB-688D9F6075C0}" sibTransId="{15F0DA60-2787-48B5-8219-3D0276CD02B7}"/>
    <dgm:cxn modelId="{8D58374E-9795-4A3D-ABFF-EA36CA9F7336}" type="presOf" srcId="{45548859-06FF-4066-91A3-6ADA641D6073}" destId="{C3F88C2D-A15D-44A2-8AC9-BAA7AA3F9FC5}" srcOrd="0" destOrd="0" presId="urn:microsoft.com/office/officeart/2005/8/layout/target3"/>
    <dgm:cxn modelId="{5AB7FD39-20FD-4D4E-ADF4-512CCD4DBCA8}" type="presOf" srcId="{3BC0BE5A-ACCE-4BD1-A2D0-E9F76818E8B7}" destId="{0F30ACC2-298D-40E3-848A-4DA4AA0E4841}" srcOrd="0" destOrd="0" presId="urn:microsoft.com/office/officeart/2005/8/layout/target3"/>
    <dgm:cxn modelId="{3988F3D5-6E24-4CDA-82E6-1D1389B5EEA6}" type="presParOf" srcId="{6AD45494-2B16-473D-8091-598300BD0BAB}" destId="{0E7D286A-8062-4132-89B2-2143C5472D60}" srcOrd="0" destOrd="0" presId="urn:microsoft.com/office/officeart/2005/8/layout/target3"/>
    <dgm:cxn modelId="{7069740C-0661-4045-B182-5F691D84384D}" type="presParOf" srcId="{6AD45494-2B16-473D-8091-598300BD0BAB}" destId="{309D1532-8512-411C-A98E-53B03C421755}" srcOrd="1" destOrd="0" presId="urn:microsoft.com/office/officeart/2005/8/layout/target3"/>
    <dgm:cxn modelId="{D443ABFE-86E3-491C-AE1C-676690F74ABD}" type="presParOf" srcId="{6AD45494-2B16-473D-8091-598300BD0BAB}" destId="{C3F88C2D-A15D-44A2-8AC9-BAA7AA3F9FC5}" srcOrd="2" destOrd="0" presId="urn:microsoft.com/office/officeart/2005/8/layout/target3"/>
    <dgm:cxn modelId="{7524A4E0-81D3-451F-AB4E-773F88EDA4A3}" type="presParOf" srcId="{6AD45494-2B16-473D-8091-598300BD0BAB}" destId="{93DD5D30-D7EF-4672-B6D3-9A8C28615937}" srcOrd="3" destOrd="0" presId="urn:microsoft.com/office/officeart/2005/8/layout/target3"/>
    <dgm:cxn modelId="{921FF27A-83EB-4C00-A6A2-9DA0461173FF}" type="presParOf" srcId="{6AD45494-2B16-473D-8091-598300BD0BAB}" destId="{E549F9FD-72A2-4D22-BC00-968246B69F75}" srcOrd="4" destOrd="0" presId="urn:microsoft.com/office/officeart/2005/8/layout/target3"/>
    <dgm:cxn modelId="{AC658E38-D136-44F4-8F7C-707F808F84B9}" type="presParOf" srcId="{6AD45494-2B16-473D-8091-598300BD0BAB}" destId="{0F30ACC2-298D-40E3-848A-4DA4AA0E4841}" srcOrd="5" destOrd="0" presId="urn:microsoft.com/office/officeart/2005/8/layout/target3"/>
    <dgm:cxn modelId="{00BE9517-C184-4C08-87E7-4000CAF5D365}" type="presParOf" srcId="{6AD45494-2B16-473D-8091-598300BD0BAB}" destId="{8BA5D55D-D304-46B1-8F85-3739D8596E75}" srcOrd="6" destOrd="0" presId="urn:microsoft.com/office/officeart/2005/8/layout/target3"/>
    <dgm:cxn modelId="{128AD37C-5501-439A-8C17-C32FFB7A93A4}" type="presParOf" srcId="{6AD45494-2B16-473D-8091-598300BD0BAB}" destId="{AE46C6B9-7F3B-452A-BC32-F49438FF07AD}" srcOrd="7" destOrd="0" presId="urn:microsoft.com/office/officeart/2005/8/layout/target3"/>
  </dgm:cxnLst>
  <dgm:bg/>
  <dgm:whole/>
</dgm:dataModel>
</file>

<file path=ppt/diagrams/data12.xml><?xml version="1.0" encoding="utf-8"?>
<dgm:dataModel xmlns:dgm="http://schemas.openxmlformats.org/drawingml/2006/diagram" xmlns:a="http://schemas.openxmlformats.org/drawingml/2006/main">
  <dgm:ptLst>
    <dgm:pt modelId="{2062790C-8903-4388-988D-CD90614DCEBE}" type="doc">
      <dgm:prSet loTypeId="urn:microsoft.com/office/officeart/2005/8/layout/vList4" loCatId="list" qsTypeId="urn:microsoft.com/office/officeart/2005/8/quickstyle/3d6" qsCatId="3D" csTypeId="urn:microsoft.com/office/officeart/2005/8/colors/colorful3" csCatId="colorful"/>
      <dgm:spPr/>
      <dgm:t>
        <a:bodyPr/>
        <a:lstStyle/>
        <a:p>
          <a:endParaRPr lang="en-US"/>
        </a:p>
      </dgm:t>
    </dgm:pt>
    <dgm:pt modelId="{D20ADDC8-00C6-4C72-8F36-2A3360A0D05C}">
      <dgm:prSet/>
      <dgm:spPr/>
      <dgm:t>
        <a:bodyPr/>
        <a:lstStyle/>
        <a:p>
          <a:pPr rtl="0"/>
          <a:r>
            <a:rPr lang="en-US" b="0" i="0" baseline="0" dirty="0" err="1" smtClean="0"/>
            <a:t>Dalam</a:t>
          </a:r>
          <a:r>
            <a:rPr lang="en-US" b="0" i="0" baseline="0" dirty="0" smtClean="0"/>
            <a:t> </a:t>
          </a:r>
          <a:r>
            <a:rPr lang="en-US" b="0" i="0" baseline="0" dirty="0" err="1" smtClean="0"/>
            <a:t>merealisasikan</a:t>
          </a:r>
          <a:r>
            <a:rPr lang="en-US" b="0" i="0" baseline="0" dirty="0" smtClean="0"/>
            <a:t> </a:t>
          </a:r>
          <a:r>
            <a:rPr lang="en-US" b="0" i="0" baseline="0" dirty="0" err="1" smtClean="0"/>
            <a:t>generasi</a:t>
          </a:r>
          <a:r>
            <a:rPr lang="en-US" b="0" i="0" baseline="0" dirty="0" smtClean="0"/>
            <a:t> al-Quran </a:t>
          </a:r>
          <a:r>
            <a:rPr lang="en-US" b="0" i="0" baseline="0" dirty="0" err="1" smtClean="0"/>
            <a:t>ini</a:t>
          </a:r>
          <a:r>
            <a:rPr lang="en-US" b="0" i="0" baseline="0" dirty="0" smtClean="0"/>
            <a:t>, </a:t>
          </a:r>
          <a:r>
            <a:rPr lang="en-US" b="0" i="0" baseline="0" dirty="0" err="1" smtClean="0"/>
            <a:t>maka</a:t>
          </a:r>
          <a:r>
            <a:rPr lang="en-US" b="0" i="0" baseline="0" dirty="0" smtClean="0"/>
            <a:t> </a:t>
          </a:r>
          <a:r>
            <a:rPr lang="en-US" b="0" i="0" baseline="0" dirty="0" err="1" smtClean="0"/>
            <a:t>sudah</a:t>
          </a:r>
          <a:r>
            <a:rPr lang="en-US" b="0" i="0" baseline="0" dirty="0" smtClean="0"/>
            <a:t> </a:t>
          </a:r>
          <a:r>
            <a:rPr lang="en-US" b="0" i="0" baseline="0" dirty="0" err="1" smtClean="0"/>
            <a:t>pasti</a:t>
          </a:r>
          <a:r>
            <a:rPr lang="en-US" b="0" i="0" baseline="0" dirty="0" smtClean="0"/>
            <a:t> </a:t>
          </a:r>
          <a:r>
            <a:rPr lang="en-US" b="0" i="0" baseline="0" dirty="0" err="1" smtClean="0"/>
            <a:t>ianya</a:t>
          </a:r>
          <a:r>
            <a:rPr lang="en-US" b="0" i="0" baseline="0" dirty="0" smtClean="0"/>
            <a:t> </a:t>
          </a:r>
          <a:r>
            <a:rPr lang="en-US" b="0" i="0" baseline="0" dirty="0" err="1" smtClean="0"/>
            <a:t>tidak</a:t>
          </a:r>
          <a:r>
            <a:rPr lang="en-US" b="0" i="0" baseline="0" dirty="0" smtClean="0"/>
            <a:t> </a:t>
          </a:r>
          <a:r>
            <a:rPr lang="en-US" b="0" i="0" baseline="0" dirty="0" err="1" smtClean="0"/>
            <a:t>dapat</a:t>
          </a:r>
          <a:r>
            <a:rPr lang="en-US" b="0" i="0" baseline="0" dirty="0" smtClean="0"/>
            <a:t> </a:t>
          </a:r>
          <a:r>
            <a:rPr lang="en-US" b="0" i="0" baseline="0" dirty="0" err="1" smtClean="0"/>
            <a:t>dipisahkan</a:t>
          </a:r>
          <a:r>
            <a:rPr lang="en-US" b="0" i="0" baseline="0" dirty="0" smtClean="0"/>
            <a:t> </a:t>
          </a:r>
          <a:r>
            <a:rPr lang="en-US" b="0" i="0" baseline="0" dirty="0" err="1" smtClean="0"/>
            <a:t>dengan</a:t>
          </a:r>
          <a:r>
            <a:rPr lang="en-US" b="0" i="0" baseline="0" dirty="0" smtClean="0"/>
            <a:t> </a:t>
          </a:r>
          <a:r>
            <a:rPr lang="en-US" b="0" i="0" baseline="0" dirty="0" err="1" smtClean="0"/>
            <a:t>tuntutan</a:t>
          </a:r>
          <a:r>
            <a:rPr lang="en-US" b="0" i="0" baseline="0" dirty="0" smtClean="0"/>
            <a:t> </a:t>
          </a:r>
          <a:r>
            <a:rPr lang="en-US" b="0" i="0" baseline="0" dirty="0" err="1" smtClean="0"/>
            <a:t>keilmuan</a:t>
          </a:r>
          <a:r>
            <a:rPr lang="en-US" b="0" i="0" baseline="0" dirty="0" smtClean="0"/>
            <a:t> al-Quran </a:t>
          </a:r>
          <a:r>
            <a:rPr lang="en-US" b="0" i="0" baseline="0" dirty="0" err="1" smtClean="0"/>
            <a:t>di</a:t>
          </a:r>
          <a:r>
            <a:rPr lang="en-US" b="0" i="0" baseline="0" dirty="0" smtClean="0"/>
            <a:t> </a:t>
          </a:r>
          <a:r>
            <a:rPr lang="en-US" b="0" i="0" baseline="0" dirty="0" err="1" smtClean="0"/>
            <a:t>dalam</a:t>
          </a:r>
          <a:r>
            <a:rPr lang="en-US" b="0" i="0" baseline="0" dirty="0" smtClean="0"/>
            <a:t> </a:t>
          </a:r>
          <a:r>
            <a:rPr lang="en-US" b="0" i="0" baseline="0" dirty="0" err="1" smtClean="0"/>
            <a:t>kehidupan</a:t>
          </a:r>
          <a:r>
            <a:rPr lang="en-US" b="0" i="0" baseline="0" dirty="0" smtClean="0"/>
            <a:t>. </a:t>
          </a:r>
          <a:endParaRPr lang="ar-SA" b="0" i="0" baseline="0" dirty="0"/>
        </a:p>
      </dgm:t>
    </dgm:pt>
    <dgm:pt modelId="{2BDA6829-1814-4E53-B922-85DC45FB592C}" type="parTrans" cxnId="{A2BA1169-019C-4666-9495-C82B72A8538B}">
      <dgm:prSet/>
      <dgm:spPr/>
      <dgm:t>
        <a:bodyPr/>
        <a:lstStyle/>
        <a:p>
          <a:endParaRPr lang="en-US"/>
        </a:p>
      </dgm:t>
    </dgm:pt>
    <dgm:pt modelId="{2B70D73A-4BAE-4B82-9070-2B3A5A20F9CA}" type="sibTrans" cxnId="{A2BA1169-019C-4666-9495-C82B72A8538B}">
      <dgm:prSet/>
      <dgm:spPr/>
      <dgm:t>
        <a:bodyPr/>
        <a:lstStyle/>
        <a:p>
          <a:endParaRPr lang="en-US"/>
        </a:p>
      </dgm:t>
    </dgm:pt>
    <dgm:pt modelId="{E9A69E25-D40B-4D10-8045-FED7FEAD2A2D}">
      <dgm:prSet/>
      <dgm:spPr/>
      <dgm:t>
        <a:bodyPr/>
        <a:lstStyle/>
        <a:p>
          <a:pPr rtl="0"/>
          <a:r>
            <a:rPr lang="en-US" b="0" i="0" baseline="0" dirty="0" err="1" smtClean="0"/>
            <a:t>Tuntutan</a:t>
          </a:r>
          <a:r>
            <a:rPr lang="en-US" b="0" i="0" baseline="0" dirty="0" smtClean="0"/>
            <a:t> </a:t>
          </a:r>
          <a:r>
            <a:rPr lang="en-US" b="0" i="0" baseline="0" dirty="0" err="1" smtClean="0"/>
            <a:t>ini</a:t>
          </a:r>
          <a:r>
            <a:rPr lang="en-US" b="0" i="0" baseline="0" dirty="0" smtClean="0"/>
            <a:t> </a:t>
          </a:r>
          <a:r>
            <a:rPr lang="en-US" b="0" i="0" baseline="0" dirty="0" err="1" smtClean="0"/>
            <a:t>merangkumi</a:t>
          </a:r>
          <a:r>
            <a:rPr lang="en-US" b="0" i="0" baseline="0" dirty="0" smtClean="0"/>
            <a:t> </a:t>
          </a:r>
          <a:r>
            <a:rPr lang="en-US" b="0" i="0" baseline="0" dirty="0" err="1" smtClean="0"/>
            <a:t>segenap</a:t>
          </a:r>
          <a:r>
            <a:rPr lang="en-US" b="0" i="0" baseline="0" dirty="0" smtClean="0"/>
            <a:t> </a:t>
          </a:r>
          <a:r>
            <a:rPr lang="en-US" b="0" i="0" baseline="0" dirty="0" err="1" smtClean="0"/>
            <a:t>sudut</a:t>
          </a:r>
          <a:r>
            <a:rPr lang="en-US" b="0" i="0" baseline="0" dirty="0" smtClean="0"/>
            <a:t> </a:t>
          </a:r>
          <a:r>
            <a:rPr lang="en-US" b="0" i="0" baseline="0" dirty="0" err="1" smtClean="0"/>
            <a:t>keilmuan</a:t>
          </a:r>
          <a:r>
            <a:rPr lang="en-US" b="0" i="0" baseline="0" dirty="0" smtClean="0"/>
            <a:t> </a:t>
          </a:r>
          <a:r>
            <a:rPr lang="en-US" b="0" i="0" baseline="0" dirty="0" err="1" smtClean="0"/>
            <a:t>samada</a:t>
          </a:r>
          <a:r>
            <a:rPr lang="en-US" b="0" i="0" baseline="0" dirty="0" smtClean="0"/>
            <a:t> </a:t>
          </a:r>
          <a:r>
            <a:rPr lang="en-US" b="0" i="0" baseline="0" dirty="0" err="1" smtClean="0"/>
            <a:t>sudut</a:t>
          </a:r>
          <a:r>
            <a:rPr lang="en-US" b="0" i="0" baseline="0" dirty="0" smtClean="0"/>
            <a:t> </a:t>
          </a:r>
          <a:r>
            <a:rPr lang="en-US" b="0" i="0" baseline="0" dirty="0" err="1" smtClean="0"/>
            <a:t>dari</a:t>
          </a:r>
          <a:r>
            <a:rPr lang="en-US" b="0" i="0" baseline="0" dirty="0" smtClean="0"/>
            <a:t> </a:t>
          </a:r>
          <a:r>
            <a:rPr lang="en-US" b="0" i="0" baseline="0" dirty="0" err="1" smtClean="0"/>
            <a:t>akidah</a:t>
          </a:r>
          <a:r>
            <a:rPr lang="en-US" b="0" i="0" baseline="0" dirty="0" smtClean="0"/>
            <a:t>, </a:t>
          </a:r>
          <a:r>
            <a:rPr lang="en-US" b="0" i="0" baseline="0" dirty="0" err="1" smtClean="0"/>
            <a:t>syariat</a:t>
          </a:r>
          <a:r>
            <a:rPr lang="en-US" b="0" i="0" baseline="0" dirty="0" smtClean="0"/>
            <a:t> </a:t>
          </a:r>
          <a:r>
            <a:rPr lang="en-US" b="0" i="0" baseline="0" dirty="0" err="1" smtClean="0"/>
            <a:t>dan</a:t>
          </a:r>
          <a:r>
            <a:rPr lang="en-US" b="0" i="0" baseline="0" dirty="0" smtClean="0"/>
            <a:t> </a:t>
          </a:r>
          <a:r>
            <a:rPr lang="en-US" b="0" i="0" baseline="0" dirty="0" err="1" smtClean="0"/>
            <a:t>akhlak</a:t>
          </a:r>
          <a:r>
            <a:rPr lang="en-US" b="0" i="0" baseline="0" dirty="0" smtClean="0"/>
            <a:t>, </a:t>
          </a:r>
          <a:r>
            <a:rPr lang="en-US" b="0" i="0" baseline="0" dirty="0" err="1" smtClean="0"/>
            <a:t>khususnya</a:t>
          </a:r>
          <a:r>
            <a:rPr lang="en-US" b="0" i="0" baseline="0" dirty="0" smtClean="0"/>
            <a:t> </a:t>
          </a:r>
          <a:r>
            <a:rPr lang="en-US" b="0" i="0" baseline="0" dirty="0" err="1" smtClean="0"/>
            <a:t>dalam</a:t>
          </a:r>
          <a:r>
            <a:rPr lang="en-US" b="0" i="0" baseline="0" dirty="0" smtClean="0"/>
            <a:t> </a:t>
          </a:r>
          <a:r>
            <a:rPr lang="en-US" b="0" i="0" baseline="0" dirty="0" err="1" smtClean="0"/>
            <a:t>menangani</a:t>
          </a:r>
          <a:r>
            <a:rPr lang="en-US" b="0" i="0" baseline="0" dirty="0" smtClean="0"/>
            <a:t> </a:t>
          </a:r>
          <a:r>
            <a:rPr lang="en-US" b="0" i="0" baseline="0" dirty="0" err="1" smtClean="0"/>
            <a:t>pelbagai</a:t>
          </a:r>
          <a:r>
            <a:rPr lang="en-US" b="0" i="0" baseline="0" dirty="0" smtClean="0"/>
            <a:t> </a:t>
          </a:r>
          <a:r>
            <a:rPr lang="en-US" b="0" i="0" baseline="0" dirty="0" err="1" smtClean="0"/>
            <a:t>permasalahan</a:t>
          </a:r>
          <a:r>
            <a:rPr lang="en-US" b="0" i="0" baseline="0" dirty="0" smtClean="0"/>
            <a:t>, </a:t>
          </a:r>
          <a:r>
            <a:rPr lang="en-US" b="0" i="0" baseline="0" dirty="0" err="1" smtClean="0"/>
            <a:t>cabaran</a:t>
          </a:r>
          <a:r>
            <a:rPr lang="en-US" b="0" i="0" baseline="0" dirty="0" smtClean="0"/>
            <a:t> </a:t>
          </a:r>
          <a:r>
            <a:rPr lang="en-US" b="0" i="0" baseline="0" dirty="0" err="1" smtClean="0"/>
            <a:t>semasa</a:t>
          </a:r>
          <a:r>
            <a:rPr lang="en-US" b="0" i="0" baseline="0" dirty="0" smtClean="0"/>
            <a:t> </a:t>
          </a:r>
          <a:r>
            <a:rPr lang="en-US" b="0" i="0" baseline="0" dirty="0" err="1" smtClean="0"/>
            <a:t>untuk</a:t>
          </a:r>
          <a:r>
            <a:rPr lang="en-US" b="0" i="0" baseline="0" dirty="0" smtClean="0"/>
            <a:t> </a:t>
          </a:r>
          <a:r>
            <a:rPr lang="en-US" b="0" i="0" baseline="0" dirty="0" err="1" smtClean="0"/>
            <a:t>mencapai</a:t>
          </a:r>
          <a:r>
            <a:rPr lang="en-US" b="0" i="0" baseline="0" dirty="0" smtClean="0"/>
            <a:t> </a:t>
          </a:r>
          <a:r>
            <a:rPr lang="en-US" b="0" i="0" baseline="0" dirty="0" err="1" smtClean="0"/>
            <a:t>kehidupan</a:t>
          </a:r>
          <a:r>
            <a:rPr lang="en-US" b="0" i="0" baseline="0" dirty="0" smtClean="0"/>
            <a:t> </a:t>
          </a:r>
          <a:r>
            <a:rPr lang="en-US" b="0" i="0" baseline="0" dirty="0" err="1" smtClean="0"/>
            <a:t>dan</a:t>
          </a:r>
          <a:r>
            <a:rPr lang="en-US" b="0" i="0" baseline="0" dirty="0" smtClean="0"/>
            <a:t> </a:t>
          </a:r>
          <a:r>
            <a:rPr lang="en-US" b="0" i="0" baseline="0" dirty="0" err="1" smtClean="0"/>
            <a:t>kebahagiaan</a:t>
          </a:r>
          <a:r>
            <a:rPr lang="en-US" b="0" i="0" baseline="0" dirty="0" smtClean="0"/>
            <a:t> </a:t>
          </a:r>
          <a:r>
            <a:rPr lang="en-US" b="0" i="0" baseline="0" dirty="0" err="1" smtClean="0"/>
            <a:t>hidup</a:t>
          </a:r>
          <a:r>
            <a:rPr lang="en-US" b="0" i="0" baseline="0" dirty="0" smtClean="0"/>
            <a:t> </a:t>
          </a:r>
          <a:r>
            <a:rPr lang="en-US" b="0" i="0" baseline="0" dirty="0" err="1" smtClean="0"/>
            <a:t>di</a:t>
          </a:r>
          <a:r>
            <a:rPr lang="en-US" b="0" i="0" baseline="0" dirty="0" smtClean="0"/>
            <a:t> </a:t>
          </a:r>
          <a:r>
            <a:rPr lang="en-US" b="0" i="0" baseline="0" dirty="0" err="1" smtClean="0"/>
            <a:t>dunia</a:t>
          </a:r>
          <a:r>
            <a:rPr lang="en-US" b="0" i="0" baseline="0" dirty="0" smtClean="0"/>
            <a:t> </a:t>
          </a:r>
          <a:r>
            <a:rPr lang="en-US" b="0" i="0" baseline="0" dirty="0" err="1" smtClean="0"/>
            <a:t>dan</a:t>
          </a:r>
          <a:r>
            <a:rPr lang="en-US" b="0" i="0" baseline="0" dirty="0" smtClean="0"/>
            <a:t> </a:t>
          </a:r>
          <a:r>
            <a:rPr lang="en-US" b="0" i="0" baseline="0" dirty="0" err="1" smtClean="0"/>
            <a:t>akhirat</a:t>
          </a:r>
          <a:r>
            <a:rPr lang="en-US" b="0" i="0" baseline="0" dirty="0" smtClean="0"/>
            <a:t>. </a:t>
          </a:r>
          <a:endParaRPr lang="en-US" b="0" i="0" baseline="0" dirty="0"/>
        </a:p>
      </dgm:t>
    </dgm:pt>
    <dgm:pt modelId="{AA511851-BB9A-4A52-801D-BC278BD4CED7}" type="parTrans" cxnId="{E6791A01-649F-4B99-9DA5-21A36B1C2AEE}">
      <dgm:prSet/>
      <dgm:spPr/>
      <dgm:t>
        <a:bodyPr/>
        <a:lstStyle/>
        <a:p>
          <a:endParaRPr lang="en-US"/>
        </a:p>
      </dgm:t>
    </dgm:pt>
    <dgm:pt modelId="{EA32BF6E-C621-4827-8C67-E73B8E00C63E}" type="sibTrans" cxnId="{E6791A01-649F-4B99-9DA5-21A36B1C2AEE}">
      <dgm:prSet/>
      <dgm:spPr/>
      <dgm:t>
        <a:bodyPr/>
        <a:lstStyle/>
        <a:p>
          <a:endParaRPr lang="en-US"/>
        </a:p>
      </dgm:t>
    </dgm:pt>
    <dgm:pt modelId="{B06035DF-0C64-4576-A6F3-E073138F8D32}" type="pres">
      <dgm:prSet presAssocID="{2062790C-8903-4388-988D-CD90614DCEBE}" presName="linear" presStyleCnt="0">
        <dgm:presLayoutVars>
          <dgm:dir/>
          <dgm:resizeHandles val="exact"/>
        </dgm:presLayoutVars>
      </dgm:prSet>
      <dgm:spPr/>
    </dgm:pt>
    <dgm:pt modelId="{42609206-24B4-4C8A-A7E6-D2CC8945E824}" type="pres">
      <dgm:prSet presAssocID="{D20ADDC8-00C6-4C72-8F36-2A3360A0D05C}" presName="comp" presStyleCnt="0"/>
      <dgm:spPr/>
    </dgm:pt>
    <dgm:pt modelId="{6A036FE2-05B6-4E8D-8C0B-C2B41FDB4C97}" type="pres">
      <dgm:prSet presAssocID="{D20ADDC8-00C6-4C72-8F36-2A3360A0D05C}" presName="box" presStyleLbl="node1" presStyleIdx="0" presStyleCnt="2"/>
      <dgm:spPr/>
    </dgm:pt>
    <dgm:pt modelId="{DD20B03E-DEBD-4877-92BD-10A3E6CF5885}" type="pres">
      <dgm:prSet presAssocID="{D20ADDC8-00C6-4C72-8F36-2A3360A0D05C}" presName="img" presStyleLbl="fgImgPlace1" presStyleIdx="0" presStyleCnt="2"/>
      <dgm:spPr>
        <a:blipFill rotWithShape="0">
          <a:blip xmlns:r="http://schemas.openxmlformats.org/officeDocument/2006/relationships" r:embed="rId1"/>
          <a:stretch>
            <a:fillRect/>
          </a:stretch>
        </a:blipFill>
      </dgm:spPr>
    </dgm:pt>
    <dgm:pt modelId="{7B15FAF3-8B93-4859-9041-56A5364145B3}" type="pres">
      <dgm:prSet presAssocID="{D20ADDC8-00C6-4C72-8F36-2A3360A0D05C}" presName="text" presStyleLbl="node1" presStyleIdx="0" presStyleCnt="2">
        <dgm:presLayoutVars>
          <dgm:bulletEnabled val="1"/>
        </dgm:presLayoutVars>
      </dgm:prSet>
      <dgm:spPr/>
    </dgm:pt>
    <dgm:pt modelId="{21AB9E8B-BB2A-4D2C-9AFB-BE9248BCE81A}" type="pres">
      <dgm:prSet presAssocID="{2B70D73A-4BAE-4B82-9070-2B3A5A20F9CA}" presName="spacer" presStyleCnt="0"/>
      <dgm:spPr/>
    </dgm:pt>
    <dgm:pt modelId="{90810EBB-CF4F-486B-8AC1-E2FABBEAE733}" type="pres">
      <dgm:prSet presAssocID="{E9A69E25-D40B-4D10-8045-FED7FEAD2A2D}" presName="comp" presStyleCnt="0"/>
      <dgm:spPr/>
    </dgm:pt>
    <dgm:pt modelId="{A1DB6D0D-DFC3-4E27-A9D2-3B6D7EDFE237}" type="pres">
      <dgm:prSet presAssocID="{E9A69E25-D40B-4D10-8045-FED7FEAD2A2D}" presName="box" presStyleLbl="node1" presStyleIdx="1" presStyleCnt="2"/>
      <dgm:spPr/>
    </dgm:pt>
    <dgm:pt modelId="{433EB8D0-EF5A-40E7-9C92-5319B5C63F57}" type="pres">
      <dgm:prSet presAssocID="{E9A69E25-D40B-4D10-8045-FED7FEAD2A2D}" presName="img" presStyleLbl="fgImgPlace1" presStyleIdx="1" presStyleCnt="2"/>
      <dgm:spPr>
        <a:blipFill rotWithShape="0">
          <a:blip xmlns:r="http://schemas.openxmlformats.org/officeDocument/2006/relationships" r:embed="rId2"/>
          <a:stretch>
            <a:fillRect/>
          </a:stretch>
        </a:blipFill>
      </dgm:spPr>
    </dgm:pt>
    <dgm:pt modelId="{A55B38F2-5C70-4A6D-A7CE-9E0E57A3F65F}" type="pres">
      <dgm:prSet presAssocID="{E9A69E25-D40B-4D10-8045-FED7FEAD2A2D}" presName="text" presStyleLbl="node1" presStyleIdx="1" presStyleCnt="2">
        <dgm:presLayoutVars>
          <dgm:bulletEnabled val="1"/>
        </dgm:presLayoutVars>
      </dgm:prSet>
      <dgm:spPr/>
    </dgm:pt>
  </dgm:ptLst>
  <dgm:cxnLst>
    <dgm:cxn modelId="{462A2936-5A61-4930-A218-4C5CF122B7F3}" type="presOf" srcId="{E9A69E25-D40B-4D10-8045-FED7FEAD2A2D}" destId="{A1DB6D0D-DFC3-4E27-A9D2-3B6D7EDFE237}" srcOrd="0" destOrd="0" presId="urn:microsoft.com/office/officeart/2005/8/layout/vList4"/>
    <dgm:cxn modelId="{1D5D1BDA-A028-40CE-BE70-622F067DD548}" type="presOf" srcId="{D20ADDC8-00C6-4C72-8F36-2A3360A0D05C}" destId="{6A036FE2-05B6-4E8D-8C0B-C2B41FDB4C97}" srcOrd="0" destOrd="0" presId="urn:microsoft.com/office/officeart/2005/8/layout/vList4"/>
    <dgm:cxn modelId="{72E8C58D-28A1-43D5-8E0D-2D8FA266E46A}" type="presOf" srcId="{E9A69E25-D40B-4D10-8045-FED7FEAD2A2D}" destId="{A55B38F2-5C70-4A6D-A7CE-9E0E57A3F65F}" srcOrd="1" destOrd="0" presId="urn:microsoft.com/office/officeart/2005/8/layout/vList4"/>
    <dgm:cxn modelId="{A2BA1169-019C-4666-9495-C82B72A8538B}" srcId="{2062790C-8903-4388-988D-CD90614DCEBE}" destId="{D20ADDC8-00C6-4C72-8F36-2A3360A0D05C}" srcOrd="0" destOrd="0" parTransId="{2BDA6829-1814-4E53-B922-85DC45FB592C}" sibTransId="{2B70D73A-4BAE-4B82-9070-2B3A5A20F9CA}"/>
    <dgm:cxn modelId="{E6791A01-649F-4B99-9DA5-21A36B1C2AEE}" srcId="{2062790C-8903-4388-988D-CD90614DCEBE}" destId="{E9A69E25-D40B-4D10-8045-FED7FEAD2A2D}" srcOrd="1" destOrd="0" parTransId="{AA511851-BB9A-4A52-801D-BC278BD4CED7}" sibTransId="{EA32BF6E-C621-4827-8C67-E73B8E00C63E}"/>
    <dgm:cxn modelId="{C6984E56-8B5B-432E-9502-95CDE7BE057E}" type="presOf" srcId="{2062790C-8903-4388-988D-CD90614DCEBE}" destId="{B06035DF-0C64-4576-A6F3-E073138F8D32}" srcOrd="0" destOrd="0" presId="urn:microsoft.com/office/officeart/2005/8/layout/vList4"/>
    <dgm:cxn modelId="{EF2CB5C4-60BE-4B93-9AF0-70FE44674067}" type="presOf" srcId="{D20ADDC8-00C6-4C72-8F36-2A3360A0D05C}" destId="{7B15FAF3-8B93-4859-9041-56A5364145B3}" srcOrd="1" destOrd="0" presId="urn:microsoft.com/office/officeart/2005/8/layout/vList4"/>
    <dgm:cxn modelId="{ECCA16DF-F0DB-4B1D-8818-7A56250B07B0}" type="presParOf" srcId="{B06035DF-0C64-4576-A6F3-E073138F8D32}" destId="{42609206-24B4-4C8A-A7E6-D2CC8945E824}" srcOrd="0" destOrd="0" presId="urn:microsoft.com/office/officeart/2005/8/layout/vList4"/>
    <dgm:cxn modelId="{29CC0AF1-172D-41ED-A3E7-85E11E2FE9E0}" type="presParOf" srcId="{42609206-24B4-4C8A-A7E6-D2CC8945E824}" destId="{6A036FE2-05B6-4E8D-8C0B-C2B41FDB4C97}" srcOrd="0" destOrd="0" presId="urn:microsoft.com/office/officeart/2005/8/layout/vList4"/>
    <dgm:cxn modelId="{2B6C2674-665C-4664-A26F-0CDBCAD1F255}" type="presParOf" srcId="{42609206-24B4-4C8A-A7E6-D2CC8945E824}" destId="{DD20B03E-DEBD-4877-92BD-10A3E6CF5885}" srcOrd="1" destOrd="0" presId="urn:microsoft.com/office/officeart/2005/8/layout/vList4"/>
    <dgm:cxn modelId="{358A8D73-9CC9-4241-8C3C-597915166AC3}" type="presParOf" srcId="{42609206-24B4-4C8A-A7E6-D2CC8945E824}" destId="{7B15FAF3-8B93-4859-9041-56A5364145B3}" srcOrd="2" destOrd="0" presId="urn:microsoft.com/office/officeart/2005/8/layout/vList4"/>
    <dgm:cxn modelId="{2DC21B4F-778D-4C45-A5A1-FFF816D9BFDF}" type="presParOf" srcId="{B06035DF-0C64-4576-A6F3-E073138F8D32}" destId="{21AB9E8B-BB2A-4D2C-9AFB-BE9248BCE81A}" srcOrd="1" destOrd="0" presId="urn:microsoft.com/office/officeart/2005/8/layout/vList4"/>
    <dgm:cxn modelId="{ECF2F511-9F32-4011-9DB6-A00F5C21F010}" type="presParOf" srcId="{B06035DF-0C64-4576-A6F3-E073138F8D32}" destId="{90810EBB-CF4F-486B-8AC1-E2FABBEAE733}" srcOrd="2" destOrd="0" presId="urn:microsoft.com/office/officeart/2005/8/layout/vList4"/>
    <dgm:cxn modelId="{8B4F275D-421E-46AD-9AAB-1AE54A9D5572}" type="presParOf" srcId="{90810EBB-CF4F-486B-8AC1-E2FABBEAE733}" destId="{A1DB6D0D-DFC3-4E27-A9D2-3B6D7EDFE237}" srcOrd="0" destOrd="0" presId="urn:microsoft.com/office/officeart/2005/8/layout/vList4"/>
    <dgm:cxn modelId="{8E0D1A82-603E-4DF1-B344-34121DBB376D}" type="presParOf" srcId="{90810EBB-CF4F-486B-8AC1-E2FABBEAE733}" destId="{433EB8D0-EF5A-40E7-9C92-5319B5C63F57}" srcOrd="1" destOrd="0" presId="urn:microsoft.com/office/officeart/2005/8/layout/vList4"/>
    <dgm:cxn modelId="{40A31EDE-72B6-4A64-A01D-465F78A47547}" type="presParOf" srcId="{90810EBB-CF4F-486B-8AC1-E2FABBEAE733}" destId="{A55B38F2-5C70-4A6D-A7CE-9E0E57A3F65F}" srcOrd="2" destOrd="0" presId="urn:microsoft.com/office/officeart/2005/8/layout/vList4"/>
  </dgm:cxnLst>
  <dgm:bg/>
  <dgm:whole/>
</dgm:dataModel>
</file>

<file path=ppt/diagrams/data13.xml><?xml version="1.0" encoding="utf-8"?>
<dgm:dataModel xmlns:dgm="http://schemas.openxmlformats.org/drawingml/2006/diagram" xmlns:a="http://schemas.openxmlformats.org/drawingml/2006/main">
  <dgm:ptLst>
    <dgm:pt modelId="{A851CFE1-57A5-46E9-B460-77744A807ECC}" type="doc">
      <dgm:prSet loTypeId="urn:microsoft.com/office/officeart/2005/8/layout/vList2" loCatId="list" qsTypeId="urn:microsoft.com/office/officeart/2005/8/quickstyle/3d5" qsCatId="3D" csTypeId="urn:microsoft.com/office/officeart/2005/8/colors/colorful3" csCatId="colorful"/>
      <dgm:spPr/>
      <dgm:t>
        <a:bodyPr/>
        <a:lstStyle/>
        <a:p>
          <a:endParaRPr lang="en-US"/>
        </a:p>
      </dgm:t>
    </dgm:pt>
    <dgm:pt modelId="{42A947F1-37D3-4838-8E6B-52CE2DFF5BCD}">
      <dgm:prSet/>
      <dgm:spPr/>
      <dgm:t>
        <a:bodyPr/>
        <a:lstStyle/>
        <a:p>
          <a:pPr rtl="0"/>
          <a:r>
            <a:rPr lang="en-US" b="0" i="0" baseline="0" dirty="0" err="1" smtClean="0"/>
            <a:t>Justeru</a:t>
          </a:r>
          <a:r>
            <a:rPr lang="en-US" b="0" i="0" baseline="0" dirty="0" smtClean="0"/>
            <a:t>, </a:t>
          </a:r>
          <a:r>
            <a:rPr lang="en-US" b="0" i="0" baseline="0" dirty="0" err="1" smtClean="0"/>
            <a:t>sebagai</a:t>
          </a:r>
          <a:r>
            <a:rPr lang="en-US" b="0" i="0" baseline="0" dirty="0" smtClean="0"/>
            <a:t> </a:t>
          </a:r>
          <a:r>
            <a:rPr lang="en-US" b="0" i="0" baseline="0" dirty="0" err="1" smtClean="0"/>
            <a:t>umat</a:t>
          </a:r>
          <a:r>
            <a:rPr lang="en-US" b="0" i="0" baseline="0" dirty="0" smtClean="0"/>
            <a:t> Islam yang </a:t>
          </a:r>
          <a:r>
            <a:rPr lang="en-US" b="0" i="0" baseline="0" dirty="0" err="1" smtClean="0"/>
            <a:t>beriman</a:t>
          </a:r>
          <a:r>
            <a:rPr lang="en-US" b="0" i="0" baseline="0" dirty="0" smtClean="0"/>
            <a:t>, </a:t>
          </a:r>
          <a:r>
            <a:rPr lang="en-US" b="0" i="0" baseline="0" dirty="0" err="1" smtClean="0"/>
            <a:t>mimbar</a:t>
          </a:r>
          <a:r>
            <a:rPr lang="en-US" b="0" i="0" baseline="0" dirty="0" smtClean="0"/>
            <a:t> yang </a:t>
          </a:r>
          <a:r>
            <a:rPr lang="en-US" b="0" i="0" baseline="0" dirty="0" err="1" smtClean="0"/>
            <a:t>mulia</a:t>
          </a:r>
          <a:r>
            <a:rPr lang="en-US" b="0" i="0" baseline="0" dirty="0" smtClean="0"/>
            <a:t> </a:t>
          </a:r>
          <a:r>
            <a:rPr lang="en-US" b="0" i="0" baseline="0" dirty="0" err="1" smtClean="0"/>
            <a:t>ini</a:t>
          </a:r>
          <a:r>
            <a:rPr lang="en-US" b="0" i="0" baseline="0" dirty="0" smtClean="0"/>
            <a:t> </a:t>
          </a:r>
          <a:r>
            <a:rPr lang="en-US" b="0" i="0" baseline="0" dirty="0" err="1" smtClean="0"/>
            <a:t>menyeru</a:t>
          </a:r>
          <a:r>
            <a:rPr lang="en-US" b="0" i="0" baseline="0" dirty="0" smtClean="0"/>
            <a:t> </a:t>
          </a:r>
          <a:r>
            <a:rPr lang="en-US" b="0" i="0" baseline="0" dirty="0" err="1" smtClean="0"/>
            <a:t>marilah</a:t>
          </a:r>
          <a:r>
            <a:rPr lang="en-US" b="0" i="0" baseline="0" dirty="0" smtClean="0"/>
            <a:t> </a:t>
          </a:r>
          <a:r>
            <a:rPr lang="en-US" b="0" i="0" baseline="0" dirty="0" err="1" smtClean="0"/>
            <a:t>sama-sama</a:t>
          </a:r>
          <a:r>
            <a:rPr lang="en-US" b="0" i="0" baseline="0" dirty="0" smtClean="0"/>
            <a:t> </a:t>
          </a:r>
          <a:r>
            <a:rPr lang="en-US" b="0" i="0" baseline="0" dirty="0" err="1" smtClean="0"/>
            <a:t>kita</a:t>
          </a:r>
          <a:r>
            <a:rPr lang="en-US" b="0" i="0" baseline="0" dirty="0" smtClean="0"/>
            <a:t>  </a:t>
          </a:r>
          <a:r>
            <a:rPr lang="en-US" b="0" i="0" baseline="0" dirty="0" err="1" smtClean="0"/>
            <a:t>memprogramkan</a:t>
          </a:r>
          <a:r>
            <a:rPr lang="en-US" b="0" i="0" baseline="0" dirty="0" smtClean="0"/>
            <a:t> </a:t>
          </a:r>
          <a:r>
            <a:rPr lang="en-US" b="0" i="0" baseline="0" dirty="0" err="1" smtClean="0"/>
            <a:t>keilmuan</a:t>
          </a:r>
          <a:r>
            <a:rPr lang="en-US" b="0" i="0" baseline="0" dirty="0" smtClean="0"/>
            <a:t> al-Quran </a:t>
          </a:r>
          <a:r>
            <a:rPr lang="en-US" b="0" i="0" baseline="0" dirty="0" err="1" smtClean="0"/>
            <a:t>terutamanya</a:t>
          </a:r>
          <a:r>
            <a:rPr lang="en-US" b="0" i="0" baseline="0" dirty="0" smtClean="0"/>
            <a:t>  </a:t>
          </a:r>
          <a:r>
            <a:rPr lang="en-US" b="0" i="0" baseline="0" dirty="0" err="1" smtClean="0"/>
            <a:t>dalam</a:t>
          </a:r>
          <a:r>
            <a:rPr lang="en-US" b="0" i="0" baseline="0" dirty="0" smtClean="0"/>
            <a:t> </a:t>
          </a:r>
          <a:r>
            <a:rPr lang="en-US" b="0" i="0" baseline="0" dirty="0" err="1" smtClean="0"/>
            <a:t>keluarga</a:t>
          </a:r>
          <a:r>
            <a:rPr lang="en-US" b="0" i="0" baseline="0" dirty="0" smtClean="0"/>
            <a:t> </a:t>
          </a:r>
          <a:r>
            <a:rPr lang="en-US" b="0" i="0" baseline="0" dirty="0" err="1" smtClean="0"/>
            <a:t>kita</a:t>
          </a:r>
          <a:r>
            <a:rPr lang="en-US" b="0" i="0" baseline="0" dirty="0" smtClean="0"/>
            <a:t>, </a:t>
          </a:r>
          <a:r>
            <a:rPr lang="en-US" b="0" i="0" baseline="0" dirty="0" err="1" smtClean="0"/>
            <a:t>dengan</a:t>
          </a:r>
          <a:r>
            <a:rPr lang="en-US" b="0" i="0" baseline="0" dirty="0" smtClean="0"/>
            <a:t> </a:t>
          </a:r>
          <a:r>
            <a:rPr lang="en-US" b="0" i="0" baseline="0" dirty="0" err="1" smtClean="0"/>
            <a:t>memperuntukkan</a:t>
          </a:r>
          <a:r>
            <a:rPr lang="en-US" b="0" i="0" baseline="0" dirty="0" smtClean="0"/>
            <a:t> </a:t>
          </a:r>
          <a:r>
            <a:rPr lang="en-US" b="0" i="0" baseline="0" dirty="0" err="1" smtClean="0"/>
            <a:t>masa</a:t>
          </a:r>
          <a:r>
            <a:rPr lang="en-US" b="0" i="0" baseline="0" dirty="0" smtClean="0"/>
            <a:t> </a:t>
          </a:r>
          <a:r>
            <a:rPr lang="en-US" b="0" i="0" baseline="0" dirty="0" err="1" smtClean="0"/>
            <a:t>seperti</a:t>
          </a:r>
          <a:r>
            <a:rPr lang="en-US" b="0" i="0" baseline="0" dirty="0" smtClean="0"/>
            <a:t> </a:t>
          </a:r>
          <a:r>
            <a:rPr lang="en-US" b="0" i="0" baseline="0" dirty="0" err="1" smtClean="0"/>
            <a:t>selepas</a:t>
          </a:r>
          <a:r>
            <a:rPr lang="en-US" b="0" i="0" baseline="0" dirty="0" smtClean="0"/>
            <a:t> </a:t>
          </a:r>
          <a:r>
            <a:rPr lang="en-US" b="0" i="0" baseline="0" dirty="0" err="1" smtClean="0"/>
            <a:t>solat</a:t>
          </a:r>
          <a:r>
            <a:rPr lang="en-US" b="0" i="0" baseline="0" dirty="0" smtClean="0"/>
            <a:t> </a:t>
          </a:r>
          <a:r>
            <a:rPr lang="en-US" b="0" i="0" baseline="0" dirty="0" err="1" smtClean="0"/>
            <a:t>maghrib</a:t>
          </a:r>
          <a:r>
            <a:rPr lang="en-US" b="0" i="0" baseline="0" dirty="0" smtClean="0"/>
            <a:t> </a:t>
          </a:r>
          <a:r>
            <a:rPr lang="en-US" b="0" i="0" baseline="0" dirty="0" err="1" smtClean="0"/>
            <a:t>sebagai</a:t>
          </a:r>
          <a:r>
            <a:rPr lang="en-US" b="0" i="0" baseline="0" dirty="0" smtClean="0"/>
            <a:t> </a:t>
          </a:r>
          <a:r>
            <a:rPr lang="en-US" b="0" i="0" baseline="0" dirty="0" err="1" smtClean="0"/>
            <a:t>waktu</a:t>
          </a:r>
          <a:r>
            <a:rPr lang="en-US" b="0" i="0" baseline="0" dirty="0" smtClean="0"/>
            <a:t> </a:t>
          </a:r>
          <a:r>
            <a:rPr lang="en-US" b="0" i="0" baseline="0" dirty="0" err="1" smtClean="0"/>
            <a:t>membaca</a:t>
          </a:r>
          <a:r>
            <a:rPr lang="en-US" b="0" i="0" baseline="0" dirty="0" smtClean="0"/>
            <a:t>, </a:t>
          </a:r>
          <a:r>
            <a:rPr lang="en-US" b="0" i="0" baseline="0" dirty="0" err="1" smtClean="0"/>
            <a:t>mempelajari</a:t>
          </a:r>
          <a:r>
            <a:rPr lang="en-US" b="0" i="0" baseline="0" dirty="0" smtClean="0"/>
            <a:t> </a:t>
          </a:r>
          <a:r>
            <a:rPr lang="en-US" b="0" i="0" baseline="0" dirty="0" err="1" smtClean="0"/>
            <a:t>dan</a:t>
          </a:r>
          <a:r>
            <a:rPr lang="en-US" b="0" i="0" baseline="0" dirty="0" smtClean="0"/>
            <a:t> </a:t>
          </a:r>
          <a:r>
            <a:rPr lang="en-US" b="0" i="0" baseline="0" dirty="0" err="1" smtClean="0"/>
            <a:t>mentadabbur</a:t>
          </a:r>
          <a:r>
            <a:rPr lang="en-US" b="0" i="0" baseline="0" dirty="0" smtClean="0"/>
            <a:t> al-Quran. </a:t>
          </a:r>
          <a:endParaRPr lang="ar-SA" b="0" i="0" baseline="0" dirty="0"/>
        </a:p>
      </dgm:t>
    </dgm:pt>
    <dgm:pt modelId="{3BFE6F7A-F547-4258-A7A6-CCBFB4339347}" type="parTrans" cxnId="{135BBFAE-FF83-4068-8591-4DEBDE179EDA}">
      <dgm:prSet/>
      <dgm:spPr/>
      <dgm:t>
        <a:bodyPr/>
        <a:lstStyle/>
        <a:p>
          <a:endParaRPr lang="en-US"/>
        </a:p>
      </dgm:t>
    </dgm:pt>
    <dgm:pt modelId="{990F7F64-878D-4394-9D0B-5B26D4E6C6D4}" type="sibTrans" cxnId="{135BBFAE-FF83-4068-8591-4DEBDE179EDA}">
      <dgm:prSet/>
      <dgm:spPr/>
      <dgm:t>
        <a:bodyPr/>
        <a:lstStyle/>
        <a:p>
          <a:endParaRPr lang="en-US"/>
        </a:p>
      </dgm:t>
    </dgm:pt>
    <dgm:pt modelId="{A3421F1E-E4FF-42AE-88EE-6A3F15A2F67E}">
      <dgm:prSet/>
      <dgm:spPr/>
      <dgm:t>
        <a:bodyPr/>
        <a:lstStyle/>
        <a:p>
          <a:pPr rtl="0"/>
          <a:r>
            <a:rPr lang="en-US" b="0" i="0" baseline="0" dirty="0" err="1" smtClean="0"/>
            <a:t>Mengambil</a:t>
          </a:r>
          <a:r>
            <a:rPr lang="en-US" b="0" i="0" baseline="0" dirty="0" smtClean="0"/>
            <a:t> </a:t>
          </a:r>
          <a:r>
            <a:rPr lang="en-US" b="0" i="0" baseline="0" dirty="0" err="1" smtClean="0"/>
            <a:t>usaha</a:t>
          </a:r>
          <a:r>
            <a:rPr lang="en-US" b="0" i="0" baseline="0" dirty="0" smtClean="0"/>
            <a:t> </a:t>
          </a:r>
          <a:r>
            <a:rPr lang="en-US" b="0" i="0" baseline="0" dirty="0" err="1" smtClean="0"/>
            <a:t>dengan</a:t>
          </a:r>
          <a:r>
            <a:rPr lang="en-US" b="0" i="0" baseline="0" dirty="0" smtClean="0"/>
            <a:t> </a:t>
          </a:r>
          <a:r>
            <a:rPr lang="en-US" b="0" i="0" baseline="0" dirty="0" err="1" smtClean="0"/>
            <a:t>menghantar</a:t>
          </a:r>
          <a:r>
            <a:rPr lang="en-US" b="0" i="0" baseline="0" dirty="0" smtClean="0"/>
            <a:t> </a:t>
          </a:r>
          <a:r>
            <a:rPr lang="en-US" b="0" i="0" baseline="0" dirty="0" err="1" smtClean="0"/>
            <a:t>anak-anak</a:t>
          </a:r>
          <a:r>
            <a:rPr lang="en-US" b="0" i="0" baseline="0" dirty="0" smtClean="0"/>
            <a:t> </a:t>
          </a:r>
          <a:r>
            <a:rPr lang="en-US" b="0" i="0" baseline="0" dirty="0" err="1" smtClean="0"/>
            <a:t>ke</a:t>
          </a:r>
          <a:r>
            <a:rPr lang="en-US" b="0" i="0" baseline="0" dirty="0" smtClean="0"/>
            <a:t> </a:t>
          </a:r>
          <a:r>
            <a:rPr lang="en-US" b="0" i="0" baseline="0" dirty="0" err="1" smtClean="0"/>
            <a:t>kelas</a:t>
          </a:r>
          <a:r>
            <a:rPr lang="en-US" b="0" i="0" baseline="0" dirty="0" smtClean="0"/>
            <a:t> </a:t>
          </a:r>
          <a:r>
            <a:rPr lang="en-US" b="0" i="0" baseline="0" dirty="0" err="1" smtClean="0"/>
            <a:t>pengajian</a:t>
          </a:r>
          <a:r>
            <a:rPr lang="en-US" b="0" i="0" baseline="0" dirty="0" smtClean="0"/>
            <a:t> al-Quran </a:t>
          </a:r>
          <a:r>
            <a:rPr lang="en-US" b="0" i="0" baseline="0" dirty="0" err="1" smtClean="0"/>
            <a:t>samada</a:t>
          </a:r>
          <a:r>
            <a:rPr lang="en-US" b="0" i="0" baseline="0" dirty="0" smtClean="0"/>
            <a:t> </a:t>
          </a:r>
          <a:r>
            <a:rPr lang="en-US" b="0" i="0" baseline="0" dirty="0" err="1" smtClean="0"/>
            <a:t>di</a:t>
          </a:r>
          <a:r>
            <a:rPr lang="en-US" b="0" i="0" baseline="0" dirty="0" smtClean="0"/>
            <a:t> </a:t>
          </a:r>
          <a:r>
            <a:rPr lang="en-US" b="0" i="0" baseline="0" dirty="0" err="1" smtClean="0"/>
            <a:t>surau</a:t>
          </a:r>
          <a:r>
            <a:rPr lang="en-US" b="0" i="0" baseline="0" dirty="0" smtClean="0"/>
            <a:t> </a:t>
          </a:r>
          <a:r>
            <a:rPr lang="en-US" b="0" i="0" baseline="0" dirty="0" err="1" smtClean="0"/>
            <a:t>dan</a:t>
          </a:r>
          <a:r>
            <a:rPr lang="en-US" b="0" i="0" baseline="0" dirty="0" smtClean="0"/>
            <a:t> </a:t>
          </a:r>
          <a:r>
            <a:rPr lang="en-US" b="0" i="0" baseline="0" dirty="0" err="1" smtClean="0"/>
            <a:t>masjid</a:t>
          </a:r>
          <a:r>
            <a:rPr lang="en-US" b="0" i="0" baseline="0" dirty="0" smtClean="0"/>
            <a:t> </a:t>
          </a:r>
          <a:r>
            <a:rPr lang="en-US" b="0" i="0" baseline="0" dirty="0" err="1" smtClean="0"/>
            <a:t>atau</a:t>
          </a:r>
          <a:r>
            <a:rPr lang="en-US" b="0" i="0" baseline="0" dirty="0" smtClean="0"/>
            <a:t> </a:t>
          </a:r>
          <a:r>
            <a:rPr lang="en-US" b="0" i="0" baseline="0" dirty="0" err="1" smtClean="0"/>
            <a:t>di</a:t>
          </a:r>
          <a:r>
            <a:rPr lang="en-US" b="0" i="0" baseline="0" dirty="0" smtClean="0"/>
            <a:t> </a:t>
          </a:r>
          <a:r>
            <a:rPr lang="en-US" b="0" i="0" baseline="0" dirty="0" err="1" smtClean="0"/>
            <a:t>kelas</a:t>
          </a:r>
          <a:r>
            <a:rPr lang="en-US" b="0" i="0" baseline="0" dirty="0" smtClean="0"/>
            <a:t> yang </a:t>
          </a:r>
          <a:r>
            <a:rPr lang="en-US" b="0" i="0" baseline="0" dirty="0" err="1" smtClean="0"/>
            <a:t>telah</a:t>
          </a:r>
          <a:r>
            <a:rPr lang="en-US" b="0" i="0" baseline="0" dirty="0" smtClean="0"/>
            <a:t> </a:t>
          </a:r>
          <a:r>
            <a:rPr lang="en-US" b="0" i="0" baseline="0" dirty="0" err="1" smtClean="0"/>
            <a:t>disediakan</a:t>
          </a:r>
          <a:r>
            <a:rPr lang="en-US" b="0" i="0" baseline="0" dirty="0" smtClean="0"/>
            <a:t>. Di </a:t>
          </a:r>
          <a:r>
            <a:rPr lang="en-US" b="0" i="0" baseline="0" dirty="0" err="1" smtClean="0"/>
            <a:t>samping</a:t>
          </a:r>
          <a:r>
            <a:rPr lang="en-US" b="0" i="0" baseline="0" dirty="0" smtClean="0"/>
            <a:t> </a:t>
          </a:r>
          <a:r>
            <a:rPr lang="en-US" b="0" i="0" baseline="0" dirty="0" err="1" smtClean="0"/>
            <a:t>itu</a:t>
          </a:r>
          <a:r>
            <a:rPr lang="en-US" b="0" i="0" baseline="0" dirty="0" smtClean="0"/>
            <a:t> </a:t>
          </a:r>
          <a:r>
            <a:rPr lang="en-US" b="0" i="0" baseline="0" dirty="0" err="1" smtClean="0"/>
            <a:t>mempelajari</a:t>
          </a:r>
          <a:r>
            <a:rPr lang="en-US" b="0" i="0" baseline="0" dirty="0" smtClean="0"/>
            <a:t> al-Quran </a:t>
          </a:r>
          <a:r>
            <a:rPr lang="en-US" b="0" i="0" baseline="0" dirty="0" err="1" smtClean="0"/>
            <a:t>juga</a:t>
          </a:r>
          <a:r>
            <a:rPr lang="en-US" b="0" i="0" baseline="0" dirty="0" smtClean="0"/>
            <a:t> </a:t>
          </a:r>
          <a:r>
            <a:rPr lang="en-US" b="0" i="0" baseline="0" dirty="0" err="1" smtClean="0"/>
            <a:t>boleh</a:t>
          </a:r>
          <a:r>
            <a:rPr lang="en-US" b="0" i="0" baseline="0" dirty="0" smtClean="0"/>
            <a:t> </a:t>
          </a:r>
          <a:r>
            <a:rPr lang="en-US" b="0" i="0" baseline="0" dirty="0" err="1" smtClean="0"/>
            <a:t>dilakukan</a:t>
          </a:r>
          <a:r>
            <a:rPr lang="en-US" b="0" i="0" baseline="0" dirty="0" smtClean="0"/>
            <a:t> </a:t>
          </a:r>
          <a:r>
            <a:rPr lang="en-US" b="0" i="0" baseline="0" dirty="0" err="1" smtClean="0"/>
            <a:t>dengan</a:t>
          </a:r>
          <a:r>
            <a:rPr lang="en-US" b="0" i="0" baseline="0" dirty="0" smtClean="0"/>
            <a:t> </a:t>
          </a:r>
          <a:r>
            <a:rPr lang="en-US" b="0" i="0" baseline="0" dirty="0" err="1" smtClean="0"/>
            <a:t>cara</a:t>
          </a:r>
          <a:r>
            <a:rPr lang="en-US" b="0" i="0" baseline="0" dirty="0" smtClean="0"/>
            <a:t> </a:t>
          </a:r>
          <a:r>
            <a:rPr lang="en-US" b="0" i="0" baseline="0" dirty="0" err="1" smtClean="0"/>
            <a:t>mendengar</a:t>
          </a:r>
          <a:r>
            <a:rPr lang="en-US" b="0" i="0" baseline="0" dirty="0" smtClean="0"/>
            <a:t> </a:t>
          </a:r>
          <a:r>
            <a:rPr lang="en-US" b="0" i="0" baseline="0" dirty="0" err="1" smtClean="0"/>
            <a:t>bacaan</a:t>
          </a:r>
          <a:r>
            <a:rPr lang="en-US" b="0" i="0" baseline="0" dirty="0" smtClean="0"/>
            <a:t> </a:t>
          </a:r>
          <a:r>
            <a:rPr lang="en-US" b="0" i="0" baseline="0" dirty="0" err="1" smtClean="0"/>
            <a:t>di</a:t>
          </a:r>
          <a:r>
            <a:rPr lang="en-US" b="0" i="0" baseline="0" dirty="0" smtClean="0"/>
            <a:t> radio, </a:t>
          </a:r>
          <a:r>
            <a:rPr lang="en-US" b="0" i="0" baseline="0" dirty="0" err="1" smtClean="0"/>
            <a:t>kaset</a:t>
          </a:r>
          <a:r>
            <a:rPr lang="en-US" b="0" i="0" baseline="0" dirty="0" smtClean="0"/>
            <a:t> </a:t>
          </a:r>
          <a:r>
            <a:rPr lang="en-US" b="0" i="0" baseline="0" dirty="0" err="1" smtClean="0"/>
            <a:t>dan</a:t>
          </a:r>
          <a:r>
            <a:rPr lang="en-US" b="0" i="0" baseline="0" dirty="0" smtClean="0"/>
            <a:t> </a:t>
          </a:r>
          <a:r>
            <a:rPr lang="en-US" b="0" i="0" baseline="0" dirty="0" err="1" smtClean="0"/>
            <a:t>di</a:t>
          </a:r>
          <a:r>
            <a:rPr lang="en-US" b="0" i="0" baseline="0" dirty="0" smtClean="0"/>
            <a:t> media-media </a:t>
          </a:r>
          <a:r>
            <a:rPr lang="en-US" b="0" i="0" baseline="0" dirty="0" err="1" smtClean="0"/>
            <a:t>elektronik</a:t>
          </a:r>
          <a:r>
            <a:rPr lang="en-US" b="0" i="0" baseline="0" dirty="0" smtClean="0"/>
            <a:t> </a:t>
          </a:r>
          <a:r>
            <a:rPr lang="en-US" b="0" i="0" baseline="0" dirty="0" err="1" smtClean="0"/>
            <a:t>dan</a:t>
          </a:r>
          <a:r>
            <a:rPr lang="en-US" b="0" i="0" baseline="0" dirty="0" smtClean="0"/>
            <a:t> </a:t>
          </a:r>
          <a:r>
            <a:rPr lang="en-US" b="0" i="0" baseline="0" dirty="0" err="1" smtClean="0"/>
            <a:t>sebagainya</a:t>
          </a:r>
          <a:r>
            <a:rPr lang="en-US" b="0" i="0" baseline="0" dirty="0" smtClean="0"/>
            <a:t>.</a:t>
          </a:r>
          <a:r>
            <a:rPr lang="en-US" b="1" i="0" baseline="0" dirty="0" smtClean="0"/>
            <a:t> </a:t>
          </a:r>
          <a:endParaRPr lang="ar-SA" b="1" i="0" baseline="0" dirty="0"/>
        </a:p>
      </dgm:t>
    </dgm:pt>
    <dgm:pt modelId="{ECAD82BE-6D9B-424D-938D-750A5E568AD9}" type="parTrans" cxnId="{D2A2D792-81DF-4C08-BC1A-E4826349C739}">
      <dgm:prSet/>
      <dgm:spPr/>
      <dgm:t>
        <a:bodyPr/>
        <a:lstStyle/>
        <a:p>
          <a:endParaRPr lang="en-US"/>
        </a:p>
      </dgm:t>
    </dgm:pt>
    <dgm:pt modelId="{7C5C3FC6-EA82-4AE4-89F9-5B8170CF167B}" type="sibTrans" cxnId="{D2A2D792-81DF-4C08-BC1A-E4826349C739}">
      <dgm:prSet/>
      <dgm:spPr/>
      <dgm:t>
        <a:bodyPr/>
        <a:lstStyle/>
        <a:p>
          <a:endParaRPr lang="en-US"/>
        </a:p>
      </dgm:t>
    </dgm:pt>
    <dgm:pt modelId="{458BCA49-EF36-4987-847A-81DBB6D11502}">
      <dgm:prSet/>
      <dgm:spPr/>
      <dgm:t>
        <a:bodyPr/>
        <a:lstStyle/>
        <a:p>
          <a:pPr rtl="0"/>
          <a:r>
            <a:rPr lang="en-US" b="0" i="0" baseline="0" dirty="0" smtClean="0"/>
            <a:t>Alhamdulillah, </a:t>
          </a:r>
          <a:r>
            <a:rPr lang="en-US" b="0" i="0" baseline="0" dirty="0" err="1" smtClean="0"/>
            <a:t>saat</a:t>
          </a:r>
          <a:r>
            <a:rPr lang="en-US" b="0" i="0" baseline="0" dirty="0" smtClean="0"/>
            <a:t> </a:t>
          </a:r>
          <a:r>
            <a:rPr lang="en-US" b="0" i="0" baseline="0" dirty="0" err="1" smtClean="0"/>
            <a:t>ini</a:t>
          </a:r>
          <a:r>
            <a:rPr lang="en-US" b="0" i="0" baseline="0" dirty="0" smtClean="0"/>
            <a:t> </a:t>
          </a:r>
          <a:r>
            <a:rPr lang="en-US" b="0" i="0" baseline="0" dirty="0" err="1" smtClean="0"/>
            <a:t>peranan</a:t>
          </a:r>
          <a:r>
            <a:rPr lang="en-US" b="0" i="0" baseline="0" dirty="0" smtClean="0"/>
            <a:t> guru-guru al-Quran </a:t>
          </a:r>
          <a:r>
            <a:rPr lang="en-US" b="0" i="0" baseline="0" dirty="0" err="1" smtClean="0"/>
            <a:t>dalam</a:t>
          </a:r>
          <a:r>
            <a:rPr lang="en-US" b="0" i="0" baseline="0" dirty="0" smtClean="0"/>
            <a:t> </a:t>
          </a:r>
          <a:r>
            <a:rPr lang="en-US" b="0" i="0" baseline="0" dirty="0" err="1" smtClean="0"/>
            <a:t>masyarakat</a:t>
          </a:r>
          <a:r>
            <a:rPr lang="en-US" b="0" i="0" baseline="0" dirty="0" smtClean="0"/>
            <a:t> </a:t>
          </a:r>
          <a:r>
            <a:rPr lang="en-US" b="0" i="0" baseline="0" dirty="0" err="1" smtClean="0"/>
            <a:t>sangat</a:t>
          </a:r>
          <a:r>
            <a:rPr lang="en-US" b="0" i="0" baseline="0" dirty="0" smtClean="0"/>
            <a:t> </a:t>
          </a:r>
          <a:r>
            <a:rPr lang="en-US" b="0" i="0" baseline="0" dirty="0" err="1" smtClean="0"/>
            <a:t>diberi</a:t>
          </a:r>
          <a:r>
            <a:rPr lang="en-US" b="0" i="0" baseline="0" dirty="0" smtClean="0"/>
            <a:t> </a:t>
          </a:r>
          <a:r>
            <a:rPr lang="en-US" b="0" i="0" baseline="0" dirty="0" err="1" smtClean="0"/>
            <a:t>perhatian</a:t>
          </a:r>
          <a:r>
            <a:rPr lang="en-US" b="0" i="0" baseline="0" dirty="0" smtClean="0"/>
            <a:t> </a:t>
          </a:r>
          <a:r>
            <a:rPr lang="en-US" b="0" i="0" baseline="0" dirty="0" err="1" smtClean="0"/>
            <a:t>dan</a:t>
          </a:r>
          <a:r>
            <a:rPr lang="en-US" b="0" i="0" baseline="0" dirty="0" smtClean="0"/>
            <a:t> </a:t>
          </a:r>
          <a:r>
            <a:rPr lang="en-US" b="0" i="0" baseline="0" dirty="0" err="1" smtClean="0"/>
            <a:t>sokongan</a:t>
          </a:r>
          <a:r>
            <a:rPr lang="en-US" b="0" i="0" baseline="0" dirty="0" smtClean="0"/>
            <a:t> </a:t>
          </a:r>
          <a:r>
            <a:rPr lang="en-US" b="0" i="0" baseline="0" dirty="0" err="1" smtClean="0"/>
            <a:t>oleh</a:t>
          </a:r>
          <a:r>
            <a:rPr lang="en-US" b="0" i="0" baseline="0" dirty="0" smtClean="0"/>
            <a:t> </a:t>
          </a:r>
          <a:r>
            <a:rPr lang="en-US" b="0" i="0" baseline="0" dirty="0" err="1" smtClean="0"/>
            <a:t>pihak</a:t>
          </a:r>
          <a:r>
            <a:rPr lang="en-US" b="0" i="0" baseline="0" dirty="0" smtClean="0"/>
            <a:t> </a:t>
          </a:r>
          <a:r>
            <a:rPr lang="en-US" b="0" i="0" baseline="0" dirty="0" err="1" smtClean="0"/>
            <a:t>pemerintah</a:t>
          </a:r>
          <a:r>
            <a:rPr lang="en-US" b="0" i="0" baseline="0" dirty="0" smtClean="0"/>
            <a:t> </a:t>
          </a:r>
          <a:r>
            <a:rPr lang="en-US" b="0" i="0" baseline="0" dirty="0" err="1" smtClean="0"/>
            <a:t>dengan</a:t>
          </a:r>
          <a:r>
            <a:rPr lang="en-US" b="0" i="0" baseline="0" dirty="0" smtClean="0"/>
            <a:t> </a:t>
          </a:r>
          <a:r>
            <a:rPr lang="en-US" b="0" i="0" baseline="0" dirty="0" err="1" smtClean="0"/>
            <a:t>gaji</a:t>
          </a:r>
          <a:r>
            <a:rPr lang="en-US" b="0" i="0" baseline="0" dirty="0" smtClean="0"/>
            <a:t>, </a:t>
          </a:r>
          <a:r>
            <a:rPr lang="en-US" b="0" i="0" baseline="0" dirty="0" err="1" smtClean="0"/>
            <a:t>elaun</a:t>
          </a:r>
          <a:r>
            <a:rPr lang="en-US" b="0" i="0" baseline="0" dirty="0" smtClean="0"/>
            <a:t> </a:t>
          </a:r>
          <a:r>
            <a:rPr lang="en-US" b="0" i="0" baseline="0" dirty="0" err="1" smtClean="0"/>
            <a:t>dan</a:t>
          </a:r>
          <a:r>
            <a:rPr lang="en-US" b="0" i="0" baseline="0" dirty="0" smtClean="0"/>
            <a:t> </a:t>
          </a:r>
          <a:r>
            <a:rPr lang="en-US" b="0" i="0" baseline="0" dirty="0" err="1" smtClean="0"/>
            <a:t>insentif</a:t>
          </a:r>
          <a:r>
            <a:rPr lang="en-US" b="0" i="0" baseline="0" dirty="0" smtClean="0"/>
            <a:t> yang </a:t>
          </a:r>
          <a:r>
            <a:rPr lang="en-US" b="0" i="0" baseline="0" dirty="0" err="1" smtClean="0"/>
            <a:t>disalurkan</a:t>
          </a:r>
          <a:r>
            <a:rPr lang="en-US" b="0" i="0" baseline="0" dirty="0" smtClean="0"/>
            <a:t> </a:t>
          </a:r>
          <a:r>
            <a:rPr lang="en-US" b="0" i="0" baseline="0" dirty="0" err="1" smtClean="0"/>
            <a:t>melalui</a:t>
          </a:r>
          <a:r>
            <a:rPr lang="en-US" b="0" i="0" baseline="0" dirty="0" smtClean="0"/>
            <a:t> </a:t>
          </a:r>
          <a:r>
            <a:rPr lang="en-US" b="0" i="0" baseline="0" dirty="0" err="1" smtClean="0"/>
            <a:t>agensi-agensi</a:t>
          </a:r>
          <a:r>
            <a:rPr lang="en-US" b="0" i="0" baseline="0" dirty="0" smtClean="0"/>
            <a:t> yang </a:t>
          </a:r>
          <a:r>
            <a:rPr lang="en-US" b="0" i="0" baseline="0" dirty="0" err="1" smtClean="0"/>
            <a:t>tertentu</a:t>
          </a:r>
          <a:r>
            <a:rPr lang="en-US" b="0" i="0" baseline="0" dirty="0" smtClean="0"/>
            <a:t>.</a:t>
          </a:r>
          <a:endParaRPr lang="en-US" b="0" i="0" baseline="0" dirty="0"/>
        </a:p>
      </dgm:t>
    </dgm:pt>
    <dgm:pt modelId="{E22104DD-40A4-47A8-B72E-51738724AA94}" type="parTrans" cxnId="{E04C805A-F8AD-4420-816B-10DC06F87620}">
      <dgm:prSet/>
      <dgm:spPr/>
      <dgm:t>
        <a:bodyPr/>
        <a:lstStyle/>
        <a:p>
          <a:endParaRPr lang="en-US"/>
        </a:p>
      </dgm:t>
    </dgm:pt>
    <dgm:pt modelId="{A9FD9F83-3521-46DD-89B8-775E839FF003}" type="sibTrans" cxnId="{E04C805A-F8AD-4420-816B-10DC06F87620}">
      <dgm:prSet/>
      <dgm:spPr/>
      <dgm:t>
        <a:bodyPr/>
        <a:lstStyle/>
        <a:p>
          <a:endParaRPr lang="en-US"/>
        </a:p>
      </dgm:t>
    </dgm:pt>
    <dgm:pt modelId="{29DAC329-FE19-4288-A56A-8E3261426650}" type="pres">
      <dgm:prSet presAssocID="{A851CFE1-57A5-46E9-B460-77744A807ECC}" presName="linear" presStyleCnt="0">
        <dgm:presLayoutVars>
          <dgm:animLvl val="lvl"/>
          <dgm:resizeHandles val="exact"/>
        </dgm:presLayoutVars>
      </dgm:prSet>
      <dgm:spPr/>
    </dgm:pt>
    <dgm:pt modelId="{E0A273C3-977B-4C61-8A47-4F3360D8CFC1}" type="pres">
      <dgm:prSet presAssocID="{42A947F1-37D3-4838-8E6B-52CE2DFF5BCD}" presName="parentText" presStyleLbl="node1" presStyleIdx="0" presStyleCnt="3">
        <dgm:presLayoutVars>
          <dgm:chMax val="0"/>
          <dgm:bulletEnabled val="1"/>
        </dgm:presLayoutVars>
      </dgm:prSet>
      <dgm:spPr/>
    </dgm:pt>
    <dgm:pt modelId="{2A18F65A-60AA-42C2-965E-CFC0F40F76EE}" type="pres">
      <dgm:prSet presAssocID="{990F7F64-878D-4394-9D0B-5B26D4E6C6D4}" presName="spacer" presStyleCnt="0"/>
      <dgm:spPr/>
    </dgm:pt>
    <dgm:pt modelId="{10111E82-2AC5-41E2-AC92-91B77235F300}" type="pres">
      <dgm:prSet presAssocID="{A3421F1E-E4FF-42AE-88EE-6A3F15A2F67E}" presName="parentText" presStyleLbl="node1" presStyleIdx="1" presStyleCnt="3">
        <dgm:presLayoutVars>
          <dgm:chMax val="0"/>
          <dgm:bulletEnabled val="1"/>
        </dgm:presLayoutVars>
      </dgm:prSet>
      <dgm:spPr/>
    </dgm:pt>
    <dgm:pt modelId="{17F1EF3E-8BAE-4F9D-BDA0-D6DD2001E159}" type="pres">
      <dgm:prSet presAssocID="{7C5C3FC6-EA82-4AE4-89F9-5B8170CF167B}" presName="spacer" presStyleCnt="0"/>
      <dgm:spPr/>
    </dgm:pt>
    <dgm:pt modelId="{5E87D566-C6FB-4449-B184-B9CFCBA0D2BD}" type="pres">
      <dgm:prSet presAssocID="{458BCA49-EF36-4987-847A-81DBB6D11502}" presName="parentText" presStyleLbl="node1" presStyleIdx="2" presStyleCnt="3">
        <dgm:presLayoutVars>
          <dgm:chMax val="0"/>
          <dgm:bulletEnabled val="1"/>
        </dgm:presLayoutVars>
      </dgm:prSet>
      <dgm:spPr/>
    </dgm:pt>
  </dgm:ptLst>
  <dgm:cxnLst>
    <dgm:cxn modelId="{C71A1ACC-2403-4453-90F2-55D7F0A5DF62}" type="presOf" srcId="{A851CFE1-57A5-46E9-B460-77744A807ECC}" destId="{29DAC329-FE19-4288-A56A-8E3261426650}" srcOrd="0" destOrd="0" presId="urn:microsoft.com/office/officeart/2005/8/layout/vList2"/>
    <dgm:cxn modelId="{5A535025-DB09-42D4-8461-08C1CFA39C85}" type="presOf" srcId="{A3421F1E-E4FF-42AE-88EE-6A3F15A2F67E}" destId="{10111E82-2AC5-41E2-AC92-91B77235F300}" srcOrd="0" destOrd="0" presId="urn:microsoft.com/office/officeart/2005/8/layout/vList2"/>
    <dgm:cxn modelId="{D2A2D792-81DF-4C08-BC1A-E4826349C739}" srcId="{A851CFE1-57A5-46E9-B460-77744A807ECC}" destId="{A3421F1E-E4FF-42AE-88EE-6A3F15A2F67E}" srcOrd="1" destOrd="0" parTransId="{ECAD82BE-6D9B-424D-938D-750A5E568AD9}" sibTransId="{7C5C3FC6-EA82-4AE4-89F9-5B8170CF167B}"/>
    <dgm:cxn modelId="{E04C805A-F8AD-4420-816B-10DC06F87620}" srcId="{A851CFE1-57A5-46E9-B460-77744A807ECC}" destId="{458BCA49-EF36-4987-847A-81DBB6D11502}" srcOrd="2" destOrd="0" parTransId="{E22104DD-40A4-47A8-B72E-51738724AA94}" sibTransId="{A9FD9F83-3521-46DD-89B8-775E839FF003}"/>
    <dgm:cxn modelId="{135BBFAE-FF83-4068-8591-4DEBDE179EDA}" srcId="{A851CFE1-57A5-46E9-B460-77744A807ECC}" destId="{42A947F1-37D3-4838-8E6B-52CE2DFF5BCD}" srcOrd="0" destOrd="0" parTransId="{3BFE6F7A-F547-4258-A7A6-CCBFB4339347}" sibTransId="{990F7F64-878D-4394-9D0B-5B26D4E6C6D4}"/>
    <dgm:cxn modelId="{48A38AC1-A62F-4745-8772-D5306E79CC11}" type="presOf" srcId="{458BCA49-EF36-4987-847A-81DBB6D11502}" destId="{5E87D566-C6FB-4449-B184-B9CFCBA0D2BD}" srcOrd="0" destOrd="0" presId="urn:microsoft.com/office/officeart/2005/8/layout/vList2"/>
    <dgm:cxn modelId="{5617704D-1B0E-4E4F-BB30-CC640E09A84B}" type="presOf" srcId="{42A947F1-37D3-4838-8E6B-52CE2DFF5BCD}" destId="{E0A273C3-977B-4C61-8A47-4F3360D8CFC1}" srcOrd="0" destOrd="0" presId="urn:microsoft.com/office/officeart/2005/8/layout/vList2"/>
    <dgm:cxn modelId="{6E3A302F-A4D2-476E-956D-1B3984F1BC39}" type="presParOf" srcId="{29DAC329-FE19-4288-A56A-8E3261426650}" destId="{E0A273C3-977B-4C61-8A47-4F3360D8CFC1}" srcOrd="0" destOrd="0" presId="urn:microsoft.com/office/officeart/2005/8/layout/vList2"/>
    <dgm:cxn modelId="{4A656FA7-D3BC-4CD5-9672-3699E88B1F54}" type="presParOf" srcId="{29DAC329-FE19-4288-A56A-8E3261426650}" destId="{2A18F65A-60AA-42C2-965E-CFC0F40F76EE}" srcOrd="1" destOrd="0" presId="urn:microsoft.com/office/officeart/2005/8/layout/vList2"/>
    <dgm:cxn modelId="{06ECFA1A-8540-4A97-A846-EBC5DFD8C2EE}" type="presParOf" srcId="{29DAC329-FE19-4288-A56A-8E3261426650}" destId="{10111E82-2AC5-41E2-AC92-91B77235F300}" srcOrd="2" destOrd="0" presId="urn:microsoft.com/office/officeart/2005/8/layout/vList2"/>
    <dgm:cxn modelId="{8A95C229-793B-4D98-8664-366E533ADAEF}" type="presParOf" srcId="{29DAC329-FE19-4288-A56A-8E3261426650}" destId="{17F1EF3E-8BAE-4F9D-BDA0-D6DD2001E159}" srcOrd="3" destOrd="0" presId="urn:microsoft.com/office/officeart/2005/8/layout/vList2"/>
    <dgm:cxn modelId="{21BA49F1-6303-4571-AE42-3F32F232F225}" type="presParOf" srcId="{29DAC329-FE19-4288-A56A-8E3261426650}" destId="{5E87D566-C6FB-4449-B184-B9CFCBA0D2BD}" srcOrd="4" destOrd="0" presId="urn:microsoft.com/office/officeart/2005/8/layout/vList2"/>
  </dgm:cxnLst>
  <dgm:bg/>
  <dgm:whole/>
</dgm:dataModel>
</file>

<file path=ppt/diagrams/data14.xml><?xml version="1.0" encoding="utf-8"?>
<dgm:dataModel xmlns:dgm="http://schemas.openxmlformats.org/drawingml/2006/diagram" xmlns:a="http://schemas.openxmlformats.org/drawingml/2006/main">
  <dgm:ptLst>
    <dgm:pt modelId="{068418F8-408E-4E66-AE6B-805E0243207B}" type="doc">
      <dgm:prSet loTypeId="urn:microsoft.com/office/officeart/2005/8/layout/process4" loCatId="list" qsTypeId="urn:microsoft.com/office/officeart/2005/8/quickstyle/3d7" qsCatId="3D" csTypeId="urn:microsoft.com/office/officeart/2005/8/colors/colorful5" csCatId="colorful"/>
      <dgm:spPr/>
      <dgm:t>
        <a:bodyPr/>
        <a:lstStyle/>
        <a:p>
          <a:endParaRPr lang="en-US"/>
        </a:p>
      </dgm:t>
    </dgm:pt>
    <dgm:pt modelId="{ECEFC650-4135-42EF-A74D-CE131A11CAFB}">
      <dgm:prSet/>
      <dgm:spPr/>
      <dgm:t>
        <a:bodyPr/>
        <a:lstStyle/>
        <a:p>
          <a:pPr rtl="0"/>
          <a:r>
            <a:rPr lang="en-US" dirty="0" err="1" smtClean="0"/>
            <a:t>Mimbar</a:t>
          </a:r>
          <a:r>
            <a:rPr lang="en-US" dirty="0" smtClean="0"/>
            <a:t> </a:t>
          </a:r>
          <a:r>
            <a:rPr lang="en-US" dirty="0" err="1" smtClean="0"/>
            <a:t>mengambil</a:t>
          </a:r>
          <a:r>
            <a:rPr lang="en-US" dirty="0" smtClean="0"/>
            <a:t> </a:t>
          </a:r>
          <a:r>
            <a:rPr lang="en-US" dirty="0" err="1" smtClean="0"/>
            <a:t>kesempatan</a:t>
          </a:r>
          <a:r>
            <a:rPr lang="en-US" dirty="0" smtClean="0"/>
            <a:t> </a:t>
          </a:r>
          <a:r>
            <a:rPr lang="en-US" dirty="0" err="1" smtClean="0"/>
            <a:t>sempena</a:t>
          </a:r>
          <a:r>
            <a:rPr lang="en-US" dirty="0" smtClean="0"/>
            <a:t> </a:t>
          </a:r>
          <a:r>
            <a:rPr lang="en-US" dirty="0" err="1" smtClean="0"/>
            <a:t>dengan</a:t>
          </a:r>
          <a:r>
            <a:rPr lang="en-US" dirty="0" smtClean="0"/>
            <a:t> </a:t>
          </a:r>
          <a:r>
            <a:rPr lang="en-US" dirty="0" err="1" smtClean="0"/>
            <a:t>Majlis</a:t>
          </a:r>
          <a:r>
            <a:rPr lang="en-US" dirty="0" smtClean="0"/>
            <a:t> </a:t>
          </a:r>
          <a:r>
            <a:rPr lang="en-US" dirty="0" err="1" smtClean="0"/>
            <a:t>Tilawah</a:t>
          </a:r>
          <a:r>
            <a:rPr lang="en-US" dirty="0" smtClean="0"/>
            <a:t> al-Quran </a:t>
          </a:r>
          <a:r>
            <a:rPr lang="en-US" dirty="0" err="1" smtClean="0"/>
            <a:t>Peringkat</a:t>
          </a:r>
          <a:r>
            <a:rPr lang="en-US" dirty="0" smtClean="0"/>
            <a:t> </a:t>
          </a:r>
          <a:r>
            <a:rPr lang="en-US" dirty="0" err="1" smtClean="0"/>
            <a:t>Kebangsaan</a:t>
          </a:r>
          <a:r>
            <a:rPr lang="en-US" dirty="0" smtClean="0"/>
            <a:t> Kali Ke-58 yang </a:t>
          </a:r>
          <a:r>
            <a:rPr lang="en-US" dirty="0" err="1" smtClean="0"/>
            <a:t>diadakan</a:t>
          </a:r>
          <a:r>
            <a:rPr lang="en-US" dirty="0" smtClean="0"/>
            <a:t> </a:t>
          </a:r>
          <a:r>
            <a:rPr lang="en-US" dirty="0" err="1" smtClean="0"/>
            <a:t>di</a:t>
          </a:r>
          <a:r>
            <a:rPr lang="en-US" dirty="0" smtClean="0"/>
            <a:t> </a:t>
          </a:r>
          <a:r>
            <a:rPr lang="en-US" dirty="0" err="1" smtClean="0"/>
            <a:t>Dewan</a:t>
          </a:r>
          <a:r>
            <a:rPr lang="en-US" dirty="0" smtClean="0"/>
            <a:t> </a:t>
          </a:r>
          <a:r>
            <a:rPr lang="en-US" dirty="0" err="1" smtClean="0"/>
            <a:t>Muktamar</a:t>
          </a:r>
          <a:r>
            <a:rPr lang="en-US" dirty="0" smtClean="0"/>
            <a:t>, </a:t>
          </a:r>
          <a:r>
            <a:rPr lang="en-US" dirty="0" err="1" smtClean="0"/>
            <a:t>Pusat</a:t>
          </a:r>
          <a:r>
            <a:rPr lang="en-US" dirty="0" smtClean="0"/>
            <a:t> Islam Kuala Lumpur </a:t>
          </a:r>
          <a:r>
            <a:rPr lang="en-US" dirty="0" err="1" smtClean="0"/>
            <a:t>bermula</a:t>
          </a:r>
          <a:r>
            <a:rPr lang="en-US" dirty="0" smtClean="0"/>
            <a:t> </a:t>
          </a:r>
          <a:r>
            <a:rPr lang="en-US" dirty="0" err="1" smtClean="0"/>
            <a:t>dari</a:t>
          </a:r>
          <a:r>
            <a:rPr lang="en-US" dirty="0" smtClean="0"/>
            <a:t> 20 </a:t>
          </a:r>
          <a:r>
            <a:rPr lang="en-US" dirty="0" err="1" smtClean="0"/>
            <a:t>hingga</a:t>
          </a:r>
          <a:r>
            <a:rPr lang="en-US" dirty="0" smtClean="0"/>
            <a:t> 25 April 2015, </a:t>
          </a:r>
          <a:endParaRPr lang="ar-SA" dirty="0"/>
        </a:p>
      </dgm:t>
    </dgm:pt>
    <dgm:pt modelId="{AE53ABB3-1072-4B15-8A41-C8642F7C2A36}" type="parTrans" cxnId="{E748ABDF-08FE-459C-ABDC-31A4882A0D5A}">
      <dgm:prSet/>
      <dgm:spPr/>
      <dgm:t>
        <a:bodyPr/>
        <a:lstStyle/>
        <a:p>
          <a:endParaRPr lang="en-US"/>
        </a:p>
      </dgm:t>
    </dgm:pt>
    <dgm:pt modelId="{71E38779-BFD5-438E-8610-C361EB878378}" type="sibTrans" cxnId="{E748ABDF-08FE-459C-ABDC-31A4882A0D5A}">
      <dgm:prSet/>
      <dgm:spPr/>
      <dgm:t>
        <a:bodyPr/>
        <a:lstStyle/>
        <a:p>
          <a:endParaRPr lang="en-US"/>
        </a:p>
      </dgm:t>
    </dgm:pt>
    <dgm:pt modelId="{0140B0E5-80F2-4EF6-85D9-7658B32E0047}">
      <dgm:prSet/>
      <dgm:spPr/>
      <dgm:t>
        <a:bodyPr/>
        <a:lstStyle/>
        <a:p>
          <a:pPr rtl="0"/>
          <a:r>
            <a:rPr lang="en-US" dirty="0" err="1" smtClean="0"/>
            <a:t>mimbar</a:t>
          </a:r>
          <a:r>
            <a:rPr lang="en-US" dirty="0" smtClean="0"/>
            <a:t> </a:t>
          </a:r>
          <a:r>
            <a:rPr lang="en-US" dirty="0" err="1" smtClean="0"/>
            <a:t>menyeru</a:t>
          </a:r>
          <a:r>
            <a:rPr lang="en-US" dirty="0" smtClean="0"/>
            <a:t> </a:t>
          </a:r>
          <a:r>
            <a:rPr lang="en-US" dirty="0" err="1" smtClean="0"/>
            <a:t>para</a:t>
          </a:r>
          <a:r>
            <a:rPr lang="en-US" dirty="0" smtClean="0"/>
            <a:t> </a:t>
          </a:r>
          <a:r>
            <a:rPr lang="en-US" dirty="0" err="1" smtClean="0"/>
            <a:t>jamaah</a:t>
          </a:r>
          <a:r>
            <a:rPr lang="en-US" dirty="0" smtClean="0"/>
            <a:t> </a:t>
          </a:r>
          <a:r>
            <a:rPr lang="en-US" dirty="0" err="1" smtClean="0"/>
            <a:t>sekalian</a:t>
          </a:r>
          <a:r>
            <a:rPr lang="en-US" dirty="0" smtClean="0"/>
            <a:t> </a:t>
          </a:r>
          <a:r>
            <a:rPr lang="en-US" dirty="0" err="1" smtClean="0"/>
            <a:t>untuk</a:t>
          </a:r>
          <a:r>
            <a:rPr lang="en-US" dirty="0" smtClean="0"/>
            <a:t> </a:t>
          </a:r>
          <a:r>
            <a:rPr lang="en-US" dirty="0" err="1" smtClean="0"/>
            <a:t>sama-sama</a:t>
          </a:r>
          <a:r>
            <a:rPr lang="en-US" dirty="0" smtClean="0"/>
            <a:t> </a:t>
          </a:r>
          <a:r>
            <a:rPr lang="en-US" dirty="0" err="1" smtClean="0"/>
            <a:t>menghadiri</a:t>
          </a:r>
          <a:r>
            <a:rPr lang="en-US" dirty="0" smtClean="0"/>
            <a:t> </a:t>
          </a:r>
          <a:r>
            <a:rPr lang="en-US" dirty="0" err="1" smtClean="0"/>
            <a:t>majlis</a:t>
          </a:r>
          <a:r>
            <a:rPr lang="en-US" dirty="0" smtClean="0"/>
            <a:t> </a:t>
          </a:r>
          <a:r>
            <a:rPr lang="en-US" dirty="0" err="1" smtClean="0"/>
            <a:t>tersebut</a:t>
          </a:r>
          <a:r>
            <a:rPr lang="en-US" dirty="0" smtClean="0"/>
            <a:t> </a:t>
          </a:r>
          <a:r>
            <a:rPr lang="en-US" dirty="0" err="1" smtClean="0"/>
            <a:t>bagi</a:t>
          </a:r>
          <a:r>
            <a:rPr lang="en-US" dirty="0" smtClean="0"/>
            <a:t> </a:t>
          </a:r>
          <a:r>
            <a:rPr lang="en-US" dirty="0" err="1" smtClean="0"/>
            <a:t>mendengar</a:t>
          </a:r>
          <a:r>
            <a:rPr lang="en-US" dirty="0" smtClean="0"/>
            <a:t> </a:t>
          </a:r>
          <a:r>
            <a:rPr lang="en-US" dirty="0" err="1" smtClean="0"/>
            <a:t>dan</a:t>
          </a:r>
          <a:r>
            <a:rPr lang="en-US" dirty="0" smtClean="0"/>
            <a:t> </a:t>
          </a:r>
          <a:r>
            <a:rPr lang="en-US" dirty="0" err="1" smtClean="0"/>
            <a:t>menghayati</a:t>
          </a:r>
          <a:r>
            <a:rPr lang="en-US" dirty="0" smtClean="0"/>
            <a:t> </a:t>
          </a:r>
          <a:r>
            <a:rPr lang="en-US" dirty="0" err="1" smtClean="0"/>
            <a:t>ayat-ayat</a:t>
          </a:r>
          <a:r>
            <a:rPr lang="en-US" dirty="0" smtClean="0"/>
            <a:t> </a:t>
          </a:r>
          <a:r>
            <a:rPr lang="en-US" dirty="0" err="1" smtClean="0"/>
            <a:t>suci</a:t>
          </a:r>
          <a:r>
            <a:rPr lang="en-US" dirty="0" smtClean="0"/>
            <a:t> al-Quran yang </a:t>
          </a:r>
          <a:r>
            <a:rPr lang="en-US" dirty="0" err="1" smtClean="0"/>
            <a:t>akan</a:t>
          </a:r>
          <a:r>
            <a:rPr lang="en-US" dirty="0" smtClean="0"/>
            <a:t> </a:t>
          </a:r>
          <a:r>
            <a:rPr lang="en-US" dirty="0" err="1" smtClean="0"/>
            <a:t>diperdengarkan</a:t>
          </a:r>
          <a:r>
            <a:rPr lang="en-US" dirty="0" smtClean="0"/>
            <a:t> </a:t>
          </a:r>
          <a:r>
            <a:rPr lang="en-US" dirty="0" err="1" smtClean="0"/>
            <a:t>oleh</a:t>
          </a:r>
          <a:r>
            <a:rPr lang="en-US" dirty="0" smtClean="0"/>
            <a:t> </a:t>
          </a:r>
          <a:r>
            <a:rPr lang="en-US" dirty="0" err="1" smtClean="0"/>
            <a:t>para</a:t>
          </a:r>
          <a:r>
            <a:rPr lang="en-US" dirty="0" smtClean="0"/>
            <a:t> </a:t>
          </a:r>
          <a:r>
            <a:rPr lang="en-US" dirty="0" err="1" smtClean="0"/>
            <a:t>Qari</a:t>
          </a:r>
          <a:r>
            <a:rPr lang="en-US" dirty="0" smtClean="0"/>
            <a:t> </a:t>
          </a:r>
          <a:r>
            <a:rPr lang="en-US" dirty="0" err="1" smtClean="0"/>
            <a:t>dan</a:t>
          </a:r>
          <a:r>
            <a:rPr lang="en-US" dirty="0" smtClean="0"/>
            <a:t> </a:t>
          </a:r>
          <a:r>
            <a:rPr lang="en-US" dirty="0" err="1" smtClean="0"/>
            <a:t>Qariah</a:t>
          </a:r>
          <a:r>
            <a:rPr lang="en-US" dirty="0" smtClean="0"/>
            <a:t>. </a:t>
          </a:r>
          <a:endParaRPr lang="ar-SA" dirty="0"/>
        </a:p>
      </dgm:t>
    </dgm:pt>
    <dgm:pt modelId="{D9536648-E02A-490A-8256-FCB0A374AF45}" type="parTrans" cxnId="{1D233532-D49D-40B6-B126-43EAFD2B0A49}">
      <dgm:prSet/>
      <dgm:spPr/>
      <dgm:t>
        <a:bodyPr/>
        <a:lstStyle/>
        <a:p>
          <a:endParaRPr lang="en-US"/>
        </a:p>
      </dgm:t>
    </dgm:pt>
    <dgm:pt modelId="{A5673F57-2E23-4163-9DA4-FC12A6113B95}" type="sibTrans" cxnId="{1D233532-D49D-40B6-B126-43EAFD2B0A49}">
      <dgm:prSet/>
      <dgm:spPr/>
      <dgm:t>
        <a:bodyPr/>
        <a:lstStyle/>
        <a:p>
          <a:endParaRPr lang="en-US"/>
        </a:p>
      </dgm:t>
    </dgm:pt>
    <dgm:pt modelId="{057EF39E-CB8A-4684-B708-66F4E872697E}">
      <dgm:prSet/>
      <dgm:spPr/>
      <dgm:t>
        <a:bodyPr/>
        <a:lstStyle/>
        <a:p>
          <a:pPr rtl="0"/>
          <a:r>
            <a:rPr lang="en-US" dirty="0" err="1" smtClean="0"/>
            <a:t>Semoga</a:t>
          </a:r>
          <a:r>
            <a:rPr lang="en-US" dirty="0" smtClean="0"/>
            <a:t> </a:t>
          </a:r>
          <a:r>
            <a:rPr lang="en-US" dirty="0" err="1" smtClean="0"/>
            <a:t>dengan</a:t>
          </a:r>
          <a:r>
            <a:rPr lang="en-US" dirty="0" smtClean="0"/>
            <a:t> </a:t>
          </a:r>
          <a:r>
            <a:rPr lang="en-US" dirty="0" err="1" smtClean="0"/>
            <a:t>kehadiran</a:t>
          </a:r>
          <a:r>
            <a:rPr lang="en-US" dirty="0" smtClean="0"/>
            <a:t> </a:t>
          </a:r>
          <a:r>
            <a:rPr lang="en-US" dirty="0" err="1" smtClean="0"/>
            <a:t>kita</a:t>
          </a:r>
          <a:r>
            <a:rPr lang="en-US" dirty="0" smtClean="0"/>
            <a:t> </a:t>
          </a:r>
          <a:r>
            <a:rPr lang="en-US" dirty="0" err="1" smtClean="0"/>
            <a:t>ke</a:t>
          </a:r>
          <a:r>
            <a:rPr lang="en-US" dirty="0" smtClean="0"/>
            <a:t> </a:t>
          </a:r>
          <a:r>
            <a:rPr lang="en-US" dirty="0" err="1" smtClean="0"/>
            <a:t>majlis</a:t>
          </a:r>
          <a:r>
            <a:rPr lang="en-US" dirty="0" smtClean="0"/>
            <a:t> </a:t>
          </a:r>
          <a:r>
            <a:rPr lang="en-US" dirty="0" err="1" smtClean="0"/>
            <a:t>tersebut</a:t>
          </a:r>
          <a:r>
            <a:rPr lang="en-US" dirty="0" smtClean="0"/>
            <a:t> </a:t>
          </a:r>
          <a:r>
            <a:rPr lang="en-US" dirty="0" err="1" smtClean="0"/>
            <a:t>akan</a:t>
          </a:r>
          <a:r>
            <a:rPr lang="en-US" dirty="0" smtClean="0"/>
            <a:t> </a:t>
          </a:r>
          <a:r>
            <a:rPr lang="en-US" dirty="0" err="1" smtClean="0"/>
            <a:t>menyerikan</a:t>
          </a:r>
          <a:r>
            <a:rPr lang="en-US" dirty="0" smtClean="0"/>
            <a:t> </a:t>
          </a:r>
          <a:r>
            <a:rPr lang="en-US" dirty="0" err="1" smtClean="0"/>
            <a:t>lagi</a:t>
          </a:r>
          <a:r>
            <a:rPr lang="en-US" dirty="0" smtClean="0"/>
            <a:t> </a:t>
          </a:r>
          <a:r>
            <a:rPr lang="en-US" dirty="0" err="1" smtClean="0"/>
            <a:t>dan</a:t>
          </a:r>
          <a:r>
            <a:rPr lang="en-US" dirty="0" smtClean="0"/>
            <a:t> </a:t>
          </a:r>
          <a:r>
            <a:rPr lang="en-US" dirty="0" err="1" smtClean="0"/>
            <a:t>mendapat</a:t>
          </a:r>
          <a:r>
            <a:rPr lang="en-US" dirty="0" smtClean="0"/>
            <a:t> </a:t>
          </a:r>
          <a:r>
            <a:rPr lang="en-US" dirty="0" err="1" smtClean="0"/>
            <a:t>rahmat</a:t>
          </a:r>
          <a:r>
            <a:rPr lang="en-US" dirty="0" smtClean="0"/>
            <a:t> </a:t>
          </a:r>
          <a:r>
            <a:rPr lang="en-US" dirty="0" err="1" smtClean="0"/>
            <a:t>dari</a:t>
          </a:r>
          <a:r>
            <a:rPr lang="en-US" dirty="0" smtClean="0"/>
            <a:t> Allah SWT. </a:t>
          </a:r>
          <a:endParaRPr lang="en-US" dirty="0"/>
        </a:p>
      </dgm:t>
    </dgm:pt>
    <dgm:pt modelId="{10C17BF8-D77F-4467-A330-BE1D348644CA}" type="parTrans" cxnId="{85D6BD09-AA64-46AE-A117-CD9F1B53A78C}">
      <dgm:prSet/>
      <dgm:spPr/>
      <dgm:t>
        <a:bodyPr/>
        <a:lstStyle/>
        <a:p>
          <a:endParaRPr lang="en-US"/>
        </a:p>
      </dgm:t>
    </dgm:pt>
    <dgm:pt modelId="{C28B97D2-B942-4E05-B65F-6CA327D43FE1}" type="sibTrans" cxnId="{85D6BD09-AA64-46AE-A117-CD9F1B53A78C}">
      <dgm:prSet/>
      <dgm:spPr/>
      <dgm:t>
        <a:bodyPr/>
        <a:lstStyle/>
        <a:p>
          <a:endParaRPr lang="en-US"/>
        </a:p>
      </dgm:t>
    </dgm:pt>
    <dgm:pt modelId="{9C74BE78-8AFD-4BD7-99C7-41E637466529}" type="pres">
      <dgm:prSet presAssocID="{068418F8-408E-4E66-AE6B-805E0243207B}" presName="Name0" presStyleCnt="0">
        <dgm:presLayoutVars>
          <dgm:dir/>
          <dgm:animLvl val="lvl"/>
          <dgm:resizeHandles val="exact"/>
        </dgm:presLayoutVars>
      </dgm:prSet>
      <dgm:spPr/>
    </dgm:pt>
    <dgm:pt modelId="{E0C6059E-92BA-46DB-BCAE-AD54B4A90E39}" type="pres">
      <dgm:prSet presAssocID="{057EF39E-CB8A-4684-B708-66F4E872697E}" presName="boxAndChildren" presStyleCnt="0"/>
      <dgm:spPr/>
    </dgm:pt>
    <dgm:pt modelId="{3DE78B1E-D4ED-48AF-B15F-E3553ABED76D}" type="pres">
      <dgm:prSet presAssocID="{057EF39E-CB8A-4684-B708-66F4E872697E}" presName="parentTextBox" presStyleLbl="node1" presStyleIdx="0" presStyleCnt="3"/>
      <dgm:spPr/>
    </dgm:pt>
    <dgm:pt modelId="{2BFCFE0D-986A-48B9-84D7-4CF0D710BDDC}" type="pres">
      <dgm:prSet presAssocID="{A5673F57-2E23-4163-9DA4-FC12A6113B95}" presName="sp" presStyleCnt="0"/>
      <dgm:spPr/>
    </dgm:pt>
    <dgm:pt modelId="{1AB21F6B-7B8D-43F4-AF2A-BCC27DF06A38}" type="pres">
      <dgm:prSet presAssocID="{0140B0E5-80F2-4EF6-85D9-7658B32E0047}" presName="arrowAndChildren" presStyleCnt="0"/>
      <dgm:spPr/>
    </dgm:pt>
    <dgm:pt modelId="{BA01F6AD-F30C-4245-86C8-2513DF8E4D3E}" type="pres">
      <dgm:prSet presAssocID="{0140B0E5-80F2-4EF6-85D9-7658B32E0047}" presName="parentTextArrow" presStyleLbl="node1" presStyleIdx="1" presStyleCnt="3"/>
      <dgm:spPr/>
    </dgm:pt>
    <dgm:pt modelId="{338354FC-0C60-4B70-81A5-6724CEE4D07B}" type="pres">
      <dgm:prSet presAssocID="{71E38779-BFD5-438E-8610-C361EB878378}" presName="sp" presStyleCnt="0"/>
      <dgm:spPr/>
    </dgm:pt>
    <dgm:pt modelId="{C29ECA79-0AC5-48D4-A803-9A41C165F0CE}" type="pres">
      <dgm:prSet presAssocID="{ECEFC650-4135-42EF-A74D-CE131A11CAFB}" presName="arrowAndChildren" presStyleCnt="0"/>
      <dgm:spPr/>
    </dgm:pt>
    <dgm:pt modelId="{DA969333-273E-478B-9AE5-AB60CD089C94}" type="pres">
      <dgm:prSet presAssocID="{ECEFC650-4135-42EF-A74D-CE131A11CAFB}" presName="parentTextArrow" presStyleLbl="node1" presStyleIdx="2" presStyleCnt="3"/>
      <dgm:spPr/>
    </dgm:pt>
  </dgm:ptLst>
  <dgm:cxnLst>
    <dgm:cxn modelId="{93415DCC-3677-458B-A078-2939D94B72EA}" type="presOf" srcId="{057EF39E-CB8A-4684-B708-66F4E872697E}" destId="{3DE78B1E-D4ED-48AF-B15F-E3553ABED76D}" srcOrd="0" destOrd="0" presId="urn:microsoft.com/office/officeart/2005/8/layout/process4"/>
    <dgm:cxn modelId="{E3D5842D-C1E2-40BD-889D-54126579A0C6}" type="presOf" srcId="{068418F8-408E-4E66-AE6B-805E0243207B}" destId="{9C74BE78-8AFD-4BD7-99C7-41E637466529}" srcOrd="0" destOrd="0" presId="urn:microsoft.com/office/officeart/2005/8/layout/process4"/>
    <dgm:cxn modelId="{E748ABDF-08FE-459C-ABDC-31A4882A0D5A}" srcId="{068418F8-408E-4E66-AE6B-805E0243207B}" destId="{ECEFC650-4135-42EF-A74D-CE131A11CAFB}" srcOrd="0" destOrd="0" parTransId="{AE53ABB3-1072-4B15-8A41-C8642F7C2A36}" sibTransId="{71E38779-BFD5-438E-8610-C361EB878378}"/>
    <dgm:cxn modelId="{7D12DDE0-ADF2-4E6F-BE2D-EFF4E895F764}" type="presOf" srcId="{ECEFC650-4135-42EF-A74D-CE131A11CAFB}" destId="{DA969333-273E-478B-9AE5-AB60CD089C94}" srcOrd="0" destOrd="0" presId="urn:microsoft.com/office/officeart/2005/8/layout/process4"/>
    <dgm:cxn modelId="{020066F7-2AB2-43A6-855E-99B2B642B79A}" type="presOf" srcId="{0140B0E5-80F2-4EF6-85D9-7658B32E0047}" destId="{BA01F6AD-F30C-4245-86C8-2513DF8E4D3E}" srcOrd="0" destOrd="0" presId="urn:microsoft.com/office/officeart/2005/8/layout/process4"/>
    <dgm:cxn modelId="{1D233532-D49D-40B6-B126-43EAFD2B0A49}" srcId="{068418F8-408E-4E66-AE6B-805E0243207B}" destId="{0140B0E5-80F2-4EF6-85D9-7658B32E0047}" srcOrd="1" destOrd="0" parTransId="{D9536648-E02A-490A-8256-FCB0A374AF45}" sibTransId="{A5673F57-2E23-4163-9DA4-FC12A6113B95}"/>
    <dgm:cxn modelId="{85D6BD09-AA64-46AE-A117-CD9F1B53A78C}" srcId="{068418F8-408E-4E66-AE6B-805E0243207B}" destId="{057EF39E-CB8A-4684-B708-66F4E872697E}" srcOrd="2" destOrd="0" parTransId="{10C17BF8-D77F-4467-A330-BE1D348644CA}" sibTransId="{C28B97D2-B942-4E05-B65F-6CA327D43FE1}"/>
    <dgm:cxn modelId="{F8CC9AB1-1F68-4613-96EA-2C582520B83F}" type="presParOf" srcId="{9C74BE78-8AFD-4BD7-99C7-41E637466529}" destId="{E0C6059E-92BA-46DB-BCAE-AD54B4A90E39}" srcOrd="0" destOrd="0" presId="urn:microsoft.com/office/officeart/2005/8/layout/process4"/>
    <dgm:cxn modelId="{F3E8A750-4A4B-4B93-B2ED-086E6CF8BDB4}" type="presParOf" srcId="{E0C6059E-92BA-46DB-BCAE-AD54B4A90E39}" destId="{3DE78B1E-D4ED-48AF-B15F-E3553ABED76D}" srcOrd="0" destOrd="0" presId="urn:microsoft.com/office/officeart/2005/8/layout/process4"/>
    <dgm:cxn modelId="{051E4830-CBF7-48C5-BA58-EAE0B9F45AA0}" type="presParOf" srcId="{9C74BE78-8AFD-4BD7-99C7-41E637466529}" destId="{2BFCFE0D-986A-48B9-84D7-4CF0D710BDDC}" srcOrd="1" destOrd="0" presId="urn:microsoft.com/office/officeart/2005/8/layout/process4"/>
    <dgm:cxn modelId="{C2EFE620-0EDE-4750-B84C-E9670800A055}" type="presParOf" srcId="{9C74BE78-8AFD-4BD7-99C7-41E637466529}" destId="{1AB21F6B-7B8D-43F4-AF2A-BCC27DF06A38}" srcOrd="2" destOrd="0" presId="urn:microsoft.com/office/officeart/2005/8/layout/process4"/>
    <dgm:cxn modelId="{918D5DFD-DDA8-4B7A-B6CD-9729B19880B8}" type="presParOf" srcId="{1AB21F6B-7B8D-43F4-AF2A-BCC27DF06A38}" destId="{BA01F6AD-F30C-4245-86C8-2513DF8E4D3E}" srcOrd="0" destOrd="0" presId="urn:microsoft.com/office/officeart/2005/8/layout/process4"/>
    <dgm:cxn modelId="{A590B9A6-3216-4CE8-8329-77D2443B110E}" type="presParOf" srcId="{9C74BE78-8AFD-4BD7-99C7-41E637466529}" destId="{338354FC-0C60-4B70-81A5-6724CEE4D07B}" srcOrd="3" destOrd="0" presId="urn:microsoft.com/office/officeart/2005/8/layout/process4"/>
    <dgm:cxn modelId="{01676213-B48F-47B4-8BE1-631D0E763E58}" type="presParOf" srcId="{9C74BE78-8AFD-4BD7-99C7-41E637466529}" destId="{C29ECA79-0AC5-48D4-A803-9A41C165F0CE}" srcOrd="4" destOrd="0" presId="urn:microsoft.com/office/officeart/2005/8/layout/process4"/>
    <dgm:cxn modelId="{541799D7-AE19-4F7C-BEBA-0429763B4A92}" type="presParOf" srcId="{C29ECA79-0AC5-48D4-A803-9A41C165F0CE}" destId="{DA969333-273E-478B-9AE5-AB60CD089C94}" srcOrd="0" destOrd="0" presId="urn:microsoft.com/office/officeart/2005/8/layout/process4"/>
  </dgm:cxnLst>
  <dgm:bg/>
  <dgm:whole/>
</dgm:dataModel>
</file>

<file path=ppt/diagrams/data2.xml><?xml version="1.0" encoding="utf-8"?>
<dgm:dataModel xmlns:dgm="http://schemas.openxmlformats.org/drawingml/2006/diagram" xmlns:a="http://schemas.openxmlformats.org/drawingml/2006/main">
  <dgm:ptLst>
    <dgm:pt modelId="{27796827-D09E-4558-B91D-D51801452095}" type="doc">
      <dgm:prSet loTypeId="urn:microsoft.com/office/officeart/2005/8/layout/vList2" loCatId="list" qsTypeId="urn:microsoft.com/office/officeart/2005/8/quickstyle/3d6" qsCatId="3D" csTypeId="urn:microsoft.com/office/officeart/2005/8/colors/colorful3" csCatId="colorful"/>
      <dgm:spPr/>
      <dgm:t>
        <a:bodyPr/>
        <a:lstStyle/>
        <a:p>
          <a:endParaRPr lang="en-US"/>
        </a:p>
      </dgm:t>
    </dgm:pt>
    <dgm:pt modelId="{46B3683C-C172-4FC3-AB77-D8E7E29DF875}">
      <dgm:prSet/>
      <dgm:spPr/>
      <dgm:t>
        <a:bodyPr/>
        <a:lstStyle/>
        <a:p>
          <a:pPr algn="ctr" rtl="0"/>
          <a:r>
            <a:rPr lang="ms-MY" dirty="0" smtClean="0">
              <a:solidFill>
                <a:srgbClr val="0000FF"/>
              </a:solidFill>
            </a:rPr>
            <a:t>Selari dengan Perlembagaan Persekutuan yang memperuntukkan Islam sebagai agama Persekutuan, pihak pemerintah telah membuktikan keprihatinannya di dalam meninggikan syiar Islam dan mendaulatkan al-Quran melalui penganjuran majlis tilawah al-Quran.</a:t>
          </a:r>
          <a:endParaRPr lang="ar-SA" dirty="0">
            <a:solidFill>
              <a:srgbClr val="0000FF"/>
            </a:solidFill>
          </a:endParaRPr>
        </a:p>
      </dgm:t>
    </dgm:pt>
    <dgm:pt modelId="{0DAE6EA8-DF92-4948-97F2-9B14A3951A93}" type="parTrans" cxnId="{F610B6FA-8C16-4C60-8F63-3981E9564ACC}">
      <dgm:prSet/>
      <dgm:spPr/>
      <dgm:t>
        <a:bodyPr/>
        <a:lstStyle/>
        <a:p>
          <a:endParaRPr lang="en-US"/>
        </a:p>
      </dgm:t>
    </dgm:pt>
    <dgm:pt modelId="{1317FB0C-857E-41EE-9C7F-DDBB213BF90A}" type="sibTrans" cxnId="{F610B6FA-8C16-4C60-8F63-3981E9564ACC}">
      <dgm:prSet/>
      <dgm:spPr/>
      <dgm:t>
        <a:bodyPr/>
        <a:lstStyle/>
        <a:p>
          <a:endParaRPr lang="en-US"/>
        </a:p>
      </dgm:t>
    </dgm:pt>
    <dgm:pt modelId="{47CADAC7-EE79-442F-A7BE-8D2322C9EF22}">
      <dgm:prSet/>
      <dgm:spPr/>
      <dgm:t>
        <a:bodyPr/>
        <a:lstStyle/>
        <a:p>
          <a:pPr algn="ctr" rtl="0"/>
          <a:r>
            <a:rPr lang="ms-MY" dirty="0" smtClean="0">
              <a:solidFill>
                <a:schemeClr val="accent6">
                  <a:lumMod val="50000"/>
                </a:schemeClr>
              </a:solidFill>
            </a:rPr>
            <a:t>Secara ringkasnya mimbar yang mulia ini ingin menyatakan bahawa antara objektif penganjuran ini ialah ingin meningkatkan kesedaran yang mendalam terhadap penghayatan Islam secara menyeluruh di kalangan umat Islam. </a:t>
          </a:r>
          <a:endParaRPr lang="ar-SA" dirty="0">
            <a:solidFill>
              <a:schemeClr val="accent6">
                <a:lumMod val="50000"/>
              </a:schemeClr>
            </a:solidFill>
          </a:endParaRPr>
        </a:p>
      </dgm:t>
    </dgm:pt>
    <dgm:pt modelId="{97C58747-3450-4600-B798-B99B5421D8AD}" type="parTrans" cxnId="{63939881-B5F9-477E-ADDB-4FE8691A278C}">
      <dgm:prSet/>
      <dgm:spPr/>
      <dgm:t>
        <a:bodyPr/>
        <a:lstStyle/>
        <a:p>
          <a:endParaRPr lang="en-US"/>
        </a:p>
      </dgm:t>
    </dgm:pt>
    <dgm:pt modelId="{DF7FD9DA-59A6-4055-A24C-A988E299E46D}" type="sibTrans" cxnId="{63939881-B5F9-477E-ADDB-4FE8691A278C}">
      <dgm:prSet/>
      <dgm:spPr/>
      <dgm:t>
        <a:bodyPr/>
        <a:lstStyle/>
        <a:p>
          <a:endParaRPr lang="en-US"/>
        </a:p>
      </dgm:t>
    </dgm:pt>
    <dgm:pt modelId="{27A8E5A5-2910-4EF5-915A-41E3C0556D74}">
      <dgm:prSet/>
      <dgm:spPr/>
      <dgm:t>
        <a:bodyPr/>
        <a:lstStyle/>
        <a:p>
          <a:pPr algn="ctr" rtl="0"/>
          <a:r>
            <a:rPr lang="es-ES" dirty="0" err="1" smtClean="0">
              <a:solidFill>
                <a:schemeClr val="tx2">
                  <a:lumMod val="50000"/>
                </a:schemeClr>
              </a:solidFill>
            </a:rPr>
            <a:t>Dalam</a:t>
          </a:r>
          <a:r>
            <a:rPr lang="es-ES" dirty="0" smtClean="0">
              <a:solidFill>
                <a:schemeClr val="tx2">
                  <a:lumMod val="50000"/>
                </a:schemeClr>
              </a:solidFill>
            </a:rPr>
            <a:t> </a:t>
          </a:r>
          <a:r>
            <a:rPr lang="es-ES" dirty="0" err="1" smtClean="0">
              <a:solidFill>
                <a:schemeClr val="tx2">
                  <a:lumMod val="50000"/>
                </a:schemeClr>
              </a:solidFill>
            </a:rPr>
            <a:t>hal</a:t>
          </a:r>
          <a:r>
            <a:rPr lang="es-ES" dirty="0" smtClean="0">
              <a:solidFill>
                <a:schemeClr val="tx2">
                  <a:lumMod val="50000"/>
                </a:schemeClr>
              </a:solidFill>
            </a:rPr>
            <a:t> </a:t>
          </a:r>
          <a:r>
            <a:rPr lang="es-ES" dirty="0" err="1" smtClean="0">
              <a:solidFill>
                <a:schemeClr val="tx2">
                  <a:lumMod val="50000"/>
                </a:schemeClr>
              </a:solidFill>
            </a:rPr>
            <a:t>ini</a:t>
          </a:r>
          <a:r>
            <a:rPr lang="es-ES" dirty="0" smtClean="0">
              <a:solidFill>
                <a:schemeClr val="tx2">
                  <a:lumMod val="50000"/>
                </a:schemeClr>
              </a:solidFill>
            </a:rPr>
            <a:t> </a:t>
          </a:r>
          <a:r>
            <a:rPr lang="es-ES" dirty="0" err="1" smtClean="0">
              <a:solidFill>
                <a:schemeClr val="tx2">
                  <a:lumMod val="50000"/>
                </a:schemeClr>
              </a:solidFill>
            </a:rPr>
            <a:t>bagi</a:t>
          </a:r>
          <a:r>
            <a:rPr lang="es-ES" dirty="0" smtClean="0">
              <a:solidFill>
                <a:schemeClr val="tx2">
                  <a:lumMod val="50000"/>
                </a:schemeClr>
              </a:solidFill>
            </a:rPr>
            <a:t> </a:t>
          </a:r>
          <a:r>
            <a:rPr lang="es-ES" dirty="0" err="1" smtClean="0">
              <a:solidFill>
                <a:schemeClr val="tx2">
                  <a:lumMod val="50000"/>
                </a:schemeClr>
              </a:solidFill>
            </a:rPr>
            <a:t>mengekalkan</a:t>
          </a:r>
          <a:r>
            <a:rPr lang="es-ES" dirty="0" smtClean="0">
              <a:solidFill>
                <a:schemeClr val="tx2">
                  <a:lumMod val="50000"/>
                </a:schemeClr>
              </a:solidFill>
            </a:rPr>
            <a:t> al-</a:t>
          </a:r>
          <a:r>
            <a:rPr lang="es-ES" dirty="0" err="1" smtClean="0">
              <a:solidFill>
                <a:schemeClr val="tx2">
                  <a:lumMod val="50000"/>
                </a:schemeClr>
              </a:solidFill>
            </a:rPr>
            <a:t>Quran</a:t>
          </a:r>
          <a:r>
            <a:rPr lang="es-ES" dirty="0" smtClean="0">
              <a:solidFill>
                <a:schemeClr val="tx2">
                  <a:lumMod val="50000"/>
                </a:schemeClr>
              </a:solidFill>
            </a:rPr>
            <a:t> </a:t>
          </a:r>
          <a:r>
            <a:rPr lang="es-ES" dirty="0" err="1" smtClean="0">
              <a:solidFill>
                <a:schemeClr val="tx2">
                  <a:lumMod val="50000"/>
                </a:schemeClr>
              </a:solidFill>
            </a:rPr>
            <a:t>dalam</a:t>
          </a:r>
          <a:r>
            <a:rPr lang="es-ES" dirty="0" smtClean="0">
              <a:solidFill>
                <a:schemeClr val="tx2">
                  <a:lumMod val="50000"/>
                </a:schemeClr>
              </a:solidFill>
            </a:rPr>
            <a:t> </a:t>
          </a:r>
          <a:r>
            <a:rPr lang="es-ES" dirty="0" err="1" smtClean="0">
              <a:solidFill>
                <a:schemeClr val="tx2">
                  <a:lumMod val="50000"/>
                </a:schemeClr>
              </a:solidFill>
            </a:rPr>
            <a:t>kehidupan</a:t>
          </a:r>
          <a:r>
            <a:rPr lang="es-ES" dirty="0" smtClean="0">
              <a:solidFill>
                <a:schemeClr val="tx2">
                  <a:lumMod val="50000"/>
                </a:schemeClr>
              </a:solidFill>
            </a:rPr>
            <a:t> </a:t>
          </a:r>
          <a:r>
            <a:rPr lang="es-ES" dirty="0" err="1" smtClean="0">
              <a:solidFill>
                <a:schemeClr val="tx2">
                  <a:lumMod val="50000"/>
                </a:schemeClr>
              </a:solidFill>
            </a:rPr>
            <a:t>kita</a:t>
          </a:r>
          <a:r>
            <a:rPr lang="es-ES" dirty="0" smtClean="0">
              <a:solidFill>
                <a:schemeClr val="tx2">
                  <a:lumMod val="50000"/>
                </a:schemeClr>
              </a:solidFill>
            </a:rPr>
            <a:t> </a:t>
          </a:r>
          <a:r>
            <a:rPr lang="es-ES" dirty="0" err="1" smtClean="0">
              <a:solidFill>
                <a:schemeClr val="tx2">
                  <a:lumMod val="50000"/>
                </a:schemeClr>
              </a:solidFill>
            </a:rPr>
            <a:t>ianya</a:t>
          </a:r>
          <a:r>
            <a:rPr lang="es-ES" dirty="0" smtClean="0">
              <a:solidFill>
                <a:schemeClr val="tx2">
                  <a:lumMod val="50000"/>
                </a:schemeClr>
              </a:solidFill>
            </a:rPr>
            <a:t> </a:t>
          </a:r>
          <a:r>
            <a:rPr lang="es-ES" dirty="0" err="1" smtClean="0">
              <a:solidFill>
                <a:schemeClr val="tx2">
                  <a:lumMod val="50000"/>
                </a:schemeClr>
              </a:solidFill>
            </a:rPr>
            <a:t>perlu</a:t>
          </a:r>
          <a:r>
            <a:rPr lang="es-ES" dirty="0" smtClean="0">
              <a:solidFill>
                <a:schemeClr val="tx2">
                  <a:lumMod val="50000"/>
                </a:schemeClr>
              </a:solidFill>
            </a:rPr>
            <a:t> </a:t>
          </a:r>
          <a:r>
            <a:rPr lang="es-ES" dirty="0" err="1" smtClean="0">
              <a:solidFill>
                <a:schemeClr val="tx2">
                  <a:lumMod val="50000"/>
                </a:schemeClr>
              </a:solidFill>
            </a:rPr>
            <a:t>dijaga</a:t>
          </a:r>
          <a:r>
            <a:rPr lang="es-ES" dirty="0" smtClean="0">
              <a:solidFill>
                <a:schemeClr val="tx2">
                  <a:lumMod val="50000"/>
                </a:schemeClr>
              </a:solidFill>
            </a:rPr>
            <a:t> </a:t>
          </a:r>
          <a:r>
            <a:rPr lang="es-ES" dirty="0" err="1" smtClean="0">
              <a:solidFill>
                <a:schemeClr val="tx2">
                  <a:lumMod val="50000"/>
                </a:schemeClr>
              </a:solidFill>
            </a:rPr>
            <a:t>dengan</a:t>
          </a:r>
          <a:r>
            <a:rPr lang="es-ES" dirty="0" smtClean="0">
              <a:solidFill>
                <a:schemeClr val="tx2">
                  <a:lumMod val="50000"/>
                </a:schemeClr>
              </a:solidFill>
            </a:rPr>
            <a:t> </a:t>
          </a:r>
          <a:r>
            <a:rPr lang="es-ES" dirty="0" err="1" smtClean="0">
              <a:solidFill>
                <a:schemeClr val="tx2">
                  <a:lumMod val="50000"/>
                </a:schemeClr>
              </a:solidFill>
            </a:rPr>
            <a:t>sentiasa</a:t>
          </a:r>
          <a:r>
            <a:rPr lang="es-ES" dirty="0" smtClean="0">
              <a:solidFill>
                <a:schemeClr val="tx2">
                  <a:lumMod val="50000"/>
                </a:schemeClr>
              </a:solidFill>
            </a:rPr>
            <a:t> </a:t>
          </a:r>
          <a:r>
            <a:rPr lang="es-ES" dirty="0" err="1" smtClean="0">
              <a:solidFill>
                <a:schemeClr val="tx2">
                  <a:lumMod val="50000"/>
                </a:schemeClr>
              </a:solidFill>
            </a:rPr>
            <a:t>membaca</a:t>
          </a:r>
          <a:r>
            <a:rPr lang="es-ES" dirty="0" smtClean="0">
              <a:solidFill>
                <a:schemeClr val="tx2">
                  <a:lumMod val="50000"/>
                </a:schemeClr>
              </a:solidFill>
            </a:rPr>
            <a:t> dan </a:t>
          </a:r>
          <a:r>
            <a:rPr lang="es-ES" dirty="0" err="1" smtClean="0">
              <a:solidFill>
                <a:schemeClr val="tx2">
                  <a:lumMod val="50000"/>
                </a:schemeClr>
              </a:solidFill>
            </a:rPr>
            <a:t>menghafal</a:t>
          </a:r>
          <a:r>
            <a:rPr lang="es-ES" dirty="0" smtClean="0">
              <a:solidFill>
                <a:schemeClr val="tx2">
                  <a:lumMod val="50000"/>
                </a:schemeClr>
              </a:solidFill>
            </a:rPr>
            <a:t> </a:t>
          </a:r>
          <a:r>
            <a:rPr lang="es-ES" dirty="0" err="1" smtClean="0">
              <a:solidFill>
                <a:schemeClr val="tx2">
                  <a:lumMod val="50000"/>
                </a:schemeClr>
              </a:solidFill>
            </a:rPr>
            <a:t>serta</a:t>
          </a:r>
          <a:r>
            <a:rPr lang="es-ES" dirty="0" smtClean="0">
              <a:solidFill>
                <a:schemeClr val="tx2">
                  <a:lumMod val="50000"/>
                </a:schemeClr>
              </a:solidFill>
            </a:rPr>
            <a:t> </a:t>
          </a:r>
          <a:r>
            <a:rPr lang="es-ES" dirty="0" err="1" smtClean="0">
              <a:solidFill>
                <a:schemeClr val="tx2">
                  <a:lumMod val="50000"/>
                </a:schemeClr>
              </a:solidFill>
            </a:rPr>
            <a:t>memahami</a:t>
          </a:r>
          <a:r>
            <a:rPr lang="es-ES" dirty="0" smtClean="0">
              <a:solidFill>
                <a:schemeClr val="tx2">
                  <a:lumMod val="50000"/>
                </a:schemeClr>
              </a:solidFill>
            </a:rPr>
            <a:t> </a:t>
          </a:r>
          <a:r>
            <a:rPr lang="es-ES" dirty="0" err="1" smtClean="0">
              <a:solidFill>
                <a:schemeClr val="tx2">
                  <a:lumMod val="50000"/>
                </a:schemeClr>
              </a:solidFill>
            </a:rPr>
            <a:t>isi</a:t>
          </a:r>
          <a:r>
            <a:rPr lang="es-ES" dirty="0" smtClean="0">
              <a:solidFill>
                <a:schemeClr val="tx2">
                  <a:lumMod val="50000"/>
                </a:schemeClr>
              </a:solidFill>
            </a:rPr>
            <a:t> </a:t>
          </a:r>
          <a:r>
            <a:rPr lang="es-ES" dirty="0" err="1" smtClean="0">
              <a:solidFill>
                <a:schemeClr val="tx2">
                  <a:lumMod val="50000"/>
                </a:schemeClr>
              </a:solidFill>
            </a:rPr>
            <a:t>kandungannya</a:t>
          </a:r>
          <a:r>
            <a:rPr lang="es-ES" dirty="0" smtClean="0">
              <a:solidFill>
                <a:schemeClr val="tx2">
                  <a:lumMod val="50000"/>
                </a:schemeClr>
              </a:solidFill>
            </a:rPr>
            <a:t> </a:t>
          </a:r>
          <a:r>
            <a:rPr lang="es-ES" dirty="0" err="1" smtClean="0">
              <a:solidFill>
                <a:schemeClr val="tx2">
                  <a:lumMod val="50000"/>
                </a:schemeClr>
              </a:solidFill>
            </a:rPr>
            <a:t>agar</a:t>
          </a:r>
          <a:r>
            <a:rPr lang="es-ES" dirty="0" smtClean="0">
              <a:solidFill>
                <a:schemeClr val="tx2">
                  <a:lumMod val="50000"/>
                </a:schemeClr>
              </a:solidFill>
            </a:rPr>
            <a:t> </a:t>
          </a:r>
          <a:r>
            <a:rPr lang="es-ES" dirty="0" err="1" smtClean="0">
              <a:solidFill>
                <a:schemeClr val="tx2">
                  <a:lumMod val="50000"/>
                </a:schemeClr>
              </a:solidFill>
            </a:rPr>
            <a:t>berada</a:t>
          </a:r>
          <a:r>
            <a:rPr lang="es-ES" dirty="0" smtClean="0">
              <a:solidFill>
                <a:schemeClr val="tx2">
                  <a:lumMod val="50000"/>
                </a:schemeClr>
              </a:solidFill>
            </a:rPr>
            <a:t> di </a:t>
          </a:r>
          <a:r>
            <a:rPr lang="es-ES" dirty="0" err="1" smtClean="0">
              <a:solidFill>
                <a:schemeClr val="tx2">
                  <a:lumMod val="50000"/>
                </a:schemeClr>
              </a:solidFill>
            </a:rPr>
            <a:t>dalam</a:t>
          </a:r>
          <a:r>
            <a:rPr lang="es-ES" dirty="0" smtClean="0">
              <a:solidFill>
                <a:schemeClr val="tx2">
                  <a:lumMod val="50000"/>
                </a:schemeClr>
              </a:solidFill>
            </a:rPr>
            <a:t> </a:t>
          </a:r>
          <a:r>
            <a:rPr lang="es-ES" dirty="0" err="1" smtClean="0">
              <a:solidFill>
                <a:schemeClr val="tx2">
                  <a:lumMod val="50000"/>
                </a:schemeClr>
              </a:solidFill>
            </a:rPr>
            <a:t>jiwa</a:t>
          </a:r>
          <a:r>
            <a:rPr lang="es-ES" dirty="0" smtClean="0">
              <a:solidFill>
                <a:schemeClr val="tx2">
                  <a:lumMod val="50000"/>
                </a:schemeClr>
              </a:solidFill>
            </a:rPr>
            <a:t> dan </a:t>
          </a:r>
          <a:r>
            <a:rPr lang="es-ES" dirty="0" err="1" smtClean="0">
              <a:solidFill>
                <a:schemeClr val="tx2">
                  <a:lumMod val="50000"/>
                </a:schemeClr>
              </a:solidFill>
            </a:rPr>
            <a:t>hati</a:t>
          </a:r>
          <a:r>
            <a:rPr lang="es-ES" dirty="0" smtClean="0">
              <a:solidFill>
                <a:schemeClr val="tx2">
                  <a:lumMod val="50000"/>
                </a:schemeClr>
              </a:solidFill>
            </a:rPr>
            <a:t> </a:t>
          </a:r>
          <a:r>
            <a:rPr lang="es-ES" dirty="0" err="1" smtClean="0">
              <a:solidFill>
                <a:schemeClr val="tx2">
                  <a:lumMod val="50000"/>
                </a:schemeClr>
              </a:solidFill>
            </a:rPr>
            <a:t>setiap</a:t>
          </a:r>
          <a:r>
            <a:rPr lang="es-ES" dirty="0" smtClean="0">
              <a:solidFill>
                <a:schemeClr val="tx2">
                  <a:lumMod val="50000"/>
                </a:schemeClr>
              </a:solidFill>
            </a:rPr>
            <a:t> </a:t>
          </a:r>
          <a:r>
            <a:rPr lang="es-ES" dirty="0" err="1" smtClean="0">
              <a:solidFill>
                <a:schemeClr val="tx2">
                  <a:lumMod val="50000"/>
                </a:schemeClr>
              </a:solidFill>
            </a:rPr>
            <a:t>muslim</a:t>
          </a:r>
          <a:r>
            <a:rPr lang="es-ES" dirty="0" smtClean="0">
              <a:solidFill>
                <a:schemeClr val="tx2">
                  <a:lumMod val="50000"/>
                </a:schemeClr>
              </a:solidFill>
            </a:rPr>
            <a:t>. </a:t>
          </a:r>
          <a:endParaRPr lang="en-US" dirty="0">
            <a:solidFill>
              <a:schemeClr val="tx2">
                <a:lumMod val="50000"/>
              </a:schemeClr>
            </a:solidFill>
          </a:endParaRPr>
        </a:p>
      </dgm:t>
    </dgm:pt>
    <dgm:pt modelId="{6A224405-5390-48AE-8356-30035640B736}" type="parTrans" cxnId="{535DE9DF-1991-44AE-9504-F28D3A24D5A1}">
      <dgm:prSet/>
      <dgm:spPr/>
      <dgm:t>
        <a:bodyPr/>
        <a:lstStyle/>
        <a:p>
          <a:endParaRPr lang="en-US"/>
        </a:p>
      </dgm:t>
    </dgm:pt>
    <dgm:pt modelId="{89FBB9E5-3AB2-4BDF-BB84-0A4FAC73F6FB}" type="sibTrans" cxnId="{535DE9DF-1991-44AE-9504-F28D3A24D5A1}">
      <dgm:prSet/>
      <dgm:spPr/>
      <dgm:t>
        <a:bodyPr/>
        <a:lstStyle/>
        <a:p>
          <a:endParaRPr lang="en-US"/>
        </a:p>
      </dgm:t>
    </dgm:pt>
    <dgm:pt modelId="{A0BB081D-09F4-46C2-876F-262BEA06749A}" type="pres">
      <dgm:prSet presAssocID="{27796827-D09E-4558-B91D-D51801452095}" presName="linear" presStyleCnt="0">
        <dgm:presLayoutVars>
          <dgm:animLvl val="lvl"/>
          <dgm:resizeHandles val="exact"/>
        </dgm:presLayoutVars>
      </dgm:prSet>
      <dgm:spPr/>
    </dgm:pt>
    <dgm:pt modelId="{282BFBF9-DE8B-4A3C-8FD6-50A7200FD2FF}" type="pres">
      <dgm:prSet presAssocID="{46B3683C-C172-4FC3-AB77-D8E7E29DF875}" presName="parentText" presStyleLbl="node1" presStyleIdx="0" presStyleCnt="3">
        <dgm:presLayoutVars>
          <dgm:chMax val="0"/>
          <dgm:bulletEnabled val="1"/>
        </dgm:presLayoutVars>
      </dgm:prSet>
      <dgm:spPr/>
    </dgm:pt>
    <dgm:pt modelId="{856CD880-2246-4168-BCC4-636A6B1BDF81}" type="pres">
      <dgm:prSet presAssocID="{1317FB0C-857E-41EE-9C7F-DDBB213BF90A}" presName="spacer" presStyleCnt="0"/>
      <dgm:spPr/>
    </dgm:pt>
    <dgm:pt modelId="{9C836EAD-023F-4070-AA08-570961C65DB3}" type="pres">
      <dgm:prSet presAssocID="{47CADAC7-EE79-442F-A7BE-8D2322C9EF22}" presName="parentText" presStyleLbl="node1" presStyleIdx="1" presStyleCnt="3">
        <dgm:presLayoutVars>
          <dgm:chMax val="0"/>
          <dgm:bulletEnabled val="1"/>
        </dgm:presLayoutVars>
      </dgm:prSet>
      <dgm:spPr/>
    </dgm:pt>
    <dgm:pt modelId="{C619A803-3CB8-4414-8E75-32D1CEA56AD8}" type="pres">
      <dgm:prSet presAssocID="{DF7FD9DA-59A6-4055-A24C-A988E299E46D}" presName="spacer" presStyleCnt="0"/>
      <dgm:spPr/>
    </dgm:pt>
    <dgm:pt modelId="{C49E370B-3373-4147-81A8-D14B18ECFD3C}" type="pres">
      <dgm:prSet presAssocID="{27A8E5A5-2910-4EF5-915A-41E3C0556D74}" presName="parentText" presStyleLbl="node1" presStyleIdx="2" presStyleCnt="3">
        <dgm:presLayoutVars>
          <dgm:chMax val="0"/>
          <dgm:bulletEnabled val="1"/>
        </dgm:presLayoutVars>
      </dgm:prSet>
      <dgm:spPr/>
    </dgm:pt>
  </dgm:ptLst>
  <dgm:cxnLst>
    <dgm:cxn modelId="{F14867F3-A36C-456A-8F2A-70936F7C975B}" type="presOf" srcId="{27A8E5A5-2910-4EF5-915A-41E3C0556D74}" destId="{C49E370B-3373-4147-81A8-D14B18ECFD3C}" srcOrd="0" destOrd="0" presId="urn:microsoft.com/office/officeart/2005/8/layout/vList2"/>
    <dgm:cxn modelId="{63939881-B5F9-477E-ADDB-4FE8691A278C}" srcId="{27796827-D09E-4558-B91D-D51801452095}" destId="{47CADAC7-EE79-442F-A7BE-8D2322C9EF22}" srcOrd="1" destOrd="0" parTransId="{97C58747-3450-4600-B798-B99B5421D8AD}" sibTransId="{DF7FD9DA-59A6-4055-A24C-A988E299E46D}"/>
    <dgm:cxn modelId="{AFF14A2C-742F-4C43-A0BA-1970B57450F3}" type="presOf" srcId="{46B3683C-C172-4FC3-AB77-D8E7E29DF875}" destId="{282BFBF9-DE8B-4A3C-8FD6-50A7200FD2FF}" srcOrd="0" destOrd="0" presId="urn:microsoft.com/office/officeart/2005/8/layout/vList2"/>
    <dgm:cxn modelId="{F610B6FA-8C16-4C60-8F63-3981E9564ACC}" srcId="{27796827-D09E-4558-B91D-D51801452095}" destId="{46B3683C-C172-4FC3-AB77-D8E7E29DF875}" srcOrd="0" destOrd="0" parTransId="{0DAE6EA8-DF92-4948-97F2-9B14A3951A93}" sibTransId="{1317FB0C-857E-41EE-9C7F-DDBB213BF90A}"/>
    <dgm:cxn modelId="{185DCE1F-5F22-47DC-AC5D-F69A0066537E}" type="presOf" srcId="{47CADAC7-EE79-442F-A7BE-8D2322C9EF22}" destId="{9C836EAD-023F-4070-AA08-570961C65DB3}" srcOrd="0" destOrd="0" presId="urn:microsoft.com/office/officeart/2005/8/layout/vList2"/>
    <dgm:cxn modelId="{535DE9DF-1991-44AE-9504-F28D3A24D5A1}" srcId="{27796827-D09E-4558-B91D-D51801452095}" destId="{27A8E5A5-2910-4EF5-915A-41E3C0556D74}" srcOrd="2" destOrd="0" parTransId="{6A224405-5390-48AE-8356-30035640B736}" sibTransId="{89FBB9E5-3AB2-4BDF-BB84-0A4FAC73F6FB}"/>
    <dgm:cxn modelId="{C26D64DA-FE9F-45A0-9F17-2EF40ED5DF92}" type="presOf" srcId="{27796827-D09E-4558-B91D-D51801452095}" destId="{A0BB081D-09F4-46C2-876F-262BEA06749A}" srcOrd="0" destOrd="0" presId="urn:microsoft.com/office/officeart/2005/8/layout/vList2"/>
    <dgm:cxn modelId="{33EB6049-09F6-46B7-9839-A858027D448B}" type="presParOf" srcId="{A0BB081D-09F4-46C2-876F-262BEA06749A}" destId="{282BFBF9-DE8B-4A3C-8FD6-50A7200FD2FF}" srcOrd="0" destOrd="0" presId="urn:microsoft.com/office/officeart/2005/8/layout/vList2"/>
    <dgm:cxn modelId="{F7BB2797-209E-4FEA-9C40-C4E6A10C2561}" type="presParOf" srcId="{A0BB081D-09F4-46C2-876F-262BEA06749A}" destId="{856CD880-2246-4168-BCC4-636A6B1BDF81}" srcOrd="1" destOrd="0" presId="urn:microsoft.com/office/officeart/2005/8/layout/vList2"/>
    <dgm:cxn modelId="{E35CC4D7-C205-47CA-B8FB-CF729E6490E8}" type="presParOf" srcId="{A0BB081D-09F4-46C2-876F-262BEA06749A}" destId="{9C836EAD-023F-4070-AA08-570961C65DB3}" srcOrd="2" destOrd="0" presId="urn:microsoft.com/office/officeart/2005/8/layout/vList2"/>
    <dgm:cxn modelId="{1E1639C5-C7BF-4C43-BF89-A28781F6FC28}" type="presParOf" srcId="{A0BB081D-09F4-46C2-876F-262BEA06749A}" destId="{C619A803-3CB8-4414-8E75-32D1CEA56AD8}" srcOrd="3" destOrd="0" presId="urn:microsoft.com/office/officeart/2005/8/layout/vList2"/>
    <dgm:cxn modelId="{8168153E-61ED-465A-9DEB-62FD6F3B053D}" type="presParOf" srcId="{A0BB081D-09F4-46C2-876F-262BEA06749A}" destId="{C49E370B-3373-4147-81A8-D14B18ECFD3C}" srcOrd="4"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D03A40F7-D88D-49B1-A1B6-FD5D92DD6C62}" type="doc">
      <dgm:prSet loTypeId="urn:microsoft.com/office/officeart/2005/8/layout/process4" loCatId="list" qsTypeId="urn:microsoft.com/office/officeart/2005/8/quickstyle/3d6" qsCatId="3D" csTypeId="urn:microsoft.com/office/officeart/2005/8/colors/colorful2" csCatId="colorful"/>
      <dgm:spPr/>
      <dgm:t>
        <a:bodyPr/>
        <a:lstStyle/>
        <a:p>
          <a:endParaRPr lang="en-US"/>
        </a:p>
      </dgm:t>
    </dgm:pt>
    <dgm:pt modelId="{826F562E-48E7-4726-B1C6-0D61F7CED13C}">
      <dgm:prSet/>
      <dgm:spPr/>
      <dgm:t>
        <a:bodyPr/>
        <a:lstStyle/>
        <a:p>
          <a:pPr rtl="0"/>
          <a:r>
            <a:rPr lang="en-US" b="0" i="0" baseline="0" dirty="0" err="1" smtClean="0"/>
            <a:t>Rasulullah</a:t>
          </a:r>
          <a:r>
            <a:rPr lang="en-US" b="0" i="0" baseline="0" dirty="0" smtClean="0"/>
            <a:t> SAW </a:t>
          </a:r>
          <a:r>
            <a:rPr lang="en-US" b="0" i="0" baseline="0" dirty="0" err="1" smtClean="0"/>
            <a:t>menggesa</a:t>
          </a:r>
          <a:r>
            <a:rPr lang="en-US" b="0" i="0" baseline="0" dirty="0" smtClean="0"/>
            <a:t> </a:t>
          </a:r>
          <a:r>
            <a:rPr lang="en-US" b="0" i="0" baseline="0" dirty="0" err="1" smtClean="0"/>
            <a:t>umatnya</a:t>
          </a:r>
          <a:r>
            <a:rPr lang="en-US" b="0" i="0" baseline="0" dirty="0" smtClean="0"/>
            <a:t> agar </a:t>
          </a:r>
          <a:r>
            <a:rPr lang="en-US" b="0" i="0" baseline="0" dirty="0" err="1" smtClean="0"/>
            <a:t>sentiasa</a:t>
          </a:r>
          <a:r>
            <a:rPr lang="en-US" b="0" i="0" baseline="0" dirty="0" smtClean="0"/>
            <a:t> </a:t>
          </a:r>
          <a:r>
            <a:rPr lang="en-US" b="0" i="0" baseline="0" dirty="0" err="1" smtClean="0"/>
            <a:t>membaca</a:t>
          </a:r>
          <a:r>
            <a:rPr lang="en-US" b="0" i="0" baseline="0" dirty="0" smtClean="0"/>
            <a:t> al-Quran </a:t>
          </a:r>
          <a:r>
            <a:rPr lang="en-US" b="0" i="0" baseline="0" dirty="0" err="1" smtClean="0"/>
            <a:t>dan</a:t>
          </a:r>
          <a:r>
            <a:rPr lang="en-US" b="0" i="0" baseline="0" dirty="0" smtClean="0"/>
            <a:t> </a:t>
          </a:r>
          <a:r>
            <a:rPr lang="en-US" b="0" i="0" baseline="0" dirty="0" err="1" smtClean="0"/>
            <a:t>mendalami</a:t>
          </a:r>
          <a:r>
            <a:rPr lang="en-US" b="0" i="0" baseline="0" dirty="0" smtClean="0"/>
            <a:t> </a:t>
          </a:r>
          <a:r>
            <a:rPr lang="en-US" b="0" i="0" baseline="0" dirty="0" err="1" smtClean="0"/>
            <a:t>dari</a:t>
          </a:r>
          <a:r>
            <a:rPr lang="en-US" b="0" i="0" baseline="0" dirty="0" smtClean="0"/>
            <a:t> </a:t>
          </a:r>
          <a:r>
            <a:rPr lang="en-US" b="0" i="0" baseline="0" dirty="0" err="1" smtClean="0"/>
            <a:t>segi</a:t>
          </a:r>
          <a:r>
            <a:rPr lang="en-US" b="0" i="0" baseline="0" dirty="0" smtClean="0"/>
            <a:t> </a:t>
          </a:r>
          <a:r>
            <a:rPr lang="en-US" b="0" i="0" baseline="0" dirty="0" err="1" smtClean="0"/>
            <a:t>bacaannya</a:t>
          </a:r>
          <a:r>
            <a:rPr lang="en-US" b="0" i="0" baseline="0" dirty="0" smtClean="0"/>
            <a:t>. </a:t>
          </a:r>
          <a:endParaRPr lang="ar-SA" b="0" i="0" baseline="0" dirty="0"/>
        </a:p>
      </dgm:t>
    </dgm:pt>
    <dgm:pt modelId="{FFF56546-558D-471A-BF18-16921D8D3160}" type="parTrans" cxnId="{6C8C3B53-EFC8-420F-A26B-9E6E5C034BAD}">
      <dgm:prSet/>
      <dgm:spPr/>
      <dgm:t>
        <a:bodyPr/>
        <a:lstStyle/>
        <a:p>
          <a:endParaRPr lang="en-US"/>
        </a:p>
      </dgm:t>
    </dgm:pt>
    <dgm:pt modelId="{94EDDA9E-6B90-4B91-8E90-39E2DEFB23D7}" type="sibTrans" cxnId="{6C8C3B53-EFC8-420F-A26B-9E6E5C034BAD}">
      <dgm:prSet/>
      <dgm:spPr/>
      <dgm:t>
        <a:bodyPr/>
        <a:lstStyle/>
        <a:p>
          <a:endParaRPr lang="en-US"/>
        </a:p>
      </dgm:t>
    </dgm:pt>
    <dgm:pt modelId="{FB8BD279-90BA-4E83-B0D5-FA965BDB0763}">
      <dgm:prSet/>
      <dgm:spPr/>
      <dgm:t>
        <a:bodyPr/>
        <a:lstStyle/>
        <a:p>
          <a:pPr rtl="0"/>
          <a:r>
            <a:rPr lang="en-US" b="0" i="0" baseline="0" dirty="0" err="1" smtClean="0"/>
            <a:t>Oleh</a:t>
          </a:r>
          <a:r>
            <a:rPr lang="en-US" b="0" i="0" baseline="0" dirty="0" smtClean="0"/>
            <a:t> </a:t>
          </a:r>
          <a:r>
            <a:rPr lang="en-US" b="0" i="0" baseline="0" dirty="0" err="1" smtClean="0"/>
            <a:t>kerana</a:t>
          </a:r>
          <a:r>
            <a:rPr lang="en-US" b="0" i="0" baseline="0" dirty="0" smtClean="0"/>
            <a:t> </a:t>
          </a:r>
          <a:r>
            <a:rPr lang="en-US" b="0" i="0" baseline="0" dirty="0" err="1" smtClean="0"/>
            <a:t>itulah</a:t>
          </a:r>
          <a:r>
            <a:rPr lang="en-US" b="0" i="0" baseline="0" dirty="0" smtClean="0"/>
            <a:t> </a:t>
          </a:r>
          <a:r>
            <a:rPr lang="en-US" b="0" i="0" baseline="0" dirty="0" err="1" smtClean="0"/>
            <a:t>kita</a:t>
          </a:r>
          <a:r>
            <a:rPr lang="en-US" b="0" i="0" baseline="0" dirty="0" smtClean="0"/>
            <a:t> </a:t>
          </a:r>
          <a:r>
            <a:rPr lang="en-US" b="0" i="0" baseline="0" dirty="0" err="1" smtClean="0"/>
            <a:t>dapati</a:t>
          </a:r>
          <a:r>
            <a:rPr lang="en-US" b="0" i="0" baseline="0" dirty="0" smtClean="0"/>
            <a:t> </a:t>
          </a:r>
          <a:r>
            <a:rPr lang="en-US" b="0" i="0" baseline="0" dirty="0" err="1" smtClean="0"/>
            <a:t>para</a:t>
          </a:r>
          <a:r>
            <a:rPr lang="en-US" b="0" i="0" baseline="0" dirty="0" smtClean="0"/>
            <a:t> </a:t>
          </a:r>
          <a:r>
            <a:rPr lang="en-US" b="0" i="0" baseline="0" dirty="0" err="1" smtClean="0"/>
            <a:t>sahabat</a:t>
          </a:r>
          <a:r>
            <a:rPr lang="en-US" b="0" i="0" baseline="0" dirty="0" smtClean="0"/>
            <a:t> RA </a:t>
          </a:r>
          <a:r>
            <a:rPr lang="en-US" b="0" i="0" baseline="0" dirty="0" err="1" smtClean="0"/>
            <a:t>seperti</a:t>
          </a:r>
          <a:r>
            <a:rPr lang="en-US" b="0" i="0" baseline="0" dirty="0" smtClean="0"/>
            <a:t> </a:t>
          </a:r>
          <a:r>
            <a:rPr lang="en-US" b="0" i="0" baseline="0" dirty="0" err="1" smtClean="0"/>
            <a:t>Uthman</a:t>
          </a:r>
          <a:r>
            <a:rPr lang="en-US" b="0" i="0" baseline="0" dirty="0" smtClean="0"/>
            <a:t>, </a:t>
          </a:r>
          <a:r>
            <a:rPr lang="en-US" b="0" i="0" baseline="0" dirty="0" err="1" smtClean="0"/>
            <a:t>Zaid</a:t>
          </a:r>
          <a:r>
            <a:rPr lang="en-US" b="0" i="0" baseline="0" dirty="0" smtClean="0"/>
            <a:t> bin </a:t>
          </a:r>
          <a:r>
            <a:rPr lang="en-US" b="0" i="0" baseline="0" dirty="0" err="1" smtClean="0"/>
            <a:t>Tsabit</a:t>
          </a:r>
          <a:r>
            <a:rPr lang="en-US" b="0" i="0" baseline="0" dirty="0" smtClean="0"/>
            <a:t>, </a:t>
          </a:r>
          <a:r>
            <a:rPr lang="en-US" b="0" i="0" baseline="0" dirty="0" err="1" smtClean="0"/>
            <a:t>Ibnu</a:t>
          </a:r>
          <a:r>
            <a:rPr lang="en-US" b="0" i="0" baseline="0" dirty="0" smtClean="0"/>
            <a:t> </a:t>
          </a:r>
          <a:r>
            <a:rPr lang="en-US" b="0" i="0" baseline="0" dirty="0" err="1" smtClean="0"/>
            <a:t>Mas’ud</a:t>
          </a:r>
          <a:r>
            <a:rPr lang="en-US" b="0" i="0" baseline="0" dirty="0" smtClean="0"/>
            <a:t>, </a:t>
          </a:r>
          <a:r>
            <a:rPr lang="en-US" b="0" i="0" baseline="0" dirty="0" err="1" smtClean="0"/>
            <a:t>Ubay</a:t>
          </a:r>
          <a:r>
            <a:rPr lang="en-US" b="0" i="0" baseline="0" dirty="0" smtClean="0"/>
            <a:t> bin </a:t>
          </a:r>
          <a:r>
            <a:rPr lang="en-US" b="0" i="0" baseline="0" dirty="0" err="1" smtClean="0"/>
            <a:t>Ka’ab</a:t>
          </a:r>
          <a:r>
            <a:rPr lang="en-US" b="0" i="0" baseline="0" dirty="0" smtClean="0"/>
            <a:t> </a:t>
          </a:r>
          <a:r>
            <a:rPr lang="en-US" b="0" i="0" baseline="0" dirty="0" err="1" smtClean="0"/>
            <a:t>dan</a:t>
          </a:r>
          <a:r>
            <a:rPr lang="en-US" b="0" i="0" baseline="0" dirty="0" smtClean="0"/>
            <a:t> lain-lain </a:t>
          </a:r>
          <a:r>
            <a:rPr lang="en-US" b="0" i="0" baseline="0" dirty="0" err="1" smtClean="0"/>
            <a:t>lagi</a:t>
          </a:r>
          <a:r>
            <a:rPr lang="en-US" b="0" i="0" baseline="0" dirty="0" smtClean="0"/>
            <a:t>, </a:t>
          </a:r>
          <a:r>
            <a:rPr lang="en-US" b="0" i="0" baseline="0" dirty="0" err="1" smtClean="0"/>
            <a:t>mereka</a:t>
          </a:r>
          <a:r>
            <a:rPr lang="en-US" b="0" i="0" baseline="0" dirty="0" smtClean="0"/>
            <a:t> </a:t>
          </a:r>
          <a:r>
            <a:rPr lang="en-US" b="0" i="0" baseline="0" dirty="0" err="1" smtClean="0"/>
            <a:t>ini</a:t>
          </a:r>
          <a:r>
            <a:rPr lang="en-US" b="0" i="0" baseline="0" dirty="0" smtClean="0"/>
            <a:t> </a:t>
          </a:r>
          <a:r>
            <a:rPr lang="en-US" b="0" i="0" baseline="0" dirty="0" err="1" smtClean="0"/>
            <a:t>sentiasa</a:t>
          </a:r>
          <a:r>
            <a:rPr lang="en-US" b="0" i="0" baseline="0" dirty="0" smtClean="0"/>
            <a:t> </a:t>
          </a:r>
          <a:r>
            <a:rPr lang="en-US" b="0" i="0" baseline="0" dirty="0" err="1" smtClean="0"/>
            <a:t>membaca</a:t>
          </a:r>
          <a:r>
            <a:rPr lang="en-US" b="0" i="0" baseline="0" dirty="0" smtClean="0"/>
            <a:t> al-Quran </a:t>
          </a:r>
          <a:r>
            <a:rPr lang="en-US" b="0" i="0" baseline="0" dirty="0" err="1" smtClean="0"/>
            <a:t>dan</a:t>
          </a:r>
          <a:r>
            <a:rPr lang="en-US" b="0" i="0" baseline="0" dirty="0" smtClean="0"/>
            <a:t> </a:t>
          </a:r>
          <a:r>
            <a:rPr lang="en-US" b="0" i="0" baseline="0" dirty="0" err="1" smtClean="0"/>
            <a:t>mengkhatamkannya</a:t>
          </a:r>
          <a:r>
            <a:rPr lang="en-US" b="0" i="0" baseline="0" dirty="0" smtClean="0"/>
            <a:t> </a:t>
          </a:r>
          <a:r>
            <a:rPr lang="en-US" b="0" i="0" baseline="0" dirty="0" err="1" smtClean="0"/>
            <a:t>setiap</a:t>
          </a:r>
          <a:r>
            <a:rPr lang="en-US" b="0" i="0" baseline="0" dirty="0" smtClean="0"/>
            <a:t> </a:t>
          </a:r>
          <a:r>
            <a:rPr lang="en-US" b="0" i="0" baseline="0" dirty="0" err="1" smtClean="0"/>
            <a:t>hari</a:t>
          </a:r>
          <a:r>
            <a:rPr lang="en-US" b="0" i="0" baseline="0" dirty="0" smtClean="0"/>
            <a:t> </a:t>
          </a:r>
          <a:r>
            <a:rPr lang="en-US" b="0" i="0" baseline="0" dirty="0" err="1" smtClean="0"/>
            <a:t>Jumaat</a:t>
          </a:r>
          <a:r>
            <a:rPr lang="en-US" b="0" i="0" baseline="0" dirty="0" smtClean="0"/>
            <a:t>. </a:t>
          </a:r>
          <a:endParaRPr lang="ar-SA" b="0" i="0" baseline="0" dirty="0"/>
        </a:p>
      </dgm:t>
    </dgm:pt>
    <dgm:pt modelId="{8234B279-4EFE-4F8A-B056-122E81967B1F}" type="parTrans" cxnId="{064E830E-06FD-4258-9A0B-D3544A5A66E3}">
      <dgm:prSet/>
      <dgm:spPr/>
      <dgm:t>
        <a:bodyPr/>
        <a:lstStyle/>
        <a:p>
          <a:endParaRPr lang="en-US"/>
        </a:p>
      </dgm:t>
    </dgm:pt>
    <dgm:pt modelId="{2D7F4876-554B-4902-8FBF-BAA1C20A2B4E}" type="sibTrans" cxnId="{064E830E-06FD-4258-9A0B-D3544A5A66E3}">
      <dgm:prSet/>
      <dgm:spPr/>
      <dgm:t>
        <a:bodyPr/>
        <a:lstStyle/>
        <a:p>
          <a:endParaRPr lang="en-US"/>
        </a:p>
      </dgm:t>
    </dgm:pt>
    <dgm:pt modelId="{2CDA578B-BF39-44F9-9041-33D80D28ED8E}" type="pres">
      <dgm:prSet presAssocID="{D03A40F7-D88D-49B1-A1B6-FD5D92DD6C62}" presName="Name0" presStyleCnt="0">
        <dgm:presLayoutVars>
          <dgm:dir/>
          <dgm:animLvl val="lvl"/>
          <dgm:resizeHandles val="exact"/>
        </dgm:presLayoutVars>
      </dgm:prSet>
      <dgm:spPr/>
    </dgm:pt>
    <dgm:pt modelId="{E8609A5B-09C6-4FEA-BB09-E60F5D56DFDF}" type="pres">
      <dgm:prSet presAssocID="{FB8BD279-90BA-4E83-B0D5-FA965BDB0763}" presName="boxAndChildren" presStyleCnt="0"/>
      <dgm:spPr/>
    </dgm:pt>
    <dgm:pt modelId="{DE7A2116-8B4C-496C-8FB0-3DD81CF21285}" type="pres">
      <dgm:prSet presAssocID="{FB8BD279-90BA-4E83-B0D5-FA965BDB0763}" presName="parentTextBox" presStyleLbl="node1" presStyleIdx="0" presStyleCnt="2"/>
      <dgm:spPr/>
    </dgm:pt>
    <dgm:pt modelId="{A71F8091-B3F8-4E5D-AE55-0AE52B2BF277}" type="pres">
      <dgm:prSet presAssocID="{94EDDA9E-6B90-4B91-8E90-39E2DEFB23D7}" presName="sp" presStyleCnt="0"/>
      <dgm:spPr/>
    </dgm:pt>
    <dgm:pt modelId="{23E89B72-EE08-4875-BDDF-4E23823C454B}" type="pres">
      <dgm:prSet presAssocID="{826F562E-48E7-4726-B1C6-0D61F7CED13C}" presName="arrowAndChildren" presStyleCnt="0"/>
      <dgm:spPr/>
    </dgm:pt>
    <dgm:pt modelId="{F4B413DD-0EE3-45AB-BBB6-139F88F5041D}" type="pres">
      <dgm:prSet presAssocID="{826F562E-48E7-4726-B1C6-0D61F7CED13C}" presName="parentTextArrow" presStyleLbl="node1" presStyleIdx="1" presStyleCnt="2"/>
      <dgm:spPr/>
    </dgm:pt>
  </dgm:ptLst>
  <dgm:cxnLst>
    <dgm:cxn modelId="{79633CDA-B23B-464E-BAFD-D0F5357DC789}" type="presOf" srcId="{FB8BD279-90BA-4E83-B0D5-FA965BDB0763}" destId="{DE7A2116-8B4C-496C-8FB0-3DD81CF21285}" srcOrd="0" destOrd="0" presId="urn:microsoft.com/office/officeart/2005/8/layout/process4"/>
    <dgm:cxn modelId="{064E830E-06FD-4258-9A0B-D3544A5A66E3}" srcId="{D03A40F7-D88D-49B1-A1B6-FD5D92DD6C62}" destId="{FB8BD279-90BA-4E83-B0D5-FA965BDB0763}" srcOrd="1" destOrd="0" parTransId="{8234B279-4EFE-4F8A-B056-122E81967B1F}" sibTransId="{2D7F4876-554B-4902-8FBF-BAA1C20A2B4E}"/>
    <dgm:cxn modelId="{32AF2A0F-F35D-4E93-902F-F6330C814B25}" type="presOf" srcId="{826F562E-48E7-4726-B1C6-0D61F7CED13C}" destId="{F4B413DD-0EE3-45AB-BBB6-139F88F5041D}" srcOrd="0" destOrd="0" presId="urn:microsoft.com/office/officeart/2005/8/layout/process4"/>
    <dgm:cxn modelId="{59036429-603F-4C48-9E7B-A531F96C7B3F}" type="presOf" srcId="{D03A40F7-D88D-49B1-A1B6-FD5D92DD6C62}" destId="{2CDA578B-BF39-44F9-9041-33D80D28ED8E}" srcOrd="0" destOrd="0" presId="urn:microsoft.com/office/officeart/2005/8/layout/process4"/>
    <dgm:cxn modelId="{6C8C3B53-EFC8-420F-A26B-9E6E5C034BAD}" srcId="{D03A40F7-D88D-49B1-A1B6-FD5D92DD6C62}" destId="{826F562E-48E7-4726-B1C6-0D61F7CED13C}" srcOrd="0" destOrd="0" parTransId="{FFF56546-558D-471A-BF18-16921D8D3160}" sibTransId="{94EDDA9E-6B90-4B91-8E90-39E2DEFB23D7}"/>
    <dgm:cxn modelId="{7418C03D-1C31-4AFE-9376-7EA50D14B6AE}" type="presParOf" srcId="{2CDA578B-BF39-44F9-9041-33D80D28ED8E}" destId="{E8609A5B-09C6-4FEA-BB09-E60F5D56DFDF}" srcOrd="0" destOrd="0" presId="urn:microsoft.com/office/officeart/2005/8/layout/process4"/>
    <dgm:cxn modelId="{EA107415-CAC8-453A-91AD-92CCACAEA839}" type="presParOf" srcId="{E8609A5B-09C6-4FEA-BB09-E60F5D56DFDF}" destId="{DE7A2116-8B4C-496C-8FB0-3DD81CF21285}" srcOrd="0" destOrd="0" presId="urn:microsoft.com/office/officeart/2005/8/layout/process4"/>
    <dgm:cxn modelId="{4D2B26F3-161B-4ADC-A7D3-9BE099264029}" type="presParOf" srcId="{2CDA578B-BF39-44F9-9041-33D80D28ED8E}" destId="{A71F8091-B3F8-4E5D-AE55-0AE52B2BF277}" srcOrd="1" destOrd="0" presId="urn:microsoft.com/office/officeart/2005/8/layout/process4"/>
    <dgm:cxn modelId="{4179CC08-DEE2-4BBF-925E-4F2AE0BB72D6}" type="presParOf" srcId="{2CDA578B-BF39-44F9-9041-33D80D28ED8E}" destId="{23E89B72-EE08-4875-BDDF-4E23823C454B}" srcOrd="2" destOrd="0" presId="urn:microsoft.com/office/officeart/2005/8/layout/process4"/>
    <dgm:cxn modelId="{91E5C80E-9746-4BF3-B8B7-CED5076B7DE0}" type="presParOf" srcId="{23E89B72-EE08-4875-BDDF-4E23823C454B}" destId="{F4B413DD-0EE3-45AB-BBB6-139F88F5041D}" srcOrd="0" destOrd="0" presId="urn:microsoft.com/office/officeart/2005/8/layout/process4"/>
  </dgm:cxnLst>
  <dgm:bg/>
  <dgm:whole/>
</dgm:dataModel>
</file>

<file path=ppt/diagrams/data4.xml><?xml version="1.0" encoding="utf-8"?>
<dgm:dataModel xmlns:dgm="http://schemas.openxmlformats.org/drawingml/2006/diagram" xmlns:a="http://schemas.openxmlformats.org/drawingml/2006/main">
  <dgm:ptLst>
    <dgm:pt modelId="{1679AA7D-9B9E-4553-B02F-2DEFC56B7D1C}" type="doc">
      <dgm:prSet loTypeId="urn:microsoft.com/office/officeart/2005/8/layout/vProcess5" loCatId="process" qsTypeId="urn:microsoft.com/office/officeart/2005/8/quickstyle/3d5" qsCatId="3D" csTypeId="urn:microsoft.com/office/officeart/2005/8/colors/colorful5" csCatId="colorful"/>
      <dgm:spPr/>
      <dgm:t>
        <a:bodyPr/>
        <a:lstStyle/>
        <a:p>
          <a:endParaRPr lang="en-US"/>
        </a:p>
      </dgm:t>
    </dgm:pt>
    <dgm:pt modelId="{100F3238-E99F-4E76-B47F-715FDA71B45F}">
      <dgm:prSet custT="1"/>
      <dgm:spPr/>
      <dgm:t>
        <a:bodyPr/>
        <a:lstStyle/>
        <a:p>
          <a:pPr algn="ctr" rtl="0"/>
          <a:r>
            <a:rPr lang="en-US" sz="2000" dirty="0" err="1" smtClean="0">
              <a:latin typeface="Berlin Sans FB Demi" pitchFamily="34" charset="0"/>
            </a:rPr>
            <a:t>Begitu</a:t>
          </a:r>
          <a:r>
            <a:rPr lang="en-US" sz="2000" dirty="0" smtClean="0">
              <a:latin typeface="Berlin Sans FB Demi" pitchFamily="34" charset="0"/>
            </a:rPr>
            <a:t> </a:t>
          </a:r>
          <a:r>
            <a:rPr lang="en-US" sz="2000" dirty="0" err="1" smtClean="0">
              <a:latin typeface="Berlin Sans FB Demi" pitchFamily="34" charset="0"/>
            </a:rPr>
            <a:t>juga</a:t>
          </a:r>
          <a:r>
            <a:rPr lang="en-US" sz="2000" dirty="0" smtClean="0">
              <a:latin typeface="Berlin Sans FB Demi" pitchFamily="34" charset="0"/>
            </a:rPr>
            <a:t> </a:t>
          </a:r>
          <a:r>
            <a:rPr lang="en-US" sz="2000" dirty="0" err="1" smtClean="0">
              <a:latin typeface="Berlin Sans FB Demi" pitchFamily="34" charset="0"/>
            </a:rPr>
            <a:t>amalan</a:t>
          </a:r>
          <a:r>
            <a:rPr lang="en-US" sz="2000" dirty="0" smtClean="0">
              <a:latin typeface="Berlin Sans FB Demi" pitchFamily="34" charset="0"/>
            </a:rPr>
            <a:t> </a:t>
          </a:r>
          <a:r>
            <a:rPr lang="en-US" sz="2000" dirty="0" err="1" smtClean="0">
              <a:latin typeface="Berlin Sans FB Demi" pitchFamily="34" charset="0"/>
            </a:rPr>
            <a:t>tradisi</a:t>
          </a:r>
          <a:r>
            <a:rPr lang="en-US" sz="2000" dirty="0" smtClean="0">
              <a:latin typeface="Berlin Sans FB Demi" pitchFamily="34" charset="0"/>
            </a:rPr>
            <a:t> </a:t>
          </a:r>
          <a:r>
            <a:rPr lang="en-US" sz="2000" dirty="0" err="1" smtClean="0">
              <a:latin typeface="Berlin Sans FB Demi" pitchFamily="34" charset="0"/>
            </a:rPr>
            <a:t>orang-orang</a:t>
          </a:r>
          <a:r>
            <a:rPr lang="en-US" sz="2000" dirty="0" smtClean="0">
              <a:latin typeface="Berlin Sans FB Demi" pitchFamily="34" charset="0"/>
            </a:rPr>
            <a:t> </a:t>
          </a:r>
          <a:r>
            <a:rPr lang="en-US" sz="2000" dirty="0" err="1" smtClean="0">
              <a:latin typeface="Berlin Sans FB Demi" pitchFamily="34" charset="0"/>
            </a:rPr>
            <a:t>tua</a:t>
          </a:r>
          <a:r>
            <a:rPr lang="en-US" sz="2000" dirty="0" smtClean="0">
              <a:latin typeface="Berlin Sans FB Demi" pitchFamily="34" charset="0"/>
            </a:rPr>
            <a:t> </a:t>
          </a:r>
          <a:r>
            <a:rPr lang="en-US" sz="2000" dirty="0" err="1" smtClean="0">
              <a:latin typeface="Berlin Sans FB Demi" pitchFamily="34" charset="0"/>
            </a:rPr>
            <a:t>kita</a:t>
          </a:r>
          <a:r>
            <a:rPr lang="en-US" sz="2000" dirty="0" smtClean="0">
              <a:latin typeface="Berlin Sans FB Demi" pitchFamily="34" charset="0"/>
            </a:rPr>
            <a:t> </a:t>
          </a:r>
          <a:r>
            <a:rPr lang="en-US" sz="2000" dirty="0" err="1" smtClean="0">
              <a:latin typeface="Berlin Sans FB Demi" pitchFamily="34" charset="0"/>
            </a:rPr>
            <a:t>dahulu</a:t>
          </a:r>
          <a:r>
            <a:rPr lang="en-US" sz="2000" dirty="0" smtClean="0">
              <a:latin typeface="Berlin Sans FB Demi" pitchFamily="34" charset="0"/>
            </a:rPr>
            <a:t>, </a:t>
          </a:r>
          <a:r>
            <a:rPr lang="en-US" sz="2000" dirty="0" err="1" smtClean="0">
              <a:latin typeface="Berlin Sans FB Demi" pitchFamily="34" charset="0"/>
            </a:rPr>
            <a:t>mewajibkan</a:t>
          </a:r>
          <a:r>
            <a:rPr lang="en-US" sz="2000" dirty="0" smtClean="0">
              <a:latin typeface="Berlin Sans FB Demi" pitchFamily="34" charset="0"/>
            </a:rPr>
            <a:t> </a:t>
          </a:r>
          <a:r>
            <a:rPr lang="en-US" sz="2000" dirty="0" err="1" smtClean="0">
              <a:latin typeface="Berlin Sans FB Demi" pitchFamily="34" charset="0"/>
            </a:rPr>
            <a:t>pendidikan</a:t>
          </a:r>
          <a:r>
            <a:rPr lang="en-US" sz="2000" dirty="0" smtClean="0">
              <a:latin typeface="Berlin Sans FB Demi" pitchFamily="34" charset="0"/>
            </a:rPr>
            <a:t> al-Quran </a:t>
          </a:r>
          <a:r>
            <a:rPr lang="en-US" sz="2000" dirty="0" err="1" smtClean="0">
              <a:latin typeface="Berlin Sans FB Demi" pitchFamily="34" charset="0"/>
            </a:rPr>
            <a:t>kepada</a:t>
          </a:r>
          <a:r>
            <a:rPr lang="en-US" sz="2000" dirty="0" smtClean="0">
              <a:latin typeface="Berlin Sans FB Demi" pitchFamily="34" charset="0"/>
            </a:rPr>
            <a:t> </a:t>
          </a:r>
          <a:r>
            <a:rPr lang="en-US" sz="2000" dirty="0" err="1" smtClean="0">
              <a:latin typeface="Berlin Sans FB Demi" pitchFamily="34" charset="0"/>
            </a:rPr>
            <a:t>anak-anak</a:t>
          </a:r>
          <a:r>
            <a:rPr lang="en-US" sz="2000" dirty="0" smtClean="0">
              <a:latin typeface="Berlin Sans FB Demi" pitchFamily="34" charset="0"/>
            </a:rPr>
            <a:t>. </a:t>
          </a:r>
          <a:r>
            <a:rPr lang="en-US" sz="2000" dirty="0" err="1" smtClean="0">
              <a:latin typeface="Berlin Sans FB Demi" pitchFamily="34" charset="0"/>
            </a:rPr>
            <a:t>Anak-anak</a:t>
          </a:r>
          <a:r>
            <a:rPr lang="en-US" sz="2000" dirty="0" smtClean="0">
              <a:latin typeface="Berlin Sans FB Demi" pitchFamily="34" charset="0"/>
            </a:rPr>
            <a:t> </a:t>
          </a:r>
          <a:r>
            <a:rPr lang="en-US" sz="2000" dirty="0" err="1" smtClean="0">
              <a:latin typeface="Berlin Sans FB Demi" pitchFamily="34" charset="0"/>
            </a:rPr>
            <a:t>tidak</a:t>
          </a:r>
          <a:r>
            <a:rPr lang="en-US" sz="2000" dirty="0" smtClean="0">
              <a:latin typeface="Berlin Sans FB Demi" pitchFamily="34" charset="0"/>
            </a:rPr>
            <a:t> </a:t>
          </a:r>
          <a:r>
            <a:rPr lang="en-US" sz="2000" dirty="0" err="1" smtClean="0">
              <a:latin typeface="Berlin Sans FB Demi" pitchFamily="34" charset="0"/>
            </a:rPr>
            <a:t>dibenarkan</a:t>
          </a:r>
          <a:r>
            <a:rPr lang="en-US" sz="2000" dirty="0" smtClean="0">
              <a:latin typeface="Berlin Sans FB Demi" pitchFamily="34" charset="0"/>
            </a:rPr>
            <a:t> </a:t>
          </a:r>
          <a:r>
            <a:rPr lang="en-US" sz="2000" dirty="0" err="1" smtClean="0">
              <a:latin typeface="Berlin Sans FB Demi" pitchFamily="34" charset="0"/>
            </a:rPr>
            <a:t>keluar</a:t>
          </a:r>
          <a:r>
            <a:rPr lang="en-US" sz="2000" dirty="0" smtClean="0">
              <a:latin typeface="Berlin Sans FB Demi" pitchFamily="34" charset="0"/>
            </a:rPr>
            <a:t> </a:t>
          </a:r>
          <a:r>
            <a:rPr lang="en-US" sz="2000" dirty="0" err="1" smtClean="0">
              <a:latin typeface="Berlin Sans FB Demi" pitchFamily="34" charset="0"/>
            </a:rPr>
            <a:t>rumah</a:t>
          </a:r>
          <a:r>
            <a:rPr lang="en-US" sz="2000" dirty="0" smtClean="0">
              <a:latin typeface="Berlin Sans FB Demi" pitchFamily="34" charset="0"/>
            </a:rPr>
            <a:t> </a:t>
          </a:r>
          <a:r>
            <a:rPr lang="en-US" sz="2000" dirty="0" err="1" smtClean="0">
              <a:latin typeface="Berlin Sans FB Demi" pitchFamily="34" charset="0"/>
            </a:rPr>
            <a:t>selagi</a:t>
          </a:r>
          <a:r>
            <a:rPr lang="en-US" sz="2000" dirty="0" smtClean="0">
              <a:latin typeface="Berlin Sans FB Demi" pitchFamily="34" charset="0"/>
            </a:rPr>
            <a:t> </a:t>
          </a:r>
          <a:r>
            <a:rPr lang="en-US" sz="2000" dirty="0" err="1" smtClean="0">
              <a:latin typeface="Berlin Sans FB Demi" pitchFamily="34" charset="0"/>
            </a:rPr>
            <a:t>tidak</a:t>
          </a:r>
          <a:r>
            <a:rPr lang="en-US" sz="2000" dirty="0" smtClean="0">
              <a:latin typeface="Berlin Sans FB Demi" pitchFamily="34" charset="0"/>
            </a:rPr>
            <a:t> </a:t>
          </a:r>
          <a:r>
            <a:rPr lang="en-US" sz="2000" dirty="0" err="1" smtClean="0">
              <a:latin typeface="Berlin Sans FB Demi" pitchFamily="34" charset="0"/>
            </a:rPr>
            <a:t>membaca</a:t>
          </a:r>
          <a:r>
            <a:rPr lang="en-US" sz="2000" dirty="0" smtClean="0">
              <a:latin typeface="Berlin Sans FB Demi" pitchFamily="34" charset="0"/>
            </a:rPr>
            <a:t> al-Quran </a:t>
          </a:r>
          <a:r>
            <a:rPr lang="en-US" sz="2000" dirty="0" err="1" smtClean="0">
              <a:latin typeface="Berlin Sans FB Demi" pitchFamily="34" charset="0"/>
            </a:rPr>
            <a:t>dan</a:t>
          </a:r>
          <a:r>
            <a:rPr lang="en-US" sz="2000" dirty="0" smtClean="0">
              <a:latin typeface="Berlin Sans FB Demi" pitchFamily="34" charset="0"/>
            </a:rPr>
            <a:t> </a:t>
          </a:r>
          <a:r>
            <a:rPr lang="en-US" sz="2000" dirty="0" err="1" smtClean="0">
              <a:latin typeface="Berlin Sans FB Demi" pitchFamily="34" charset="0"/>
            </a:rPr>
            <a:t>mereka</a:t>
          </a:r>
          <a:r>
            <a:rPr lang="en-US" sz="2000" dirty="0" smtClean="0">
              <a:latin typeface="Berlin Sans FB Demi" pitchFamily="34" charset="0"/>
            </a:rPr>
            <a:t> </a:t>
          </a:r>
          <a:r>
            <a:rPr lang="en-US" sz="2000" dirty="0" err="1" smtClean="0">
              <a:latin typeface="Berlin Sans FB Demi" pitchFamily="34" charset="0"/>
            </a:rPr>
            <a:t>mengamalkan</a:t>
          </a:r>
          <a:r>
            <a:rPr lang="en-US" sz="2000" dirty="0" smtClean="0">
              <a:latin typeface="Berlin Sans FB Demi" pitchFamily="34" charset="0"/>
            </a:rPr>
            <a:t> </a:t>
          </a:r>
          <a:r>
            <a:rPr lang="en-US" sz="2000" dirty="0" err="1" smtClean="0">
              <a:latin typeface="Berlin Sans FB Demi" pitchFamily="34" charset="0"/>
            </a:rPr>
            <a:t>pembacaan</a:t>
          </a:r>
          <a:r>
            <a:rPr lang="en-US" sz="2000" dirty="0" smtClean="0">
              <a:latin typeface="Berlin Sans FB Demi" pitchFamily="34" charset="0"/>
            </a:rPr>
            <a:t> al-Quran </a:t>
          </a:r>
          <a:r>
            <a:rPr lang="en-US" sz="2000" dirty="0" err="1" smtClean="0">
              <a:latin typeface="Berlin Sans FB Demi" pitchFamily="34" charset="0"/>
            </a:rPr>
            <a:t>setiap</a:t>
          </a:r>
          <a:r>
            <a:rPr lang="en-US" sz="2000" dirty="0" smtClean="0">
              <a:latin typeface="Berlin Sans FB Demi" pitchFamily="34" charset="0"/>
            </a:rPr>
            <a:t> </a:t>
          </a:r>
          <a:r>
            <a:rPr lang="en-US" sz="2000" dirty="0" err="1" smtClean="0">
              <a:latin typeface="Berlin Sans FB Demi" pitchFamily="34" charset="0"/>
            </a:rPr>
            <a:t>malam</a:t>
          </a:r>
          <a:r>
            <a:rPr lang="en-US" sz="2000" dirty="0" smtClean="0">
              <a:latin typeface="Berlin Sans FB Demi" pitchFamily="34" charset="0"/>
            </a:rPr>
            <a:t> </a:t>
          </a:r>
          <a:r>
            <a:rPr lang="en-US" sz="2000" dirty="0" err="1" smtClean="0">
              <a:latin typeface="Berlin Sans FB Demi" pitchFamily="34" charset="0"/>
            </a:rPr>
            <a:t>selepas</a:t>
          </a:r>
          <a:r>
            <a:rPr lang="en-US" sz="2000" dirty="0" smtClean="0">
              <a:latin typeface="Berlin Sans FB Demi" pitchFamily="34" charset="0"/>
            </a:rPr>
            <a:t> </a:t>
          </a:r>
          <a:r>
            <a:rPr lang="en-US" sz="2000" dirty="0" err="1" smtClean="0">
              <a:latin typeface="Berlin Sans FB Demi" pitchFamily="34" charset="0"/>
            </a:rPr>
            <a:t>waktu</a:t>
          </a:r>
          <a:r>
            <a:rPr lang="en-US" sz="2000" dirty="0" smtClean="0">
              <a:latin typeface="Berlin Sans FB Demi" pitchFamily="34" charset="0"/>
            </a:rPr>
            <a:t> </a:t>
          </a:r>
          <a:r>
            <a:rPr lang="en-US" sz="2000" dirty="0" err="1" smtClean="0">
              <a:latin typeface="Berlin Sans FB Demi" pitchFamily="34" charset="0"/>
            </a:rPr>
            <a:t>maghrib</a:t>
          </a:r>
          <a:r>
            <a:rPr lang="en-US" sz="2000" dirty="0" smtClean="0">
              <a:latin typeface="Berlin Sans FB Demi" pitchFamily="34" charset="0"/>
            </a:rPr>
            <a:t> </a:t>
          </a:r>
          <a:r>
            <a:rPr lang="en-US" sz="2000" dirty="0" err="1" smtClean="0">
              <a:latin typeface="Berlin Sans FB Demi" pitchFamily="34" charset="0"/>
            </a:rPr>
            <a:t>secara</a:t>
          </a:r>
          <a:r>
            <a:rPr lang="en-US" sz="2000" dirty="0" smtClean="0">
              <a:latin typeface="Berlin Sans FB Demi" pitchFamily="34" charset="0"/>
            </a:rPr>
            <a:t> </a:t>
          </a:r>
          <a:r>
            <a:rPr lang="en-US" sz="2000" dirty="0" err="1" smtClean="0">
              <a:latin typeface="Berlin Sans FB Demi" pitchFamily="34" charset="0"/>
            </a:rPr>
            <a:t>beramai-ramai</a:t>
          </a:r>
          <a:r>
            <a:rPr lang="en-US" sz="2000" dirty="0" smtClean="0">
              <a:latin typeface="Berlin Sans FB Demi" pitchFamily="34" charset="0"/>
            </a:rPr>
            <a:t>. </a:t>
          </a:r>
          <a:endParaRPr lang="ar-SA" sz="2000" dirty="0">
            <a:latin typeface="Berlin Sans FB Demi" pitchFamily="34" charset="0"/>
          </a:endParaRPr>
        </a:p>
      </dgm:t>
    </dgm:pt>
    <dgm:pt modelId="{DDB507A2-0C3A-4E3A-A889-FC8EDD5A8E6D}" type="parTrans" cxnId="{10EB1659-E7DA-4F3D-A253-804C3FAEF309}">
      <dgm:prSet/>
      <dgm:spPr/>
      <dgm:t>
        <a:bodyPr/>
        <a:lstStyle/>
        <a:p>
          <a:endParaRPr lang="en-US"/>
        </a:p>
      </dgm:t>
    </dgm:pt>
    <dgm:pt modelId="{CDF2D628-FDCB-47FE-99F4-EC9666E4A12A}" type="sibTrans" cxnId="{10EB1659-E7DA-4F3D-A253-804C3FAEF309}">
      <dgm:prSet/>
      <dgm:spPr/>
      <dgm:t>
        <a:bodyPr/>
        <a:lstStyle/>
        <a:p>
          <a:endParaRPr lang="en-US"/>
        </a:p>
      </dgm:t>
    </dgm:pt>
    <dgm:pt modelId="{CB929C97-840E-44E2-8BA8-FD7857C0C13D}">
      <dgm:prSet/>
      <dgm:spPr/>
      <dgm:t>
        <a:bodyPr/>
        <a:lstStyle/>
        <a:p>
          <a:pPr algn="ctr" rtl="0"/>
          <a:r>
            <a:rPr lang="en-US" dirty="0" err="1" smtClean="0">
              <a:latin typeface="Berlin Sans FB Demi" pitchFamily="34" charset="0"/>
            </a:rPr>
            <a:t>Budaya</a:t>
          </a:r>
          <a:r>
            <a:rPr lang="en-US" dirty="0" smtClean="0">
              <a:latin typeface="Berlin Sans FB Demi" pitchFamily="34" charset="0"/>
            </a:rPr>
            <a:t> </a:t>
          </a:r>
          <a:r>
            <a:rPr lang="en-US" dirty="0" err="1" smtClean="0">
              <a:latin typeface="Berlin Sans FB Demi" pitchFamily="34" charset="0"/>
            </a:rPr>
            <a:t>dan</a:t>
          </a:r>
          <a:r>
            <a:rPr lang="en-US" dirty="0" smtClean="0">
              <a:latin typeface="Berlin Sans FB Demi" pitchFamily="34" charset="0"/>
            </a:rPr>
            <a:t> </a:t>
          </a:r>
          <a:r>
            <a:rPr lang="en-US" dirty="0" err="1" smtClean="0">
              <a:latin typeface="Berlin Sans FB Demi" pitchFamily="34" charset="0"/>
            </a:rPr>
            <a:t>amalan</a:t>
          </a:r>
          <a:r>
            <a:rPr lang="en-US" dirty="0" smtClean="0">
              <a:latin typeface="Berlin Sans FB Demi" pitchFamily="34" charset="0"/>
            </a:rPr>
            <a:t> </a:t>
          </a:r>
          <a:r>
            <a:rPr lang="en-US" dirty="0" err="1" smtClean="0">
              <a:latin typeface="Berlin Sans FB Demi" pitchFamily="34" charset="0"/>
            </a:rPr>
            <a:t>suci</a:t>
          </a:r>
          <a:r>
            <a:rPr lang="en-US" dirty="0" smtClean="0">
              <a:latin typeface="Berlin Sans FB Demi" pitchFamily="34" charset="0"/>
            </a:rPr>
            <a:t> </a:t>
          </a:r>
          <a:r>
            <a:rPr lang="en-US" dirty="0" err="1" smtClean="0">
              <a:latin typeface="Berlin Sans FB Demi" pitchFamily="34" charset="0"/>
            </a:rPr>
            <a:t>murni</a:t>
          </a:r>
          <a:r>
            <a:rPr lang="en-US" dirty="0" smtClean="0">
              <a:latin typeface="Berlin Sans FB Demi" pitchFamily="34" charset="0"/>
            </a:rPr>
            <a:t> </a:t>
          </a:r>
          <a:r>
            <a:rPr lang="en-US" dirty="0" err="1" smtClean="0">
              <a:latin typeface="Berlin Sans FB Demi" pitchFamily="34" charset="0"/>
            </a:rPr>
            <a:t>ini</a:t>
          </a:r>
          <a:r>
            <a:rPr lang="en-US" dirty="0" smtClean="0">
              <a:latin typeface="Berlin Sans FB Demi" pitchFamily="34" charset="0"/>
            </a:rPr>
            <a:t> </a:t>
          </a:r>
          <a:r>
            <a:rPr lang="en-US" dirty="0" err="1" smtClean="0">
              <a:latin typeface="Berlin Sans FB Demi" pitchFamily="34" charset="0"/>
            </a:rPr>
            <a:t>membuktikan</a:t>
          </a:r>
          <a:r>
            <a:rPr lang="en-US" dirty="0" smtClean="0">
              <a:latin typeface="Berlin Sans FB Demi" pitchFamily="34" charset="0"/>
            </a:rPr>
            <a:t> </a:t>
          </a:r>
          <a:r>
            <a:rPr lang="en-US" dirty="0" err="1" smtClean="0">
              <a:latin typeface="Berlin Sans FB Demi" pitchFamily="34" charset="0"/>
            </a:rPr>
            <a:t>mereka</a:t>
          </a:r>
          <a:r>
            <a:rPr lang="en-US" dirty="0" smtClean="0">
              <a:latin typeface="Berlin Sans FB Demi" pitchFamily="34" charset="0"/>
            </a:rPr>
            <a:t> </a:t>
          </a:r>
          <a:r>
            <a:rPr lang="en-US" dirty="0" err="1" smtClean="0">
              <a:latin typeface="Berlin Sans FB Demi" pitchFamily="34" charset="0"/>
            </a:rPr>
            <a:t>sangat</a:t>
          </a:r>
          <a:r>
            <a:rPr lang="en-US" dirty="0" smtClean="0">
              <a:latin typeface="Berlin Sans FB Demi" pitchFamily="34" charset="0"/>
            </a:rPr>
            <a:t> </a:t>
          </a:r>
          <a:r>
            <a:rPr lang="en-US" dirty="0" err="1" smtClean="0">
              <a:latin typeface="Berlin Sans FB Demi" pitchFamily="34" charset="0"/>
            </a:rPr>
            <a:t>mengambil</a:t>
          </a:r>
          <a:r>
            <a:rPr lang="en-US" dirty="0" smtClean="0">
              <a:latin typeface="Berlin Sans FB Demi" pitchFamily="34" charset="0"/>
            </a:rPr>
            <a:t> </a:t>
          </a:r>
          <a:r>
            <a:rPr lang="en-US" dirty="0" err="1" smtClean="0">
              <a:latin typeface="Berlin Sans FB Demi" pitchFamily="34" charset="0"/>
            </a:rPr>
            <a:t>berat</a:t>
          </a:r>
          <a:r>
            <a:rPr lang="en-US" dirty="0" smtClean="0">
              <a:latin typeface="Berlin Sans FB Demi" pitchFamily="34" charset="0"/>
            </a:rPr>
            <a:t> </a:t>
          </a:r>
          <a:r>
            <a:rPr lang="en-US" dirty="0" err="1" smtClean="0">
              <a:latin typeface="Berlin Sans FB Demi" pitchFamily="34" charset="0"/>
            </a:rPr>
            <a:t>tentang</a:t>
          </a:r>
          <a:r>
            <a:rPr lang="en-US" dirty="0" smtClean="0">
              <a:latin typeface="Berlin Sans FB Demi" pitchFamily="34" charset="0"/>
            </a:rPr>
            <a:t> </a:t>
          </a:r>
          <a:r>
            <a:rPr lang="en-US" dirty="0" err="1" smtClean="0">
              <a:latin typeface="Berlin Sans FB Demi" pitchFamily="34" charset="0"/>
            </a:rPr>
            <a:t>pembacaan</a:t>
          </a:r>
          <a:r>
            <a:rPr lang="en-US" dirty="0" smtClean="0">
              <a:latin typeface="Berlin Sans FB Demi" pitchFamily="34" charset="0"/>
            </a:rPr>
            <a:t> </a:t>
          </a:r>
          <a:r>
            <a:rPr lang="en-US" dirty="0" err="1" smtClean="0">
              <a:latin typeface="Berlin Sans FB Demi" pitchFamily="34" charset="0"/>
            </a:rPr>
            <a:t>dan</a:t>
          </a:r>
          <a:r>
            <a:rPr lang="en-US" dirty="0" smtClean="0">
              <a:latin typeface="Berlin Sans FB Demi" pitchFamily="34" charset="0"/>
            </a:rPr>
            <a:t> </a:t>
          </a:r>
          <a:r>
            <a:rPr lang="en-US" dirty="0" err="1" smtClean="0">
              <a:latin typeface="Berlin Sans FB Demi" pitchFamily="34" charset="0"/>
            </a:rPr>
            <a:t>pendidikan</a:t>
          </a:r>
          <a:r>
            <a:rPr lang="en-US" dirty="0" smtClean="0">
              <a:latin typeface="Berlin Sans FB Demi" pitchFamily="34" charset="0"/>
            </a:rPr>
            <a:t> al-Quran </a:t>
          </a:r>
          <a:r>
            <a:rPr lang="en-US" dirty="0" err="1" smtClean="0">
              <a:latin typeface="Berlin Sans FB Demi" pitchFamily="34" charset="0"/>
            </a:rPr>
            <a:t>demi</a:t>
          </a:r>
          <a:r>
            <a:rPr lang="en-US" dirty="0" smtClean="0">
              <a:latin typeface="Berlin Sans FB Demi" pitchFamily="34" charset="0"/>
            </a:rPr>
            <a:t> </a:t>
          </a:r>
          <a:r>
            <a:rPr lang="en-US" dirty="0" err="1" smtClean="0">
              <a:latin typeface="Berlin Sans FB Demi" pitchFamily="34" charset="0"/>
            </a:rPr>
            <a:t>membina</a:t>
          </a:r>
          <a:r>
            <a:rPr lang="en-US" dirty="0" smtClean="0">
              <a:latin typeface="Berlin Sans FB Demi" pitchFamily="34" charset="0"/>
            </a:rPr>
            <a:t> </a:t>
          </a:r>
          <a:r>
            <a:rPr lang="en-US" dirty="0" err="1" smtClean="0">
              <a:latin typeface="Berlin Sans FB Demi" pitchFamily="34" charset="0"/>
            </a:rPr>
            <a:t>generasi</a:t>
          </a:r>
          <a:r>
            <a:rPr lang="en-US" dirty="0" smtClean="0">
              <a:latin typeface="Berlin Sans FB Demi" pitchFamily="34" charset="0"/>
            </a:rPr>
            <a:t> al-Quran. </a:t>
          </a:r>
          <a:endParaRPr lang="en-US" dirty="0">
            <a:latin typeface="Berlin Sans FB Demi" pitchFamily="34" charset="0"/>
          </a:endParaRPr>
        </a:p>
      </dgm:t>
    </dgm:pt>
    <dgm:pt modelId="{E9A38994-F9D4-4114-BA73-71728129535A}" type="parTrans" cxnId="{98FFE15A-13CF-411F-99D5-EC482B450096}">
      <dgm:prSet/>
      <dgm:spPr/>
      <dgm:t>
        <a:bodyPr/>
        <a:lstStyle/>
        <a:p>
          <a:endParaRPr lang="en-US"/>
        </a:p>
      </dgm:t>
    </dgm:pt>
    <dgm:pt modelId="{3281E94B-48CE-4993-B885-58651A70ECD3}" type="sibTrans" cxnId="{98FFE15A-13CF-411F-99D5-EC482B450096}">
      <dgm:prSet/>
      <dgm:spPr/>
      <dgm:t>
        <a:bodyPr/>
        <a:lstStyle/>
        <a:p>
          <a:endParaRPr lang="en-US"/>
        </a:p>
      </dgm:t>
    </dgm:pt>
    <dgm:pt modelId="{7D4EE0FB-223A-42F7-8A01-C5635D2282C8}" type="pres">
      <dgm:prSet presAssocID="{1679AA7D-9B9E-4553-B02F-2DEFC56B7D1C}" presName="outerComposite" presStyleCnt="0">
        <dgm:presLayoutVars>
          <dgm:chMax val="5"/>
          <dgm:dir/>
          <dgm:resizeHandles val="exact"/>
        </dgm:presLayoutVars>
      </dgm:prSet>
      <dgm:spPr/>
    </dgm:pt>
    <dgm:pt modelId="{566F3C00-5D5F-472F-BB77-3C314E2E68D2}" type="pres">
      <dgm:prSet presAssocID="{1679AA7D-9B9E-4553-B02F-2DEFC56B7D1C}" presName="dummyMaxCanvas" presStyleCnt="0">
        <dgm:presLayoutVars/>
      </dgm:prSet>
      <dgm:spPr/>
    </dgm:pt>
    <dgm:pt modelId="{3F93FB86-1A4E-42DD-BEC6-4A071D72C70E}" type="pres">
      <dgm:prSet presAssocID="{1679AA7D-9B9E-4553-B02F-2DEFC56B7D1C}" presName="TwoNodes_1" presStyleLbl="node1" presStyleIdx="0" presStyleCnt="2">
        <dgm:presLayoutVars>
          <dgm:bulletEnabled val="1"/>
        </dgm:presLayoutVars>
      </dgm:prSet>
      <dgm:spPr/>
    </dgm:pt>
    <dgm:pt modelId="{48C72540-C193-4667-8257-1BB27D6F230E}" type="pres">
      <dgm:prSet presAssocID="{1679AA7D-9B9E-4553-B02F-2DEFC56B7D1C}" presName="TwoNodes_2" presStyleLbl="node1" presStyleIdx="1" presStyleCnt="2">
        <dgm:presLayoutVars>
          <dgm:bulletEnabled val="1"/>
        </dgm:presLayoutVars>
      </dgm:prSet>
      <dgm:spPr/>
    </dgm:pt>
    <dgm:pt modelId="{DD631C86-2E50-4B11-B303-11AF7A09A1F2}" type="pres">
      <dgm:prSet presAssocID="{1679AA7D-9B9E-4553-B02F-2DEFC56B7D1C}" presName="TwoConn_1-2" presStyleLbl="fgAccFollowNode1" presStyleIdx="0" presStyleCnt="1">
        <dgm:presLayoutVars>
          <dgm:bulletEnabled val="1"/>
        </dgm:presLayoutVars>
      </dgm:prSet>
      <dgm:spPr/>
    </dgm:pt>
    <dgm:pt modelId="{9E558E34-2143-4015-9483-9579459AD248}" type="pres">
      <dgm:prSet presAssocID="{1679AA7D-9B9E-4553-B02F-2DEFC56B7D1C}" presName="TwoNodes_1_text" presStyleLbl="node1" presStyleIdx="1" presStyleCnt="2">
        <dgm:presLayoutVars>
          <dgm:bulletEnabled val="1"/>
        </dgm:presLayoutVars>
      </dgm:prSet>
      <dgm:spPr/>
    </dgm:pt>
    <dgm:pt modelId="{8B6BBFDE-0C73-4882-A8D0-FDAA1ED3966F}" type="pres">
      <dgm:prSet presAssocID="{1679AA7D-9B9E-4553-B02F-2DEFC56B7D1C}" presName="TwoNodes_2_text" presStyleLbl="node1" presStyleIdx="1" presStyleCnt="2">
        <dgm:presLayoutVars>
          <dgm:bulletEnabled val="1"/>
        </dgm:presLayoutVars>
      </dgm:prSet>
      <dgm:spPr/>
    </dgm:pt>
  </dgm:ptLst>
  <dgm:cxnLst>
    <dgm:cxn modelId="{98DE217C-C63B-4D9D-B6A7-3E951FB0990A}" type="presOf" srcId="{CB929C97-840E-44E2-8BA8-FD7857C0C13D}" destId="{48C72540-C193-4667-8257-1BB27D6F230E}" srcOrd="0" destOrd="0" presId="urn:microsoft.com/office/officeart/2005/8/layout/vProcess5"/>
    <dgm:cxn modelId="{043F56C5-DE48-46EF-AB5F-06CED782AADD}" type="presOf" srcId="{100F3238-E99F-4E76-B47F-715FDA71B45F}" destId="{3F93FB86-1A4E-42DD-BEC6-4A071D72C70E}" srcOrd="0" destOrd="0" presId="urn:microsoft.com/office/officeart/2005/8/layout/vProcess5"/>
    <dgm:cxn modelId="{08C92450-7B72-4F5A-AF21-1BD652BD3396}" type="presOf" srcId="{CDF2D628-FDCB-47FE-99F4-EC9666E4A12A}" destId="{DD631C86-2E50-4B11-B303-11AF7A09A1F2}" srcOrd="0" destOrd="0" presId="urn:microsoft.com/office/officeart/2005/8/layout/vProcess5"/>
    <dgm:cxn modelId="{98FFE15A-13CF-411F-99D5-EC482B450096}" srcId="{1679AA7D-9B9E-4553-B02F-2DEFC56B7D1C}" destId="{CB929C97-840E-44E2-8BA8-FD7857C0C13D}" srcOrd="1" destOrd="0" parTransId="{E9A38994-F9D4-4114-BA73-71728129535A}" sibTransId="{3281E94B-48CE-4993-B885-58651A70ECD3}"/>
    <dgm:cxn modelId="{10EB1659-E7DA-4F3D-A253-804C3FAEF309}" srcId="{1679AA7D-9B9E-4553-B02F-2DEFC56B7D1C}" destId="{100F3238-E99F-4E76-B47F-715FDA71B45F}" srcOrd="0" destOrd="0" parTransId="{DDB507A2-0C3A-4E3A-A889-FC8EDD5A8E6D}" sibTransId="{CDF2D628-FDCB-47FE-99F4-EC9666E4A12A}"/>
    <dgm:cxn modelId="{7321D3D2-D3F4-4C8A-BE09-C0E506F72470}" type="presOf" srcId="{1679AA7D-9B9E-4553-B02F-2DEFC56B7D1C}" destId="{7D4EE0FB-223A-42F7-8A01-C5635D2282C8}" srcOrd="0" destOrd="0" presId="urn:microsoft.com/office/officeart/2005/8/layout/vProcess5"/>
    <dgm:cxn modelId="{965F5F89-9D66-4D8E-AF6F-748F34131FA6}" type="presOf" srcId="{CB929C97-840E-44E2-8BA8-FD7857C0C13D}" destId="{8B6BBFDE-0C73-4882-A8D0-FDAA1ED3966F}" srcOrd="1" destOrd="0" presId="urn:microsoft.com/office/officeart/2005/8/layout/vProcess5"/>
    <dgm:cxn modelId="{32F23BF9-4676-4530-9EF4-5E8D2E2F47E0}" type="presOf" srcId="{100F3238-E99F-4E76-B47F-715FDA71B45F}" destId="{9E558E34-2143-4015-9483-9579459AD248}" srcOrd="1" destOrd="0" presId="urn:microsoft.com/office/officeart/2005/8/layout/vProcess5"/>
    <dgm:cxn modelId="{973B01EC-4432-41F1-A4D0-4520FE9B912D}" type="presParOf" srcId="{7D4EE0FB-223A-42F7-8A01-C5635D2282C8}" destId="{566F3C00-5D5F-472F-BB77-3C314E2E68D2}" srcOrd="0" destOrd="0" presId="urn:microsoft.com/office/officeart/2005/8/layout/vProcess5"/>
    <dgm:cxn modelId="{2157C3F4-3C5B-4BBF-A854-ED39553778A5}" type="presParOf" srcId="{7D4EE0FB-223A-42F7-8A01-C5635D2282C8}" destId="{3F93FB86-1A4E-42DD-BEC6-4A071D72C70E}" srcOrd="1" destOrd="0" presId="urn:microsoft.com/office/officeart/2005/8/layout/vProcess5"/>
    <dgm:cxn modelId="{08683764-FB29-40FB-9CFB-F9F883D8C6B1}" type="presParOf" srcId="{7D4EE0FB-223A-42F7-8A01-C5635D2282C8}" destId="{48C72540-C193-4667-8257-1BB27D6F230E}" srcOrd="2" destOrd="0" presId="urn:microsoft.com/office/officeart/2005/8/layout/vProcess5"/>
    <dgm:cxn modelId="{62F9DB84-5363-4E57-A2A7-96147E452104}" type="presParOf" srcId="{7D4EE0FB-223A-42F7-8A01-C5635D2282C8}" destId="{DD631C86-2E50-4B11-B303-11AF7A09A1F2}" srcOrd="3" destOrd="0" presId="urn:microsoft.com/office/officeart/2005/8/layout/vProcess5"/>
    <dgm:cxn modelId="{0DC4BA35-451E-47F3-8318-46C01D18EABE}" type="presParOf" srcId="{7D4EE0FB-223A-42F7-8A01-C5635D2282C8}" destId="{9E558E34-2143-4015-9483-9579459AD248}" srcOrd="4" destOrd="0" presId="urn:microsoft.com/office/officeart/2005/8/layout/vProcess5"/>
    <dgm:cxn modelId="{11AC86CB-851A-4CE2-96ED-C843AC20ADED}" type="presParOf" srcId="{7D4EE0FB-223A-42F7-8A01-C5635D2282C8}" destId="{8B6BBFDE-0C73-4882-A8D0-FDAA1ED3966F}" srcOrd="5" destOrd="0" presId="urn:microsoft.com/office/officeart/2005/8/layout/vProcess5"/>
  </dgm:cxnLst>
  <dgm:bg/>
  <dgm:whole/>
</dgm:dataModel>
</file>

<file path=ppt/diagrams/data5.xml><?xml version="1.0" encoding="utf-8"?>
<dgm:dataModel xmlns:dgm="http://schemas.openxmlformats.org/drawingml/2006/diagram" xmlns:a="http://schemas.openxmlformats.org/drawingml/2006/main">
  <dgm:ptLst>
    <dgm:pt modelId="{89367108-B8E8-4505-B485-9E0361D9C0F2}" type="doc">
      <dgm:prSet loTypeId="urn:microsoft.com/office/officeart/2005/8/layout/matrix3" loCatId="matrix" qsTypeId="urn:microsoft.com/office/officeart/2005/8/quickstyle/3d9" qsCatId="3D" csTypeId="urn:microsoft.com/office/officeart/2005/8/colors/colorful2" csCatId="colorful"/>
      <dgm:spPr/>
      <dgm:t>
        <a:bodyPr/>
        <a:lstStyle/>
        <a:p>
          <a:endParaRPr lang="en-US"/>
        </a:p>
      </dgm:t>
    </dgm:pt>
    <dgm:pt modelId="{D2363327-1BE9-41D7-9557-450F21CFB899}">
      <dgm:prSet custT="1"/>
      <dgm:spPr/>
      <dgm:t>
        <a:bodyPr/>
        <a:lstStyle/>
        <a:p>
          <a:pPr rtl="0"/>
          <a:r>
            <a:rPr lang="en-US" sz="2400" b="0" i="0" baseline="0" dirty="0" err="1" smtClean="0"/>
            <a:t>Persoalannya</a:t>
          </a:r>
          <a:r>
            <a:rPr lang="en-US" sz="2400" b="0" i="0" baseline="0" dirty="0" smtClean="0"/>
            <a:t> </a:t>
          </a:r>
          <a:r>
            <a:rPr lang="en-US" sz="2400" b="0" i="0" baseline="0" dirty="0" err="1" smtClean="0"/>
            <a:t>di</a:t>
          </a:r>
          <a:r>
            <a:rPr lang="en-US" sz="2400" b="0" i="0" baseline="0" dirty="0" smtClean="0"/>
            <a:t> </a:t>
          </a:r>
          <a:r>
            <a:rPr lang="en-US" sz="2400" b="0" i="0" baseline="0" dirty="0" err="1" smtClean="0"/>
            <a:t>sini</a:t>
          </a:r>
          <a:r>
            <a:rPr lang="en-US" sz="2400" b="0" i="0" baseline="0" dirty="0" smtClean="0"/>
            <a:t> </a:t>
          </a:r>
          <a:r>
            <a:rPr lang="en-US" sz="2400" b="0" i="0" baseline="0" dirty="0" err="1" smtClean="0"/>
            <a:t>siapakah</a:t>
          </a:r>
          <a:r>
            <a:rPr lang="en-US" sz="2400" b="0" i="0" baseline="0" dirty="0" smtClean="0"/>
            <a:t> yang </a:t>
          </a:r>
          <a:r>
            <a:rPr lang="en-US" sz="2400" b="0" i="0" baseline="0" dirty="0" err="1" smtClean="0"/>
            <a:t>dimaksudkan</a:t>
          </a:r>
          <a:r>
            <a:rPr lang="en-US" sz="2400" b="0" i="0" baseline="0" dirty="0" smtClean="0"/>
            <a:t> </a:t>
          </a:r>
          <a:r>
            <a:rPr lang="en-US" sz="2400" b="0" i="0" baseline="0" dirty="0" err="1" smtClean="0"/>
            <a:t>dengan</a:t>
          </a:r>
          <a:r>
            <a:rPr lang="en-US" sz="2400" b="0" i="0" baseline="0" dirty="0" smtClean="0"/>
            <a:t> </a:t>
          </a:r>
          <a:r>
            <a:rPr lang="en-US" sz="2400" b="0" i="0" baseline="0" dirty="0" err="1" smtClean="0"/>
            <a:t>generasi</a:t>
          </a:r>
          <a:r>
            <a:rPr lang="en-US" sz="2400" b="0" i="0" baseline="0" dirty="0" smtClean="0"/>
            <a:t> al-Quran?. </a:t>
          </a:r>
          <a:endParaRPr lang="ar-SA" sz="2400" b="0" i="0" baseline="0" dirty="0"/>
        </a:p>
      </dgm:t>
    </dgm:pt>
    <dgm:pt modelId="{F36A93B4-3458-4BF3-848C-49A054C62F4E}" type="parTrans" cxnId="{CAE6488A-EDE7-4F17-849B-A03BEDD66541}">
      <dgm:prSet/>
      <dgm:spPr/>
      <dgm:t>
        <a:bodyPr/>
        <a:lstStyle/>
        <a:p>
          <a:endParaRPr lang="en-US"/>
        </a:p>
      </dgm:t>
    </dgm:pt>
    <dgm:pt modelId="{181FC4B8-4EB6-4F53-B5D0-127661B7FD9F}" type="sibTrans" cxnId="{CAE6488A-EDE7-4F17-849B-A03BEDD66541}">
      <dgm:prSet/>
      <dgm:spPr/>
      <dgm:t>
        <a:bodyPr/>
        <a:lstStyle/>
        <a:p>
          <a:endParaRPr lang="en-US"/>
        </a:p>
      </dgm:t>
    </dgm:pt>
    <dgm:pt modelId="{D2AE900F-29E3-475C-BE29-2AB4A9BFBA4E}">
      <dgm:prSet custT="1"/>
      <dgm:spPr/>
      <dgm:t>
        <a:bodyPr/>
        <a:lstStyle/>
        <a:p>
          <a:pPr rtl="0"/>
          <a:r>
            <a:rPr lang="en-US" sz="2000" b="0" i="0" baseline="0" dirty="0" err="1" smtClean="0"/>
            <a:t>Secara</a:t>
          </a:r>
          <a:r>
            <a:rPr lang="en-US" sz="2000" b="0" i="0" baseline="0" dirty="0" smtClean="0"/>
            <a:t> </a:t>
          </a:r>
          <a:r>
            <a:rPr lang="en-US" sz="2000" b="0" i="0" baseline="0" dirty="0" err="1" smtClean="0"/>
            <a:t>ringkasnya</a:t>
          </a:r>
          <a:r>
            <a:rPr lang="en-US" sz="2000" b="0" i="0" baseline="0" dirty="0" smtClean="0"/>
            <a:t> </a:t>
          </a:r>
          <a:r>
            <a:rPr lang="en-US" sz="2000" b="0" i="0" baseline="0" dirty="0" err="1" smtClean="0"/>
            <a:t>mimbar</a:t>
          </a:r>
          <a:r>
            <a:rPr lang="en-US" sz="2000" b="0" i="0" baseline="0" dirty="0" smtClean="0"/>
            <a:t> </a:t>
          </a:r>
          <a:r>
            <a:rPr lang="en-US" sz="2000" b="0" i="0" baseline="0" dirty="0" err="1" smtClean="0"/>
            <a:t>ingin</a:t>
          </a:r>
          <a:r>
            <a:rPr lang="en-US" sz="2000" b="0" i="0" baseline="0" dirty="0" smtClean="0"/>
            <a:t> </a:t>
          </a:r>
          <a:r>
            <a:rPr lang="en-US" sz="2000" b="0" i="0" baseline="0" dirty="0" err="1" smtClean="0"/>
            <a:t>menyatakan</a:t>
          </a:r>
          <a:r>
            <a:rPr lang="en-US" sz="2000" b="0" i="0" baseline="0" dirty="0" smtClean="0"/>
            <a:t> </a:t>
          </a:r>
          <a:r>
            <a:rPr lang="en-US" sz="2000" b="0" i="0" baseline="0" dirty="0" err="1" smtClean="0"/>
            <a:t>bahawa</a:t>
          </a:r>
          <a:r>
            <a:rPr lang="en-US" sz="2000" b="0" i="0" baseline="0" dirty="0" smtClean="0"/>
            <a:t> </a:t>
          </a:r>
          <a:r>
            <a:rPr lang="en-US" sz="2000" b="0" i="0" baseline="0" dirty="0" err="1" smtClean="0"/>
            <a:t>generasi</a:t>
          </a:r>
          <a:r>
            <a:rPr lang="en-US" sz="2000" b="0" i="0" baseline="0" dirty="0" smtClean="0"/>
            <a:t> al-Quran </a:t>
          </a:r>
          <a:r>
            <a:rPr lang="en-US" sz="2000" b="0" i="0" baseline="0" dirty="0" err="1" smtClean="0"/>
            <a:t>merupakan</a:t>
          </a:r>
          <a:r>
            <a:rPr lang="en-US" sz="2000" b="0" i="0" baseline="0" dirty="0" smtClean="0"/>
            <a:t> </a:t>
          </a:r>
          <a:r>
            <a:rPr lang="en-US" sz="2000" b="0" i="0" baseline="0" dirty="0" err="1" smtClean="0"/>
            <a:t>generasi</a:t>
          </a:r>
          <a:r>
            <a:rPr lang="en-US" sz="2000" b="0" i="0" baseline="0" dirty="0" smtClean="0"/>
            <a:t> yang </a:t>
          </a:r>
          <a:r>
            <a:rPr lang="en-US" sz="2000" b="0" i="0" baseline="0" dirty="0" err="1" smtClean="0"/>
            <a:t>faham</a:t>
          </a:r>
          <a:r>
            <a:rPr lang="en-US" sz="2000" b="0" i="0" baseline="0" dirty="0" smtClean="0"/>
            <a:t> agama </a:t>
          </a:r>
          <a:r>
            <a:rPr lang="en-US" sz="2000" b="0" i="0" baseline="0" dirty="0" err="1" smtClean="0"/>
            <a:t>dan</a:t>
          </a:r>
          <a:r>
            <a:rPr lang="en-US" sz="2000" b="0" i="0" baseline="0" dirty="0" smtClean="0"/>
            <a:t> </a:t>
          </a:r>
          <a:r>
            <a:rPr lang="en-US" sz="2000" b="0" i="0" baseline="0" dirty="0" err="1" smtClean="0"/>
            <a:t>tidak</a:t>
          </a:r>
          <a:r>
            <a:rPr lang="en-US" sz="2000" b="0" i="0" baseline="0" dirty="0" smtClean="0"/>
            <a:t> </a:t>
          </a:r>
          <a:r>
            <a:rPr lang="en-US" sz="2000" b="0" i="0" baseline="0" dirty="0" err="1" smtClean="0"/>
            <a:t>tenggelam</a:t>
          </a:r>
          <a:r>
            <a:rPr lang="en-US" sz="2000" b="0" i="0" baseline="0" dirty="0" smtClean="0"/>
            <a:t> </a:t>
          </a:r>
          <a:r>
            <a:rPr lang="en-US" sz="2000" b="0" i="0" baseline="0" dirty="0" err="1" smtClean="0"/>
            <a:t>dalam</a:t>
          </a:r>
          <a:r>
            <a:rPr lang="en-US" sz="2000" b="0" i="0" baseline="0" dirty="0" smtClean="0"/>
            <a:t> </a:t>
          </a:r>
          <a:r>
            <a:rPr lang="en-US" sz="2000" b="0" i="0" baseline="0" dirty="0" err="1" smtClean="0"/>
            <a:t>arus</a:t>
          </a:r>
          <a:r>
            <a:rPr lang="en-US" sz="2000" b="0" i="0" baseline="0" dirty="0" smtClean="0"/>
            <a:t> </a:t>
          </a:r>
          <a:r>
            <a:rPr lang="en-US" sz="2000" b="0" i="0" baseline="0" dirty="0" err="1" smtClean="0"/>
            <a:t>kemewahan</a:t>
          </a:r>
          <a:r>
            <a:rPr lang="en-US" sz="2000" b="0" i="0" baseline="0" dirty="0" smtClean="0"/>
            <a:t> </a:t>
          </a:r>
          <a:r>
            <a:rPr lang="en-US" sz="2000" b="0" i="0" baseline="0" dirty="0" err="1" smtClean="0"/>
            <a:t>dan</a:t>
          </a:r>
          <a:r>
            <a:rPr lang="en-US" sz="2000" b="0" i="0" baseline="0" dirty="0" smtClean="0"/>
            <a:t> </a:t>
          </a:r>
          <a:r>
            <a:rPr lang="en-US" sz="2000" b="0" i="0" baseline="0" dirty="0" err="1" smtClean="0"/>
            <a:t>kebendaan</a:t>
          </a:r>
          <a:r>
            <a:rPr lang="en-US" sz="2000" b="0" i="0" baseline="0" dirty="0" smtClean="0"/>
            <a:t>.</a:t>
          </a:r>
          <a:endParaRPr lang="ar-SA" sz="2000" b="0" i="0" baseline="0" dirty="0"/>
        </a:p>
      </dgm:t>
    </dgm:pt>
    <dgm:pt modelId="{8034F0DD-DB60-453A-AC34-C7B9671496E6}" type="parTrans" cxnId="{8CC1DC3B-0115-42C1-81F1-331D1E6CFBF1}">
      <dgm:prSet/>
      <dgm:spPr/>
      <dgm:t>
        <a:bodyPr/>
        <a:lstStyle/>
        <a:p>
          <a:endParaRPr lang="en-US"/>
        </a:p>
      </dgm:t>
    </dgm:pt>
    <dgm:pt modelId="{C46A20D5-BF00-491D-8BFB-BE48E5E7F3FB}" type="sibTrans" cxnId="{8CC1DC3B-0115-42C1-81F1-331D1E6CFBF1}">
      <dgm:prSet/>
      <dgm:spPr/>
      <dgm:t>
        <a:bodyPr/>
        <a:lstStyle/>
        <a:p>
          <a:endParaRPr lang="en-US"/>
        </a:p>
      </dgm:t>
    </dgm:pt>
    <dgm:pt modelId="{E4D4DE84-69C3-4EC9-98FD-7E42BB093221}">
      <dgm:prSet/>
      <dgm:spPr/>
      <dgm:t>
        <a:bodyPr/>
        <a:lstStyle/>
        <a:p>
          <a:pPr rtl="0"/>
          <a:r>
            <a:rPr lang="en-US" b="0" i="0" baseline="0" dirty="0" err="1" smtClean="0"/>
            <a:t>Generasi</a:t>
          </a:r>
          <a:r>
            <a:rPr lang="en-US" b="0" i="0" baseline="0" dirty="0" smtClean="0"/>
            <a:t> </a:t>
          </a:r>
          <a:r>
            <a:rPr lang="en-US" b="0" i="0" baseline="0" dirty="0" err="1" smtClean="0"/>
            <a:t>ini</a:t>
          </a:r>
          <a:r>
            <a:rPr lang="en-US" b="0" i="0" baseline="0" dirty="0" smtClean="0"/>
            <a:t> </a:t>
          </a:r>
          <a:r>
            <a:rPr lang="en-US" b="0" i="0" baseline="0" dirty="0" err="1" smtClean="0"/>
            <a:t>dibimbing</a:t>
          </a:r>
          <a:r>
            <a:rPr lang="en-US" b="0" i="0" baseline="0" dirty="0" smtClean="0"/>
            <a:t> </a:t>
          </a:r>
          <a:r>
            <a:rPr lang="en-US" b="0" i="0" baseline="0" dirty="0" err="1" smtClean="0"/>
            <a:t>oleh</a:t>
          </a:r>
          <a:r>
            <a:rPr lang="en-US" b="0" i="0" baseline="0" dirty="0" smtClean="0"/>
            <a:t> al-Quran </a:t>
          </a:r>
          <a:r>
            <a:rPr lang="en-US" b="0" i="0" baseline="0" dirty="0" err="1" smtClean="0"/>
            <a:t>dan</a:t>
          </a:r>
          <a:r>
            <a:rPr lang="en-US" b="0" i="0" baseline="0" dirty="0" smtClean="0"/>
            <a:t> </a:t>
          </a:r>
          <a:r>
            <a:rPr lang="en-US" b="0" i="0" baseline="0" dirty="0" err="1" smtClean="0"/>
            <a:t>dididik</a:t>
          </a:r>
          <a:r>
            <a:rPr lang="en-US" b="0" i="0" baseline="0" dirty="0" smtClean="0"/>
            <a:t> </a:t>
          </a:r>
          <a:r>
            <a:rPr lang="en-US" b="0" i="0" baseline="0" dirty="0" err="1" smtClean="0"/>
            <a:t>dengan</a:t>
          </a:r>
          <a:r>
            <a:rPr lang="en-US" b="0" i="0" baseline="0" dirty="0" smtClean="0"/>
            <a:t> </a:t>
          </a:r>
          <a:r>
            <a:rPr lang="en-US" b="0" i="0" baseline="0" dirty="0" err="1" smtClean="0"/>
            <a:t>nilai</a:t>
          </a:r>
          <a:r>
            <a:rPr lang="en-US" b="0" i="0" baseline="0" dirty="0" smtClean="0"/>
            <a:t> </a:t>
          </a:r>
          <a:r>
            <a:rPr lang="en-US" b="0" i="0" baseline="0" dirty="0" err="1" smtClean="0"/>
            <a:t>kemuliaan</a:t>
          </a:r>
          <a:r>
            <a:rPr lang="en-US" b="0" i="0" baseline="0" dirty="0" smtClean="0"/>
            <a:t> </a:t>
          </a:r>
          <a:r>
            <a:rPr lang="en-US" b="0" i="0" baseline="0" dirty="0" err="1" smtClean="0"/>
            <a:t>dan</a:t>
          </a:r>
          <a:r>
            <a:rPr lang="en-US" b="0" i="0" baseline="0" dirty="0" smtClean="0"/>
            <a:t> </a:t>
          </a:r>
          <a:r>
            <a:rPr lang="en-US" b="0" i="0" baseline="0" dirty="0" err="1" smtClean="0"/>
            <a:t>budi</a:t>
          </a:r>
          <a:r>
            <a:rPr lang="en-US" b="0" i="0" baseline="0" dirty="0" smtClean="0"/>
            <a:t> </a:t>
          </a:r>
          <a:r>
            <a:rPr lang="en-US" b="0" i="0" baseline="0" dirty="0" err="1" smtClean="0"/>
            <a:t>pekerti</a:t>
          </a:r>
          <a:r>
            <a:rPr lang="en-US" b="0" i="0" baseline="0" dirty="0" smtClean="0"/>
            <a:t> yang </a:t>
          </a:r>
          <a:r>
            <a:rPr lang="en-US" b="0" i="0" baseline="0" dirty="0" err="1" smtClean="0"/>
            <a:t>luhur</a:t>
          </a:r>
          <a:r>
            <a:rPr lang="en-US" b="0" i="0" baseline="0" dirty="0" smtClean="0"/>
            <a:t> yang </a:t>
          </a:r>
          <a:r>
            <a:rPr lang="en-US" b="0" i="0" baseline="0" dirty="0" err="1" smtClean="0"/>
            <a:t>terkandung</a:t>
          </a:r>
          <a:r>
            <a:rPr lang="en-US" b="0" i="0" baseline="0" dirty="0" smtClean="0"/>
            <a:t> </a:t>
          </a:r>
          <a:r>
            <a:rPr lang="en-US" b="0" i="0" baseline="0" dirty="0" err="1" smtClean="0"/>
            <a:t>dalam</a:t>
          </a:r>
          <a:r>
            <a:rPr lang="en-US" b="0" i="0" baseline="0" dirty="0" smtClean="0"/>
            <a:t> </a:t>
          </a:r>
          <a:r>
            <a:rPr lang="en-US" b="0" i="0" baseline="0" dirty="0" err="1" smtClean="0"/>
            <a:t>ajaran</a:t>
          </a:r>
          <a:r>
            <a:rPr lang="en-US" b="0" i="0" baseline="0" dirty="0" smtClean="0"/>
            <a:t> Islam. </a:t>
          </a:r>
          <a:endParaRPr lang="ar-SA" b="0" i="0" baseline="0" dirty="0"/>
        </a:p>
      </dgm:t>
    </dgm:pt>
    <dgm:pt modelId="{C0257360-1FFE-4A89-9F12-DD3EACDEFA05}" type="parTrans" cxnId="{3E307575-E312-4D85-B1CE-9F603DED7F81}">
      <dgm:prSet/>
      <dgm:spPr/>
      <dgm:t>
        <a:bodyPr/>
        <a:lstStyle/>
        <a:p>
          <a:endParaRPr lang="en-US"/>
        </a:p>
      </dgm:t>
    </dgm:pt>
    <dgm:pt modelId="{25065D8D-CA40-46BB-9274-4092A4FEF27D}" type="sibTrans" cxnId="{3E307575-E312-4D85-B1CE-9F603DED7F81}">
      <dgm:prSet/>
      <dgm:spPr/>
      <dgm:t>
        <a:bodyPr/>
        <a:lstStyle/>
        <a:p>
          <a:endParaRPr lang="en-US"/>
        </a:p>
      </dgm:t>
    </dgm:pt>
    <dgm:pt modelId="{4CC09864-DD35-4BB4-8F2D-FA2E0B0CB5A2}">
      <dgm:prSet custT="1"/>
      <dgm:spPr/>
      <dgm:t>
        <a:bodyPr/>
        <a:lstStyle/>
        <a:p>
          <a:pPr rtl="0"/>
          <a:r>
            <a:rPr lang="en-US" sz="2400" b="0" i="0" baseline="0" dirty="0" err="1" smtClean="0"/>
            <a:t>Mereka</a:t>
          </a:r>
          <a:r>
            <a:rPr lang="en-US" sz="2400" b="0" i="0" baseline="0" dirty="0" smtClean="0"/>
            <a:t> </a:t>
          </a:r>
          <a:r>
            <a:rPr lang="en-US" sz="2400" b="0" i="0" baseline="0" dirty="0" err="1" smtClean="0"/>
            <a:t>sebagai</a:t>
          </a:r>
          <a:r>
            <a:rPr lang="en-US" sz="2400" b="0" i="0" baseline="0" dirty="0" smtClean="0"/>
            <a:t> </a:t>
          </a:r>
          <a:r>
            <a:rPr lang="en-US" sz="2400" b="0" i="0" baseline="0" dirty="0" err="1" smtClean="0"/>
            <a:t>pembina</a:t>
          </a:r>
          <a:r>
            <a:rPr lang="en-US" sz="2400" b="0" i="0" baseline="0" dirty="0" smtClean="0"/>
            <a:t> </a:t>
          </a:r>
          <a:r>
            <a:rPr lang="en-US" sz="2400" b="0" i="0" baseline="0" dirty="0" err="1" smtClean="0"/>
            <a:t>tamadun</a:t>
          </a:r>
          <a:r>
            <a:rPr lang="en-US" sz="2400" b="0" i="0" baseline="0" dirty="0" smtClean="0"/>
            <a:t> yang </a:t>
          </a:r>
          <a:r>
            <a:rPr lang="en-US" sz="2400" b="0" i="0" baseline="0" dirty="0" err="1" smtClean="0"/>
            <a:t>mampu</a:t>
          </a:r>
          <a:r>
            <a:rPr lang="en-US" sz="2400" b="0" i="0" baseline="0" dirty="0" smtClean="0"/>
            <a:t> </a:t>
          </a:r>
          <a:r>
            <a:rPr lang="en-US" sz="2400" b="0" i="0" baseline="0" dirty="0" err="1" smtClean="0"/>
            <a:t>menghayati</a:t>
          </a:r>
          <a:r>
            <a:rPr lang="en-US" sz="2400" b="0" i="0" baseline="0" dirty="0" smtClean="0"/>
            <a:t> </a:t>
          </a:r>
          <a:r>
            <a:rPr lang="en-US" sz="2400" b="0" i="0" baseline="0" dirty="0" err="1" smtClean="0"/>
            <a:t>kerohanian</a:t>
          </a:r>
          <a:r>
            <a:rPr lang="en-US" sz="2400" b="0" i="0" baseline="0" dirty="0" smtClean="0"/>
            <a:t> Islam </a:t>
          </a:r>
          <a:r>
            <a:rPr lang="en-US" sz="2400" b="0" i="0" baseline="0" dirty="0" err="1" smtClean="0"/>
            <a:t>secara</a:t>
          </a:r>
          <a:r>
            <a:rPr lang="en-US" sz="2400" b="0" i="0" baseline="0" dirty="0" smtClean="0"/>
            <a:t> </a:t>
          </a:r>
          <a:r>
            <a:rPr lang="en-US" sz="2400" b="0" i="0" baseline="0" dirty="0" err="1" smtClean="0"/>
            <a:t>dinamik</a:t>
          </a:r>
          <a:r>
            <a:rPr lang="en-US" sz="2400" b="0" i="0" baseline="0" dirty="0" smtClean="0"/>
            <a:t> </a:t>
          </a:r>
          <a:r>
            <a:rPr lang="en-US" sz="2400" b="0" i="0" baseline="0" dirty="0" err="1" smtClean="0"/>
            <a:t>dan</a:t>
          </a:r>
          <a:r>
            <a:rPr lang="en-US" sz="2400" b="0" i="0" baseline="0" dirty="0" smtClean="0"/>
            <a:t> </a:t>
          </a:r>
          <a:r>
            <a:rPr lang="en-US" sz="2400" b="0" i="0" baseline="0" dirty="0" err="1" smtClean="0"/>
            <a:t>positif</a:t>
          </a:r>
          <a:r>
            <a:rPr lang="en-US" sz="2400" b="0" i="0" baseline="0" dirty="0" smtClean="0"/>
            <a:t>. </a:t>
          </a:r>
          <a:endParaRPr lang="en-US" sz="2400" b="0" i="0" baseline="0" dirty="0"/>
        </a:p>
      </dgm:t>
    </dgm:pt>
    <dgm:pt modelId="{72C948AD-F073-4BFA-B76F-CBD7D75B0880}" type="parTrans" cxnId="{97B10014-F3FB-4C4A-BA5C-07277EA82EA0}">
      <dgm:prSet/>
      <dgm:spPr/>
      <dgm:t>
        <a:bodyPr/>
        <a:lstStyle/>
        <a:p>
          <a:endParaRPr lang="en-US"/>
        </a:p>
      </dgm:t>
    </dgm:pt>
    <dgm:pt modelId="{249CD814-25C6-495C-9778-225FB5FCD0CC}" type="sibTrans" cxnId="{97B10014-F3FB-4C4A-BA5C-07277EA82EA0}">
      <dgm:prSet/>
      <dgm:spPr/>
      <dgm:t>
        <a:bodyPr/>
        <a:lstStyle/>
        <a:p>
          <a:endParaRPr lang="en-US"/>
        </a:p>
      </dgm:t>
    </dgm:pt>
    <dgm:pt modelId="{E0AA134D-0B7C-469E-9BC3-1A60810B49F3}" type="pres">
      <dgm:prSet presAssocID="{89367108-B8E8-4505-B485-9E0361D9C0F2}" presName="matrix" presStyleCnt="0">
        <dgm:presLayoutVars>
          <dgm:chMax val="1"/>
          <dgm:dir/>
          <dgm:resizeHandles val="exact"/>
        </dgm:presLayoutVars>
      </dgm:prSet>
      <dgm:spPr/>
    </dgm:pt>
    <dgm:pt modelId="{26C8F8E2-6D52-469F-8BAC-3F9B63E625F7}" type="pres">
      <dgm:prSet presAssocID="{89367108-B8E8-4505-B485-9E0361D9C0F2}" presName="diamond" presStyleLbl="bgShp" presStyleIdx="0" presStyleCnt="1"/>
      <dgm:spPr/>
    </dgm:pt>
    <dgm:pt modelId="{2FA7AD22-F8D0-4F66-9A04-DD9790E08C28}" type="pres">
      <dgm:prSet presAssocID="{89367108-B8E8-4505-B485-9E0361D9C0F2}" presName="quad1" presStyleLbl="node1" presStyleIdx="0" presStyleCnt="4">
        <dgm:presLayoutVars>
          <dgm:chMax val="0"/>
          <dgm:chPref val="0"/>
          <dgm:bulletEnabled val="1"/>
        </dgm:presLayoutVars>
      </dgm:prSet>
      <dgm:spPr/>
    </dgm:pt>
    <dgm:pt modelId="{787FE6BC-558F-4B74-ACA6-E1477D7DBBF2}" type="pres">
      <dgm:prSet presAssocID="{89367108-B8E8-4505-B485-9E0361D9C0F2}" presName="quad2" presStyleLbl="node1" presStyleIdx="1" presStyleCnt="4">
        <dgm:presLayoutVars>
          <dgm:chMax val="0"/>
          <dgm:chPref val="0"/>
          <dgm:bulletEnabled val="1"/>
        </dgm:presLayoutVars>
      </dgm:prSet>
      <dgm:spPr/>
    </dgm:pt>
    <dgm:pt modelId="{95DD8C7F-F46C-4AB0-BBB0-8D890CEB7F4D}" type="pres">
      <dgm:prSet presAssocID="{89367108-B8E8-4505-B485-9E0361D9C0F2}" presName="quad3" presStyleLbl="node1" presStyleIdx="2" presStyleCnt="4">
        <dgm:presLayoutVars>
          <dgm:chMax val="0"/>
          <dgm:chPref val="0"/>
          <dgm:bulletEnabled val="1"/>
        </dgm:presLayoutVars>
      </dgm:prSet>
      <dgm:spPr/>
    </dgm:pt>
    <dgm:pt modelId="{05343DC8-D9B7-441C-ADAF-6B83E820B036}" type="pres">
      <dgm:prSet presAssocID="{89367108-B8E8-4505-B485-9E0361D9C0F2}" presName="quad4" presStyleLbl="node1" presStyleIdx="3" presStyleCnt="4">
        <dgm:presLayoutVars>
          <dgm:chMax val="0"/>
          <dgm:chPref val="0"/>
          <dgm:bulletEnabled val="1"/>
        </dgm:presLayoutVars>
      </dgm:prSet>
      <dgm:spPr/>
    </dgm:pt>
  </dgm:ptLst>
  <dgm:cxnLst>
    <dgm:cxn modelId="{07069266-B283-48A6-A262-BFF7FBFD8CDA}" type="presOf" srcId="{D2AE900F-29E3-475C-BE29-2AB4A9BFBA4E}" destId="{787FE6BC-558F-4B74-ACA6-E1477D7DBBF2}" srcOrd="0" destOrd="0" presId="urn:microsoft.com/office/officeart/2005/8/layout/matrix3"/>
    <dgm:cxn modelId="{8CC1DC3B-0115-42C1-81F1-331D1E6CFBF1}" srcId="{89367108-B8E8-4505-B485-9E0361D9C0F2}" destId="{D2AE900F-29E3-475C-BE29-2AB4A9BFBA4E}" srcOrd="1" destOrd="0" parTransId="{8034F0DD-DB60-453A-AC34-C7B9671496E6}" sibTransId="{C46A20D5-BF00-491D-8BFB-BE48E5E7F3FB}"/>
    <dgm:cxn modelId="{BCA33BCE-94EB-4202-BB44-92C173DBA52B}" type="presOf" srcId="{89367108-B8E8-4505-B485-9E0361D9C0F2}" destId="{E0AA134D-0B7C-469E-9BC3-1A60810B49F3}" srcOrd="0" destOrd="0" presId="urn:microsoft.com/office/officeart/2005/8/layout/matrix3"/>
    <dgm:cxn modelId="{A4FE8E83-A534-411D-A819-08FA8928C5D2}" type="presOf" srcId="{D2363327-1BE9-41D7-9557-450F21CFB899}" destId="{2FA7AD22-F8D0-4F66-9A04-DD9790E08C28}" srcOrd="0" destOrd="0" presId="urn:microsoft.com/office/officeart/2005/8/layout/matrix3"/>
    <dgm:cxn modelId="{97B10014-F3FB-4C4A-BA5C-07277EA82EA0}" srcId="{89367108-B8E8-4505-B485-9E0361D9C0F2}" destId="{4CC09864-DD35-4BB4-8F2D-FA2E0B0CB5A2}" srcOrd="3" destOrd="0" parTransId="{72C948AD-F073-4BFA-B76F-CBD7D75B0880}" sibTransId="{249CD814-25C6-495C-9778-225FB5FCD0CC}"/>
    <dgm:cxn modelId="{CAE6488A-EDE7-4F17-849B-A03BEDD66541}" srcId="{89367108-B8E8-4505-B485-9E0361D9C0F2}" destId="{D2363327-1BE9-41D7-9557-450F21CFB899}" srcOrd="0" destOrd="0" parTransId="{F36A93B4-3458-4BF3-848C-49A054C62F4E}" sibTransId="{181FC4B8-4EB6-4F53-B5D0-127661B7FD9F}"/>
    <dgm:cxn modelId="{EFBB075D-D31A-4F3C-9776-583B0FBDB917}" type="presOf" srcId="{4CC09864-DD35-4BB4-8F2D-FA2E0B0CB5A2}" destId="{05343DC8-D9B7-441C-ADAF-6B83E820B036}" srcOrd="0" destOrd="0" presId="urn:microsoft.com/office/officeart/2005/8/layout/matrix3"/>
    <dgm:cxn modelId="{3E307575-E312-4D85-B1CE-9F603DED7F81}" srcId="{89367108-B8E8-4505-B485-9E0361D9C0F2}" destId="{E4D4DE84-69C3-4EC9-98FD-7E42BB093221}" srcOrd="2" destOrd="0" parTransId="{C0257360-1FFE-4A89-9F12-DD3EACDEFA05}" sibTransId="{25065D8D-CA40-46BB-9274-4092A4FEF27D}"/>
    <dgm:cxn modelId="{8C62AF38-6FBA-4A64-9FD8-836F43DE3C3A}" type="presOf" srcId="{E4D4DE84-69C3-4EC9-98FD-7E42BB093221}" destId="{95DD8C7F-F46C-4AB0-BBB0-8D890CEB7F4D}" srcOrd="0" destOrd="0" presId="urn:microsoft.com/office/officeart/2005/8/layout/matrix3"/>
    <dgm:cxn modelId="{CC2B0DA4-5065-475A-9AF6-F2AA160A3205}" type="presParOf" srcId="{E0AA134D-0B7C-469E-9BC3-1A60810B49F3}" destId="{26C8F8E2-6D52-469F-8BAC-3F9B63E625F7}" srcOrd="0" destOrd="0" presId="urn:microsoft.com/office/officeart/2005/8/layout/matrix3"/>
    <dgm:cxn modelId="{2A8916CE-FC06-48C4-919A-78B8FCC9FB21}" type="presParOf" srcId="{E0AA134D-0B7C-469E-9BC3-1A60810B49F3}" destId="{2FA7AD22-F8D0-4F66-9A04-DD9790E08C28}" srcOrd="1" destOrd="0" presId="urn:microsoft.com/office/officeart/2005/8/layout/matrix3"/>
    <dgm:cxn modelId="{6577D1C0-CD62-4077-ADCB-D4934019D3C4}" type="presParOf" srcId="{E0AA134D-0B7C-469E-9BC3-1A60810B49F3}" destId="{787FE6BC-558F-4B74-ACA6-E1477D7DBBF2}" srcOrd="2" destOrd="0" presId="urn:microsoft.com/office/officeart/2005/8/layout/matrix3"/>
    <dgm:cxn modelId="{D0DCE1BF-4108-4615-9771-2FFAFDC085A9}" type="presParOf" srcId="{E0AA134D-0B7C-469E-9BC3-1A60810B49F3}" destId="{95DD8C7F-F46C-4AB0-BBB0-8D890CEB7F4D}" srcOrd="3" destOrd="0" presId="urn:microsoft.com/office/officeart/2005/8/layout/matrix3"/>
    <dgm:cxn modelId="{94E124D6-EA25-44EE-BF5E-A772473D596E}" type="presParOf" srcId="{E0AA134D-0B7C-469E-9BC3-1A60810B49F3}" destId="{05343DC8-D9B7-441C-ADAF-6B83E820B036}" srcOrd="4" destOrd="0" presId="urn:microsoft.com/office/officeart/2005/8/layout/matrix3"/>
  </dgm:cxnLst>
  <dgm:bg/>
  <dgm:whole/>
</dgm:dataModel>
</file>

<file path=ppt/diagrams/data6.xml><?xml version="1.0" encoding="utf-8"?>
<dgm:dataModel xmlns:dgm="http://schemas.openxmlformats.org/drawingml/2006/diagram" xmlns:a="http://schemas.openxmlformats.org/drawingml/2006/main">
  <dgm:ptLst>
    <dgm:pt modelId="{6801A931-2399-4F2A-A914-0CCD1A416567}" type="doc">
      <dgm:prSet loTypeId="urn:microsoft.com/office/officeart/2005/8/layout/hList6" loCatId="list" qsTypeId="urn:microsoft.com/office/officeart/2005/8/quickstyle/3d9" qsCatId="3D" csTypeId="urn:microsoft.com/office/officeart/2005/8/colors/colorful5" csCatId="colorful" phldr="1"/>
      <dgm:spPr/>
      <dgm:t>
        <a:bodyPr/>
        <a:lstStyle/>
        <a:p>
          <a:endParaRPr lang="en-US"/>
        </a:p>
      </dgm:t>
    </dgm:pt>
    <dgm:pt modelId="{C80C997E-CF27-4AEA-BC53-53C738F6EF22}">
      <dgm:prSet/>
      <dgm:spPr/>
      <dgm:t>
        <a:bodyPr/>
        <a:lstStyle/>
        <a:p>
          <a:pPr algn="ctr" rtl="0"/>
          <a:r>
            <a:rPr lang="en-US" dirty="0" err="1" smtClean="0"/>
            <a:t>Mereka</a:t>
          </a:r>
          <a:r>
            <a:rPr lang="en-US" dirty="0" smtClean="0"/>
            <a:t> </a:t>
          </a:r>
          <a:r>
            <a:rPr lang="en-US" dirty="0" err="1" smtClean="0"/>
            <a:t>adalah</a:t>
          </a:r>
          <a:r>
            <a:rPr lang="en-US" dirty="0" smtClean="0"/>
            <a:t> </a:t>
          </a:r>
          <a:r>
            <a:rPr lang="en-US" dirty="0" err="1" smtClean="0"/>
            <a:t>generasi</a:t>
          </a:r>
          <a:r>
            <a:rPr lang="en-US" dirty="0" smtClean="0"/>
            <a:t> yang </a:t>
          </a:r>
          <a:r>
            <a:rPr lang="en-US" dirty="0" err="1" smtClean="0"/>
            <a:t>berjaya</a:t>
          </a:r>
          <a:r>
            <a:rPr lang="en-US" dirty="0" smtClean="0"/>
            <a:t> </a:t>
          </a:r>
          <a:r>
            <a:rPr lang="en-US" dirty="0" err="1" smtClean="0"/>
            <a:t>membentuk</a:t>
          </a:r>
          <a:r>
            <a:rPr lang="en-US" dirty="0" smtClean="0"/>
            <a:t> </a:t>
          </a:r>
          <a:r>
            <a:rPr lang="en-US" dirty="0" err="1" smtClean="0"/>
            <a:t>dan</a:t>
          </a:r>
          <a:r>
            <a:rPr lang="en-US" dirty="0" smtClean="0"/>
            <a:t> </a:t>
          </a:r>
          <a:r>
            <a:rPr lang="en-US" dirty="0" err="1" smtClean="0"/>
            <a:t>menanam</a:t>
          </a:r>
          <a:r>
            <a:rPr lang="en-US" dirty="0" smtClean="0"/>
            <a:t> </a:t>
          </a:r>
          <a:r>
            <a:rPr lang="en-US" dirty="0" err="1" smtClean="0"/>
            <a:t>unsur-unsur</a:t>
          </a:r>
          <a:r>
            <a:rPr lang="en-US" dirty="0" smtClean="0"/>
            <a:t> </a:t>
          </a:r>
          <a:r>
            <a:rPr lang="en-US" dirty="0" err="1" smtClean="0"/>
            <a:t>takut</a:t>
          </a:r>
          <a:r>
            <a:rPr lang="en-US" dirty="0" smtClean="0"/>
            <a:t> </a:t>
          </a:r>
          <a:r>
            <a:rPr lang="en-US" dirty="0" err="1" smtClean="0"/>
            <a:t>kepada</a:t>
          </a:r>
          <a:r>
            <a:rPr lang="en-US" dirty="0" smtClean="0"/>
            <a:t> Allah, </a:t>
          </a:r>
          <a:r>
            <a:rPr lang="en-US" dirty="0" err="1" smtClean="0"/>
            <a:t>membina</a:t>
          </a:r>
          <a:r>
            <a:rPr lang="en-US" dirty="0" smtClean="0"/>
            <a:t> </a:t>
          </a:r>
          <a:r>
            <a:rPr lang="en-US" dirty="0" err="1" smtClean="0"/>
            <a:t>jiwa</a:t>
          </a:r>
          <a:r>
            <a:rPr lang="en-US" dirty="0" smtClean="0"/>
            <a:t> </a:t>
          </a:r>
          <a:r>
            <a:rPr lang="en-US" dirty="0" err="1" smtClean="0"/>
            <a:t>berani</a:t>
          </a:r>
          <a:r>
            <a:rPr lang="en-US" dirty="0" smtClean="0"/>
            <a:t>, </a:t>
          </a:r>
          <a:r>
            <a:rPr lang="en-US" dirty="0" err="1" smtClean="0"/>
            <a:t>merdeka</a:t>
          </a:r>
          <a:r>
            <a:rPr lang="en-US" dirty="0" smtClean="0"/>
            <a:t> </a:t>
          </a:r>
          <a:r>
            <a:rPr lang="en-US" dirty="0" err="1" smtClean="0"/>
            <a:t>dan</a:t>
          </a:r>
          <a:r>
            <a:rPr lang="en-US" dirty="0" smtClean="0"/>
            <a:t> </a:t>
          </a:r>
          <a:r>
            <a:rPr lang="en-US" dirty="0" err="1" smtClean="0"/>
            <a:t>bebas</a:t>
          </a:r>
          <a:r>
            <a:rPr lang="en-US" dirty="0" smtClean="0"/>
            <a:t>, </a:t>
          </a:r>
          <a:r>
            <a:rPr lang="en-US" dirty="0" err="1" smtClean="0"/>
            <a:t>matang</a:t>
          </a:r>
          <a:r>
            <a:rPr lang="en-US" dirty="0" smtClean="0"/>
            <a:t> </a:t>
          </a:r>
          <a:r>
            <a:rPr lang="en-US" dirty="0" err="1" smtClean="0"/>
            <a:t>dalam</a:t>
          </a:r>
          <a:r>
            <a:rPr lang="en-US" dirty="0" smtClean="0"/>
            <a:t> </a:t>
          </a:r>
          <a:r>
            <a:rPr lang="en-US" dirty="0" err="1" smtClean="0"/>
            <a:t>memberikan</a:t>
          </a:r>
          <a:r>
            <a:rPr lang="en-US" dirty="0" smtClean="0"/>
            <a:t> </a:t>
          </a:r>
          <a:r>
            <a:rPr lang="en-US" dirty="0" err="1" smtClean="0"/>
            <a:t>buah</a:t>
          </a:r>
          <a:r>
            <a:rPr lang="en-US" dirty="0" smtClean="0"/>
            <a:t> </a:t>
          </a:r>
          <a:r>
            <a:rPr lang="en-US" dirty="0" err="1" smtClean="0"/>
            <a:t>fikiran</a:t>
          </a:r>
          <a:r>
            <a:rPr lang="en-US" dirty="0" smtClean="0"/>
            <a:t> </a:t>
          </a:r>
          <a:r>
            <a:rPr lang="en-US" dirty="0" err="1" smtClean="0"/>
            <a:t>dan</a:t>
          </a:r>
          <a:r>
            <a:rPr lang="en-US" dirty="0" smtClean="0"/>
            <a:t> </a:t>
          </a:r>
          <a:r>
            <a:rPr lang="en-US" dirty="0" err="1" smtClean="0"/>
            <a:t>membuat</a:t>
          </a:r>
          <a:r>
            <a:rPr lang="en-US" dirty="0" smtClean="0"/>
            <a:t> </a:t>
          </a:r>
          <a:r>
            <a:rPr lang="en-US" dirty="0" err="1" smtClean="0"/>
            <a:t>keputusan</a:t>
          </a:r>
          <a:r>
            <a:rPr lang="en-US" dirty="0" smtClean="0"/>
            <a:t>, </a:t>
          </a:r>
          <a:r>
            <a:rPr lang="en-US" dirty="0" err="1" smtClean="0"/>
            <a:t>sentiasa</a:t>
          </a:r>
          <a:r>
            <a:rPr lang="en-US" dirty="0" smtClean="0"/>
            <a:t> </a:t>
          </a:r>
          <a:r>
            <a:rPr lang="en-US" dirty="0" err="1" smtClean="0"/>
            <a:t>melahirkan</a:t>
          </a:r>
          <a:r>
            <a:rPr lang="en-US" dirty="0" smtClean="0"/>
            <a:t> idea-idea yang </a:t>
          </a:r>
          <a:r>
            <a:rPr lang="en-US" dirty="0" err="1" smtClean="0"/>
            <a:t>bernas</a:t>
          </a:r>
          <a:r>
            <a:rPr lang="en-US" dirty="0" smtClean="0"/>
            <a:t> </a:t>
          </a:r>
          <a:r>
            <a:rPr lang="en-US" dirty="0" err="1" smtClean="0"/>
            <a:t>dan</a:t>
          </a:r>
          <a:r>
            <a:rPr lang="en-US" dirty="0" smtClean="0"/>
            <a:t> </a:t>
          </a:r>
          <a:r>
            <a:rPr lang="en-US" dirty="0" err="1" smtClean="0"/>
            <a:t>membina</a:t>
          </a:r>
          <a:r>
            <a:rPr lang="en-US" dirty="0" smtClean="0"/>
            <a:t>. </a:t>
          </a:r>
          <a:endParaRPr lang="ar-SA" dirty="0"/>
        </a:p>
      </dgm:t>
    </dgm:pt>
    <dgm:pt modelId="{E6C5E55E-DF2F-4B2B-A3C3-D5E15F91C669}" type="parTrans" cxnId="{BA5AC33E-17ED-4FD6-AE5B-130A573FE281}">
      <dgm:prSet/>
      <dgm:spPr/>
      <dgm:t>
        <a:bodyPr/>
        <a:lstStyle/>
        <a:p>
          <a:endParaRPr lang="en-US"/>
        </a:p>
      </dgm:t>
    </dgm:pt>
    <dgm:pt modelId="{DD956B6E-6711-4FC7-9223-70F5BDA8F06F}" type="sibTrans" cxnId="{BA5AC33E-17ED-4FD6-AE5B-130A573FE281}">
      <dgm:prSet/>
      <dgm:spPr/>
      <dgm:t>
        <a:bodyPr/>
        <a:lstStyle/>
        <a:p>
          <a:endParaRPr lang="en-US"/>
        </a:p>
      </dgm:t>
    </dgm:pt>
    <dgm:pt modelId="{5EA04D5D-0D00-478B-84C6-C92D54487AE1}">
      <dgm:prSet/>
      <dgm:spPr/>
      <dgm:t>
        <a:bodyPr/>
        <a:lstStyle/>
        <a:p>
          <a:pPr algn="ctr" rtl="0"/>
          <a:r>
            <a:rPr lang="en-US" dirty="0" err="1" smtClean="0"/>
            <a:t>Pemikiran</a:t>
          </a:r>
          <a:r>
            <a:rPr lang="en-US" dirty="0" smtClean="0"/>
            <a:t> yang </a:t>
          </a:r>
          <a:r>
            <a:rPr lang="en-US" dirty="0" err="1" smtClean="0"/>
            <a:t>bersifat</a:t>
          </a:r>
          <a:r>
            <a:rPr lang="en-US" dirty="0" smtClean="0"/>
            <a:t> </a:t>
          </a:r>
          <a:r>
            <a:rPr lang="en-US" dirty="0" err="1" smtClean="0"/>
            <a:t>menyeluruh</a:t>
          </a:r>
          <a:r>
            <a:rPr lang="en-US" dirty="0" smtClean="0"/>
            <a:t> </a:t>
          </a:r>
          <a:r>
            <a:rPr lang="en-US" dirty="0" err="1" smtClean="0"/>
            <a:t>akan</a:t>
          </a:r>
          <a:r>
            <a:rPr lang="en-US" dirty="0" smtClean="0"/>
            <a:t> </a:t>
          </a:r>
          <a:r>
            <a:rPr lang="en-US" dirty="0" err="1" smtClean="0"/>
            <a:t>membentuk</a:t>
          </a:r>
          <a:r>
            <a:rPr lang="en-US" dirty="0" smtClean="0"/>
            <a:t> </a:t>
          </a:r>
          <a:r>
            <a:rPr lang="en-US" dirty="0" err="1" smtClean="0"/>
            <a:t>minda</a:t>
          </a:r>
          <a:r>
            <a:rPr lang="en-US" dirty="0" smtClean="0"/>
            <a:t> yang </a:t>
          </a:r>
          <a:r>
            <a:rPr lang="en-US" dirty="0" err="1" smtClean="0"/>
            <a:t>sempurna</a:t>
          </a:r>
          <a:r>
            <a:rPr lang="en-US" dirty="0" smtClean="0"/>
            <a:t> </a:t>
          </a:r>
          <a:r>
            <a:rPr lang="en-US" dirty="0" err="1" smtClean="0"/>
            <a:t>dan</a:t>
          </a:r>
          <a:r>
            <a:rPr lang="en-US" dirty="0" smtClean="0"/>
            <a:t> </a:t>
          </a:r>
          <a:r>
            <a:rPr lang="en-US" dirty="0" err="1" smtClean="0"/>
            <a:t>bijaksana</a:t>
          </a:r>
          <a:r>
            <a:rPr lang="en-US" dirty="0" smtClean="0"/>
            <a:t> </a:t>
          </a:r>
          <a:r>
            <a:rPr lang="en-US" dirty="0" err="1" smtClean="0"/>
            <a:t>di</a:t>
          </a:r>
          <a:r>
            <a:rPr lang="en-US" dirty="0" smtClean="0"/>
            <a:t> </a:t>
          </a:r>
          <a:r>
            <a:rPr lang="en-US" dirty="0" err="1" smtClean="0"/>
            <a:t>samping</a:t>
          </a:r>
          <a:r>
            <a:rPr lang="en-US" dirty="0" smtClean="0"/>
            <a:t> </a:t>
          </a:r>
          <a:r>
            <a:rPr lang="en-US" dirty="0" err="1" smtClean="0"/>
            <a:t>memantapkan</a:t>
          </a:r>
          <a:r>
            <a:rPr lang="en-US" dirty="0" smtClean="0"/>
            <a:t> </a:t>
          </a:r>
          <a:r>
            <a:rPr lang="en-US" dirty="0" err="1" smtClean="0"/>
            <a:t>keimanan</a:t>
          </a:r>
          <a:r>
            <a:rPr lang="en-US" dirty="0" smtClean="0"/>
            <a:t>. </a:t>
          </a:r>
          <a:endParaRPr lang="en-US" dirty="0"/>
        </a:p>
      </dgm:t>
    </dgm:pt>
    <dgm:pt modelId="{81BBF4E0-B6A8-4AC3-A1BE-AACACF6D0616}" type="parTrans" cxnId="{99A933C9-80D2-44FA-B370-514915083D46}">
      <dgm:prSet/>
      <dgm:spPr/>
      <dgm:t>
        <a:bodyPr/>
        <a:lstStyle/>
        <a:p>
          <a:endParaRPr lang="en-US"/>
        </a:p>
      </dgm:t>
    </dgm:pt>
    <dgm:pt modelId="{254542CD-A6E0-4E85-954F-994306DD3170}" type="sibTrans" cxnId="{99A933C9-80D2-44FA-B370-514915083D46}">
      <dgm:prSet/>
      <dgm:spPr/>
      <dgm:t>
        <a:bodyPr/>
        <a:lstStyle/>
        <a:p>
          <a:endParaRPr lang="en-US"/>
        </a:p>
      </dgm:t>
    </dgm:pt>
    <dgm:pt modelId="{6F939456-0A97-4D57-AA62-33E204D18B4B}" type="pres">
      <dgm:prSet presAssocID="{6801A931-2399-4F2A-A914-0CCD1A416567}" presName="Name0" presStyleCnt="0">
        <dgm:presLayoutVars>
          <dgm:dir/>
          <dgm:resizeHandles val="exact"/>
        </dgm:presLayoutVars>
      </dgm:prSet>
      <dgm:spPr/>
    </dgm:pt>
    <dgm:pt modelId="{490C3791-330E-4EFB-AA84-5195750BE393}" type="pres">
      <dgm:prSet presAssocID="{C80C997E-CF27-4AEA-BC53-53C738F6EF22}" presName="node" presStyleLbl="node1" presStyleIdx="0" presStyleCnt="2">
        <dgm:presLayoutVars>
          <dgm:bulletEnabled val="1"/>
        </dgm:presLayoutVars>
      </dgm:prSet>
      <dgm:spPr/>
    </dgm:pt>
    <dgm:pt modelId="{9FCAA4A1-BBDD-4D0D-B9AC-6360E6AF655E}" type="pres">
      <dgm:prSet presAssocID="{DD956B6E-6711-4FC7-9223-70F5BDA8F06F}" presName="sibTrans" presStyleCnt="0"/>
      <dgm:spPr/>
    </dgm:pt>
    <dgm:pt modelId="{FFCC6D81-9639-4B6D-8FB5-5CA49BA80C0B}" type="pres">
      <dgm:prSet presAssocID="{5EA04D5D-0D00-478B-84C6-C92D54487AE1}" presName="node" presStyleLbl="node1" presStyleIdx="1" presStyleCnt="2">
        <dgm:presLayoutVars>
          <dgm:bulletEnabled val="1"/>
        </dgm:presLayoutVars>
      </dgm:prSet>
      <dgm:spPr/>
    </dgm:pt>
  </dgm:ptLst>
  <dgm:cxnLst>
    <dgm:cxn modelId="{99A933C9-80D2-44FA-B370-514915083D46}" srcId="{6801A931-2399-4F2A-A914-0CCD1A416567}" destId="{5EA04D5D-0D00-478B-84C6-C92D54487AE1}" srcOrd="1" destOrd="0" parTransId="{81BBF4E0-B6A8-4AC3-A1BE-AACACF6D0616}" sibTransId="{254542CD-A6E0-4E85-954F-994306DD3170}"/>
    <dgm:cxn modelId="{EF40DD83-3DA0-4077-BE02-54194673ADB6}" type="presOf" srcId="{C80C997E-CF27-4AEA-BC53-53C738F6EF22}" destId="{490C3791-330E-4EFB-AA84-5195750BE393}" srcOrd="0" destOrd="0" presId="urn:microsoft.com/office/officeart/2005/8/layout/hList6"/>
    <dgm:cxn modelId="{7A3F8EEA-649E-4DE8-8155-C271DE81FA81}" type="presOf" srcId="{5EA04D5D-0D00-478B-84C6-C92D54487AE1}" destId="{FFCC6D81-9639-4B6D-8FB5-5CA49BA80C0B}" srcOrd="0" destOrd="0" presId="urn:microsoft.com/office/officeart/2005/8/layout/hList6"/>
    <dgm:cxn modelId="{701A4A7B-E715-4069-89F4-23A865C46AEE}" type="presOf" srcId="{6801A931-2399-4F2A-A914-0CCD1A416567}" destId="{6F939456-0A97-4D57-AA62-33E204D18B4B}" srcOrd="0" destOrd="0" presId="urn:microsoft.com/office/officeart/2005/8/layout/hList6"/>
    <dgm:cxn modelId="{BA5AC33E-17ED-4FD6-AE5B-130A573FE281}" srcId="{6801A931-2399-4F2A-A914-0CCD1A416567}" destId="{C80C997E-CF27-4AEA-BC53-53C738F6EF22}" srcOrd="0" destOrd="0" parTransId="{E6C5E55E-DF2F-4B2B-A3C3-D5E15F91C669}" sibTransId="{DD956B6E-6711-4FC7-9223-70F5BDA8F06F}"/>
    <dgm:cxn modelId="{B97F24DF-3150-415A-AA69-89532B8249D4}" type="presParOf" srcId="{6F939456-0A97-4D57-AA62-33E204D18B4B}" destId="{490C3791-330E-4EFB-AA84-5195750BE393}" srcOrd="0" destOrd="0" presId="urn:microsoft.com/office/officeart/2005/8/layout/hList6"/>
    <dgm:cxn modelId="{E879D632-DC2C-43EE-BB34-28B88F8F02DF}" type="presParOf" srcId="{6F939456-0A97-4D57-AA62-33E204D18B4B}" destId="{9FCAA4A1-BBDD-4D0D-B9AC-6360E6AF655E}" srcOrd="1" destOrd="0" presId="urn:microsoft.com/office/officeart/2005/8/layout/hList6"/>
    <dgm:cxn modelId="{2A833830-BA4A-4837-B962-C3B2C6BA55CE}" type="presParOf" srcId="{6F939456-0A97-4D57-AA62-33E204D18B4B}" destId="{FFCC6D81-9639-4B6D-8FB5-5CA49BA80C0B}" srcOrd="2" destOrd="0" presId="urn:microsoft.com/office/officeart/2005/8/layout/hList6"/>
  </dgm:cxnLst>
  <dgm:bg/>
  <dgm:whole/>
</dgm:dataModel>
</file>

<file path=ppt/diagrams/data7.xml><?xml version="1.0" encoding="utf-8"?>
<dgm:dataModel xmlns:dgm="http://schemas.openxmlformats.org/drawingml/2006/diagram" xmlns:a="http://schemas.openxmlformats.org/drawingml/2006/main">
  <dgm:ptLst>
    <dgm:pt modelId="{34A43053-AD08-4244-8DFE-6381F38ED263}" type="doc">
      <dgm:prSet loTypeId="urn:microsoft.com/office/officeart/2005/8/layout/venn1" loCatId="relationship" qsTypeId="urn:microsoft.com/office/officeart/2005/8/quickstyle/3d5" qsCatId="3D" csTypeId="urn:microsoft.com/office/officeart/2005/8/colors/colorful5" csCatId="colorful"/>
      <dgm:spPr/>
      <dgm:t>
        <a:bodyPr/>
        <a:lstStyle/>
        <a:p>
          <a:endParaRPr lang="en-US"/>
        </a:p>
      </dgm:t>
    </dgm:pt>
    <dgm:pt modelId="{F64DB575-F1BD-4BA2-BD02-44C3272F240E}">
      <dgm:prSet custT="1"/>
      <dgm:spPr/>
      <dgm:t>
        <a:bodyPr/>
        <a:lstStyle/>
        <a:p>
          <a:pPr rtl="0"/>
          <a:r>
            <a:rPr lang="en-US" sz="2400" dirty="0" err="1" smtClean="0"/>
            <a:t>Minda</a:t>
          </a:r>
          <a:r>
            <a:rPr lang="en-US" sz="2400" dirty="0" smtClean="0"/>
            <a:t> yang </a:t>
          </a:r>
          <a:r>
            <a:rPr lang="en-US" sz="2400" dirty="0" err="1" smtClean="0"/>
            <a:t>positif</a:t>
          </a:r>
          <a:r>
            <a:rPr lang="en-US" sz="2400" dirty="0" smtClean="0"/>
            <a:t> </a:t>
          </a:r>
          <a:r>
            <a:rPr lang="en-US" sz="2400" dirty="0" err="1" smtClean="0"/>
            <a:t>bersikap</a:t>
          </a:r>
          <a:r>
            <a:rPr lang="en-US" sz="2400" dirty="0" smtClean="0"/>
            <a:t> </a:t>
          </a:r>
          <a:r>
            <a:rPr lang="en-US" sz="2400" dirty="0" err="1" smtClean="0"/>
            <a:t>tidak</a:t>
          </a:r>
          <a:r>
            <a:rPr lang="en-US" sz="2400" dirty="0" smtClean="0"/>
            <a:t> </a:t>
          </a:r>
          <a:r>
            <a:rPr lang="en-US" sz="2400" dirty="0" err="1" smtClean="0"/>
            <a:t>putus</a:t>
          </a:r>
          <a:r>
            <a:rPr lang="en-US" sz="2400" dirty="0" smtClean="0"/>
            <a:t> </a:t>
          </a:r>
          <a:r>
            <a:rPr lang="en-US" sz="2400" dirty="0" err="1" smtClean="0"/>
            <a:t>asa</a:t>
          </a:r>
          <a:r>
            <a:rPr lang="en-US" sz="2400" dirty="0" smtClean="0"/>
            <a:t> </a:t>
          </a:r>
          <a:r>
            <a:rPr lang="en-US" sz="2400" dirty="0" err="1" smtClean="0"/>
            <a:t>terhadap</a:t>
          </a:r>
          <a:r>
            <a:rPr lang="en-US" sz="2400" dirty="0" smtClean="0"/>
            <a:t> </a:t>
          </a:r>
          <a:r>
            <a:rPr lang="en-US" sz="2400" dirty="0" err="1" smtClean="0"/>
            <a:t>rahmat</a:t>
          </a:r>
          <a:r>
            <a:rPr lang="en-US" sz="2400" dirty="0" smtClean="0"/>
            <a:t> Allah, </a:t>
          </a:r>
          <a:r>
            <a:rPr lang="en-US" sz="2400" dirty="0" err="1" smtClean="0"/>
            <a:t>tidak</a:t>
          </a:r>
          <a:r>
            <a:rPr lang="en-US" sz="2400" dirty="0" smtClean="0"/>
            <a:t> </a:t>
          </a:r>
          <a:r>
            <a:rPr lang="en-US" sz="2400" dirty="0" err="1" smtClean="0"/>
            <a:t>sombong</a:t>
          </a:r>
          <a:r>
            <a:rPr lang="en-US" sz="2400" dirty="0" smtClean="0"/>
            <a:t> </a:t>
          </a:r>
          <a:r>
            <a:rPr lang="en-US" sz="2400" dirty="0" err="1" smtClean="0"/>
            <a:t>dan</a:t>
          </a:r>
          <a:r>
            <a:rPr lang="en-US" sz="2400" dirty="0" smtClean="0"/>
            <a:t> </a:t>
          </a:r>
          <a:r>
            <a:rPr lang="en-US" sz="2400" dirty="0" err="1" smtClean="0"/>
            <a:t>tidak</a:t>
          </a:r>
          <a:r>
            <a:rPr lang="en-US" sz="2400" dirty="0" smtClean="0"/>
            <a:t> </a:t>
          </a:r>
          <a:r>
            <a:rPr lang="en-US" sz="2400" dirty="0" err="1" smtClean="0"/>
            <a:t>lupa</a:t>
          </a:r>
          <a:r>
            <a:rPr lang="en-US" sz="2400" dirty="0" smtClean="0"/>
            <a:t> </a:t>
          </a:r>
          <a:r>
            <a:rPr lang="en-US" sz="2400" dirty="0" err="1" smtClean="0"/>
            <a:t>diri</a:t>
          </a:r>
          <a:r>
            <a:rPr lang="en-US" sz="2400" dirty="0" smtClean="0"/>
            <a:t> </a:t>
          </a:r>
          <a:r>
            <a:rPr lang="en-US" sz="2400" dirty="0" err="1" smtClean="0"/>
            <a:t>apabila</a:t>
          </a:r>
          <a:r>
            <a:rPr lang="en-US" sz="2400" dirty="0" smtClean="0"/>
            <a:t> </a:t>
          </a:r>
          <a:r>
            <a:rPr lang="en-US" sz="2400" dirty="0" err="1" smtClean="0"/>
            <a:t>diberi</a:t>
          </a:r>
          <a:r>
            <a:rPr lang="en-US" sz="2400" dirty="0" smtClean="0"/>
            <a:t> </a:t>
          </a:r>
          <a:r>
            <a:rPr lang="en-US" sz="2400" dirty="0" err="1" smtClean="0"/>
            <a:t>kejayaan</a:t>
          </a:r>
          <a:r>
            <a:rPr lang="en-US" sz="2400" dirty="0" smtClean="0"/>
            <a:t>, </a:t>
          </a:r>
          <a:r>
            <a:rPr lang="en-US" sz="2400" dirty="0" err="1" smtClean="0"/>
            <a:t>kerana</a:t>
          </a:r>
          <a:r>
            <a:rPr lang="en-US" sz="2400" dirty="0" smtClean="0"/>
            <a:t> </a:t>
          </a:r>
          <a:r>
            <a:rPr lang="en-US" sz="2400" dirty="0" err="1" smtClean="0"/>
            <a:t>menyakini</a:t>
          </a:r>
          <a:r>
            <a:rPr lang="en-US" sz="2400" dirty="0" smtClean="0"/>
            <a:t> </a:t>
          </a:r>
          <a:r>
            <a:rPr lang="en-US" sz="2400" dirty="0" err="1" smtClean="0"/>
            <a:t>itu</a:t>
          </a:r>
          <a:r>
            <a:rPr lang="en-US" sz="2400" dirty="0" smtClean="0"/>
            <a:t> </a:t>
          </a:r>
          <a:r>
            <a:rPr lang="en-US" sz="2400" dirty="0" err="1" smtClean="0"/>
            <a:t>adalah</a:t>
          </a:r>
          <a:r>
            <a:rPr lang="en-US" sz="2400" dirty="0" smtClean="0"/>
            <a:t> </a:t>
          </a:r>
          <a:r>
            <a:rPr lang="en-US" sz="2400" dirty="0" err="1" smtClean="0"/>
            <a:t>dari</a:t>
          </a:r>
          <a:r>
            <a:rPr lang="en-US" sz="2400" dirty="0" smtClean="0"/>
            <a:t> Allah SWT. </a:t>
          </a:r>
          <a:endParaRPr lang="ar-SA" sz="2400" dirty="0"/>
        </a:p>
      </dgm:t>
    </dgm:pt>
    <dgm:pt modelId="{FDFE72E8-8DB3-437C-8026-65D5A5E93218}" type="parTrans" cxnId="{C8F585D3-FAD4-40A9-A6F4-5DAA263679A9}">
      <dgm:prSet/>
      <dgm:spPr/>
      <dgm:t>
        <a:bodyPr/>
        <a:lstStyle/>
        <a:p>
          <a:endParaRPr lang="en-US"/>
        </a:p>
      </dgm:t>
    </dgm:pt>
    <dgm:pt modelId="{C21F8A9D-4A9C-4B9E-B5F6-A73B54637E5F}" type="sibTrans" cxnId="{C8F585D3-FAD4-40A9-A6F4-5DAA263679A9}">
      <dgm:prSet/>
      <dgm:spPr/>
      <dgm:t>
        <a:bodyPr/>
        <a:lstStyle/>
        <a:p>
          <a:endParaRPr lang="en-US"/>
        </a:p>
      </dgm:t>
    </dgm:pt>
    <dgm:pt modelId="{8E4CD843-A528-4472-B290-A9C305247DED}">
      <dgm:prSet custT="1"/>
      <dgm:spPr/>
      <dgm:t>
        <a:bodyPr/>
        <a:lstStyle/>
        <a:p>
          <a:pPr rtl="0"/>
          <a:r>
            <a:rPr lang="en-US" sz="2400" dirty="0" err="1" smtClean="0"/>
            <a:t>Inilah</a:t>
          </a:r>
          <a:r>
            <a:rPr lang="en-US" sz="2400" dirty="0" smtClean="0"/>
            <a:t> </a:t>
          </a:r>
          <a:r>
            <a:rPr lang="en-US" sz="2400" dirty="0" err="1" smtClean="0"/>
            <a:t>minda</a:t>
          </a:r>
          <a:r>
            <a:rPr lang="en-US" sz="2400" dirty="0" smtClean="0"/>
            <a:t> </a:t>
          </a:r>
          <a:r>
            <a:rPr lang="en-US" sz="2400" dirty="0" err="1" smtClean="0"/>
            <a:t>quranik</a:t>
          </a:r>
          <a:r>
            <a:rPr lang="en-US" sz="2400" dirty="0" smtClean="0"/>
            <a:t>. </a:t>
          </a:r>
          <a:r>
            <a:rPr lang="en-US" sz="2400" dirty="0" err="1" smtClean="0"/>
            <a:t>Minda</a:t>
          </a:r>
          <a:r>
            <a:rPr lang="en-US" sz="2400" dirty="0" smtClean="0"/>
            <a:t> yang </a:t>
          </a:r>
          <a:r>
            <a:rPr lang="en-US" sz="2400" dirty="0" err="1" smtClean="0"/>
            <a:t>mempengaruhi</a:t>
          </a:r>
          <a:r>
            <a:rPr lang="en-US" sz="2400" dirty="0" smtClean="0"/>
            <a:t> </a:t>
          </a:r>
          <a:r>
            <a:rPr lang="en-US" sz="2400" dirty="0" err="1" smtClean="0"/>
            <a:t>pembentukan</a:t>
          </a:r>
          <a:r>
            <a:rPr lang="en-US" sz="2400" dirty="0" smtClean="0"/>
            <a:t> </a:t>
          </a:r>
          <a:r>
            <a:rPr lang="en-US" sz="2400" dirty="0" err="1" smtClean="0"/>
            <a:t>akhlak</a:t>
          </a:r>
          <a:r>
            <a:rPr lang="en-US" sz="2400" dirty="0" smtClean="0"/>
            <a:t> yang </a:t>
          </a:r>
          <a:r>
            <a:rPr lang="en-US" sz="2400" dirty="0" err="1" smtClean="0"/>
            <a:t>tinggi</a:t>
          </a:r>
          <a:r>
            <a:rPr lang="en-US" sz="2400" dirty="0" smtClean="0"/>
            <a:t>, </a:t>
          </a:r>
          <a:r>
            <a:rPr lang="en-US" sz="2400" dirty="0" err="1" smtClean="0"/>
            <a:t>melahirkan</a:t>
          </a:r>
          <a:r>
            <a:rPr lang="en-US" sz="2400" dirty="0" smtClean="0"/>
            <a:t> </a:t>
          </a:r>
          <a:r>
            <a:rPr lang="en-US" sz="2400" dirty="0" err="1" smtClean="0"/>
            <a:t>semangat</a:t>
          </a:r>
          <a:r>
            <a:rPr lang="en-US" sz="2400" dirty="0" smtClean="0"/>
            <a:t> </a:t>
          </a:r>
          <a:r>
            <a:rPr lang="en-US" sz="2400" dirty="0" err="1" smtClean="0"/>
            <a:t>pengorbanan</a:t>
          </a:r>
          <a:r>
            <a:rPr lang="en-US" sz="2400" dirty="0" smtClean="0"/>
            <a:t> </a:t>
          </a:r>
          <a:r>
            <a:rPr lang="en-US" sz="2400" dirty="0" err="1" smtClean="0"/>
            <a:t>dan</a:t>
          </a:r>
          <a:r>
            <a:rPr lang="en-US" sz="2400" dirty="0" smtClean="0"/>
            <a:t> </a:t>
          </a:r>
          <a:r>
            <a:rPr lang="en-US" sz="2400" dirty="0" err="1" smtClean="0"/>
            <a:t>tidak</a:t>
          </a:r>
          <a:r>
            <a:rPr lang="en-US" sz="2400" dirty="0" smtClean="0"/>
            <a:t> </a:t>
          </a:r>
          <a:r>
            <a:rPr lang="en-US" sz="2400" dirty="0" err="1" smtClean="0"/>
            <a:t>pentingkan</a:t>
          </a:r>
          <a:r>
            <a:rPr lang="en-US" sz="2400" dirty="0" smtClean="0"/>
            <a:t> </a:t>
          </a:r>
          <a:r>
            <a:rPr lang="en-US" sz="2400" dirty="0" err="1" smtClean="0"/>
            <a:t>diri</a:t>
          </a:r>
          <a:r>
            <a:rPr lang="en-US" sz="2400" dirty="0" smtClean="0"/>
            <a:t> </a:t>
          </a:r>
          <a:r>
            <a:rPr lang="en-US" sz="2400" dirty="0" err="1" smtClean="0"/>
            <a:t>sendiri</a:t>
          </a:r>
          <a:r>
            <a:rPr lang="en-US" sz="2400" dirty="0" smtClean="0"/>
            <a:t>. </a:t>
          </a:r>
          <a:endParaRPr lang="ar-SA" sz="2400" dirty="0"/>
        </a:p>
      </dgm:t>
    </dgm:pt>
    <dgm:pt modelId="{8766D5CF-DE6F-46B5-B053-9B24BF330E60}" type="parTrans" cxnId="{B688A548-6C19-4036-915F-08846ABDA22A}">
      <dgm:prSet/>
      <dgm:spPr/>
      <dgm:t>
        <a:bodyPr/>
        <a:lstStyle/>
        <a:p>
          <a:endParaRPr lang="en-US"/>
        </a:p>
      </dgm:t>
    </dgm:pt>
    <dgm:pt modelId="{BC95CEA5-1943-437C-8B99-E96C497FD906}" type="sibTrans" cxnId="{B688A548-6C19-4036-915F-08846ABDA22A}">
      <dgm:prSet/>
      <dgm:spPr/>
      <dgm:t>
        <a:bodyPr/>
        <a:lstStyle/>
        <a:p>
          <a:endParaRPr lang="en-US"/>
        </a:p>
      </dgm:t>
    </dgm:pt>
    <dgm:pt modelId="{FBD1EA99-CDC7-4A83-A142-5122A17F1C3B}">
      <dgm:prSet custT="1"/>
      <dgm:spPr/>
      <dgm:t>
        <a:bodyPr/>
        <a:lstStyle/>
        <a:p>
          <a:pPr rtl="0"/>
          <a:r>
            <a:rPr lang="en-US" sz="2400" dirty="0" err="1" smtClean="0"/>
            <a:t>Generasi</a:t>
          </a:r>
          <a:r>
            <a:rPr lang="en-US" sz="2400" dirty="0" smtClean="0"/>
            <a:t> </a:t>
          </a:r>
          <a:r>
            <a:rPr lang="en-US" sz="2400" dirty="0" err="1" smtClean="0"/>
            <a:t>ini</a:t>
          </a:r>
          <a:r>
            <a:rPr lang="en-US" sz="2400" dirty="0" smtClean="0"/>
            <a:t> </a:t>
          </a:r>
          <a:r>
            <a:rPr lang="en-US" sz="2400" dirty="0" err="1" smtClean="0"/>
            <a:t>juga</a:t>
          </a:r>
          <a:r>
            <a:rPr lang="en-US" sz="2400" dirty="0" smtClean="0"/>
            <a:t> </a:t>
          </a:r>
          <a:r>
            <a:rPr lang="en-US" sz="2400" dirty="0" err="1" smtClean="0"/>
            <a:t>akan</a:t>
          </a:r>
          <a:r>
            <a:rPr lang="en-US" sz="2400" dirty="0" smtClean="0"/>
            <a:t> </a:t>
          </a:r>
          <a:r>
            <a:rPr lang="en-US" sz="2400" dirty="0" err="1" smtClean="0"/>
            <a:t>menguruskan</a:t>
          </a:r>
          <a:r>
            <a:rPr lang="en-US" sz="2400" dirty="0" smtClean="0"/>
            <a:t> </a:t>
          </a:r>
          <a:r>
            <a:rPr lang="en-US" sz="2400" dirty="0" err="1" smtClean="0"/>
            <a:t>perubahan</a:t>
          </a:r>
          <a:r>
            <a:rPr lang="en-US" sz="2400" dirty="0" smtClean="0"/>
            <a:t> yang </a:t>
          </a:r>
          <a:r>
            <a:rPr lang="en-US" sz="2400" dirty="0" err="1" smtClean="0"/>
            <a:t>berlaku</a:t>
          </a:r>
          <a:r>
            <a:rPr lang="en-US" sz="2400" dirty="0" smtClean="0"/>
            <a:t> </a:t>
          </a:r>
          <a:r>
            <a:rPr lang="en-US" sz="2400" dirty="0" err="1" smtClean="0"/>
            <a:t>dalam</a:t>
          </a:r>
          <a:r>
            <a:rPr lang="en-US" sz="2400" dirty="0" smtClean="0"/>
            <a:t> </a:t>
          </a:r>
          <a:r>
            <a:rPr lang="en-US" sz="2400" dirty="0" err="1" smtClean="0"/>
            <a:t>masyarakat</a:t>
          </a:r>
          <a:r>
            <a:rPr lang="en-US" sz="2400" dirty="0" smtClean="0"/>
            <a:t> </a:t>
          </a:r>
          <a:r>
            <a:rPr lang="en-US" sz="2400" dirty="0" err="1" smtClean="0"/>
            <a:t>kita</a:t>
          </a:r>
          <a:r>
            <a:rPr lang="en-US" sz="2400" dirty="0" smtClean="0"/>
            <a:t> </a:t>
          </a:r>
          <a:r>
            <a:rPr lang="en-US" sz="2400" dirty="0" err="1" smtClean="0"/>
            <a:t>berasaskan</a:t>
          </a:r>
          <a:r>
            <a:rPr lang="en-US" sz="2400" dirty="0" smtClean="0"/>
            <a:t> </a:t>
          </a:r>
          <a:r>
            <a:rPr lang="en-US" sz="2400" dirty="0" err="1" smtClean="0"/>
            <a:t>kepada</a:t>
          </a:r>
          <a:r>
            <a:rPr lang="en-US" sz="2400" dirty="0" smtClean="0"/>
            <a:t> </a:t>
          </a:r>
          <a:r>
            <a:rPr lang="en-US" sz="2400" dirty="0" err="1" smtClean="0"/>
            <a:t>pembangunan</a:t>
          </a:r>
          <a:r>
            <a:rPr lang="en-US" sz="2400" dirty="0" smtClean="0"/>
            <a:t> </a:t>
          </a:r>
          <a:r>
            <a:rPr lang="en-US" sz="2400" dirty="0" err="1" smtClean="0"/>
            <a:t>insan</a:t>
          </a:r>
          <a:r>
            <a:rPr lang="en-US" sz="2400" dirty="0" smtClean="0"/>
            <a:t> </a:t>
          </a:r>
          <a:r>
            <a:rPr lang="en-US" sz="2400" dirty="0" err="1" smtClean="0"/>
            <a:t>dan</a:t>
          </a:r>
          <a:r>
            <a:rPr lang="en-US" sz="2400" dirty="0" smtClean="0"/>
            <a:t> </a:t>
          </a:r>
          <a:r>
            <a:rPr lang="en-US" sz="2400" dirty="0" err="1" smtClean="0"/>
            <a:t>roh</a:t>
          </a:r>
          <a:r>
            <a:rPr lang="en-US" sz="2400" dirty="0" smtClean="0"/>
            <a:t> Islam. </a:t>
          </a:r>
          <a:endParaRPr lang="en-US" sz="2400" dirty="0"/>
        </a:p>
      </dgm:t>
    </dgm:pt>
    <dgm:pt modelId="{CD0E15D6-EBC2-40B4-8940-6DCA1D8ED279}" type="parTrans" cxnId="{AFBEBA4A-1E3B-4484-A2A1-5F1F81ED26E0}">
      <dgm:prSet/>
      <dgm:spPr/>
      <dgm:t>
        <a:bodyPr/>
        <a:lstStyle/>
        <a:p>
          <a:endParaRPr lang="en-US"/>
        </a:p>
      </dgm:t>
    </dgm:pt>
    <dgm:pt modelId="{E2B926F7-A4AF-4D7C-98C0-BE338C448314}" type="sibTrans" cxnId="{AFBEBA4A-1E3B-4484-A2A1-5F1F81ED26E0}">
      <dgm:prSet/>
      <dgm:spPr/>
      <dgm:t>
        <a:bodyPr/>
        <a:lstStyle/>
        <a:p>
          <a:endParaRPr lang="en-US"/>
        </a:p>
      </dgm:t>
    </dgm:pt>
    <dgm:pt modelId="{2C9BF1A6-B4D8-4B1E-B944-1A1882DA0C52}" type="pres">
      <dgm:prSet presAssocID="{34A43053-AD08-4244-8DFE-6381F38ED263}" presName="compositeShape" presStyleCnt="0">
        <dgm:presLayoutVars>
          <dgm:chMax val="7"/>
          <dgm:dir/>
          <dgm:resizeHandles val="exact"/>
        </dgm:presLayoutVars>
      </dgm:prSet>
      <dgm:spPr/>
    </dgm:pt>
    <dgm:pt modelId="{C1583793-C72D-49C7-B86A-94F870608DF1}" type="pres">
      <dgm:prSet presAssocID="{F64DB575-F1BD-4BA2-BD02-44C3272F240E}" presName="circ1" presStyleLbl="vennNode1" presStyleIdx="0" presStyleCnt="3"/>
      <dgm:spPr/>
    </dgm:pt>
    <dgm:pt modelId="{8DDA427F-7773-4E9A-A503-D959B95F688E}" type="pres">
      <dgm:prSet presAssocID="{F64DB575-F1BD-4BA2-BD02-44C3272F240E}" presName="circ1Tx" presStyleLbl="revTx" presStyleIdx="0" presStyleCnt="0">
        <dgm:presLayoutVars>
          <dgm:chMax val="0"/>
          <dgm:chPref val="0"/>
          <dgm:bulletEnabled val="1"/>
        </dgm:presLayoutVars>
      </dgm:prSet>
      <dgm:spPr/>
    </dgm:pt>
    <dgm:pt modelId="{8C091DA1-100D-425C-B06B-6389D4C51561}" type="pres">
      <dgm:prSet presAssocID="{8E4CD843-A528-4472-B290-A9C305247DED}" presName="circ2" presStyleLbl="vennNode1" presStyleIdx="1" presStyleCnt="3"/>
      <dgm:spPr/>
    </dgm:pt>
    <dgm:pt modelId="{AFCD06C3-2186-4BA8-99C5-ABE35EC3539A}" type="pres">
      <dgm:prSet presAssocID="{8E4CD843-A528-4472-B290-A9C305247DED}" presName="circ2Tx" presStyleLbl="revTx" presStyleIdx="0" presStyleCnt="0">
        <dgm:presLayoutVars>
          <dgm:chMax val="0"/>
          <dgm:chPref val="0"/>
          <dgm:bulletEnabled val="1"/>
        </dgm:presLayoutVars>
      </dgm:prSet>
      <dgm:spPr/>
    </dgm:pt>
    <dgm:pt modelId="{7D73E081-1317-4A94-BA62-0F559B3791D7}" type="pres">
      <dgm:prSet presAssocID="{FBD1EA99-CDC7-4A83-A142-5122A17F1C3B}" presName="circ3" presStyleLbl="vennNode1" presStyleIdx="2" presStyleCnt="3"/>
      <dgm:spPr/>
    </dgm:pt>
    <dgm:pt modelId="{2AE9CE8F-106A-4F13-A426-9640B34D52D5}" type="pres">
      <dgm:prSet presAssocID="{FBD1EA99-CDC7-4A83-A142-5122A17F1C3B}" presName="circ3Tx" presStyleLbl="revTx" presStyleIdx="0" presStyleCnt="0">
        <dgm:presLayoutVars>
          <dgm:chMax val="0"/>
          <dgm:chPref val="0"/>
          <dgm:bulletEnabled val="1"/>
        </dgm:presLayoutVars>
      </dgm:prSet>
      <dgm:spPr/>
    </dgm:pt>
  </dgm:ptLst>
  <dgm:cxnLst>
    <dgm:cxn modelId="{C8F585D3-FAD4-40A9-A6F4-5DAA263679A9}" srcId="{34A43053-AD08-4244-8DFE-6381F38ED263}" destId="{F64DB575-F1BD-4BA2-BD02-44C3272F240E}" srcOrd="0" destOrd="0" parTransId="{FDFE72E8-8DB3-437C-8026-65D5A5E93218}" sibTransId="{C21F8A9D-4A9C-4B9E-B5F6-A73B54637E5F}"/>
    <dgm:cxn modelId="{2AFDFCFD-7F34-48B7-8500-3EFCE6DF34F4}" type="presOf" srcId="{8E4CD843-A528-4472-B290-A9C305247DED}" destId="{8C091DA1-100D-425C-B06B-6389D4C51561}" srcOrd="0" destOrd="0" presId="urn:microsoft.com/office/officeart/2005/8/layout/venn1"/>
    <dgm:cxn modelId="{6E2F70FF-D5C9-46DB-A0A4-02A81B9DEA14}" type="presOf" srcId="{F64DB575-F1BD-4BA2-BD02-44C3272F240E}" destId="{C1583793-C72D-49C7-B86A-94F870608DF1}" srcOrd="0" destOrd="0" presId="urn:microsoft.com/office/officeart/2005/8/layout/venn1"/>
    <dgm:cxn modelId="{AFBEBA4A-1E3B-4484-A2A1-5F1F81ED26E0}" srcId="{34A43053-AD08-4244-8DFE-6381F38ED263}" destId="{FBD1EA99-CDC7-4A83-A142-5122A17F1C3B}" srcOrd="2" destOrd="0" parTransId="{CD0E15D6-EBC2-40B4-8940-6DCA1D8ED279}" sibTransId="{E2B926F7-A4AF-4D7C-98C0-BE338C448314}"/>
    <dgm:cxn modelId="{D2A65A74-3CE2-4440-9B3E-7A691BD98848}" type="presOf" srcId="{FBD1EA99-CDC7-4A83-A142-5122A17F1C3B}" destId="{7D73E081-1317-4A94-BA62-0F559B3791D7}" srcOrd="0" destOrd="0" presId="urn:microsoft.com/office/officeart/2005/8/layout/venn1"/>
    <dgm:cxn modelId="{73B30F91-C97E-44DB-9137-E25BA24892FA}" type="presOf" srcId="{F64DB575-F1BD-4BA2-BD02-44C3272F240E}" destId="{8DDA427F-7773-4E9A-A503-D959B95F688E}" srcOrd="1" destOrd="0" presId="urn:microsoft.com/office/officeart/2005/8/layout/venn1"/>
    <dgm:cxn modelId="{998E0D66-2D12-44BC-BD4C-4FC78F4956E9}" type="presOf" srcId="{34A43053-AD08-4244-8DFE-6381F38ED263}" destId="{2C9BF1A6-B4D8-4B1E-B944-1A1882DA0C52}" srcOrd="0" destOrd="0" presId="urn:microsoft.com/office/officeart/2005/8/layout/venn1"/>
    <dgm:cxn modelId="{B688A548-6C19-4036-915F-08846ABDA22A}" srcId="{34A43053-AD08-4244-8DFE-6381F38ED263}" destId="{8E4CD843-A528-4472-B290-A9C305247DED}" srcOrd="1" destOrd="0" parTransId="{8766D5CF-DE6F-46B5-B053-9B24BF330E60}" sibTransId="{BC95CEA5-1943-437C-8B99-E96C497FD906}"/>
    <dgm:cxn modelId="{723DE55D-2B01-4867-BC83-557FB4C4B151}" type="presOf" srcId="{8E4CD843-A528-4472-B290-A9C305247DED}" destId="{AFCD06C3-2186-4BA8-99C5-ABE35EC3539A}" srcOrd="1" destOrd="0" presId="urn:microsoft.com/office/officeart/2005/8/layout/venn1"/>
    <dgm:cxn modelId="{D7EC5769-BDD7-482E-92E6-6E7E72BEECB4}" type="presOf" srcId="{FBD1EA99-CDC7-4A83-A142-5122A17F1C3B}" destId="{2AE9CE8F-106A-4F13-A426-9640B34D52D5}" srcOrd="1" destOrd="0" presId="urn:microsoft.com/office/officeart/2005/8/layout/venn1"/>
    <dgm:cxn modelId="{CA8B5F68-2FB0-48D9-91BE-22FAB6C5C3F9}" type="presParOf" srcId="{2C9BF1A6-B4D8-4B1E-B944-1A1882DA0C52}" destId="{C1583793-C72D-49C7-B86A-94F870608DF1}" srcOrd="0" destOrd="0" presId="urn:microsoft.com/office/officeart/2005/8/layout/venn1"/>
    <dgm:cxn modelId="{989B8CB5-1EE5-4B2F-844E-FF0B3C751AFE}" type="presParOf" srcId="{2C9BF1A6-B4D8-4B1E-B944-1A1882DA0C52}" destId="{8DDA427F-7773-4E9A-A503-D959B95F688E}" srcOrd="1" destOrd="0" presId="urn:microsoft.com/office/officeart/2005/8/layout/venn1"/>
    <dgm:cxn modelId="{12D907AF-4E52-4E3E-A06E-8D4A0773546F}" type="presParOf" srcId="{2C9BF1A6-B4D8-4B1E-B944-1A1882DA0C52}" destId="{8C091DA1-100D-425C-B06B-6389D4C51561}" srcOrd="2" destOrd="0" presId="urn:microsoft.com/office/officeart/2005/8/layout/venn1"/>
    <dgm:cxn modelId="{5DEDA66D-3643-42EA-95F5-809D6E08A930}" type="presParOf" srcId="{2C9BF1A6-B4D8-4B1E-B944-1A1882DA0C52}" destId="{AFCD06C3-2186-4BA8-99C5-ABE35EC3539A}" srcOrd="3" destOrd="0" presId="urn:microsoft.com/office/officeart/2005/8/layout/venn1"/>
    <dgm:cxn modelId="{04A367C0-5A6D-4359-87A4-374ABFBC1D27}" type="presParOf" srcId="{2C9BF1A6-B4D8-4B1E-B944-1A1882DA0C52}" destId="{7D73E081-1317-4A94-BA62-0F559B3791D7}" srcOrd="4" destOrd="0" presId="urn:microsoft.com/office/officeart/2005/8/layout/venn1"/>
    <dgm:cxn modelId="{70E7AC99-B8CA-4356-B809-B40047D5F525}" type="presParOf" srcId="{2C9BF1A6-B4D8-4B1E-B944-1A1882DA0C52}" destId="{2AE9CE8F-106A-4F13-A426-9640B34D52D5}" srcOrd="5" destOrd="0" presId="urn:microsoft.com/office/officeart/2005/8/layout/venn1"/>
  </dgm:cxnLst>
  <dgm:bg/>
  <dgm:whole/>
</dgm:dataModel>
</file>

<file path=ppt/diagrams/data8.xml><?xml version="1.0" encoding="utf-8"?>
<dgm:dataModel xmlns:dgm="http://schemas.openxmlformats.org/drawingml/2006/diagram" xmlns:a="http://schemas.openxmlformats.org/drawingml/2006/main">
  <dgm:ptLst>
    <dgm:pt modelId="{DB002E40-E6FA-45CC-8914-D995F51AEC6F}" type="doc">
      <dgm:prSet loTypeId="urn:microsoft.com/office/officeart/2005/8/layout/process4" loCatId="list" qsTypeId="urn:microsoft.com/office/officeart/2005/8/quickstyle/3d6" qsCatId="3D" csTypeId="urn:microsoft.com/office/officeart/2005/8/colors/colorful3" csCatId="colorful"/>
      <dgm:spPr/>
      <dgm:t>
        <a:bodyPr/>
        <a:lstStyle/>
        <a:p>
          <a:endParaRPr lang="en-US"/>
        </a:p>
      </dgm:t>
    </dgm:pt>
    <dgm:pt modelId="{024D8B9D-3CD0-4927-8180-14F92955F270}">
      <dgm:prSet/>
      <dgm:spPr/>
      <dgm:t>
        <a:bodyPr/>
        <a:lstStyle/>
        <a:p>
          <a:pPr rtl="0"/>
          <a:r>
            <a:rPr lang="en-US" dirty="0" err="1" smtClean="0">
              <a:solidFill>
                <a:srgbClr val="002060"/>
              </a:solidFill>
              <a:latin typeface="Bernard MT Condensed" pitchFamily="18" charset="0"/>
            </a:rPr>
            <a:t>Bagaimanakah</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untuk</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membina</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generasi</a:t>
          </a:r>
          <a:r>
            <a:rPr lang="en-US" dirty="0" smtClean="0">
              <a:solidFill>
                <a:srgbClr val="002060"/>
              </a:solidFill>
              <a:latin typeface="Bernard MT Condensed" pitchFamily="18" charset="0"/>
            </a:rPr>
            <a:t> al-Quran </a:t>
          </a:r>
          <a:r>
            <a:rPr lang="en-US" dirty="0" err="1" smtClean="0">
              <a:solidFill>
                <a:srgbClr val="002060"/>
              </a:solidFill>
              <a:latin typeface="Bernard MT Condensed" pitchFamily="18" charset="0"/>
            </a:rPr>
            <a:t>ini</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Berdasarkan</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kepada</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beberapa</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kajian</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generasi</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ini</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dibina</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melalui</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didikan</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dan</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tarbiyah</a:t>
          </a:r>
          <a:r>
            <a:rPr lang="en-US" dirty="0" smtClean="0">
              <a:solidFill>
                <a:srgbClr val="002060"/>
              </a:solidFill>
              <a:latin typeface="Bernard MT Condensed" pitchFamily="18" charset="0"/>
            </a:rPr>
            <a:t> yang </a:t>
          </a:r>
          <a:r>
            <a:rPr lang="en-US" dirty="0" err="1" smtClean="0">
              <a:solidFill>
                <a:srgbClr val="002060"/>
              </a:solidFill>
              <a:latin typeface="Bernard MT Condensed" pitchFamily="18" charset="0"/>
            </a:rPr>
            <a:t>mengetengahkan</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konsep</a:t>
          </a:r>
          <a:r>
            <a:rPr lang="en-US" dirty="0" smtClean="0">
              <a:solidFill>
                <a:srgbClr val="002060"/>
              </a:solidFill>
              <a:latin typeface="Bernard MT Condensed" pitchFamily="18" charset="0"/>
            </a:rPr>
            <a:t> lima “</a:t>
          </a:r>
          <a:r>
            <a:rPr lang="en-US" b="1" dirty="0" smtClean="0">
              <a:solidFill>
                <a:srgbClr val="002060"/>
              </a:solidFill>
              <a:latin typeface="Bernard MT Condensed" pitchFamily="18" charset="0"/>
            </a:rPr>
            <a:t>M</a:t>
          </a:r>
          <a:r>
            <a:rPr lang="en-US" dirty="0" smtClean="0">
              <a:solidFill>
                <a:srgbClr val="002060"/>
              </a:solidFill>
              <a:latin typeface="Bernard MT Condensed" pitchFamily="18" charset="0"/>
            </a:rPr>
            <a:t>” </a:t>
          </a:r>
          <a:r>
            <a:rPr lang="en-US" dirty="0" err="1" smtClean="0">
              <a:solidFill>
                <a:srgbClr val="002060"/>
              </a:solidFill>
              <a:latin typeface="Bernard MT Condensed" pitchFamily="18" charset="0"/>
            </a:rPr>
            <a:t>iaitu</a:t>
          </a:r>
          <a:r>
            <a:rPr lang="en-US" dirty="0" smtClean="0">
              <a:solidFill>
                <a:srgbClr val="002060"/>
              </a:solidFill>
              <a:latin typeface="Bernard MT Condensed" pitchFamily="18" charset="0"/>
            </a:rPr>
            <a:t>: </a:t>
          </a:r>
          <a:endParaRPr lang="ar-SA" dirty="0">
            <a:solidFill>
              <a:srgbClr val="002060"/>
            </a:solidFill>
            <a:latin typeface="Bernard MT Condensed" pitchFamily="18" charset="0"/>
          </a:endParaRPr>
        </a:p>
      </dgm:t>
    </dgm:pt>
    <dgm:pt modelId="{D9A0EFCA-1503-4933-B8A4-B26AF9D44507}" type="parTrans" cxnId="{16BF5536-CFA4-4A60-8F31-C629A4CDE6D2}">
      <dgm:prSet/>
      <dgm:spPr/>
      <dgm:t>
        <a:bodyPr/>
        <a:lstStyle/>
        <a:p>
          <a:endParaRPr lang="en-US"/>
        </a:p>
      </dgm:t>
    </dgm:pt>
    <dgm:pt modelId="{314B453B-34D1-4FF5-8159-29CF547AB7A4}" type="sibTrans" cxnId="{16BF5536-CFA4-4A60-8F31-C629A4CDE6D2}">
      <dgm:prSet/>
      <dgm:spPr/>
      <dgm:t>
        <a:bodyPr/>
        <a:lstStyle/>
        <a:p>
          <a:endParaRPr lang="en-US"/>
        </a:p>
      </dgm:t>
    </dgm:pt>
    <dgm:pt modelId="{0793CBA7-D20B-4ECC-BD34-E25CB80E3E39}">
      <dgm:prSet/>
      <dgm:spPr/>
      <dgm:t>
        <a:bodyPr/>
        <a:lstStyle/>
        <a:p>
          <a:pPr rtl="0"/>
          <a:r>
            <a:rPr lang="en-US" b="1" dirty="0" err="1" smtClean="0">
              <a:solidFill>
                <a:srgbClr val="7030A0"/>
              </a:solidFill>
              <a:latin typeface="Bernard MT Condensed" pitchFamily="18" charset="0"/>
            </a:rPr>
            <a:t>Pertama</a:t>
          </a:r>
          <a:r>
            <a:rPr lang="en-US" dirty="0" smtClean="0">
              <a:solidFill>
                <a:srgbClr val="7030A0"/>
              </a:solidFill>
              <a:latin typeface="Bernard MT Condensed" pitchFamily="18" charset="0"/>
            </a:rPr>
            <a:t>: </a:t>
          </a:r>
          <a:r>
            <a:rPr lang="en-US" b="1" dirty="0" err="1" smtClean="0">
              <a:solidFill>
                <a:srgbClr val="7030A0"/>
              </a:solidFill>
              <a:latin typeface="Bernard MT Condensed" pitchFamily="18" charset="0"/>
            </a:rPr>
            <a:t>Membaca</a:t>
          </a:r>
          <a:r>
            <a:rPr lang="en-US" dirty="0" smtClean="0">
              <a:solidFill>
                <a:srgbClr val="7030A0"/>
              </a:solidFill>
              <a:latin typeface="Bernard MT Condensed" pitchFamily="18" charset="0"/>
            </a:rPr>
            <a:t> al-Quran </a:t>
          </a:r>
          <a:r>
            <a:rPr lang="en-US" dirty="0" err="1" smtClean="0">
              <a:solidFill>
                <a:srgbClr val="7030A0"/>
              </a:solidFill>
              <a:latin typeface="Bernard MT Condensed" pitchFamily="18" charset="0"/>
            </a:rPr>
            <a:t>pada</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setiap</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masa</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Banyak</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hadith-hadith</a:t>
          </a:r>
          <a:r>
            <a:rPr lang="en-US" dirty="0" smtClean="0">
              <a:solidFill>
                <a:srgbClr val="7030A0"/>
              </a:solidFill>
              <a:latin typeface="Bernard MT Condensed" pitchFamily="18" charset="0"/>
            </a:rPr>
            <a:t> yang </a:t>
          </a:r>
          <a:r>
            <a:rPr lang="en-US" dirty="0" err="1" smtClean="0">
              <a:solidFill>
                <a:srgbClr val="7030A0"/>
              </a:solidFill>
              <a:latin typeface="Bernard MT Condensed" pitchFamily="18" charset="0"/>
            </a:rPr>
            <a:t>menjelaskan</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kedudukan</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mereka</a:t>
          </a:r>
          <a:r>
            <a:rPr lang="en-US" dirty="0" smtClean="0">
              <a:solidFill>
                <a:srgbClr val="7030A0"/>
              </a:solidFill>
              <a:latin typeface="Bernard MT Condensed" pitchFamily="18" charset="0"/>
            </a:rPr>
            <a:t> yang </a:t>
          </a:r>
          <a:r>
            <a:rPr lang="en-US" dirty="0" err="1" smtClean="0">
              <a:solidFill>
                <a:srgbClr val="7030A0"/>
              </a:solidFill>
              <a:latin typeface="Bernard MT Condensed" pitchFamily="18" charset="0"/>
            </a:rPr>
            <a:t>sentiasa</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membaca</a:t>
          </a:r>
          <a:r>
            <a:rPr lang="en-US" dirty="0" smtClean="0">
              <a:solidFill>
                <a:srgbClr val="7030A0"/>
              </a:solidFill>
              <a:latin typeface="Bernard MT Condensed" pitchFamily="18" charset="0"/>
            </a:rPr>
            <a:t> al-Quran </a:t>
          </a:r>
          <a:r>
            <a:rPr lang="en-US" dirty="0" err="1" smtClean="0">
              <a:solidFill>
                <a:srgbClr val="7030A0"/>
              </a:solidFill>
              <a:latin typeface="Bernard MT Condensed" pitchFamily="18" charset="0"/>
            </a:rPr>
            <a:t>begitu</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tinggi</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dan</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mulia</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di</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sisi</a:t>
          </a:r>
          <a:r>
            <a:rPr lang="en-US" dirty="0" smtClean="0">
              <a:solidFill>
                <a:srgbClr val="7030A0"/>
              </a:solidFill>
              <a:latin typeface="Bernard MT Condensed" pitchFamily="18" charset="0"/>
            </a:rPr>
            <a:t> Allah SWT. </a:t>
          </a:r>
          <a:r>
            <a:rPr lang="en-US" dirty="0" err="1" smtClean="0">
              <a:solidFill>
                <a:srgbClr val="7030A0"/>
              </a:solidFill>
              <a:latin typeface="Bernard MT Condensed" pitchFamily="18" charset="0"/>
            </a:rPr>
            <a:t>Mereka</a:t>
          </a:r>
          <a:r>
            <a:rPr lang="en-US" dirty="0" smtClean="0">
              <a:solidFill>
                <a:srgbClr val="7030A0"/>
              </a:solidFill>
              <a:latin typeface="Bernard MT Condensed" pitchFamily="18" charset="0"/>
            </a:rPr>
            <a:t> yang </a:t>
          </a:r>
          <a:r>
            <a:rPr lang="en-US" dirty="0" err="1" smtClean="0">
              <a:solidFill>
                <a:srgbClr val="7030A0"/>
              </a:solidFill>
              <a:latin typeface="Bernard MT Condensed" pitchFamily="18" charset="0"/>
            </a:rPr>
            <a:t>menjadikan</a:t>
          </a:r>
          <a:r>
            <a:rPr lang="en-US" dirty="0" smtClean="0">
              <a:solidFill>
                <a:srgbClr val="7030A0"/>
              </a:solidFill>
              <a:latin typeface="Bernard MT Condensed" pitchFamily="18" charset="0"/>
            </a:rPr>
            <a:t> al-Quran </a:t>
          </a:r>
          <a:r>
            <a:rPr lang="en-US" dirty="0" err="1" smtClean="0">
              <a:solidFill>
                <a:srgbClr val="7030A0"/>
              </a:solidFill>
              <a:latin typeface="Bernard MT Condensed" pitchFamily="18" charset="0"/>
            </a:rPr>
            <a:t>sebagai</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bacaan</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utama</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setiap</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masa</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akan</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diberi</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ganjaran</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pahala</a:t>
          </a:r>
          <a:r>
            <a:rPr lang="en-US" dirty="0" smtClean="0">
              <a:solidFill>
                <a:srgbClr val="7030A0"/>
              </a:solidFill>
              <a:latin typeface="Bernard MT Condensed" pitchFamily="18" charset="0"/>
            </a:rPr>
            <a:t> </a:t>
          </a:r>
          <a:r>
            <a:rPr lang="en-US" dirty="0" err="1" smtClean="0">
              <a:solidFill>
                <a:srgbClr val="7030A0"/>
              </a:solidFill>
              <a:latin typeface="Bernard MT Condensed" pitchFamily="18" charset="0"/>
            </a:rPr>
            <a:t>oleh</a:t>
          </a:r>
          <a:r>
            <a:rPr lang="en-US" dirty="0" smtClean="0">
              <a:solidFill>
                <a:srgbClr val="7030A0"/>
              </a:solidFill>
              <a:latin typeface="Bernard MT Condensed" pitchFamily="18" charset="0"/>
            </a:rPr>
            <a:t> Allah SWT. </a:t>
          </a:r>
          <a:endParaRPr lang="ar-SA" dirty="0">
            <a:solidFill>
              <a:srgbClr val="7030A0"/>
            </a:solidFill>
            <a:latin typeface="Bernard MT Condensed" pitchFamily="18" charset="0"/>
          </a:endParaRPr>
        </a:p>
      </dgm:t>
    </dgm:pt>
    <dgm:pt modelId="{70E936FC-3E2E-44C6-AACF-40784F7B946D}" type="parTrans" cxnId="{6195DC31-D5B6-4B7B-AD57-BA20267686F7}">
      <dgm:prSet/>
      <dgm:spPr/>
      <dgm:t>
        <a:bodyPr/>
        <a:lstStyle/>
        <a:p>
          <a:endParaRPr lang="en-US"/>
        </a:p>
      </dgm:t>
    </dgm:pt>
    <dgm:pt modelId="{43869A8B-6CEA-4317-A639-8796636066C8}" type="sibTrans" cxnId="{6195DC31-D5B6-4B7B-AD57-BA20267686F7}">
      <dgm:prSet/>
      <dgm:spPr/>
      <dgm:t>
        <a:bodyPr/>
        <a:lstStyle/>
        <a:p>
          <a:endParaRPr lang="en-US"/>
        </a:p>
      </dgm:t>
    </dgm:pt>
    <dgm:pt modelId="{276FBBEF-1668-4F06-9C92-435A21BF2B12}">
      <dgm:prSet/>
      <dgm:spPr/>
      <dgm:t>
        <a:bodyPr/>
        <a:lstStyle/>
        <a:p>
          <a:pPr rtl="0"/>
          <a:r>
            <a:rPr lang="en-US" dirty="0" err="1" smtClean="0">
              <a:solidFill>
                <a:srgbClr val="FF00FF"/>
              </a:solidFill>
              <a:latin typeface="Bernard MT Condensed" pitchFamily="18" charset="0"/>
            </a:rPr>
            <a:t>Setiap</a:t>
          </a:r>
          <a:r>
            <a:rPr lang="en-US" dirty="0" smtClean="0">
              <a:solidFill>
                <a:srgbClr val="FF00FF"/>
              </a:solidFill>
              <a:latin typeface="Bernard MT Condensed" pitchFamily="18" charset="0"/>
            </a:rPr>
            <a:t> </a:t>
          </a:r>
          <a:r>
            <a:rPr lang="en-US" dirty="0" err="1" smtClean="0">
              <a:solidFill>
                <a:srgbClr val="FF00FF"/>
              </a:solidFill>
              <a:latin typeface="Bernard MT Condensed" pitchFamily="18" charset="0"/>
            </a:rPr>
            <a:t>huruf</a:t>
          </a:r>
          <a:r>
            <a:rPr lang="en-US" dirty="0" smtClean="0">
              <a:solidFill>
                <a:srgbClr val="FF00FF"/>
              </a:solidFill>
              <a:latin typeface="Bernard MT Condensed" pitchFamily="18" charset="0"/>
            </a:rPr>
            <a:t> yang </a:t>
          </a:r>
          <a:r>
            <a:rPr lang="en-US" dirty="0" err="1" smtClean="0">
              <a:solidFill>
                <a:srgbClr val="FF00FF"/>
              </a:solidFill>
              <a:latin typeface="Bernard MT Condensed" pitchFamily="18" charset="0"/>
            </a:rPr>
            <a:t>dibaca</a:t>
          </a:r>
          <a:r>
            <a:rPr lang="en-US" dirty="0" smtClean="0">
              <a:solidFill>
                <a:srgbClr val="FF00FF"/>
              </a:solidFill>
              <a:latin typeface="Bernard MT Condensed" pitchFamily="18" charset="0"/>
            </a:rPr>
            <a:t> </a:t>
          </a:r>
          <a:r>
            <a:rPr lang="en-US" dirty="0" err="1" smtClean="0">
              <a:solidFill>
                <a:srgbClr val="FF00FF"/>
              </a:solidFill>
              <a:latin typeface="Bernard MT Condensed" pitchFamily="18" charset="0"/>
            </a:rPr>
            <a:t>akan</a:t>
          </a:r>
          <a:r>
            <a:rPr lang="en-US" dirty="0" smtClean="0">
              <a:solidFill>
                <a:srgbClr val="FF00FF"/>
              </a:solidFill>
              <a:latin typeface="Bernard MT Condensed" pitchFamily="18" charset="0"/>
            </a:rPr>
            <a:t> </a:t>
          </a:r>
          <a:r>
            <a:rPr lang="en-US" dirty="0" err="1" smtClean="0">
              <a:solidFill>
                <a:srgbClr val="FF00FF"/>
              </a:solidFill>
              <a:latin typeface="Bernard MT Condensed" pitchFamily="18" charset="0"/>
            </a:rPr>
            <a:t>diberi</a:t>
          </a:r>
          <a:r>
            <a:rPr lang="en-US" dirty="0" smtClean="0">
              <a:solidFill>
                <a:srgbClr val="FF00FF"/>
              </a:solidFill>
              <a:latin typeface="Bernard MT Condensed" pitchFamily="18" charset="0"/>
            </a:rPr>
            <a:t> </a:t>
          </a:r>
          <a:r>
            <a:rPr lang="en-US" dirty="0" err="1" smtClean="0">
              <a:solidFill>
                <a:srgbClr val="FF00FF"/>
              </a:solidFill>
              <a:latin typeface="Bernard MT Condensed" pitchFamily="18" charset="0"/>
            </a:rPr>
            <a:t>ganjaran</a:t>
          </a:r>
          <a:r>
            <a:rPr lang="en-US" dirty="0" smtClean="0">
              <a:solidFill>
                <a:srgbClr val="FF00FF"/>
              </a:solidFill>
              <a:latin typeface="Bernard MT Condensed" pitchFamily="18" charset="0"/>
            </a:rPr>
            <a:t> </a:t>
          </a:r>
          <a:r>
            <a:rPr lang="en-US" dirty="0" err="1" smtClean="0">
              <a:solidFill>
                <a:srgbClr val="FF00FF"/>
              </a:solidFill>
              <a:latin typeface="Bernard MT Condensed" pitchFamily="18" charset="0"/>
            </a:rPr>
            <a:t>sebanyak</a:t>
          </a:r>
          <a:r>
            <a:rPr lang="en-US" dirty="0" smtClean="0">
              <a:solidFill>
                <a:srgbClr val="FF00FF"/>
              </a:solidFill>
              <a:latin typeface="Bernard MT Condensed" pitchFamily="18" charset="0"/>
            </a:rPr>
            <a:t> </a:t>
          </a:r>
          <a:r>
            <a:rPr lang="en-US" dirty="0" err="1" smtClean="0">
              <a:solidFill>
                <a:srgbClr val="FF00FF"/>
              </a:solidFill>
              <a:latin typeface="Bernard MT Condensed" pitchFamily="18" charset="0"/>
            </a:rPr>
            <a:t>sepuluh</a:t>
          </a:r>
          <a:r>
            <a:rPr lang="en-US" dirty="0" smtClean="0">
              <a:solidFill>
                <a:srgbClr val="FF00FF"/>
              </a:solidFill>
              <a:latin typeface="Bernard MT Condensed" pitchFamily="18" charset="0"/>
            </a:rPr>
            <a:t> </a:t>
          </a:r>
          <a:r>
            <a:rPr lang="en-US" dirty="0" err="1" smtClean="0">
              <a:solidFill>
                <a:srgbClr val="FF00FF"/>
              </a:solidFill>
              <a:latin typeface="Bernard MT Condensed" pitchFamily="18" charset="0"/>
            </a:rPr>
            <a:t>pahala</a:t>
          </a:r>
          <a:r>
            <a:rPr lang="en-US" dirty="0" smtClean="0">
              <a:solidFill>
                <a:srgbClr val="FF00FF"/>
              </a:solidFill>
              <a:latin typeface="Bernard MT Condensed" pitchFamily="18" charset="0"/>
            </a:rPr>
            <a:t>. </a:t>
          </a:r>
          <a:endParaRPr lang="en-US" dirty="0">
            <a:solidFill>
              <a:srgbClr val="FF00FF"/>
            </a:solidFill>
            <a:latin typeface="Bernard MT Condensed" pitchFamily="18" charset="0"/>
          </a:endParaRPr>
        </a:p>
      </dgm:t>
    </dgm:pt>
    <dgm:pt modelId="{DFF907D6-D8F9-428C-A622-2393717930DD}" type="parTrans" cxnId="{A5A66FB4-AB0C-4179-918E-45FDF9C1D0B7}">
      <dgm:prSet/>
      <dgm:spPr/>
      <dgm:t>
        <a:bodyPr/>
        <a:lstStyle/>
        <a:p>
          <a:endParaRPr lang="en-US"/>
        </a:p>
      </dgm:t>
    </dgm:pt>
    <dgm:pt modelId="{9671BFE5-CA8D-4A4A-9C1B-A4E57762D881}" type="sibTrans" cxnId="{A5A66FB4-AB0C-4179-918E-45FDF9C1D0B7}">
      <dgm:prSet/>
      <dgm:spPr/>
      <dgm:t>
        <a:bodyPr/>
        <a:lstStyle/>
        <a:p>
          <a:endParaRPr lang="en-US"/>
        </a:p>
      </dgm:t>
    </dgm:pt>
    <dgm:pt modelId="{60BB0084-F90A-42AE-8FB7-A1147152EEA4}" type="pres">
      <dgm:prSet presAssocID="{DB002E40-E6FA-45CC-8914-D995F51AEC6F}" presName="Name0" presStyleCnt="0">
        <dgm:presLayoutVars>
          <dgm:dir/>
          <dgm:animLvl val="lvl"/>
          <dgm:resizeHandles val="exact"/>
        </dgm:presLayoutVars>
      </dgm:prSet>
      <dgm:spPr/>
    </dgm:pt>
    <dgm:pt modelId="{7026BEE3-3268-4C2E-BC4F-E20DF19564EE}" type="pres">
      <dgm:prSet presAssocID="{276FBBEF-1668-4F06-9C92-435A21BF2B12}" presName="boxAndChildren" presStyleCnt="0"/>
      <dgm:spPr/>
    </dgm:pt>
    <dgm:pt modelId="{7FE5E469-55D0-4312-80E6-B3E7270A9098}" type="pres">
      <dgm:prSet presAssocID="{276FBBEF-1668-4F06-9C92-435A21BF2B12}" presName="parentTextBox" presStyleLbl="node1" presStyleIdx="0" presStyleCnt="3"/>
      <dgm:spPr/>
    </dgm:pt>
    <dgm:pt modelId="{087D7ADF-2966-4030-8AA4-AE7367F16A0E}" type="pres">
      <dgm:prSet presAssocID="{43869A8B-6CEA-4317-A639-8796636066C8}" presName="sp" presStyleCnt="0"/>
      <dgm:spPr/>
    </dgm:pt>
    <dgm:pt modelId="{68D60217-9901-4F25-85EA-00596F9ADDCE}" type="pres">
      <dgm:prSet presAssocID="{0793CBA7-D20B-4ECC-BD34-E25CB80E3E39}" presName="arrowAndChildren" presStyleCnt="0"/>
      <dgm:spPr/>
    </dgm:pt>
    <dgm:pt modelId="{FB01BA71-040C-4FB3-B174-ECEEF06B5E38}" type="pres">
      <dgm:prSet presAssocID="{0793CBA7-D20B-4ECC-BD34-E25CB80E3E39}" presName="parentTextArrow" presStyleLbl="node1" presStyleIdx="1" presStyleCnt="3"/>
      <dgm:spPr/>
    </dgm:pt>
    <dgm:pt modelId="{F4E5DD12-7D5C-4234-B4F0-B2E8C0F5683F}" type="pres">
      <dgm:prSet presAssocID="{314B453B-34D1-4FF5-8159-29CF547AB7A4}" presName="sp" presStyleCnt="0"/>
      <dgm:spPr/>
    </dgm:pt>
    <dgm:pt modelId="{3D050388-8EEA-417A-8700-22AB28164670}" type="pres">
      <dgm:prSet presAssocID="{024D8B9D-3CD0-4927-8180-14F92955F270}" presName="arrowAndChildren" presStyleCnt="0"/>
      <dgm:spPr/>
    </dgm:pt>
    <dgm:pt modelId="{848D51EE-C1F5-4C5C-9AB1-A664303F2173}" type="pres">
      <dgm:prSet presAssocID="{024D8B9D-3CD0-4927-8180-14F92955F270}" presName="parentTextArrow" presStyleLbl="node1" presStyleIdx="2" presStyleCnt="3"/>
      <dgm:spPr/>
    </dgm:pt>
  </dgm:ptLst>
  <dgm:cxnLst>
    <dgm:cxn modelId="{16BF5536-CFA4-4A60-8F31-C629A4CDE6D2}" srcId="{DB002E40-E6FA-45CC-8914-D995F51AEC6F}" destId="{024D8B9D-3CD0-4927-8180-14F92955F270}" srcOrd="0" destOrd="0" parTransId="{D9A0EFCA-1503-4933-B8A4-B26AF9D44507}" sibTransId="{314B453B-34D1-4FF5-8159-29CF547AB7A4}"/>
    <dgm:cxn modelId="{8B97BD8C-22E2-4D42-9483-3AEEA37D7A49}" type="presOf" srcId="{0793CBA7-D20B-4ECC-BD34-E25CB80E3E39}" destId="{FB01BA71-040C-4FB3-B174-ECEEF06B5E38}" srcOrd="0" destOrd="0" presId="urn:microsoft.com/office/officeart/2005/8/layout/process4"/>
    <dgm:cxn modelId="{6195DC31-D5B6-4B7B-AD57-BA20267686F7}" srcId="{DB002E40-E6FA-45CC-8914-D995F51AEC6F}" destId="{0793CBA7-D20B-4ECC-BD34-E25CB80E3E39}" srcOrd="1" destOrd="0" parTransId="{70E936FC-3E2E-44C6-AACF-40784F7B946D}" sibTransId="{43869A8B-6CEA-4317-A639-8796636066C8}"/>
    <dgm:cxn modelId="{C7E1FE26-19F8-4550-B708-1DC0630B9D16}" type="presOf" srcId="{DB002E40-E6FA-45CC-8914-D995F51AEC6F}" destId="{60BB0084-F90A-42AE-8FB7-A1147152EEA4}" srcOrd="0" destOrd="0" presId="urn:microsoft.com/office/officeart/2005/8/layout/process4"/>
    <dgm:cxn modelId="{14C5915D-AFA8-4A44-AC48-B3C260A63E95}" type="presOf" srcId="{276FBBEF-1668-4F06-9C92-435A21BF2B12}" destId="{7FE5E469-55D0-4312-80E6-B3E7270A9098}" srcOrd="0" destOrd="0" presId="urn:microsoft.com/office/officeart/2005/8/layout/process4"/>
    <dgm:cxn modelId="{A5A66FB4-AB0C-4179-918E-45FDF9C1D0B7}" srcId="{DB002E40-E6FA-45CC-8914-D995F51AEC6F}" destId="{276FBBEF-1668-4F06-9C92-435A21BF2B12}" srcOrd="2" destOrd="0" parTransId="{DFF907D6-D8F9-428C-A622-2393717930DD}" sibTransId="{9671BFE5-CA8D-4A4A-9C1B-A4E57762D881}"/>
    <dgm:cxn modelId="{1288CFF4-C6DD-4806-BA93-B2655EEAFC8C}" type="presOf" srcId="{024D8B9D-3CD0-4927-8180-14F92955F270}" destId="{848D51EE-C1F5-4C5C-9AB1-A664303F2173}" srcOrd="0" destOrd="0" presId="urn:microsoft.com/office/officeart/2005/8/layout/process4"/>
    <dgm:cxn modelId="{A7B8B2DD-DFC5-4644-B591-6398FC8A2D9B}" type="presParOf" srcId="{60BB0084-F90A-42AE-8FB7-A1147152EEA4}" destId="{7026BEE3-3268-4C2E-BC4F-E20DF19564EE}" srcOrd="0" destOrd="0" presId="urn:microsoft.com/office/officeart/2005/8/layout/process4"/>
    <dgm:cxn modelId="{CCA49009-2C62-4485-9470-25938881362D}" type="presParOf" srcId="{7026BEE3-3268-4C2E-BC4F-E20DF19564EE}" destId="{7FE5E469-55D0-4312-80E6-B3E7270A9098}" srcOrd="0" destOrd="0" presId="urn:microsoft.com/office/officeart/2005/8/layout/process4"/>
    <dgm:cxn modelId="{242E7E80-5A87-413D-A399-F0C7E5715731}" type="presParOf" srcId="{60BB0084-F90A-42AE-8FB7-A1147152EEA4}" destId="{087D7ADF-2966-4030-8AA4-AE7367F16A0E}" srcOrd="1" destOrd="0" presId="urn:microsoft.com/office/officeart/2005/8/layout/process4"/>
    <dgm:cxn modelId="{A9E874E8-878E-445D-BE19-C933876C59FE}" type="presParOf" srcId="{60BB0084-F90A-42AE-8FB7-A1147152EEA4}" destId="{68D60217-9901-4F25-85EA-00596F9ADDCE}" srcOrd="2" destOrd="0" presId="urn:microsoft.com/office/officeart/2005/8/layout/process4"/>
    <dgm:cxn modelId="{5A408B93-8257-4D25-A87B-4D10624C949B}" type="presParOf" srcId="{68D60217-9901-4F25-85EA-00596F9ADDCE}" destId="{FB01BA71-040C-4FB3-B174-ECEEF06B5E38}" srcOrd="0" destOrd="0" presId="urn:microsoft.com/office/officeart/2005/8/layout/process4"/>
    <dgm:cxn modelId="{FCBC527E-2FC6-44AB-B5CB-2C48B524FAA6}" type="presParOf" srcId="{60BB0084-F90A-42AE-8FB7-A1147152EEA4}" destId="{F4E5DD12-7D5C-4234-B4F0-B2E8C0F5683F}" srcOrd="3" destOrd="0" presId="urn:microsoft.com/office/officeart/2005/8/layout/process4"/>
    <dgm:cxn modelId="{906E78EA-D4E2-4623-A480-EB8FE8730F75}" type="presParOf" srcId="{60BB0084-F90A-42AE-8FB7-A1147152EEA4}" destId="{3D050388-8EEA-417A-8700-22AB28164670}" srcOrd="4" destOrd="0" presId="urn:microsoft.com/office/officeart/2005/8/layout/process4"/>
    <dgm:cxn modelId="{FBFAA9D8-ACEC-4F3B-95E2-184822281012}" type="presParOf" srcId="{3D050388-8EEA-417A-8700-22AB28164670}" destId="{848D51EE-C1F5-4C5C-9AB1-A664303F2173}" srcOrd="0" destOrd="0" presId="urn:microsoft.com/office/officeart/2005/8/layout/process4"/>
  </dgm:cxnLst>
  <dgm:bg/>
  <dgm:whole/>
</dgm:dataModel>
</file>

<file path=ppt/diagrams/data9.xml><?xml version="1.0" encoding="utf-8"?>
<dgm:dataModel xmlns:dgm="http://schemas.openxmlformats.org/drawingml/2006/diagram" xmlns:a="http://schemas.openxmlformats.org/drawingml/2006/main">
  <dgm:ptLst>
    <dgm:pt modelId="{0F9E3E93-E8BE-4E7C-B2CF-6172C15DE6F2}" type="doc">
      <dgm:prSet loTypeId="urn:microsoft.com/office/officeart/2005/8/layout/pyramid2" loCatId="pyramid" qsTypeId="urn:microsoft.com/office/officeart/2005/8/quickstyle/3d7" qsCatId="3D" csTypeId="urn:microsoft.com/office/officeart/2005/8/colors/colorful5" csCatId="colorful" phldr="1"/>
      <dgm:spPr/>
      <dgm:t>
        <a:bodyPr/>
        <a:lstStyle/>
        <a:p>
          <a:endParaRPr lang="en-US"/>
        </a:p>
      </dgm:t>
    </dgm:pt>
    <dgm:pt modelId="{AD0F0825-CFC9-4365-9487-FCC9D63F4301}">
      <dgm:prSet custT="1"/>
      <dgm:spPr>
        <a:solidFill>
          <a:srgbClr val="00B0F0">
            <a:alpha val="90000"/>
          </a:srgbClr>
        </a:solidFill>
      </dgm:spPr>
      <dgm:t>
        <a:bodyPr/>
        <a:lstStyle/>
        <a:p>
          <a:pPr rtl="0"/>
          <a:r>
            <a:rPr lang="en-US" sz="2000" b="1" i="0" baseline="0" dirty="0" err="1" smtClean="0">
              <a:latin typeface="Bernard MT Condensed" pitchFamily="18" charset="0"/>
            </a:rPr>
            <a:t>Kedua</a:t>
          </a:r>
          <a:r>
            <a:rPr lang="en-US" sz="2000" b="1" i="0" baseline="0" dirty="0" smtClean="0">
              <a:latin typeface="Bernard MT Condensed" pitchFamily="18" charset="0"/>
            </a:rPr>
            <a:t>:</a:t>
          </a:r>
          <a:r>
            <a:rPr lang="en-US" sz="2000" b="0" i="0" baseline="0" dirty="0" smtClean="0">
              <a:latin typeface="Bernard MT Condensed" pitchFamily="18" charset="0"/>
            </a:rPr>
            <a:t> </a:t>
          </a:r>
          <a:endParaRPr lang="ar-SA" sz="2000" b="0" i="0" baseline="0" dirty="0" smtClean="0">
            <a:latin typeface="Bernard MT Condensed" pitchFamily="18" charset="0"/>
          </a:endParaRPr>
        </a:p>
        <a:p>
          <a:pPr rtl="0"/>
          <a:r>
            <a:rPr lang="en-US" sz="2000" b="0" i="0" baseline="0" dirty="0" err="1" smtClean="0">
              <a:latin typeface="Bernard MT Condensed" pitchFamily="18" charset="0"/>
            </a:rPr>
            <a:t>Menghafaz</a:t>
          </a:r>
          <a:r>
            <a:rPr lang="en-US" sz="2000" b="0" i="0" baseline="0" dirty="0" smtClean="0">
              <a:latin typeface="Bernard MT Condensed" pitchFamily="18" charset="0"/>
            </a:rPr>
            <a:t> al-Quran </a:t>
          </a:r>
          <a:r>
            <a:rPr lang="en-US" sz="2000" b="0" i="0" baseline="0" dirty="0" err="1" smtClean="0">
              <a:latin typeface="Bernard MT Condensed" pitchFamily="18" charset="0"/>
            </a:rPr>
            <a:t>bagi</a:t>
          </a:r>
          <a:r>
            <a:rPr lang="en-US" sz="2000" b="0" i="0" baseline="0" dirty="0" smtClean="0">
              <a:latin typeface="Bernard MT Condensed" pitchFamily="18" charset="0"/>
            </a:rPr>
            <a:t> </a:t>
          </a:r>
          <a:r>
            <a:rPr lang="en-US" sz="2000" b="0" i="0" baseline="0" dirty="0" err="1" smtClean="0">
              <a:latin typeface="Bernard MT Condensed" pitchFamily="18" charset="0"/>
            </a:rPr>
            <a:t>membina</a:t>
          </a:r>
          <a:r>
            <a:rPr lang="en-US" sz="2000" b="0" i="0" baseline="0" dirty="0" smtClean="0">
              <a:latin typeface="Bernard MT Condensed" pitchFamily="18" charset="0"/>
            </a:rPr>
            <a:t> </a:t>
          </a:r>
          <a:r>
            <a:rPr lang="en-US" sz="2000" b="0" i="0" baseline="0" dirty="0" err="1" smtClean="0">
              <a:latin typeface="Bernard MT Condensed" pitchFamily="18" charset="0"/>
            </a:rPr>
            <a:t>kekuatan</a:t>
          </a:r>
          <a:r>
            <a:rPr lang="en-US" sz="2000" b="0" i="0" baseline="0" dirty="0" smtClean="0">
              <a:latin typeface="Bernard MT Condensed" pitchFamily="18" charset="0"/>
            </a:rPr>
            <a:t> </a:t>
          </a:r>
          <a:r>
            <a:rPr lang="en-US" sz="2000" b="0" i="0" baseline="0" dirty="0" err="1" smtClean="0">
              <a:latin typeface="Bernard MT Condensed" pitchFamily="18" charset="0"/>
            </a:rPr>
            <a:t>minda</a:t>
          </a:r>
          <a:r>
            <a:rPr lang="en-US" sz="2000" b="0" i="0" baseline="0" dirty="0" smtClean="0">
              <a:latin typeface="Bernard MT Condensed" pitchFamily="18" charset="0"/>
            </a:rPr>
            <a:t> </a:t>
          </a:r>
          <a:r>
            <a:rPr lang="en-US" sz="2000" b="0" i="0" baseline="0" dirty="0" err="1" smtClean="0">
              <a:latin typeface="Bernard MT Condensed" pitchFamily="18" charset="0"/>
            </a:rPr>
            <a:t>dan</a:t>
          </a:r>
          <a:r>
            <a:rPr lang="en-US" sz="2000" b="0" i="0" baseline="0" dirty="0" smtClean="0">
              <a:latin typeface="Bernard MT Condensed" pitchFamily="18" charset="0"/>
            </a:rPr>
            <a:t> </a:t>
          </a:r>
          <a:r>
            <a:rPr lang="en-US" sz="2000" b="0" i="0" baseline="0" dirty="0" err="1" smtClean="0">
              <a:latin typeface="Bernard MT Condensed" pitchFamily="18" charset="0"/>
            </a:rPr>
            <a:t>membentuk</a:t>
          </a:r>
          <a:r>
            <a:rPr lang="en-US" sz="2000" b="0" i="0" baseline="0" dirty="0" smtClean="0">
              <a:latin typeface="Bernard MT Condensed" pitchFamily="18" charset="0"/>
            </a:rPr>
            <a:t> </a:t>
          </a:r>
          <a:r>
            <a:rPr lang="en-US" sz="2000" b="0" i="0" baseline="0" dirty="0" err="1" smtClean="0">
              <a:latin typeface="Bernard MT Condensed" pitchFamily="18" charset="0"/>
            </a:rPr>
            <a:t>benteng</a:t>
          </a:r>
          <a:r>
            <a:rPr lang="en-US" sz="2000" b="0" i="0" baseline="0" dirty="0" smtClean="0">
              <a:latin typeface="Bernard MT Condensed" pitchFamily="18" charset="0"/>
            </a:rPr>
            <a:t> </a:t>
          </a:r>
          <a:r>
            <a:rPr lang="en-US" sz="2000" b="0" i="0" baseline="0" dirty="0" err="1" smtClean="0">
              <a:latin typeface="Bernard MT Condensed" pitchFamily="18" charset="0"/>
            </a:rPr>
            <a:t>ketahanan</a:t>
          </a:r>
          <a:r>
            <a:rPr lang="en-US" sz="2000" b="0" i="0" baseline="0" dirty="0" smtClean="0">
              <a:latin typeface="Bernard MT Condensed" pitchFamily="18" charset="0"/>
            </a:rPr>
            <a:t> </a:t>
          </a:r>
          <a:r>
            <a:rPr lang="en-US" sz="2000" b="0" i="0" baseline="0" dirty="0" err="1" smtClean="0">
              <a:latin typeface="Bernard MT Condensed" pitchFamily="18" charset="0"/>
            </a:rPr>
            <a:t>rohani</a:t>
          </a:r>
          <a:r>
            <a:rPr lang="en-US" sz="2000" b="0" i="0" baseline="0" dirty="0" smtClean="0">
              <a:latin typeface="Bernard MT Condensed" pitchFamily="18" charset="0"/>
            </a:rPr>
            <a:t> yang </a:t>
          </a:r>
          <a:r>
            <a:rPr lang="en-US" sz="2000" b="0" i="0" baseline="0" dirty="0" err="1" smtClean="0">
              <a:latin typeface="Bernard MT Condensed" pitchFamily="18" charset="0"/>
            </a:rPr>
            <a:t>tinggi</a:t>
          </a:r>
          <a:r>
            <a:rPr lang="en-US" sz="2000" b="0" i="0" baseline="0" dirty="0" smtClean="0">
              <a:latin typeface="Bernard MT Condensed" pitchFamily="18" charset="0"/>
            </a:rPr>
            <a:t> </a:t>
          </a:r>
          <a:r>
            <a:rPr lang="en-US" sz="2000" b="0" i="0" baseline="0" dirty="0" err="1" smtClean="0">
              <a:latin typeface="Bernard MT Condensed" pitchFamily="18" charset="0"/>
            </a:rPr>
            <a:t>serta</a:t>
          </a:r>
          <a:r>
            <a:rPr lang="en-US" sz="2000" b="0" i="0" baseline="0" dirty="0" smtClean="0">
              <a:latin typeface="Bernard MT Condensed" pitchFamily="18" charset="0"/>
            </a:rPr>
            <a:t> </a:t>
          </a:r>
          <a:r>
            <a:rPr lang="en-US" sz="2000" b="0" i="0" baseline="0" dirty="0" err="1" smtClean="0">
              <a:latin typeface="Bernard MT Condensed" pitchFamily="18" charset="0"/>
            </a:rPr>
            <a:t>terpancar</a:t>
          </a:r>
          <a:r>
            <a:rPr lang="en-US" sz="2000" b="0" i="0" baseline="0" dirty="0" smtClean="0">
              <a:latin typeface="Bernard MT Condensed" pitchFamily="18" charset="0"/>
            </a:rPr>
            <a:t> </a:t>
          </a:r>
          <a:r>
            <a:rPr lang="en-US" sz="2000" b="0" i="0" baseline="0" dirty="0" err="1" smtClean="0">
              <a:latin typeface="Bernard MT Condensed" pitchFamily="18" charset="0"/>
            </a:rPr>
            <a:t>nur</a:t>
          </a:r>
          <a:r>
            <a:rPr lang="en-US" sz="2000" b="0" i="0" baseline="0" dirty="0" smtClean="0">
              <a:latin typeface="Bernard MT Condensed" pitchFamily="18" charset="0"/>
            </a:rPr>
            <a:t> </a:t>
          </a:r>
          <a:r>
            <a:rPr lang="en-US" sz="2000" b="0" i="0" baseline="0" dirty="0" err="1" smtClean="0">
              <a:latin typeface="Bernard MT Condensed" pitchFamily="18" charset="0"/>
            </a:rPr>
            <a:t>cahaya</a:t>
          </a:r>
          <a:r>
            <a:rPr lang="en-US" sz="2000" b="0" i="0" baseline="0" dirty="0" smtClean="0">
              <a:latin typeface="Bernard MT Condensed" pitchFamily="18" charset="0"/>
            </a:rPr>
            <a:t> </a:t>
          </a:r>
          <a:r>
            <a:rPr lang="en-US" sz="2000" b="0" i="0" baseline="0" dirty="0" err="1" smtClean="0">
              <a:latin typeface="Bernard MT Condensed" pitchFamily="18" charset="0"/>
            </a:rPr>
            <a:t>Ilahi</a:t>
          </a:r>
          <a:r>
            <a:rPr lang="en-US" sz="2000" b="0" i="0" baseline="0" dirty="0" smtClean="0">
              <a:latin typeface="Bernard MT Condensed" pitchFamily="18" charset="0"/>
            </a:rPr>
            <a:t> </a:t>
          </a:r>
          <a:r>
            <a:rPr lang="en-US" sz="2000" b="0" i="0" baseline="0" dirty="0" err="1" smtClean="0">
              <a:latin typeface="Bernard MT Condensed" pitchFamily="18" charset="0"/>
            </a:rPr>
            <a:t>di</a:t>
          </a:r>
          <a:r>
            <a:rPr lang="en-US" sz="2000" b="0" i="0" baseline="0" dirty="0" smtClean="0">
              <a:latin typeface="Bernard MT Condensed" pitchFamily="18" charset="0"/>
            </a:rPr>
            <a:t> </a:t>
          </a:r>
          <a:r>
            <a:rPr lang="en-US" sz="2000" b="0" i="0" baseline="0" dirty="0" err="1" smtClean="0">
              <a:latin typeface="Bernard MT Condensed" pitchFamily="18" charset="0"/>
            </a:rPr>
            <a:t>dalam</a:t>
          </a:r>
          <a:r>
            <a:rPr lang="en-US" sz="2000" b="0" i="0" baseline="0" dirty="0" smtClean="0">
              <a:latin typeface="Bernard MT Condensed" pitchFamily="18" charset="0"/>
            </a:rPr>
            <a:t> </a:t>
          </a:r>
          <a:r>
            <a:rPr lang="en-US" sz="2000" b="0" i="0" baseline="0" dirty="0" err="1" smtClean="0">
              <a:latin typeface="Bernard MT Condensed" pitchFamily="18" charset="0"/>
            </a:rPr>
            <a:t>diri</a:t>
          </a:r>
          <a:r>
            <a:rPr lang="en-US" sz="2000" b="0" i="0" baseline="0" dirty="0" smtClean="0">
              <a:latin typeface="Bernard MT Condensed" pitchFamily="18" charset="0"/>
            </a:rPr>
            <a:t> </a:t>
          </a:r>
          <a:r>
            <a:rPr lang="en-US" sz="2000" b="0" i="0" baseline="0" dirty="0" err="1" smtClean="0">
              <a:latin typeface="Bernard MT Condensed" pitchFamily="18" charset="0"/>
            </a:rPr>
            <a:t>seseorang</a:t>
          </a:r>
          <a:r>
            <a:rPr lang="en-US" sz="2000" b="0" i="0" baseline="0" dirty="0" smtClean="0">
              <a:latin typeface="Bernard MT Condensed" pitchFamily="18" charset="0"/>
            </a:rPr>
            <a:t> </a:t>
          </a:r>
          <a:r>
            <a:rPr lang="en-US" sz="2000" b="0" i="0" baseline="0" dirty="0" err="1" smtClean="0">
              <a:latin typeface="Bernard MT Condensed" pitchFamily="18" charset="0"/>
            </a:rPr>
            <a:t>penghafaz</a:t>
          </a:r>
          <a:r>
            <a:rPr lang="en-US" sz="2000" b="0" i="0" baseline="0" dirty="0" smtClean="0">
              <a:latin typeface="Bernard MT Condensed" pitchFamily="18" charset="0"/>
            </a:rPr>
            <a:t> al-Quran.</a:t>
          </a:r>
          <a:r>
            <a:rPr lang="it-IT" sz="2000" b="0" i="0" baseline="0" dirty="0" smtClean="0">
              <a:latin typeface="Bernard MT Condensed" pitchFamily="18" charset="0"/>
            </a:rPr>
            <a:t> </a:t>
          </a:r>
          <a:endParaRPr lang="ar-SA" sz="2000" b="0" i="0" baseline="0" dirty="0">
            <a:latin typeface="Bernard MT Condensed" pitchFamily="18" charset="0"/>
          </a:endParaRPr>
        </a:p>
      </dgm:t>
    </dgm:pt>
    <dgm:pt modelId="{6FCAAEC5-F17E-4CC4-B245-2346B97D7237}" type="parTrans" cxnId="{370F5AE6-0D03-42D7-A7B9-0EEB21FACA47}">
      <dgm:prSet/>
      <dgm:spPr/>
      <dgm:t>
        <a:bodyPr/>
        <a:lstStyle/>
        <a:p>
          <a:endParaRPr lang="en-US"/>
        </a:p>
      </dgm:t>
    </dgm:pt>
    <dgm:pt modelId="{1C36233F-99BB-4330-B849-25BEE5864236}" type="sibTrans" cxnId="{370F5AE6-0D03-42D7-A7B9-0EEB21FACA47}">
      <dgm:prSet/>
      <dgm:spPr/>
      <dgm:t>
        <a:bodyPr/>
        <a:lstStyle/>
        <a:p>
          <a:endParaRPr lang="en-US"/>
        </a:p>
      </dgm:t>
    </dgm:pt>
    <dgm:pt modelId="{3D12744F-5A9D-41F7-821C-2A2268119DB0}">
      <dgm:prSet custT="1"/>
      <dgm:spPr>
        <a:solidFill>
          <a:srgbClr val="0070C0">
            <a:alpha val="90000"/>
          </a:srgbClr>
        </a:solidFill>
      </dgm:spPr>
      <dgm:t>
        <a:bodyPr/>
        <a:lstStyle/>
        <a:p>
          <a:pPr rtl="0"/>
          <a:r>
            <a:rPr lang="it-IT" sz="2400" b="0" i="0" baseline="0" dirty="0" smtClean="0">
              <a:latin typeface="Berlin Sans FB Demi" pitchFamily="34" charset="0"/>
            </a:rPr>
            <a:t>Ia dibuktikan melalui sabda Rasulullah SAW yang bermaksud: </a:t>
          </a:r>
          <a:r>
            <a:rPr lang="en-US" sz="2400" b="0" i="0" baseline="0" dirty="0" smtClean="0">
              <a:latin typeface="Berlin Sans FB Demi" pitchFamily="34" charset="0"/>
            </a:rPr>
            <a:t>“</a:t>
          </a:r>
          <a:r>
            <a:rPr lang="it-IT" sz="2400" b="0" i="0" baseline="0" dirty="0" smtClean="0">
              <a:latin typeface="Berlin Sans FB Demi" pitchFamily="34" charset="0"/>
            </a:rPr>
            <a:t>Sesungguhnya Allah SWT memiliki kerabat-kerabatnya di kalangan manusia</a:t>
          </a:r>
          <a:r>
            <a:rPr lang="es-ES" sz="2400" b="0" i="0" baseline="0" dirty="0" smtClean="0">
              <a:latin typeface="Berlin Sans FB Demi" pitchFamily="34" charset="0"/>
            </a:rPr>
            <a:t>”</a:t>
          </a:r>
          <a:r>
            <a:rPr lang="it-IT" sz="2400" b="0" i="0" baseline="0" dirty="0" smtClean="0">
              <a:latin typeface="Berlin Sans FB Demi" pitchFamily="34" charset="0"/>
            </a:rPr>
            <a:t>. Lalu mereka bertanya: </a:t>
          </a:r>
          <a:r>
            <a:rPr lang="en-US" sz="2400" b="0" i="0" baseline="0" dirty="0" smtClean="0">
              <a:latin typeface="Berlin Sans FB Demi" pitchFamily="34" charset="0"/>
            </a:rPr>
            <a:t>“</a:t>
          </a:r>
          <a:r>
            <a:rPr lang="it-IT" sz="2400" b="0" i="0" baseline="0" dirty="0" smtClean="0">
              <a:latin typeface="Berlin Sans FB Demi" pitchFamily="34" charset="0"/>
            </a:rPr>
            <a:t>Siapakah mereka ya Rasulullah?</a:t>
          </a:r>
          <a:r>
            <a:rPr lang="es-ES" sz="2400" b="0" i="0" baseline="0" dirty="0" smtClean="0">
              <a:latin typeface="Berlin Sans FB Demi" pitchFamily="34" charset="0"/>
            </a:rPr>
            <a:t>”</a:t>
          </a:r>
          <a:r>
            <a:rPr lang="it-IT" sz="2400" b="0" i="0" baseline="0" dirty="0" smtClean="0">
              <a:latin typeface="Berlin Sans FB Demi" pitchFamily="34" charset="0"/>
            </a:rPr>
            <a:t> Jawab baginda: </a:t>
          </a:r>
          <a:r>
            <a:rPr lang="en-US" sz="2400" b="0" i="0" baseline="0" dirty="0" smtClean="0">
              <a:latin typeface="Berlin Sans FB Demi" pitchFamily="34" charset="0"/>
            </a:rPr>
            <a:t>“</a:t>
          </a:r>
          <a:r>
            <a:rPr lang="it-IT" sz="2400" b="0" i="0" baseline="0" dirty="0" smtClean="0">
              <a:latin typeface="Berlin Sans FB Demi" pitchFamily="34" charset="0"/>
            </a:rPr>
            <a:t>Mereka adalah ahli al-Quran, merekalah kerabat Allah dan orang-orang pilihannya</a:t>
          </a:r>
          <a:r>
            <a:rPr lang="es-ES" sz="2400" b="0" i="0" baseline="0" dirty="0" smtClean="0">
              <a:latin typeface="Berlin Sans FB Demi" pitchFamily="34" charset="0"/>
            </a:rPr>
            <a:t>”</a:t>
          </a:r>
          <a:r>
            <a:rPr lang="it-IT" sz="2400" b="0" i="0" baseline="0" dirty="0" smtClean="0">
              <a:latin typeface="Berlin Sans FB Demi" pitchFamily="34" charset="0"/>
            </a:rPr>
            <a:t>. (Riwayat Ibnu Majah).</a:t>
          </a:r>
          <a:endParaRPr lang="it-IT" sz="2400" b="0" i="0" baseline="0" dirty="0">
            <a:latin typeface="Berlin Sans FB Demi" pitchFamily="34" charset="0"/>
          </a:endParaRPr>
        </a:p>
      </dgm:t>
    </dgm:pt>
    <dgm:pt modelId="{43612AD8-5B6D-459F-AE09-F1AAE9A2DAB8}" type="parTrans" cxnId="{C0486305-8978-48AF-BDC0-3AE66A841851}">
      <dgm:prSet/>
      <dgm:spPr/>
      <dgm:t>
        <a:bodyPr/>
        <a:lstStyle/>
        <a:p>
          <a:endParaRPr lang="en-US"/>
        </a:p>
      </dgm:t>
    </dgm:pt>
    <dgm:pt modelId="{161DC59B-51C5-4693-B6EA-B8F21D5F9E13}" type="sibTrans" cxnId="{C0486305-8978-48AF-BDC0-3AE66A841851}">
      <dgm:prSet/>
      <dgm:spPr/>
      <dgm:t>
        <a:bodyPr/>
        <a:lstStyle/>
        <a:p>
          <a:endParaRPr lang="en-US"/>
        </a:p>
      </dgm:t>
    </dgm:pt>
    <dgm:pt modelId="{7DD58CD3-E9D2-4AE3-8519-41F07E94EFB3}" type="pres">
      <dgm:prSet presAssocID="{0F9E3E93-E8BE-4E7C-B2CF-6172C15DE6F2}" presName="compositeShape" presStyleCnt="0">
        <dgm:presLayoutVars>
          <dgm:dir/>
          <dgm:resizeHandles/>
        </dgm:presLayoutVars>
      </dgm:prSet>
      <dgm:spPr/>
    </dgm:pt>
    <dgm:pt modelId="{275AD34B-A7B5-476C-82B0-13EBA4D83735}" type="pres">
      <dgm:prSet presAssocID="{0F9E3E93-E8BE-4E7C-B2CF-6172C15DE6F2}" presName="pyramid" presStyleLbl="node1" presStyleIdx="0" presStyleCnt="1"/>
      <dgm:spPr/>
    </dgm:pt>
    <dgm:pt modelId="{80136646-98FF-4824-90F0-3E1F1B03D3E0}" type="pres">
      <dgm:prSet presAssocID="{0F9E3E93-E8BE-4E7C-B2CF-6172C15DE6F2}" presName="theList" presStyleCnt="0"/>
      <dgm:spPr/>
    </dgm:pt>
    <dgm:pt modelId="{B94CD3D4-AD59-485D-84FF-22ED0D2D3C72}" type="pres">
      <dgm:prSet presAssocID="{AD0F0825-CFC9-4365-9487-FCC9D63F4301}" presName="aNode" presStyleLbl="fgAcc1" presStyleIdx="0" presStyleCnt="2">
        <dgm:presLayoutVars>
          <dgm:bulletEnabled val="1"/>
        </dgm:presLayoutVars>
      </dgm:prSet>
      <dgm:spPr/>
    </dgm:pt>
    <dgm:pt modelId="{121F9398-13F2-4963-9FEC-3D7CD3F4A9F8}" type="pres">
      <dgm:prSet presAssocID="{AD0F0825-CFC9-4365-9487-FCC9D63F4301}" presName="aSpace" presStyleCnt="0"/>
      <dgm:spPr/>
    </dgm:pt>
    <dgm:pt modelId="{002711F1-FB5A-4370-8C13-8EF0BD366140}" type="pres">
      <dgm:prSet presAssocID="{3D12744F-5A9D-41F7-821C-2A2268119DB0}" presName="aNode" presStyleLbl="fgAcc1" presStyleIdx="1" presStyleCnt="2" custScaleX="148718">
        <dgm:presLayoutVars>
          <dgm:bulletEnabled val="1"/>
        </dgm:presLayoutVars>
      </dgm:prSet>
      <dgm:spPr/>
    </dgm:pt>
    <dgm:pt modelId="{FE1E1E69-6F8A-4625-AFD0-4A0EDA604077}" type="pres">
      <dgm:prSet presAssocID="{3D12744F-5A9D-41F7-821C-2A2268119DB0}" presName="aSpace" presStyleCnt="0"/>
      <dgm:spPr/>
    </dgm:pt>
  </dgm:ptLst>
  <dgm:cxnLst>
    <dgm:cxn modelId="{370F5AE6-0D03-42D7-A7B9-0EEB21FACA47}" srcId="{0F9E3E93-E8BE-4E7C-B2CF-6172C15DE6F2}" destId="{AD0F0825-CFC9-4365-9487-FCC9D63F4301}" srcOrd="0" destOrd="0" parTransId="{6FCAAEC5-F17E-4CC4-B245-2346B97D7237}" sibTransId="{1C36233F-99BB-4330-B849-25BEE5864236}"/>
    <dgm:cxn modelId="{A79DBDA4-95A4-442F-86FE-55CBDCF155D9}" type="presOf" srcId="{AD0F0825-CFC9-4365-9487-FCC9D63F4301}" destId="{B94CD3D4-AD59-485D-84FF-22ED0D2D3C72}" srcOrd="0" destOrd="0" presId="urn:microsoft.com/office/officeart/2005/8/layout/pyramid2"/>
    <dgm:cxn modelId="{1106DC69-51FD-45A5-8CEE-338BCA6FDBC6}" type="presOf" srcId="{0F9E3E93-E8BE-4E7C-B2CF-6172C15DE6F2}" destId="{7DD58CD3-E9D2-4AE3-8519-41F07E94EFB3}" srcOrd="0" destOrd="0" presId="urn:microsoft.com/office/officeart/2005/8/layout/pyramid2"/>
    <dgm:cxn modelId="{C0486305-8978-48AF-BDC0-3AE66A841851}" srcId="{0F9E3E93-E8BE-4E7C-B2CF-6172C15DE6F2}" destId="{3D12744F-5A9D-41F7-821C-2A2268119DB0}" srcOrd="1" destOrd="0" parTransId="{43612AD8-5B6D-459F-AE09-F1AAE9A2DAB8}" sibTransId="{161DC59B-51C5-4693-B6EA-B8F21D5F9E13}"/>
    <dgm:cxn modelId="{EBB77F9C-EE28-40EB-BBDB-213DFCEF51A8}" type="presOf" srcId="{3D12744F-5A9D-41F7-821C-2A2268119DB0}" destId="{002711F1-FB5A-4370-8C13-8EF0BD366140}" srcOrd="0" destOrd="0" presId="urn:microsoft.com/office/officeart/2005/8/layout/pyramid2"/>
    <dgm:cxn modelId="{6A7F161F-791B-429A-81BC-E57E9FB00ADD}" type="presParOf" srcId="{7DD58CD3-E9D2-4AE3-8519-41F07E94EFB3}" destId="{275AD34B-A7B5-476C-82B0-13EBA4D83735}" srcOrd="0" destOrd="0" presId="urn:microsoft.com/office/officeart/2005/8/layout/pyramid2"/>
    <dgm:cxn modelId="{3C2B2FFC-A837-464C-8FFD-F6B9FA1DAECA}" type="presParOf" srcId="{7DD58CD3-E9D2-4AE3-8519-41F07E94EFB3}" destId="{80136646-98FF-4824-90F0-3E1F1B03D3E0}" srcOrd="1" destOrd="0" presId="urn:microsoft.com/office/officeart/2005/8/layout/pyramid2"/>
    <dgm:cxn modelId="{D5A36147-F7F5-4990-B78A-C65DF6FFE2ED}" type="presParOf" srcId="{80136646-98FF-4824-90F0-3E1F1B03D3E0}" destId="{B94CD3D4-AD59-485D-84FF-22ED0D2D3C72}" srcOrd="0" destOrd="0" presId="urn:microsoft.com/office/officeart/2005/8/layout/pyramid2"/>
    <dgm:cxn modelId="{605BDC47-FDE5-48D5-9922-175C680E80DD}" type="presParOf" srcId="{80136646-98FF-4824-90F0-3E1F1B03D3E0}" destId="{121F9398-13F2-4963-9FEC-3D7CD3F4A9F8}" srcOrd="1" destOrd="0" presId="urn:microsoft.com/office/officeart/2005/8/layout/pyramid2"/>
    <dgm:cxn modelId="{9768A4A5-6D99-4A27-A527-617DA69E0785}" type="presParOf" srcId="{80136646-98FF-4824-90F0-3E1F1B03D3E0}" destId="{002711F1-FB5A-4370-8C13-8EF0BD366140}" srcOrd="2" destOrd="0" presId="urn:microsoft.com/office/officeart/2005/8/layout/pyramid2"/>
    <dgm:cxn modelId="{AC66DFBF-3227-4D43-A218-9B8B0556506C}" type="presParOf" srcId="{80136646-98FF-4824-90F0-3E1F1B03D3E0}" destId="{FE1E1E69-6F8A-4625-AFD0-4A0EDA604077}" srcOrd="3" destOrd="0" presId="urn:microsoft.com/office/officeart/2005/8/layout/pyramid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B6C4A-77EE-4683-B605-2C5A7A57ACEC}" type="datetimeFigureOut">
              <a:rPr lang="en-MY" smtClean="0"/>
              <a:pPr/>
              <a:t>16/4/2015</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5F4F8-8D27-414A-B302-D144BA918955}" type="slidenum">
              <a:rPr lang="en-MY" smtClean="0"/>
              <a:pPr/>
              <a:t>‹#›</a:t>
            </a:fld>
            <a:endParaRPr lang="en-MY"/>
          </a:p>
        </p:txBody>
      </p:sp>
    </p:spTree>
    <p:extLst>
      <p:ext uri="{BB962C8B-B14F-4D97-AF65-F5344CB8AC3E}">
        <p14:creationId xmlns="" xmlns:p14="http://schemas.microsoft.com/office/powerpoint/2010/main" val="401673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BDA28-8FD6-4624-B7A0-145B971B0CD9}" type="datetime1">
              <a:rPr lang="en-MY" smtClean="0"/>
              <a:pPr/>
              <a:t>16/4/2015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529943-5684-4C80-927A-9D3BD58A0D80}" type="datetime1">
              <a:rPr lang="en-MY" smtClean="0"/>
              <a:pPr/>
              <a:t>16/4/2015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64F39-116D-4CB7-BEBE-54CC1FBAEA1B}" type="datetime1">
              <a:rPr lang="en-MY" smtClean="0"/>
              <a:pPr/>
              <a:t>16/4/2015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C1BF3-E720-4C22-9E45-DDBFBFBFBFEA}" type="datetime1">
              <a:rPr lang="en-MY" smtClean="0"/>
              <a:pPr/>
              <a:t>16/4/2015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1E7E7-0F6F-4FC6-8D82-A73C50FC8A01}" type="datetime1">
              <a:rPr lang="en-MY" smtClean="0"/>
              <a:pPr/>
              <a:t>16/4/2015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33FD72-CB97-43FF-9BC8-1BC5D284E0E6}" type="datetime1">
              <a:rPr lang="en-MY" smtClean="0"/>
              <a:pPr/>
              <a:t>16/4/2015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BA709-1EFB-4E05-A772-6E84498B3CD2}" type="datetime1">
              <a:rPr lang="en-MY" smtClean="0"/>
              <a:pPr/>
              <a:t>16/4/2015</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4D6B5-6656-4EE9-8DE6-BDE8CC9D8C6D}" type="datetime1">
              <a:rPr lang="en-MY" smtClean="0"/>
              <a:pPr/>
              <a:t>16/4/2015</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187B1-03C5-49BA-B7B0-3EF6DB396982}" type="datetime1">
              <a:rPr lang="en-MY" smtClean="0"/>
              <a:pPr/>
              <a:t>16/4/2015</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768A7-71B4-49F3-9E0B-4A0B6DB83CA8}" type="datetime1">
              <a:rPr lang="en-MY" smtClean="0"/>
              <a:pPr/>
              <a:t>16/4/2015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4E3E6-1E10-4DAC-B272-564ACA4FA87E}" type="datetime1">
              <a:rPr lang="en-MY" smtClean="0"/>
              <a:pPr/>
              <a:t>16/4/2015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93427-0925-45C8-8E89-B1651BC7B608}" type="datetime1">
              <a:rPr lang="en-MY" smtClean="0"/>
              <a:pPr/>
              <a:t>16/4/2015</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784F8-D9B1-479F-A9B4-848AA317FB34}"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endParaRPr lang="en-MY" sz="1600" b="1" dirty="0">
              <a:solidFill>
                <a:srgbClr val="FF0000"/>
              </a:solidFill>
            </a:endParaRPr>
          </a:p>
        </p:txBody>
      </p:sp>
      <p:pic>
        <p:nvPicPr>
          <p:cNvPr id="9" name="Picture 3"/>
          <p:cNvPicPr>
            <a:picLocks noChangeAspect="1"/>
          </p:cNvPicPr>
          <p:nvPr/>
        </p:nvPicPr>
        <p:blipFill>
          <a:blip r:embed="rId3"/>
          <a:srcRect/>
          <a:stretch>
            <a:fillRect/>
          </a:stretch>
        </p:blipFill>
        <p:spPr bwMode="auto">
          <a:xfrm>
            <a:off x="0" y="0"/>
            <a:ext cx="1749425" cy="1841500"/>
          </a:xfrm>
          <a:prstGeom prst="rect">
            <a:avLst/>
          </a:prstGeom>
          <a:noFill/>
          <a:ln w="9525">
            <a:noFill/>
            <a:miter lim="800000"/>
            <a:headEnd/>
            <a:tailEnd/>
          </a:ln>
        </p:spPr>
      </p:pic>
      <p:pic>
        <p:nvPicPr>
          <p:cNvPr id="10" name="Picture 3" descr="C:\Users\asari\AppData\Local\Temp\Rar$DRa0.764\LOGO JAKIM EDITED.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95880" y="0"/>
            <a:ext cx="1848120" cy="1857364"/>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381000" y="2209800"/>
            <a:ext cx="7924800" cy="2308324"/>
          </a:xfrm>
          <a:prstGeom prst="rect">
            <a:avLst/>
          </a:prstGeom>
        </p:spPr>
        <p:txBody>
          <a:bodyPr wrap="square">
            <a:spAutoFit/>
          </a:bodyPr>
          <a:lstStyle/>
          <a:p>
            <a:pPr algn="ctr"/>
            <a:r>
              <a:rPr lang="ms-MY" sz="7200" b="1" dirty="0" smtClean="0">
                <a:ln w="1905">
                  <a:solidFill>
                    <a:schemeClr val="accent5">
                      <a:lumMod val="75000"/>
                    </a:schemeClr>
                  </a:solidFill>
                </a:ln>
                <a:solidFill>
                  <a:srgbClr val="00B0F0"/>
                </a:solidFill>
                <a:effectLst>
                  <a:glow rad="101600">
                    <a:schemeClr val="bg1">
                      <a:alpha val="60000"/>
                    </a:schemeClr>
                  </a:glow>
                  <a:innerShdw blurRad="69850" dist="43180" dir="5400000">
                    <a:srgbClr val="000000">
                      <a:alpha val="65000"/>
                    </a:srgbClr>
                  </a:innerShdw>
                </a:effectLst>
                <a:latin typeface="Mistral" pitchFamily="66" charset="0"/>
                <a:cs typeface="JasmineUPC" pitchFamily="18" charset="-34"/>
              </a:rPr>
              <a:t>MEMBINA GENERASI </a:t>
            </a:r>
            <a:endParaRPr lang="ar-SA" sz="7200" b="1" dirty="0" smtClean="0">
              <a:ln w="1905">
                <a:solidFill>
                  <a:schemeClr val="accent5">
                    <a:lumMod val="75000"/>
                  </a:schemeClr>
                </a:solidFill>
              </a:ln>
              <a:solidFill>
                <a:srgbClr val="00B0F0"/>
              </a:solidFill>
              <a:effectLst>
                <a:glow rad="101600">
                  <a:schemeClr val="bg1">
                    <a:alpha val="60000"/>
                  </a:schemeClr>
                </a:glow>
                <a:innerShdw blurRad="69850" dist="43180" dir="5400000">
                  <a:srgbClr val="000000">
                    <a:alpha val="65000"/>
                  </a:srgbClr>
                </a:innerShdw>
              </a:effectLst>
              <a:latin typeface="Mistral" pitchFamily="66" charset="0"/>
              <a:cs typeface="JasmineUPC" pitchFamily="18" charset="-34"/>
            </a:endParaRPr>
          </a:p>
          <a:p>
            <a:pPr algn="ctr"/>
            <a:r>
              <a:rPr lang="ms-MY" sz="7200" b="1" dirty="0" smtClean="0">
                <a:ln w="1905">
                  <a:solidFill>
                    <a:schemeClr val="accent5">
                      <a:lumMod val="75000"/>
                    </a:schemeClr>
                  </a:solidFill>
                </a:ln>
                <a:solidFill>
                  <a:srgbClr val="00B0F0"/>
                </a:solidFill>
                <a:effectLst>
                  <a:glow rad="101600">
                    <a:schemeClr val="bg1">
                      <a:alpha val="60000"/>
                    </a:schemeClr>
                  </a:glow>
                  <a:innerShdw blurRad="69850" dist="43180" dir="5400000">
                    <a:srgbClr val="000000">
                      <a:alpha val="65000"/>
                    </a:srgbClr>
                  </a:innerShdw>
                </a:effectLst>
                <a:latin typeface="Mistral" pitchFamily="66" charset="0"/>
                <a:cs typeface="JasmineUPC" pitchFamily="18" charset="-34"/>
              </a:rPr>
              <a:t>AL-QURAN</a:t>
            </a:r>
            <a:endParaRPr lang="en-US" sz="7200" b="1" dirty="0">
              <a:ln w="1905">
                <a:solidFill>
                  <a:schemeClr val="accent5">
                    <a:lumMod val="75000"/>
                  </a:schemeClr>
                </a:solidFill>
              </a:ln>
              <a:solidFill>
                <a:srgbClr val="00B0F0"/>
              </a:solidFill>
              <a:effectLst>
                <a:glow rad="101600">
                  <a:schemeClr val="bg1">
                    <a:alpha val="60000"/>
                  </a:schemeClr>
                </a:glow>
                <a:innerShdw blurRad="69850" dist="43180" dir="5400000">
                  <a:srgbClr val="000000">
                    <a:alpha val="65000"/>
                  </a:srgbClr>
                </a:innerShdw>
              </a:effectLst>
              <a:latin typeface="Mistral" pitchFamily="66" charset="0"/>
              <a:cs typeface="JasmineUPC" pitchFamily="18" charset="-34"/>
            </a:endParaRPr>
          </a:p>
        </p:txBody>
      </p:sp>
      <p:sp>
        <p:nvSpPr>
          <p:cNvPr id="12" name="Rectangle 11"/>
          <p:cNvSpPr/>
          <p:nvPr/>
        </p:nvSpPr>
        <p:spPr>
          <a:xfrm>
            <a:off x="0" y="6334780"/>
            <a:ext cx="7239000" cy="523220"/>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defRPr/>
            </a:pPr>
            <a:r>
              <a:rPr lang="en-US"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17 APRIL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2015/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27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JAMADILAKHIR 1436H</a:t>
            </a:r>
            <a:endParaRPr lang="en-MY"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10</a:t>
            </a:fld>
            <a:endParaRPr lang="en-MY" sz="1600" b="1" dirty="0">
              <a:solidFill>
                <a:srgbClr val="FF0000"/>
              </a:solidFill>
            </a:endParaRPr>
          </a:p>
        </p:txBody>
      </p:sp>
      <p:pic>
        <p:nvPicPr>
          <p:cNvPr id="9"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2" name="Diagram 11"/>
          <p:cNvGraphicFramePr/>
          <p:nvPr/>
        </p:nvGraphicFramePr>
        <p:xfrm>
          <a:off x="228600" y="152400"/>
          <a:ext cx="8763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11</a:t>
            </a:fld>
            <a:endParaRPr lang="en-MY" sz="1600" b="1" dirty="0">
              <a:solidFill>
                <a:srgbClr val="FF0000"/>
              </a:solidFill>
            </a:endParaRPr>
          </a:p>
        </p:txBody>
      </p:sp>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3793" name="Rectangle 1"/>
          <p:cNvSpPr>
            <a:spLocks noChangeArrowheads="1"/>
          </p:cNvSpPr>
          <p:nvPr/>
        </p:nvSpPr>
        <p:spPr bwMode="auto">
          <a:xfrm>
            <a:off x="685800" y="609600"/>
            <a:ext cx="792480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4400" b="0" i="0" u="none" strike="noStrike" cap="none" normalizeH="0" baseline="0" dirty="0"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Firman </a:t>
            </a:r>
            <a:r>
              <a:rPr kumimoji="0" lang="es-ES" sz="4400" b="0" i="0" u="none" strike="noStrike" cap="none" normalizeH="0" baseline="0" dirty="0" err="1"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Allah</a:t>
            </a:r>
            <a:r>
              <a:rPr kumimoji="0" lang="es-ES" sz="4400" b="0" i="0" u="none" strike="noStrike" cap="none" normalizeH="0" baseline="0" dirty="0"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 SWT </a:t>
            </a:r>
            <a:r>
              <a:rPr kumimoji="0" lang="es-ES" sz="4400" b="0" i="0" u="none" strike="noStrike" cap="none" normalizeH="0" baseline="0" dirty="0" err="1"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dalam</a:t>
            </a:r>
            <a:r>
              <a:rPr kumimoji="0" lang="es-ES" sz="4400" b="0" i="0" u="none" strike="noStrike" cap="none" normalizeH="0" baseline="0" dirty="0"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 </a:t>
            </a:r>
            <a:r>
              <a:rPr kumimoji="0" lang="es-ES" sz="4400" b="0" i="0" u="none" strike="noStrike" cap="none" normalizeH="0" baseline="0" dirty="0" err="1"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surah</a:t>
            </a:r>
            <a:r>
              <a:rPr kumimoji="0" lang="es-ES" sz="4400" b="0" i="0" u="none" strike="noStrike" cap="none" normalizeH="0" baseline="0" dirty="0"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 al-</a:t>
            </a:r>
            <a:r>
              <a:rPr kumimoji="0" lang="es-ES" sz="4400" b="0" i="0" u="none" strike="noStrike" cap="none" normalizeH="0" baseline="0" dirty="0" err="1"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Hijr</a:t>
            </a:r>
            <a:r>
              <a:rPr kumimoji="0" lang="es-ES" sz="4400" b="0" i="0" u="none" strike="noStrike" cap="none" normalizeH="0" baseline="0" dirty="0"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 </a:t>
            </a:r>
            <a:r>
              <a:rPr kumimoji="0" lang="es-ES" sz="4400" b="0" i="0" u="none" strike="noStrike" cap="none" normalizeH="0" baseline="0" dirty="0" err="1"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ayat</a:t>
            </a:r>
            <a:r>
              <a:rPr kumimoji="0" lang="es-ES" sz="4400" b="0" i="0" u="none" strike="noStrike" cap="none" normalizeH="0" baseline="0" dirty="0"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rPr>
              <a:t> 9:</a:t>
            </a:r>
            <a:endParaRPr kumimoji="0" lang="ar-SA" sz="4400" b="0" i="0" u="none" strike="noStrike" cap="none" normalizeH="0" baseline="0" dirty="0" smtClean="0">
              <a:ln>
                <a:noFill/>
              </a:ln>
              <a:solidFill>
                <a:srgbClr val="C00000"/>
              </a:solidFill>
              <a:effectLst>
                <a:glow rad="101600">
                  <a:schemeClr val="tx1">
                    <a:alpha val="60000"/>
                  </a:schemeClr>
                </a:glow>
              </a:effectLst>
              <a:latin typeface="Bernard MT Condensed"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Bernard MT Condensed"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sz="66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QCF_P262" pitchFamily="2" charset="2"/>
                <a:ea typeface="Times New Roman" pitchFamily="18" charset="0"/>
                <a:cs typeface="QCF_P262" pitchFamily="2" charset="2"/>
              </a:rPr>
              <a:t>ﮗ ﮘ ﮙ ﮚ ﮛ ﮜ ﮝ</a:t>
            </a:r>
            <a:endParaRPr kumimoji="0" lang="en-US" sz="66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ar-SA" sz="2000" b="1" i="0" u="none" strike="noStrike" cap="none" normalizeH="0" baseline="0" dirty="0" smtClean="0">
              <a:ln>
                <a:noFill/>
              </a:ln>
              <a:solidFill>
                <a:srgbClr val="000000"/>
              </a:solidFill>
              <a:effectLst/>
              <a:latin typeface="Berlin Sans FB Demi"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3200" b="1" u="none" strike="noStrike" cap="none" normalizeH="0" baseline="0" dirty="0" err="1"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Maksudnya</a:t>
            </a:r>
            <a:r>
              <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a:t>
            </a:r>
            <a:r>
              <a:rPr kumimoji="0" lang="es-ES" sz="3200" b="1"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 </a:t>
            </a:r>
            <a:endParaRPr kumimoji="0" lang="ar-SA" sz="3200" b="1"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a:t>
            </a:r>
            <a:r>
              <a:rPr kumimoji="0" lang="es-ES" sz="3200" b="0" u="none" strike="noStrike" cap="none" normalizeH="0" baseline="0" dirty="0" err="1"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Sesungguhnya</a:t>
            </a:r>
            <a:r>
              <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 </a:t>
            </a:r>
            <a:r>
              <a:rPr kumimoji="0" lang="es-ES" sz="3200" b="0" u="none" strike="noStrike" cap="none" normalizeH="0" baseline="0" dirty="0" err="1"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Kamilah</a:t>
            </a:r>
            <a:r>
              <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 yang </a:t>
            </a:r>
            <a:r>
              <a:rPr kumimoji="0" lang="es-ES" sz="3200" b="0" u="none" strike="noStrike" cap="none" normalizeH="0" baseline="0" dirty="0" err="1"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menurunkan</a:t>
            </a:r>
            <a:r>
              <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 Al-</a:t>
            </a:r>
            <a:r>
              <a:rPr kumimoji="0" lang="es-ES" sz="3200" b="0" u="none" strike="noStrike" cap="none" normalizeH="0" baseline="0" dirty="0" err="1"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Qur'an</a:t>
            </a:r>
            <a:r>
              <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 dan </a:t>
            </a:r>
            <a:r>
              <a:rPr kumimoji="0" lang="es-ES" sz="3200" b="0" u="none" strike="noStrike" cap="none" normalizeH="0" baseline="0" dirty="0" err="1"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Kamilah</a:t>
            </a:r>
            <a:r>
              <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 yang </a:t>
            </a:r>
            <a:r>
              <a:rPr kumimoji="0" lang="es-ES" sz="3200" b="0" u="none" strike="noStrike" cap="none" normalizeH="0" baseline="0" dirty="0" err="1"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memelihara</a:t>
            </a:r>
            <a:r>
              <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 dan </a:t>
            </a:r>
            <a:r>
              <a:rPr kumimoji="0" lang="es-ES" sz="3200" b="0" u="none" strike="noStrike" cap="none" normalizeH="0" baseline="0" dirty="0" err="1"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menjaganya</a:t>
            </a:r>
            <a:r>
              <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ea typeface="Times New Roman" pitchFamily="18" charset="0"/>
                <a:cs typeface="Times New Roman" pitchFamily="18" charset="0"/>
              </a:rPr>
              <a:t>.”</a:t>
            </a:r>
            <a:endParaRPr kumimoji="0" lang="es-ES" sz="3200" b="0" u="none" strike="noStrike" cap="none" normalizeH="0" baseline="0" dirty="0" smtClean="0">
              <a:ln>
                <a:solidFill>
                  <a:srgbClr val="00B0F0"/>
                </a:solidFill>
              </a:ln>
              <a:solidFill>
                <a:srgbClr val="00B0F0"/>
              </a:solidFill>
              <a:effectLst>
                <a:glow rad="101600">
                  <a:schemeClr val="tx1">
                    <a:alpha val="60000"/>
                  </a:schemeClr>
                </a:glow>
              </a:effectLst>
              <a:latin typeface="Berlin Sans FB Demi"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12</a:t>
            </a:fld>
            <a:endParaRPr lang="en-MY" sz="1600" b="1" dirty="0">
              <a:solidFill>
                <a:srgbClr val="FF0000"/>
              </a:solidFill>
            </a:endParaRPr>
          </a:p>
        </p:txBody>
      </p:sp>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2" name="Diagram 11"/>
          <p:cNvGraphicFramePr/>
          <p:nvPr/>
        </p:nvGraphicFramePr>
        <p:xfrm>
          <a:off x="228600" y="1219200"/>
          <a:ext cx="86868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13</a:t>
            </a:fld>
            <a:endParaRPr lang="en-MY" sz="1600" b="1" dirty="0">
              <a:solidFill>
                <a:srgbClr val="FF0000"/>
              </a:solidFill>
            </a:endParaRPr>
          </a:p>
        </p:txBody>
      </p:sp>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2" name="Diagram 11"/>
          <p:cNvGraphicFramePr/>
          <p:nvPr/>
        </p:nvGraphicFramePr>
        <p:xfrm>
          <a:off x="304800" y="1219200"/>
          <a:ext cx="8534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14</a:t>
            </a:fld>
            <a:endParaRPr lang="en-MY" sz="1600" b="1" dirty="0">
              <a:solidFill>
                <a:srgbClr val="FF0000"/>
              </a:solidFill>
            </a:endParaRPr>
          </a:p>
        </p:txBody>
      </p:sp>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1" name="Diagram 10"/>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15</a:t>
            </a:fld>
            <a:endParaRPr lang="en-MY" sz="1600" b="1" dirty="0">
              <a:solidFill>
                <a:srgbClr val="FF0000"/>
              </a:solidFill>
            </a:endParaRPr>
          </a:p>
        </p:txBody>
      </p:sp>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3" name="Diagram 12"/>
          <p:cNvGraphicFramePr/>
          <p:nvPr/>
        </p:nvGraphicFramePr>
        <p:xfrm>
          <a:off x="381000" y="762000"/>
          <a:ext cx="8229600" cy="563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16</a:t>
            </a:fld>
            <a:endParaRPr lang="en-MY" sz="1600" b="1" dirty="0">
              <a:solidFill>
                <a:srgbClr val="FF0000"/>
              </a:solidFill>
            </a:endParaRPr>
          </a:p>
        </p:txBody>
      </p:sp>
      <p:pic>
        <p:nvPicPr>
          <p:cNvPr id="9"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1" name="Diagram 10"/>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17</a:t>
            </a:fld>
            <a:endParaRPr lang="en-MY" sz="1600" b="1" dirty="0">
              <a:solidFill>
                <a:srgbClr val="FF0000"/>
              </a:solidFill>
            </a:endParaRPr>
          </a:p>
        </p:txBody>
      </p:sp>
      <p:pic>
        <p:nvPicPr>
          <p:cNvPr id="9"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7649" name="Rectangle 1"/>
          <p:cNvSpPr>
            <a:spLocks noChangeArrowheads="1"/>
          </p:cNvSpPr>
          <p:nvPr/>
        </p:nvSpPr>
        <p:spPr bwMode="auto">
          <a:xfrm>
            <a:off x="228600" y="457200"/>
            <a:ext cx="8686800" cy="5539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Allah SWT </a:t>
            </a:r>
            <a:r>
              <a:rPr kumimoji="0" lang="en-US" sz="2800" b="0" i="0" u="none" strike="noStrike" cap="none" normalizeH="0" baseline="0" dirty="0" err="1"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memberi</a:t>
            </a: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gambaran</a:t>
            </a: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 yang </a:t>
            </a:r>
            <a:r>
              <a:rPr kumimoji="0" lang="en-US" sz="2800" b="0" i="0" u="none" strike="noStrike" cap="none" normalizeH="0" baseline="0" dirty="0" err="1"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jelas</a:t>
            </a: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sebagaimana</a:t>
            </a: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firman-Nya</a:t>
            </a: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di</a:t>
            </a: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dalam</a:t>
            </a: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surah</a:t>
            </a: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 Ibrahim </a:t>
            </a:r>
            <a:r>
              <a:rPr kumimoji="0" lang="en-US" sz="2800" b="0" i="0" u="none" strike="noStrike" cap="none" normalizeH="0" baseline="0" dirty="0" err="1"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ayat</a:t>
            </a:r>
            <a:r>
              <a:rPr kumimoji="0" lang="en-US"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rPr>
              <a:t> 1:</a:t>
            </a:r>
            <a:endParaRPr kumimoji="0" lang="ar-SA" sz="2800" b="0" i="0" u="none" strike="noStrike" cap="none" normalizeH="0" baseline="0" dirty="0" smtClean="0">
              <a:ln>
                <a:noFill/>
              </a:ln>
              <a:solidFill>
                <a:srgbClr val="FFFF00"/>
              </a:solidFill>
              <a:effectLst>
                <a:glow rad="101600">
                  <a:schemeClr val="tx1">
                    <a:alpha val="60000"/>
                  </a:schemeClr>
                </a:glow>
              </a:effectLst>
              <a:latin typeface="Bernard MT Condensed"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Bernard MT Condensed" pitchFamily="18" charset="0"/>
              <a:ea typeface="Times New Roman" pitchFamily="18"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4400" b="0" i="0" u="none" strike="noStrike" cap="none" normalizeH="0" baseline="0" dirty="0" smtClean="0">
                <a:ln>
                  <a:noFill/>
                </a:ln>
                <a:solidFill>
                  <a:srgbClr val="FF00FF"/>
                </a:solidFill>
                <a:effectLst>
                  <a:glow rad="101600">
                    <a:schemeClr val="tx1">
                      <a:alpha val="60000"/>
                    </a:schemeClr>
                  </a:glow>
                </a:effectLst>
                <a:latin typeface="QCF_P255" pitchFamily="2" charset="2"/>
                <a:ea typeface="Times New Roman" pitchFamily="18" charset="0"/>
                <a:cs typeface="QCF_P255" pitchFamily="2" charset="2"/>
              </a:rPr>
              <a:t>ﭢ ﭣ ﭤ ﭥ ﭦ ﭧ ﭨ ﭩ ﭪ ﭫ ﭬ ﭭ ﭮ ﭯ ﭰ ﭱ ﭲ</a:t>
            </a:r>
            <a:endParaRPr kumimoji="0" lang="en-US" sz="4400" b="0" i="0" u="none" strike="noStrike" cap="none" normalizeH="0" baseline="0" dirty="0" smtClean="0">
              <a:ln>
                <a:noFill/>
              </a:ln>
              <a:solidFill>
                <a:srgbClr val="FF00FF"/>
              </a:solidFill>
              <a:effectLst>
                <a:glow rad="101600">
                  <a:schemeClr val="tx1">
                    <a:alpha val="60000"/>
                  </a:schemeClr>
                </a:glow>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ar-SA"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ar-SA" sz="2400" b="1" u="none" strike="noStrike" cap="none" normalizeH="0" baseline="0" dirty="0" smtClean="0">
              <a:ln>
                <a:noFill/>
              </a:ln>
              <a:solidFill>
                <a:schemeClr val="tx1"/>
              </a:solidFill>
              <a:effectLst/>
              <a:latin typeface="Berlin Sans FB Demi"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400" b="1"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Maksudnya</a:t>
            </a:r>
            <a:r>
              <a:rPr kumimoji="0" lang="es-ES" sz="2400" b="1"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endParaRPr kumimoji="0" lang="ar-SA" sz="2400" b="1"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Alif</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Laam</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Raa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Ini</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ialah</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Kitab</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(al-Quran)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Kami</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turunkan</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dia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kepadamu</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wahai</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Muhammad),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supaya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engkau</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mengeluarkan</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umat</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manusia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seluruhnya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dari</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gelap</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gelita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kufur</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kepada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cahaya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iman</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dengan</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izin</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Tuhan</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mereka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ke</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jalan</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Allah Yang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Maha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Kuasa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lagi</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Maha</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n-US" sz="2400" b="0" u="none" strike="noStrike" cap="none" normalizeH="0" baseline="0" dirty="0" err="1"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Terpuji</a:t>
            </a:r>
            <a:r>
              <a:rPr kumimoji="0" lang="en-U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 </a:t>
            </a:r>
            <a:r>
              <a:rPr kumimoji="0" lang="es-E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ea typeface="Times New Roman" pitchFamily="18" charset="0"/>
                <a:cs typeface="Arial" pitchFamily="34" charset="0"/>
              </a:rPr>
              <a:t>”</a:t>
            </a:r>
            <a:endParaRPr kumimoji="0" lang="es-ES" sz="2400" b="0" u="none" strike="noStrike" cap="none" normalizeH="0" baseline="0" dirty="0" smtClean="0">
              <a:ln>
                <a:noFill/>
              </a:ln>
              <a:solidFill>
                <a:srgbClr val="00FF00"/>
              </a:solidFill>
              <a:effectLst>
                <a:glow rad="101600">
                  <a:schemeClr val="tx1">
                    <a:alpha val="60000"/>
                  </a:schemeClr>
                </a:glow>
              </a:effectLst>
              <a:latin typeface="Berlin Sans FB Demi"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18</a:t>
            </a:fld>
            <a:endParaRPr lang="en-MY" sz="1600" b="1" dirty="0">
              <a:solidFill>
                <a:srgbClr val="FF0000"/>
              </a:solidFill>
            </a:endParaRPr>
          </a:p>
        </p:txBody>
      </p:sp>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2" name="Diagram 11"/>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19</a:t>
            </a:fld>
            <a:endParaRPr lang="en-MY" sz="1600" b="1" dirty="0">
              <a:solidFill>
                <a:srgbClr val="FF0000"/>
              </a:solidFill>
            </a:endParaRPr>
          </a:p>
        </p:txBody>
      </p:sp>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5601" name="Rectangle 1"/>
          <p:cNvSpPr>
            <a:spLocks noChangeArrowheads="1"/>
          </p:cNvSpPr>
          <p:nvPr/>
        </p:nvSpPr>
        <p:spPr bwMode="auto">
          <a:xfrm>
            <a:off x="228600" y="762000"/>
            <a:ext cx="86868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normalizeH="0" baseline="0" dirty="0" err="1" smtClean="0">
                <a:ln w="11430">
                  <a:solidFill>
                    <a:srgbClr val="00B0F0"/>
                  </a:solidFill>
                </a:ln>
                <a:solidFill>
                  <a:srgbClr val="00B0F0"/>
                </a:solidFill>
                <a:effectLst>
                  <a:glow rad="101600">
                    <a:schemeClr val="tx1">
                      <a:alpha val="60000"/>
                    </a:schemeClr>
                  </a:glow>
                  <a:outerShdw blurRad="80000" dist="40000" dir="5040000" algn="tl">
                    <a:srgbClr val="000000">
                      <a:alpha val="30000"/>
                    </a:srgbClr>
                  </a:outerShdw>
                </a:effectLst>
                <a:latin typeface="Bernard MT Condensed" pitchFamily="18" charset="0"/>
                <a:ea typeface="Times New Roman" pitchFamily="18" charset="0"/>
                <a:cs typeface="Times New Roman" pitchFamily="18" charset="0"/>
              </a:rPr>
              <a:t>Sebagaimana</a:t>
            </a:r>
            <a:r>
              <a:rPr kumimoji="0" lang="en-US" sz="3600" b="1" i="0" u="none" strike="noStrike" normalizeH="0" baseline="0" dirty="0" smtClean="0">
                <a:ln w="11430">
                  <a:solidFill>
                    <a:srgbClr val="00B0F0"/>
                  </a:solidFill>
                </a:ln>
                <a:solidFill>
                  <a:srgbClr val="00B0F0"/>
                </a:solidFill>
                <a:effectLst>
                  <a:glow rad="101600">
                    <a:schemeClr val="tx1">
                      <a:alpha val="60000"/>
                    </a:schemeClr>
                  </a:glow>
                  <a:outerShdw blurRad="80000" dist="40000" dir="5040000" algn="tl">
                    <a:srgbClr val="000000">
                      <a:alpha val="30000"/>
                    </a:srgbClr>
                  </a:outerShdw>
                </a:effectLst>
                <a:latin typeface="Bernard MT Condensed" pitchFamily="18" charset="0"/>
                <a:ea typeface="Times New Roman" pitchFamily="18" charset="0"/>
                <a:cs typeface="Times New Roman" pitchFamily="18" charset="0"/>
              </a:rPr>
              <a:t> </a:t>
            </a:r>
            <a:r>
              <a:rPr kumimoji="0" lang="en-US" sz="3600" b="1" i="0" u="none" strike="noStrike" normalizeH="0" baseline="0" dirty="0" err="1" smtClean="0">
                <a:ln w="11430">
                  <a:solidFill>
                    <a:srgbClr val="00B0F0"/>
                  </a:solidFill>
                </a:ln>
                <a:solidFill>
                  <a:srgbClr val="00B0F0"/>
                </a:solidFill>
                <a:effectLst>
                  <a:glow rad="101600">
                    <a:schemeClr val="tx1">
                      <a:alpha val="60000"/>
                    </a:schemeClr>
                  </a:glow>
                  <a:outerShdw blurRad="80000" dist="40000" dir="5040000" algn="tl">
                    <a:srgbClr val="000000">
                      <a:alpha val="30000"/>
                    </a:srgbClr>
                  </a:outerShdw>
                </a:effectLst>
                <a:latin typeface="Bernard MT Condensed" pitchFamily="18" charset="0"/>
                <a:ea typeface="Times New Roman" pitchFamily="18" charset="0"/>
                <a:cs typeface="Times New Roman" pitchFamily="18" charset="0"/>
              </a:rPr>
              <a:t>sabda</a:t>
            </a:r>
            <a:r>
              <a:rPr kumimoji="0" lang="en-US" sz="3600" b="1" i="0" u="none" strike="noStrike" normalizeH="0" baseline="0" dirty="0" smtClean="0">
                <a:ln w="11430">
                  <a:solidFill>
                    <a:srgbClr val="00B0F0"/>
                  </a:solidFill>
                </a:ln>
                <a:solidFill>
                  <a:srgbClr val="00B0F0"/>
                </a:solidFill>
                <a:effectLst>
                  <a:glow rad="101600">
                    <a:schemeClr val="tx1">
                      <a:alpha val="60000"/>
                    </a:schemeClr>
                  </a:glow>
                  <a:outerShdw blurRad="80000" dist="40000" dir="5040000" algn="tl">
                    <a:srgbClr val="000000">
                      <a:alpha val="30000"/>
                    </a:srgbClr>
                  </a:outerShdw>
                </a:effectLst>
                <a:latin typeface="Bernard MT Condensed" pitchFamily="18" charset="0"/>
                <a:ea typeface="Times New Roman" pitchFamily="18" charset="0"/>
                <a:cs typeface="Times New Roman" pitchFamily="18" charset="0"/>
              </a:rPr>
              <a:t> </a:t>
            </a:r>
            <a:r>
              <a:rPr kumimoji="0" lang="en-US" sz="3600" b="1" i="0" u="none" strike="noStrike" normalizeH="0" baseline="0" dirty="0" err="1" smtClean="0">
                <a:ln w="11430">
                  <a:solidFill>
                    <a:srgbClr val="00B0F0"/>
                  </a:solidFill>
                </a:ln>
                <a:solidFill>
                  <a:srgbClr val="00B0F0"/>
                </a:solidFill>
                <a:effectLst>
                  <a:glow rad="101600">
                    <a:schemeClr val="tx1">
                      <a:alpha val="60000"/>
                    </a:schemeClr>
                  </a:glow>
                  <a:outerShdw blurRad="80000" dist="40000" dir="5040000" algn="tl">
                    <a:srgbClr val="000000">
                      <a:alpha val="30000"/>
                    </a:srgbClr>
                  </a:outerShdw>
                </a:effectLst>
                <a:latin typeface="Bernard MT Condensed" pitchFamily="18" charset="0"/>
                <a:ea typeface="Times New Roman" pitchFamily="18" charset="0"/>
                <a:cs typeface="Times New Roman" pitchFamily="18" charset="0"/>
              </a:rPr>
              <a:t>Rasulullah</a:t>
            </a:r>
            <a:r>
              <a:rPr kumimoji="0" lang="en-US" sz="3600" b="1" i="0" u="none" strike="noStrike" normalizeH="0" baseline="0" dirty="0" smtClean="0">
                <a:ln w="11430">
                  <a:solidFill>
                    <a:srgbClr val="00B0F0"/>
                  </a:solidFill>
                </a:ln>
                <a:solidFill>
                  <a:srgbClr val="00B0F0"/>
                </a:solidFill>
                <a:effectLst>
                  <a:glow rad="101600">
                    <a:schemeClr val="tx1">
                      <a:alpha val="60000"/>
                    </a:schemeClr>
                  </a:glow>
                  <a:outerShdw blurRad="80000" dist="40000" dir="5040000" algn="tl">
                    <a:srgbClr val="000000">
                      <a:alpha val="30000"/>
                    </a:srgbClr>
                  </a:outerShdw>
                </a:effectLst>
                <a:latin typeface="Bernard MT Condensed" pitchFamily="18" charset="0"/>
                <a:ea typeface="Times New Roman" pitchFamily="18" charset="0"/>
                <a:cs typeface="Times New Roman" pitchFamily="18" charset="0"/>
              </a:rPr>
              <a:t> SAW: </a:t>
            </a:r>
            <a:endParaRPr kumimoji="0" lang="ar-SA" sz="3600" b="1" i="0" u="none" strike="noStrike" normalizeH="0" baseline="0" dirty="0" smtClean="0">
              <a:ln w="11430">
                <a:solidFill>
                  <a:srgbClr val="00B0F0"/>
                </a:solidFill>
              </a:ln>
              <a:solidFill>
                <a:srgbClr val="00B0F0"/>
              </a:solidFill>
              <a:effectLst>
                <a:glow rad="101600">
                  <a:schemeClr val="tx1">
                    <a:alpha val="60000"/>
                  </a:schemeClr>
                </a:glow>
                <a:outerShdw blurRad="80000" dist="40000" dir="5040000" algn="tl">
                  <a:srgbClr val="000000">
                    <a:alpha val="30000"/>
                  </a:srgbClr>
                </a:outerShdw>
              </a:effectLst>
              <a:latin typeface="Bernard MT Condensed"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rnard MT Condensed" pitchFamily="18"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4000" b="1" i="0" u="none" strike="noStrike" normalizeH="0" baseline="0" dirty="0" smtClean="0">
                <a:ln w="11430">
                  <a:solidFill>
                    <a:srgbClr val="FFC000"/>
                  </a:solidFill>
                </a:ln>
                <a:solidFill>
                  <a:srgbClr val="FFC000"/>
                </a:solidFill>
                <a:effectLst>
                  <a:glow rad="101600">
                    <a:schemeClr val="tx1">
                      <a:alpha val="60000"/>
                    </a:schemeClr>
                  </a:glow>
                  <a:outerShdw blurRad="80000" dist="40000" dir="5040000" algn="tl">
                    <a:srgbClr val="000000">
                      <a:alpha val="30000"/>
                    </a:srgbClr>
                  </a:outerShdw>
                </a:effectLst>
                <a:latin typeface="Times New Roman" pitchFamily="18" charset="0"/>
                <a:ea typeface="Times New Roman" pitchFamily="18" charset="0"/>
                <a:cs typeface="Traditional Arabic" pitchFamily="2" charset="-78"/>
              </a:rPr>
              <a:t>مَنْ قَرَأَ حَرفًا مِنْ كِتَابِ اللهِ فَلَهُ بِهِ حَسَنةٌ، والحَسَنَةُ بِعَشْرِ أَمْثَالِهَا، لآ أَقُوْلُ ( ألم ) حَرْفٌ، وَلَكِنَّ أَلِفٌ حَرْفٌ وَ لاَمٌ حَرْفٌ وَمِيْمٌ حَرْفٌ.</a:t>
            </a:r>
            <a:endParaRPr kumimoji="0" lang="en-US" sz="4000" b="1" i="0" u="none" strike="noStrike" normalizeH="0" baseline="0" dirty="0" smtClean="0">
              <a:ln w="11430">
                <a:solidFill>
                  <a:srgbClr val="FFC000"/>
                </a:solidFill>
              </a:ln>
              <a:solidFill>
                <a:srgbClr val="FFC000"/>
              </a:solidFill>
              <a:effectLst>
                <a:glow rad="101600">
                  <a:schemeClr val="tx1">
                    <a:alpha val="60000"/>
                  </a:schemeClr>
                </a:glow>
                <a:outerShdw blurRad="80000" dist="40000" dir="5040000" algn="tl">
                  <a:srgbClr val="000000">
                    <a:alpha val="30000"/>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ar-SA" sz="24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Bermaksud</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endParaRPr kumimoji="0" lang="ar-SA"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Sesiapa</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yang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membaca</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satu</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huruf</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dari</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al-Quran,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maka</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bagi-nya</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diberi</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sepuluh</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pahala</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dan</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ditambah</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sepuluh</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lagi</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kebajikan</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seumpamanya</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tidak</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aku</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katakan</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alif</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lam,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mim</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itu</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satu</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huruf</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akan</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tetapi</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alif</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satu</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huruf</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dan</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lam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satu</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huruf</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dan</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mim</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satu</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huruf</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r>
              <a:rPr kumimoji="0" lang="es-E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
            </a:r>
            <a:endParaRPr kumimoji="0" lang="ar-SA"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Riwayat</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 at-</a:t>
            </a:r>
            <a:r>
              <a:rPr kumimoji="0" lang="en-US" sz="2400" b="1" u="none" strike="noStrike" normalizeH="0" baseline="0" dirty="0" err="1"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Tirmizi</a:t>
            </a:r>
            <a:r>
              <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ea typeface="Times New Roman" pitchFamily="18" charset="0"/>
                <a:cs typeface="Times New Roman" pitchFamily="18" charset="0"/>
              </a:rPr>
              <a:t>)</a:t>
            </a:r>
            <a:endParaRPr kumimoji="0" lang="en-US" sz="2400" b="1" u="none" strike="noStrike" normalizeH="0" baseline="0" dirty="0" smtClean="0">
              <a:ln w="11430">
                <a:solidFill>
                  <a:srgbClr val="7030A0"/>
                </a:solidFill>
              </a:ln>
              <a:solidFill>
                <a:srgbClr val="7030A0"/>
              </a:solidFill>
              <a:effectLst>
                <a:glow rad="101600">
                  <a:schemeClr val="tx1">
                    <a:alpha val="60000"/>
                  </a:schemeClr>
                </a:glow>
                <a:outerShdw blurRad="80000" dist="40000" dir="5040000" algn="tl">
                  <a:srgbClr val="000000">
                    <a:alpha val="30000"/>
                  </a:srgbClr>
                </a:outerShdw>
              </a:effectLst>
              <a:latin typeface="Berlin Sans FB Demi"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a:t>
            </a:fld>
            <a:endParaRPr lang="en-MY" sz="1600" b="1" dirty="0">
              <a:solidFill>
                <a:srgbClr val="FF0000"/>
              </a:solidFill>
            </a:endParaRPr>
          </a:p>
        </p:txBody>
      </p:sp>
      <p:pic>
        <p:nvPicPr>
          <p:cNvPr id="9"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0961" name="Rectangle 1"/>
          <p:cNvSpPr>
            <a:spLocks noChangeArrowheads="1"/>
          </p:cNvSpPr>
          <p:nvPr/>
        </p:nvSpPr>
        <p:spPr bwMode="auto">
          <a:xfrm>
            <a:off x="838200" y="1219200"/>
            <a:ext cx="74676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5400" b="1" i="0" u="none" strike="noStrike" cap="none" normalizeH="0" baseline="0" dirty="0" smtClean="0">
                <a:ln>
                  <a:solidFill>
                    <a:srgbClr val="FF00FF"/>
                  </a:solidFill>
                </a:ln>
                <a:solidFill>
                  <a:srgbClr val="FF00FF"/>
                </a:solidFill>
                <a:effectLst>
                  <a:glow rad="101600">
                    <a:schemeClr val="tx1">
                      <a:alpha val="60000"/>
                    </a:schemeClr>
                  </a:glow>
                </a:effectLst>
                <a:latin typeface="Comic Sans MS" pitchFamily="66" charset="0"/>
                <a:ea typeface="Times New Roman" pitchFamily="18" charset="0"/>
                <a:cs typeface="Traditional Arabic" pitchFamily="2" charset="-78"/>
              </a:rPr>
              <a:t>اَلْحَمْدُ للهِ الَّذِيْ ضَاعَفَ الأُجُوْرَ بِتِلاَوَةِ اْلقُرْءَانِ وَأَسْعَدَ مَنْ فِيْ اْلقُبُوْرِ بِقِرَاءَةِ اْلقُرْءَانِ وَأَسْكَنَ صُدُوْرَ الْمُؤْمِنِيْنَ بِتِلاَوَةِ اْلقُرْءَانِ وَيُشْفِعُ يَوْمَ الْحَشْرِ مَنْ قَرَاءَ اْلقُرْءَانِ.</a:t>
            </a:r>
            <a:endParaRPr kumimoji="0" lang="ar-SA" sz="5400" b="1" i="0" u="none" strike="noStrike" cap="none" normalizeH="0" baseline="0" dirty="0" smtClean="0">
              <a:ln>
                <a:solidFill>
                  <a:srgbClr val="FF00FF"/>
                </a:solidFill>
              </a:ln>
              <a:solidFill>
                <a:srgbClr val="FF00FF"/>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20</a:t>
            </a:fld>
            <a:endParaRPr lang="en-MY" sz="1600" b="1" dirty="0">
              <a:solidFill>
                <a:srgbClr val="FF0000"/>
              </a:solidFill>
            </a:endParaRPr>
          </a:p>
        </p:txBody>
      </p:sp>
      <p:pic>
        <p:nvPicPr>
          <p:cNvPr id="11"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3" name="Diagram 12"/>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21</a:t>
            </a:fld>
            <a:endParaRPr lang="en-MY" sz="1600" b="1" dirty="0">
              <a:solidFill>
                <a:srgbClr val="FF0000"/>
              </a:solidFill>
            </a:endParaRPr>
          </a:p>
        </p:txBody>
      </p:sp>
      <p:pic>
        <p:nvPicPr>
          <p:cNvPr id="9"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2" name="Diagram 11"/>
          <p:cNvGraphicFramePr/>
          <p:nvPr/>
        </p:nvGraphicFramePr>
        <p:xfrm>
          <a:off x="0" y="762000"/>
          <a:ext cx="9144000" cy="4495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22</a:t>
            </a:fld>
            <a:endParaRPr lang="en-MY" sz="1600" b="1" dirty="0">
              <a:solidFill>
                <a:srgbClr val="FF0000"/>
              </a:solidFill>
            </a:endParaRPr>
          </a:p>
        </p:txBody>
      </p:sp>
      <p:pic>
        <p:nvPicPr>
          <p:cNvPr id="9"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2" name="Diagram 11"/>
          <p:cNvGraphicFramePr/>
          <p:nvPr/>
        </p:nvGraphicFramePr>
        <p:xfrm>
          <a:off x="533400" y="1066800"/>
          <a:ext cx="7696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23</a:t>
            </a:fld>
            <a:endParaRPr lang="en-MY" sz="1600" b="1" dirty="0">
              <a:solidFill>
                <a:srgbClr val="FF0000"/>
              </a:solidFill>
            </a:endParaRPr>
          </a:p>
        </p:txBody>
      </p:sp>
      <p:pic>
        <p:nvPicPr>
          <p:cNvPr id="11"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3" name="Diagram 12"/>
          <p:cNvGraphicFramePr/>
          <p:nvPr/>
        </p:nvGraphicFramePr>
        <p:xfrm>
          <a:off x="152400" y="381000"/>
          <a:ext cx="88392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24</a:t>
            </a:fld>
            <a:endParaRPr lang="en-MY" sz="1600" b="1" dirty="0">
              <a:solidFill>
                <a:srgbClr val="FF0000"/>
              </a:solidFill>
            </a:endParaRPr>
          </a:p>
        </p:txBody>
      </p:sp>
      <p:pic>
        <p:nvPicPr>
          <p:cNvPr id="9"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1" name="Diagram 10"/>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25</a:t>
            </a:fld>
            <a:endParaRPr lang="en-MY" sz="1600" b="1" dirty="0">
              <a:solidFill>
                <a:srgbClr val="FF0000"/>
              </a:solidFill>
            </a:endParaRPr>
          </a:p>
        </p:txBody>
      </p:sp>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2" name="Diagram 11"/>
          <p:cNvGraphicFramePr/>
          <p:nvPr/>
        </p:nvGraphicFramePr>
        <p:xfrm>
          <a:off x="228600" y="228600"/>
          <a:ext cx="8686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26</a:t>
            </a:fld>
            <a:endParaRPr lang="en-MY" sz="1600" b="1" dirty="0">
              <a:solidFill>
                <a:srgbClr val="FF0000"/>
              </a:solidFill>
            </a:endParaRPr>
          </a:p>
        </p:txBody>
      </p:sp>
      <p:pic>
        <p:nvPicPr>
          <p:cNvPr id="11"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Rectangle 1"/>
          <p:cNvSpPr>
            <a:spLocks noChangeArrowheads="1"/>
          </p:cNvSpPr>
          <p:nvPr/>
        </p:nvSpPr>
        <p:spPr bwMode="auto">
          <a:xfrm>
            <a:off x="457200" y="533400"/>
            <a:ext cx="82296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36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Bernard MT Condensed" pitchFamily="18" charset="0"/>
                <a:ea typeface="Times New Roman" pitchFamily="18" charset="0"/>
                <a:cs typeface="Times New Roman" pitchFamily="18" charset="0"/>
              </a:rPr>
              <a:t>firman Allah SWT dal</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Bernard MT Condensed" pitchFamily="18" charset="0"/>
                <a:ea typeface="Times New Roman" pitchFamily="18" charset="0"/>
                <a:cs typeface="Times New Roman" pitchFamily="18" charset="0"/>
              </a:rPr>
              <a:t>a</a:t>
            </a:r>
            <a:r>
              <a:rPr kumimoji="0" lang="sv-SE" sz="36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Bernard MT Condensed" pitchFamily="18" charset="0"/>
                <a:ea typeface="Times New Roman" pitchFamily="18" charset="0"/>
                <a:cs typeface="Times New Roman" pitchFamily="18" charset="0"/>
              </a:rPr>
              <a:t>m surah al-Israa’ ayat 45:</a:t>
            </a:r>
            <a:endParaRPr kumimoji="0" lang="ar-SA" sz="36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Bernard MT Condensed"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Bernard MT Condensed" pitchFamily="18"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4800" b="1" i="0" u="none" strike="noStrike" cap="none" normalizeH="0" baseline="0" dirty="0" smtClean="0">
                <a:ln>
                  <a:solidFill>
                    <a:srgbClr val="FFFF00"/>
                  </a:solidFill>
                </a:ln>
                <a:solidFill>
                  <a:srgbClr val="FFFF00"/>
                </a:solidFill>
                <a:effectLst>
                  <a:glow rad="101600">
                    <a:schemeClr val="tx1">
                      <a:alpha val="60000"/>
                    </a:schemeClr>
                  </a:glow>
                </a:effectLst>
                <a:latin typeface="QCF_P286" pitchFamily="2" charset="2"/>
                <a:ea typeface="Times New Roman" pitchFamily="18" charset="0"/>
                <a:cs typeface="QCF_P286" pitchFamily="2" charset="2"/>
              </a:rPr>
              <a:t>ﮪ ﮫ ﮬ ﮭ ﮮ ﮯ ﮰ ﮱ ﯓ ﯔ ﯕ ﯖ</a:t>
            </a:r>
            <a:endParaRPr kumimoji="0" lang="en-US" sz="4800" b="1" i="0" u="none" strike="noStrike" cap="none" normalizeH="0" baseline="0" dirty="0" smtClean="0">
              <a:ln>
                <a:solidFill>
                  <a:srgbClr val="FFFF00"/>
                </a:solidFill>
              </a:ln>
              <a:solidFill>
                <a:srgbClr val="FFFF00"/>
              </a:solidFill>
              <a:effectLst>
                <a:glow rad="101600">
                  <a:schemeClr val="tx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ar-SA" sz="2800" b="1" i="0" u="none" strike="noStrike" cap="none" normalizeH="0" baseline="0" dirty="0" smtClean="0">
              <a:ln>
                <a:noFill/>
              </a:ln>
              <a:solidFill>
                <a:srgbClr val="000000"/>
              </a:solidFill>
              <a:effectLst/>
              <a:latin typeface="Bernard MT Condensed"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v-SE" sz="2800" b="1" u="none" strike="noStrike" cap="none" normalizeH="0" baseline="0" dirty="0" smtClean="0">
                <a:ln>
                  <a:noFill/>
                </a:ln>
                <a:solidFill>
                  <a:srgbClr val="00B050"/>
                </a:solidFill>
                <a:effectLst>
                  <a:glow rad="101600">
                    <a:schemeClr val="tx1">
                      <a:alpha val="60000"/>
                    </a:schemeClr>
                  </a:glow>
                </a:effectLst>
                <a:latin typeface="Bernard MT Condensed" pitchFamily="18" charset="0"/>
                <a:ea typeface="Times New Roman" pitchFamily="18" charset="0"/>
                <a:cs typeface="Times New Roman" pitchFamily="18" charset="0"/>
              </a:rPr>
              <a:t>Maksudnya</a:t>
            </a:r>
            <a:r>
              <a:rPr kumimoji="0" lang="sv-SE" sz="2800" b="0" u="none" strike="noStrike" cap="none" normalizeH="0" baseline="0" dirty="0" smtClean="0">
                <a:ln>
                  <a:noFill/>
                </a:ln>
                <a:solidFill>
                  <a:srgbClr val="00B050"/>
                </a:solidFill>
                <a:effectLst>
                  <a:glow rad="101600">
                    <a:schemeClr val="tx1">
                      <a:alpha val="60000"/>
                    </a:schemeClr>
                  </a:glow>
                </a:effectLst>
                <a:latin typeface="Bernard MT Condensed" pitchFamily="18" charset="0"/>
                <a:ea typeface="Times New Roman" pitchFamily="18" charset="0"/>
                <a:cs typeface="Times New Roman" pitchFamily="18" charset="0"/>
              </a:rPr>
              <a:t>:</a:t>
            </a:r>
            <a:r>
              <a:rPr kumimoji="0" lang="it-IT" sz="2800" b="0" u="none" strike="noStrike" cap="none" normalizeH="0" baseline="0" dirty="0" smtClean="0">
                <a:ln>
                  <a:noFill/>
                </a:ln>
                <a:solidFill>
                  <a:srgbClr val="00B050"/>
                </a:solidFill>
                <a:effectLst>
                  <a:glow rad="101600">
                    <a:schemeClr val="tx1">
                      <a:alpha val="60000"/>
                    </a:schemeClr>
                  </a:glow>
                </a:effectLst>
                <a:latin typeface="Bernard MT Condensed" pitchFamily="18" charset="0"/>
                <a:ea typeface="Times New Roman" pitchFamily="18" charset="0"/>
                <a:cs typeface="Times New Roman" pitchFamily="18" charset="0"/>
              </a:rPr>
              <a:t> “</a:t>
            </a:r>
            <a:r>
              <a:rPr kumimoji="0" lang="sv-SE" sz="2800" b="0" u="none" strike="noStrike" cap="none" normalizeH="0" baseline="0" dirty="0" smtClean="0">
                <a:ln>
                  <a:noFill/>
                </a:ln>
                <a:solidFill>
                  <a:srgbClr val="00B050"/>
                </a:solidFill>
                <a:effectLst>
                  <a:glow rad="101600">
                    <a:schemeClr val="tx1">
                      <a:alpha val="60000"/>
                    </a:schemeClr>
                  </a:glow>
                </a:effectLst>
                <a:latin typeface="Bernard MT Condensed" pitchFamily="18" charset="0"/>
                <a:ea typeface="Times New Roman" pitchFamily="18" charset="0"/>
                <a:cs typeface="Times New Roman" pitchFamily="18" charset="0"/>
              </a:rPr>
              <a:t>Dan apabila engkau membaca Al-Qur'an(wahai Muhammad), Kami jadikan perasaan ingkar dan hasad dengki orang-orang yang tidak beriman kepada hari akhirat itu sebagai dinding yang tidak dapat dilihat, menyekat mereka daripada memahami bacaanmu. ”</a:t>
            </a:r>
            <a:endParaRPr kumimoji="0" lang="sv-SE" sz="2800" b="0" u="none" strike="noStrike" cap="none" normalizeH="0" baseline="0" dirty="0" smtClean="0">
              <a:ln>
                <a:noFill/>
              </a:ln>
              <a:solidFill>
                <a:srgbClr val="00B050"/>
              </a:solidFill>
              <a:effectLst>
                <a:glow rad="101600">
                  <a:schemeClr val="tx1">
                    <a:alpha val="60000"/>
                  </a:schemeClr>
                </a:glow>
              </a:effectLst>
              <a:latin typeface="Bernard MT Condensed" pitchFamily="18"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27</a:t>
            </a:fld>
            <a:endParaRPr lang="en-MY" sz="1600" b="1" dirty="0">
              <a:solidFill>
                <a:srgbClr val="FF0000"/>
              </a:solidFill>
            </a:endParaRPr>
          </a:p>
        </p:txBody>
      </p:sp>
      <p:sp>
        <p:nvSpPr>
          <p:cNvPr id="9" name="Rectangle 8"/>
          <p:cNvSpPr/>
          <p:nvPr/>
        </p:nvSpPr>
        <p:spPr>
          <a:xfrm>
            <a:off x="533400" y="838200"/>
            <a:ext cx="8286328" cy="5262979"/>
          </a:xfrm>
          <a:prstGeom prst="rect">
            <a:avLst/>
          </a:prstGeom>
        </p:spPr>
        <p:txBody>
          <a:bodyPr wrap="square">
            <a:spAutoFit/>
          </a:bodyPr>
          <a:lstStyle/>
          <a:p>
            <a:pPr algn="ctr" rtl="1"/>
            <a:r>
              <a:rPr lang="ar-SA"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بَارَكَ اللهُ لِيْ وَلَكُمْ </a:t>
            </a:r>
            <a:r>
              <a:rPr lang="ar-SA" sz="4800" b="1" dirty="0" smtClean="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بِالْقُرْآنِ </a:t>
            </a:r>
            <a:r>
              <a:rPr lang="ar-SA"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en-MY"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28</a:t>
            </a:fld>
            <a:endParaRPr lang="en-MY" sz="1600" b="1" dirty="0">
              <a:solidFill>
                <a:srgbClr val="FF0000"/>
              </a:solidFill>
            </a:endParaRPr>
          </a:p>
        </p:txBody>
      </p:sp>
      <p:grpSp>
        <p:nvGrpSpPr>
          <p:cNvPr id="5" name="Group 4"/>
          <p:cNvGrpSpPr/>
          <p:nvPr/>
        </p:nvGrpSpPr>
        <p:grpSpPr>
          <a:xfrm>
            <a:off x="0" y="0"/>
            <a:ext cx="9144000" cy="6856412"/>
            <a:chOff x="0" y="0"/>
            <a:chExt cx="9144000" cy="6856412"/>
          </a:xfrm>
        </p:grpSpPr>
        <p:pic>
          <p:nvPicPr>
            <p:cNvPr id="7" name="Picture 6" descr="32112626.jpg"/>
            <p:cNvPicPr>
              <a:picLocks noChangeAspect="1"/>
            </p:cNvPicPr>
            <p:nvPr/>
          </p:nvPicPr>
          <p:blipFill>
            <a:blip r:embed="rId2" cstate="print">
              <a:extLst>
                <a:ext uri="{28A0092B-C50C-407E-A947-70E740481C1C}">
                  <a14:useLocalDpi xmlns="" xmlns:a14="http://schemas.microsoft.com/office/drawing/2010/main" val="0"/>
                </a:ext>
              </a:extLst>
            </a:blip>
            <a:srcRect b="12476"/>
            <a:stretch>
              <a:fillRect/>
            </a:stretch>
          </p:blipFill>
          <p:spPr bwMode="auto">
            <a:xfrm>
              <a:off x="0" y="0"/>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srcRect/>
            <a:stretch>
              <a:fillRect/>
            </a:stretch>
          </p:blipFill>
          <p:spPr bwMode="auto">
            <a:xfrm>
              <a:off x="1714480" y="357166"/>
              <a:ext cx="5643603" cy="1974850"/>
            </a:xfrm>
            <a:prstGeom prst="rect">
              <a:avLst/>
            </a:prstGeom>
            <a:noFill/>
            <a:ln w="9525">
              <a:noFill/>
              <a:miter lim="800000"/>
              <a:headEnd/>
              <a:tailEnd/>
            </a:ln>
            <a:effectLst>
              <a:glow rad="101600">
                <a:schemeClr val="tx1">
                  <a:alpha val="60000"/>
                </a:schemeClr>
              </a:glow>
              <a:outerShdw blurRad="50800" dist="38100" dir="5400000" algn="t"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3000" y="2357438"/>
              <a:ext cx="6657975" cy="109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08116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29</a:t>
            </a:fld>
            <a:endParaRPr lang="en-MY" sz="1600" b="1" dirty="0">
              <a:solidFill>
                <a:srgbClr val="FF0000"/>
              </a:solidFill>
            </a:endParaRPr>
          </a:p>
        </p:txBody>
      </p:sp>
      <p:pic>
        <p:nvPicPr>
          <p:cNvPr id="5" name="Picture 4"/>
          <p:cNvPicPr>
            <a:picLocks noChangeAspect="1"/>
          </p:cNvPicPr>
          <p:nvPr/>
        </p:nvPicPr>
        <p:blipFill rotWithShape="1">
          <a:blip r:embed="rId2" cstate="print">
            <a:extLst/>
          </a:blip>
          <a:srcRect b="43848"/>
          <a:stretch/>
        </p:blipFill>
        <p:spPr>
          <a:xfrm>
            <a:off x="0" y="0"/>
            <a:ext cx="9144000" cy="3840480"/>
          </a:xfrm>
          <a:prstGeom prst="rect">
            <a:avLst/>
          </a:prstGeom>
          <a:effectLst>
            <a:reflection blurRad="6350" stA="50000" endA="300" endPos="55000" dir="5400000" sy="-100000" algn="bl" rotWithShape="0"/>
          </a:effectLst>
        </p:spPr>
      </p:pic>
      <p:sp>
        <p:nvSpPr>
          <p:cNvPr id="15361" name="Rectangle 1"/>
          <p:cNvSpPr>
            <a:spLocks noChangeArrowheads="1"/>
          </p:cNvSpPr>
          <p:nvPr/>
        </p:nvSpPr>
        <p:spPr bwMode="auto">
          <a:xfrm>
            <a:off x="990600" y="3962400"/>
            <a:ext cx="7391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solidFill>
                    <a:srgbClr val="FF9933"/>
                  </a:solidFill>
                </a:ln>
                <a:solidFill>
                  <a:srgbClr val="FF9933"/>
                </a:solidFill>
                <a:effectLst>
                  <a:glow rad="101600">
                    <a:schemeClr val="tx1">
                      <a:alpha val="60000"/>
                    </a:schemeClr>
                  </a:glow>
                  <a:innerShdw blurRad="69850" dist="43180" dir="5400000">
                    <a:srgbClr val="000000">
                      <a:alpha val="65000"/>
                    </a:srgbClr>
                  </a:innerShdw>
                </a:effectLst>
                <a:latin typeface="Arb Naskh"/>
                <a:ea typeface="SimSun" pitchFamily="2" charset="-122"/>
                <a:cs typeface="Traditional Arabic" pitchFamily="2" charset="-78"/>
              </a:rPr>
              <a:t>اَلْحَمْدُ لِلّهِ نَحْمَدُهُ وَنَسْتَعِيْنُهُ وَنَسْتَغْفِرُهُ وَنُؤْمِنُ بِهِ وَنَتَوَكَّلُ عَلَيْهِ وَنَعُوْذُُ بِاللهِ مِنْ شُرُوْرِ أَنْفُسِنَا وَمِنْ سَيِّئَاتِ أَعْمَالِنَا. مَنْ يَهْدِهِ اللهُ فَلاَ مُضِلَّ لَهُ وَمَنْ يُضْلِلْهُ فَلاَ هَادِيَ لَهُ. </a:t>
            </a:r>
            <a:endParaRPr kumimoji="0" lang="ar-SA" altLang="zh-CN" sz="4000" b="1" i="0" u="none" strike="noStrike" normalizeH="0" baseline="0" dirty="0" smtClean="0">
              <a:ln w="1905">
                <a:solidFill>
                  <a:srgbClr val="FF9933"/>
                </a:solidFill>
              </a:ln>
              <a:solidFill>
                <a:srgbClr val="FF9933"/>
              </a:soli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 xmlns:p14="http://schemas.microsoft.com/office/powerpoint/2010/main" val="2894201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a:t>
            </a:fld>
            <a:endParaRPr lang="en-MY" sz="1600" b="1" dirty="0">
              <a:solidFill>
                <a:srgbClr val="FF0000"/>
              </a:solidFill>
            </a:endParaRPr>
          </a:p>
        </p:txBody>
      </p:sp>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1" name="Rectangle 10"/>
          <p:cNvSpPr/>
          <p:nvPr/>
        </p:nvSpPr>
        <p:spPr>
          <a:xfrm>
            <a:off x="838200" y="1600200"/>
            <a:ext cx="7772400" cy="3416320"/>
          </a:xfrm>
          <a:prstGeom prst="rect">
            <a:avLst/>
          </a:prstGeom>
        </p:spPr>
        <p:txBody>
          <a:bodyPr wrap="square">
            <a:spAutoFit/>
          </a:bodyPr>
          <a:lstStyle/>
          <a:p>
            <a:pPr algn="ctr" rtl="1"/>
            <a:r>
              <a:rPr lang="ar-SA" sz="7200" dirty="0" smtClean="0">
                <a:ln>
                  <a:solidFill>
                    <a:schemeClr val="accent6">
                      <a:lumMod val="75000"/>
                    </a:schemeClr>
                  </a:solidFill>
                </a:ln>
                <a:solidFill>
                  <a:schemeClr val="accent6">
                    <a:lumMod val="75000"/>
                  </a:schemeClr>
                </a:solidFill>
                <a:effectLst>
                  <a:glow rad="101600">
                    <a:schemeClr val="tx1">
                      <a:alpha val="60000"/>
                    </a:schemeClr>
                  </a:glow>
                </a:effectLst>
                <a:cs typeface="Traditional Arabic" pitchFamily="2" charset="-78"/>
              </a:rPr>
              <a:t>أَشْهَدُ اَنْ لآ ِإلَـهَ اِلاَّ اللهُ وَحْدَهُ لآ شَرِيْكَ لَهُ، وَاَشْهَدُ اَنَّ سَيِّدَنَا مُحَمَّدًا عَبْدُهُ وَرَسُوْلُهُ</a:t>
            </a:r>
            <a:endParaRPr lang="en-US" sz="7200" dirty="0">
              <a:ln>
                <a:solidFill>
                  <a:schemeClr val="accent6">
                    <a:lumMod val="75000"/>
                  </a:schemeClr>
                </a:solidFill>
              </a:ln>
              <a:solidFill>
                <a:schemeClr val="accent6">
                  <a:lumMod val="75000"/>
                </a:schemeClr>
              </a:solidFill>
              <a:effectLst>
                <a:glow rad="101600">
                  <a:schemeClr val="tx1">
                    <a:alpha val="60000"/>
                  </a:schemeClr>
                </a:glow>
              </a:effectLst>
              <a:cs typeface="Traditional Arabic" pitchFamily="2" charset="-78"/>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30</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t="4668" b="950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7" name="Rectangle 1"/>
          <p:cNvSpPr>
            <a:spLocks noChangeArrowheads="1"/>
          </p:cNvSpPr>
          <p:nvPr/>
        </p:nvSpPr>
        <p:spPr bwMode="auto">
          <a:xfrm>
            <a:off x="762000" y="1600200"/>
            <a:ext cx="78486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0" i="0" u="none" strike="noStrike" cap="none" normalizeH="0" baseline="0" dirty="0" smtClean="0">
                <a:ln>
                  <a:solidFill>
                    <a:srgbClr val="00B050"/>
                  </a:solidFill>
                </a:ln>
                <a:solidFill>
                  <a:srgbClr val="00B050"/>
                </a:solidFill>
                <a:effectLst>
                  <a:glow rad="101600">
                    <a:schemeClr val="tx1">
                      <a:alpha val="60000"/>
                    </a:schemeClr>
                  </a:glow>
                </a:effectLst>
                <a:latin typeface="Times New Roman" pitchFamily="18" charset="0"/>
                <a:ea typeface="SimSun" pitchFamily="2" charset="-122"/>
                <a:cs typeface="Traditional Arabic" pitchFamily="2" charset="-78"/>
              </a:rPr>
              <a:t>أَشْهَدُ أَنْ لاَّ اِلَهَ إِلاَّ اللهُ وَحْدَهُ لآ شَرِيْكَ لَهُ، وَأَشْهَدُ أَنَّ سَيِّدَنَا وَنَبِيَّنَا مُحَمَّدًا عَبْدُهُ وَرَسُوْلُهُ سَيِّدُ الْخَلاَئِقِ وَالْبَشَرِ. اَللّهُمَّ صَلِّ وَسَلِّمْ وَبَارِكْ عَلَى سَيِّدِنَا وَنَبِيِّنَا مُحَمَّدٍ وَعَلَى آلِهِ وَأَصْحَابِهِ أَجْمَعِيْنَ.</a:t>
            </a:r>
            <a:endParaRPr kumimoji="0" lang="ar-SA" altLang="zh-CN" sz="4000" b="0" i="0" u="none" strike="noStrike" cap="none" normalizeH="0" baseline="0" dirty="0" smtClean="0">
              <a:ln>
                <a:solidFill>
                  <a:srgbClr val="00B050"/>
                </a:solidFill>
              </a:ln>
              <a:solidFill>
                <a:srgbClr val="00B05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 xmlns:p14="http://schemas.microsoft.com/office/powerpoint/2010/main" val="593947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31</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685800" y="1371600"/>
            <a:ext cx="7924800" cy="2800767"/>
          </a:xfrm>
          <a:prstGeom prst="rect">
            <a:avLst/>
          </a:prstGeom>
        </p:spPr>
        <p:txBody>
          <a:bodyPr wrap="square">
            <a:spAutoFit/>
          </a:bodyPr>
          <a:lstStyle/>
          <a:p>
            <a:pPr algn="ctr" rtl="1"/>
            <a:r>
              <a:rPr lang="ar-SA" sz="4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rPr>
              <a:t>أَمَّا بَعْدُ فَيَا عِبَادَ اللهِ، إِتَّقُوْا اللهَ وَكُوْنُوْا مَعَ الصَّادِقِيْنَ. وَاعْلَمُوْا أَنَّ اللهَ سُبْحَانَهُ وَتَعَالىَ أَمَرَكُمْ بِأَمْرٍ بَدَأَ فِيْهِ بِنَفْسِهِ وَثَنَّى بِمَلآئِكَتِهِ الْمُسَبِّحَةِ بِقُدْسِهِ. فَقَالَ اللهُ تَعَالىَ مُخْبِرًا وَآمِرًا </a:t>
            </a:r>
            <a:endParaRPr lang="en-US"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endParaRPr>
          </a:p>
        </p:txBody>
      </p:sp>
    </p:spTree>
    <p:extLst>
      <p:ext uri="{BB962C8B-B14F-4D97-AF65-F5344CB8AC3E}">
        <p14:creationId xmlns="" xmlns:p14="http://schemas.microsoft.com/office/powerpoint/2010/main" val="742465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32</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6225" y="2049463"/>
              <a:ext cx="8589963" cy="241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7291537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33</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l="2800" t="2728" r="3424" b="304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1" name="Rectangle 1"/>
          <p:cNvSpPr>
            <a:spLocks noChangeArrowheads="1"/>
          </p:cNvSpPr>
          <p:nvPr/>
        </p:nvSpPr>
        <p:spPr bwMode="auto">
          <a:xfrm>
            <a:off x="762000" y="1524000"/>
            <a:ext cx="76962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cap="none" normalizeH="0" baseline="0" dirty="0" smtClean="0">
                <a:ln>
                  <a:solidFill>
                    <a:srgbClr val="00B0F0"/>
                  </a:solidFill>
                </a:ln>
                <a:solidFill>
                  <a:srgbClr val="00B0F0"/>
                </a:solidFill>
                <a:effectLst>
                  <a:glow rad="101600">
                    <a:schemeClr val="tx1">
                      <a:alpha val="60000"/>
                    </a:schemeClr>
                  </a:glow>
                </a:effectLst>
                <a:latin typeface="Arb Naskh"/>
                <a:ea typeface="SimSun" pitchFamily="2" charset="-122"/>
                <a:cs typeface="Traditional Arabic" pitchFamily="2" charset="-78"/>
              </a:rPr>
              <a:t>وَارْضَ اللّهُمَّ عَنِ الأَرْبَعَةِ الْخُلَفَاءِ الرَّاشِدِيْنَ سَادَاتِنَا أَبِى بَكْرٍ وَعُمَرَ وَعُثْمَانَ وَعَلِىٍّ بْنِ أَبِى طَالِبٍ، وَعَنْ أَزْوَاجِ نَبِيِّنَا الْمُطَهَّرَاتِ مِنَ الأَدْنَاسِ وَعَنْ أَهْلِ بَيْتِهِ وَقَرَابَتِهِ وَسَائِرِ الصَّحَابَةِ وَالتَّابِعِيْنَ وَمَنْ تَبِعَهُمْ بِإِحْسَانٍ إِلَى يَوْمِ الدِّيْنِ. وَارْضَ عَنَّا بِرَحْمَتِكَ يَا أَرْحَمَ الرَّاحِمِيْنَ.</a:t>
            </a:r>
            <a:endParaRPr kumimoji="0" lang="ar-SA" altLang="zh-CN" sz="4000" b="1" i="0" u="none" strike="noStrike" cap="none" normalizeH="0" baseline="0" dirty="0" smtClean="0">
              <a:ln>
                <a:solidFill>
                  <a:srgbClr val="00B0F0"/>
                </a:solidFill>
              </a:ln>
              <a:solidFill>
                <a:srgbClr val="00B0F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 xmlns:p14="http://schemas.microsoft.com/office/powerpoint/2010/main" val="27919757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http://images.hdlandscapewallpaper.com/fields/pzm5vb2w5oy.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34</a:t>
            </a:fld>
            <a:endParaRPr lang="en-MY"/>
          </a:p>
        </p:txBody>
      </p:sp>
      <p:sp>
        <p:nvSpPr>
          <p:cNvPr id="57345" name="Rectangle 1"/>
          <p:cNvSpPr>
            <a:spLocks noChangeArrowheads="1"/>
          </p:cNvSpPr>
          <p:nvPr/>
        </p:nvSpPr>
        <p:spPr bwMode="auto">
          <a:xfrm>
            <a:off x="533400" y="457200"/>
            <a:ext cx="81534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اَللّهُمَّ اغْفِرْ لِلْمُسْلِمِيْنَ وَالْمُسْلِمَاتِ وَالْمُؤْمِنِيْنَ وَالْمُؤْمِنَاتِ الأَحْيَاءِ مِنْهُمْ وَالأَمْوَاتِ. اَللّهُمَّ أَنْزِلِ الرَّحْمَةَ عَلَى السَّلاَطِيْنِ الْكِرَامِ، وَجَمِيْعِ الْمُسْلِمِيْنَ الْعِظَامِ، الَّذِيْنَ قَضَوْا بِالْحَقِّ وَبِهِ كَانُوْا يَعْدِلُوْنَ. اَللّهُمَّ أَنْزِلِ الرَّحْمَةَ وَالسَّكِيْنَةَ وَالسَّلاَمَةَ وَالْعَافِيَةَ عَلَى مَلِكِنَا، سري فادوك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بضيندا</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يغ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دفرتوان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مَوْلاَنَا الْمَلِكُ الْمُعْتَصِمُ بِا اللهِ مُحِبُّ الدِّيْنِ توانكو الْحَاجَّ عَبْدَ الْحَلِيْمِ مُعَظَّمْ شَاهُ إِبْنَ الْمَرْحُوْمِ اَلْسُّلْطَانِ بَدْلِي شَاهُ، راج فرمايسوري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 سلطانة حاجة حامينة وعلى فوتري</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سرتا قرابة</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دراج  سكلين". </a:t>
            </a:r>
            <a:endPar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maizuriah\Pictures\bendera\1233958_721127957900802_204024120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Slide Number Placeholder 1"/>
          <p:cNvSpPr>
            <a:spLocks noGrp="1"/>
          </p:cNvSpPr>
          <p:nvPr>
            <p:ph type="sldNum" sz="quarter" idx="12"/>
          </p:nvPr>
        </p:nvSpPr>
        <p:spPr/>
        <p:txBody>
          <a:bodyPr/>
          <a:lstStyle/>
          <a:p>
            <a:fld id="{BA8784F8-D9B1-479F-A9B4-848AA317FB34}" type="slidenum">
              <a:rPr lang="en-MY" smtClean="0"/>
              <a:pPr/>
              <a:t>35</a:t>
            </a:fld>
            <a:endParaRPr lang="en-MY"/>
          </a:p>
        </p:txBody>
      </p:sp>
      <p:sp>
        <p:nvSpPr>
          <p:cNvPr id="58369" name="Rectangle 1"/>
          <p:cNvSpPr>
            <a:spLocks noChangeArrowheads="1"/>
          </p:cNvSpPr>
          <p:nvPr/>
        </p:nvSpPr>
        <p:spPr bwMode="auto">
          <a:xfrm>
            <a:off x="685800" y="1676400"/>
            <a:ext cx="76962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66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b Naskh" charset="2"/>
                <a:ea typeface="SimSun" pitchFamily="2" charset="-122"/>
                <a:cs typeface="Traditional Arabic" pitchFamily="2" charset="-78"/>
              </a:rPr>
              <a:t>اَللّهُمَّ اجْعَلْ مَالِيْزِيَا وَسَائِرَ بِلاَدِ الْمُسْلِمِيْنَ طَيِّبَةً آمِنَةً مُطْمَئِنَّةً رَخِيَّةً.</a:t>
            </a:r>
            <a:endParaRPr kumimoji="0" lang="ar-SA" altLang="zh-CN" sz="66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36</a:t>
            </a:fld>
            <a:endParaRPr lang="en-MY" sz="1600" b="1" dirty="0">
              <a:solidFill>
                <a:srgbClr val="FF0000"/>
              </a:solidFill>
            </a:endParaRPr>
          </a:p>
        </p:txBody>
      </p:sp>
      <p:sp>
        <p:nvSpPr>
          <p:cNvPr id="7" name="Rectangle 6"/>
          <p:cNvSpPr/>
          <p:nvPr/>
        </p:nvSpPr>
        <p:spPr>
          <a:xfrm>
            <a:off x="0" y="0"/>
            <a:ext cx="9144000" cy="6858000"/>
          </a:xfrm>
          <a:prstGeom prst="rect">
            <a:avLst/>
          </a:prstGeom>
          <a:gradFill>
            <a:gsLst>
              <a:gs pos="0">
                <a:schemeClr val="tx1"/>
              </a:gs>
              <a:gs pos="50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9217" name="Rectangle 1"/>
          <p:cNvSpPr>
            <a:spLocks noChangeArrowheads="1"/>
          </p:cNvSpPr>
          <p:nvPr/>
        </p:nvSpPr>
        <p:spPr bwMode="auto">
          <a:xfrm>
            <a:off x="457200" y="1371600"/>
            <a:ext cx="8077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يا الله</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يا توهن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كامي مموهون اضر دغن رحمة دان فرليندوغنمو</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نضارا كامي اين دان سلوروه رعيتث دككلكن دالم كأمانن دان كسجهترا</a:t>
            </a:r>
            <a:r>
              <a:rPr kumimoji="0" lang="ar-SA" altLang="zh-CN" sz="4000" b="1" i="0" u="none" strike="noStrike" normalizeH="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ء</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ن</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a:t>
            </a:r>
            <a:endParaRPr kumimoji="0" lang="en-US"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تانمكنله راسا كاسيه سايغ دانتارا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ككلكنله فرفادوان دكلاغن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سموض دغنث كامي سنتياس هيدوف أمان داماي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 معمور</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دان سلامت سفنجغ زمان.</a:t>
            </a:r>
            <a:endPar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 xmlns:p14="http://schemas.microsoft.com/office/powerpoint/2010/main" val="3950763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37</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srcRect/>
            <a:stretch>
              <a:fillRect/>
            </a:stretch>
          </p:blipFill>
          <p:spPr bwMode="auto">
            <a:xfrm>
              <a:off x="457200" y="1676400"/>
              <a:ext cx="8305799" cy="2819400"/>
            </a:xfrm>
            <a:prstGeom prst="rect">
              <a:avLst/>
            </a:prstGeom>
            <a:noFill/>
            <a:ln w="9525">
              <a:noFill/>
              <a:miter lim="800000"/>
              <a:headEnd/>
              <a:tailEnd/>
            </a:ln>
            <a:effectLst>
              <a:glow rad="101600">
                <a:srgbClr val="002060">
                  <a:alpha val="60000"/>
                </a:srgbClr>
              </a:glow>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2862251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38</a:t>
            </a:fld>
            <a:endParaRPr lang="en-MY" sz="1600" b="1" dirty="0">
              <a:solidFill>
                <a:srgbClr val="FF0000"/>
              </a:solidFill>
            </a:endParaRPr>
          </a:p>
        </p:txBody>
      </p:sp>
      <p:grpSp>
        <p:nvGrpSpPr>
          <p:cNvPr id="5" name="Group 4"/>
          <p:cNvGrpSpPr/>
          <p:nvPr/>
        </p:nvGrpSpPr>
        <p:grpSpPr>
          <a:xfrm>
            <a:off x="8351" y="0"/>
            <a:ext cx="9144000" cy="6858000"/>
            <a:chOff x="0" y="0"/>
            <a:chExt cx="9144000" cy="6858000"/>
          </a:xfrm>
        </p:grpSpPr>
        <p:pic>
          <p:nvPicPr>
            <p:cNvPr id="7" name="Picture 6"/>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990600" y="2967335"/>
              <a:ext cx="7467600" cy="1384995"/>
            </a:xfrm>
            <a:prstGeom prst="rect">
              <a:avLst/>
            </a:prstGeom>
          </p:spPr>
          <p:txBody>
            <a:bodyPr wrap="square">
              <a:spAutoFit/>
            </a:bodyPr>
            <a:lstStyle/>
            <a:p>
              <a:pPr algn="ctr"/>
              <a:r>
                <a:rPr lang="en-US" sz="2800">
                  <a:solidFill>
                    <a:srgbClr val="FFFF00"/>
                  </a:solidFill>
                  <a:effectLst>
                    <a:glow rad="127000">
                      <a:schemeClr val="tx1"/>
                    </a:glow>
                  </a:effectLst>
                </a:rPr>
                <a:t>Wahai Tuhan kami; berilah kami kebaikan di dunia dan kebaikan di akhirat, dan peliharalah kami dari azab neraka</a:t>
              </a:r>
            </a:p>
          </p:txBody>
        </p:sp>
        <p:pic>
          <p:nvPicPr>
            <p:cNvPr id="9"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5112" y="1066800"/>
              <a:ext cx="8613775" cy="2182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34755058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39</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rcRect b="11702"/>
          <a:stretch>
            <a:fillRect/>
          </a:stretch>
        </p:blipFill>
        <p:spPr bwMode="auto">
          <a:xfrm>
            <a:off x="0" y="0"/>
            <a:ext cx="917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5565" y="990600"/>
            <a:ext cx="9272588" cy="2932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318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a:t>
            </a:fld>
            <a:endParaRPr lang="en-MY" sz="1600" b="1" dirty="0">
              <a:solidFill>
                <a:srgbClr val="FF0000"/>
              </a:solidFill>
            </a:endParaRPr>
          </a:p>
        </p:txBody>
      </p:sp>
      <p:pic>
        <p:nvPicPr>
          <p:cNvPr id="9"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0" name="Rectangle 9"/>
          <p:cNvSpPr/>
          <p:nvPr/>
        </p:nvSpPr>
        <p:spPr>
          <a:xfrm>
            <a:off x="533400" y="1600200"/>
            <a:ext cx="8153400" cy="3539430"/>
          </a:xfrm>
          <a:prstGeom prst="rect">
            <a:avLst/>
          </a:prstGeom>
        </p:spPr>
        <p:txBody>
          <a:bodyPr wrap="square">
            <a:spAutoFit/>
          </a:bodyPr>
          <a:lstStyle/>
          <a:p>
            <a:pPr algn="ctr" rtl="1"/>
            <a:r>
              <a:rPr lang="en-US" sz="8000" b="1" dirty="0" smtClean="0">
                <a:ln w="18415" cmpd="sng">
                  <a:solidFill>
                    <a:srgbClr val="FF9933"/>
                  </a:solidFill>
                  <a:prstDash val="solid"/>
                </a:ln>
                <a:solidFill>
                  <a:srgbClr val="FF9933"/>
                </a:solidFill>
                <a:effectLst>
                  <a:glow rad="101600">
                    <a:schemeClr val="tx1">
                      <a:alpha val="60000"/>
                    </a:schemeClr>
                  </a:glow>
                  <a:outerShdw blurRad="63500" dir="3600000" algn="tl" rotWithShape="0">
                    <a:srgbClr val="000000">
                      <a:alpha val="70000"/>
                    </a:srgbClr>
                  </a:outerShdw>
                </a:effectLst>
                <a:cs typeface="Traditional Arabic" pitchFamily="2" charset="-78"/>
              </a:rPr>
              <a:t> </a:t>
            </a:r>
            <a:r>
              <a:rPr lang="ar-SA" sz="7200" b="1" dirty="0" smtClean="0">
                <a:ln w="18415" cmpd="sng">
                  <a:solidFill>
                    <a:srgbClr val="FF9933"/>
                  </a:solidFill>
                  <a:prstDash val="solid"/>
                </a:ln>
                <a:solidFill>
                  <a:srgbClr val="FF9933"/>
                </a:solidFill>
                <a:effectLst>
                  <a:glow rad="101600">
                    <a:schemeClr val="tx1">
                      <a:alpha val="60000"/>
                    </a:schemeClr>
                  </a:glow>
                  <a:outerShdw blurRad="63500" dir="3600000" algn="tl" rotWithShape="0">
                    <a:srgbClr val="000000">
                      <a:alpha val="70000"/>
                    </a:srgbClr>
                  </a:outerShdw>
                </a:effectLst>
                <a:cs typeface="Traditional Arabic" pitchFamily="2" charset="-78"/>
              </a:rPr>
              <a:t>اَللَّهُمَّ صَلِّ وَسَلِّمْ عَلَى سَيِّدِنَا مُحَمَّدٍ وَعَلىَ آلـِهِ وَصَحْبِهِ اَجْمَعِيْنَ.</a:t>
            </a:r>
            <a:endParaRPr lang="en-US" sz="7200" b="1" dirty="0">
              <a:ln w="18415" cmpd="sng">
                <a:solidFill>
                  <a:srgbClr val="FF9933"/>
                </a:solidFill>
                <a:prstDash val="solid"/>
              </a:ln>
              <a:solidFill>
                <a:srgbClr val="FF9933"/>
              </a:solidFill>
              <a:effectLst>
                <a:glow rad="101600">
                  <a:schemeClr val="tx1">
                    <a:alpha val="60000"/>
                  </a:schemeClr>
                </a:glow>
                <a:outerShdw blurRad="63500" dir="3600000" algn="tl" rotWithShape="0">
                  <a:srgbClr val="000000">
                    <a:alpha val="70000"/>
                  </a:srgbClr>
                </a:outerShdw>
              </a:effectLst>
              <a:cs typeface="Traditional Arabic" pitchFamily="2" charset="-78"/>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40</a:t>
            </a:fld>
            <a:endParaRPr lang="en-MY" sz="1600" b="1" dirty="0">
              <a:solidFill>
                <a:srgbClr val="FF0000"/>
              </a:solidFill>
            </a:endParaRPr>
          </a:p>
        </p:txBody>
      </p:sp>
      <p:pic>
        <p:nvPicPr>
          <p:cNvPr id="5"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3175"/>
            <a:ext cx="92662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89499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9" name="Rectangle 8"/>
          <p:cNvSpPr/>
          <p:nvPr/>
        </p:nvSpPr>
        <p:spPr>
          <a:xfrm>
            <a:off x="304800" y="1371600"/>
            <a:ext cx="8382000" cy="3785652"/>
          </a:xfrm>
          <a:prstGeom prst="rect">
            <a:avLst/>
          </a:prstGeom>
        </p:spPr>
        <p:txBody>
          <a:bodyPr wrap="square">
            <a:spAutoFit/>
          </a:bodyPr>
          <a:lstStyle/>
          <a:p>
            <a:pPr algn="ctr"/>
            <a:r>
              <a:rPr lang="ar-SA" sz="8000" b="1" dirty="0" smtClean="0">
                <a:solidFill>
                  <a:srgbClr val="7030A0"/>
                </a:solidFill>
                <a:effectLst>
                  <a:glow rad="127000">
                    <a:schemeClr val="tx1"/>
                  </a:glow>
                  <a:outerShdw blurRad="38100" dist="38100" dir="2700000" algn="tl">
                    <a:srgbClr val="000000">
                      <a:alpha val="43137"/>
                    </a:srgbClr>
                  </a:outerShdw>
                </a:effectLst>
                <a:cs typeface="Traditional Arabic" panose="02010000000000000000" pitchFamily="2" charset="-78"/>
              </a:rPr>
              <a:t>أَمَّا بَعْدُ، فَيَا عِبَادَ اللهِ، اتَّقُوا اللهَ، أُوْصِيْكُمْ وَإِيَّايَ بِتَقْوَى اللهِ، فَقَدْ فَازَ الْمُتَّقُوْنَ</a:t>
            </a:r>
            <a:endParaRPr lang="en-MY" sz="8000" b="1" dirty="0">
              <a:solidFill>
                <a:srgbClr val="7030A0"/>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6</a:t>
            </a:fld>
            <a:endParaRPr lang="en-MY" sz="1600" b="1" dirty="0">
              <a:solidFill>
                <a:srgbClr val="FF0000"/>
              </a:solidFill>
            </a:endParaRPr>
          </a:p>
        </p:txBody>
      </p:sp>
      <p:pic>
        <p:nvPicPr>
          <p:cNvPr id="9"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6865" name="Rectangle 1"/>
          <p:cNvSpPr>
            <a:spLocks noChangeArrowheads="1"/>
          </p:cNvSpPr>
          <p:nvPr/>
        </p:nvSpPr>
        <p:spPr bwMode="auto">
          <a:xfrm>
            <a:off x="838200" y="1828800"/>
            <a:ext cx="7620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Book Antiqua" pitchFamily="18" charset="0"/>
                <a:ea typeface="Times New Roman" pitchFamily="18" charset="0"/>
                <a:cs typeface="Traditional Arabic" pitchFamily="2" charset="-78"/>
              </a:rPr>
              <a:t>قاَلَ تَعاَلىَ:</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QCF_P262" pitchFamily="2" charset="2"/>
              </a:rPr>
              <a:t>ﮗ</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Traditional Arabic" pitchFamily="2" charset="-78"/>
              </a:rPr>
              <a:t> </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QCF_P262" pitchFamily="2" charset="2"/>
              </a:rPr>
              <a:t>ﮘ</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Traditional Arabic" pitchFamily="2" charset="-78"/>
              </a:rPr>
              <a:t> </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QCF_P262" pitchFamily="2" charset="2"/>
              </a:rPr>
              <a:t>ﮙ</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Traditional Arabic" pitchFamily="2" charset="-78"/>
              </a:rPr>
              <a:t> </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QCF_P262" pitchFamily="2" charset="2"/>
              </a:rPr>
              <a:t>ﮚ</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Traditional Arabic" pitchFamily="2" charset="-78"/>
              </a:rPr>
              <a:t> </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QCF_P262" pitchFamily="2" charset="2"/>
              </a:rPr>
              <a:t>ﮛ</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Traditional Arabic" pitchFamily="2" charset="-78"/>
              </a:rPr>
              <a:t> </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QCF_P262" pitchFamily="2" charset="2"/>
              </a:rPr>
              <a:t>ﮜ</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Traditional Arabic" pitchFamily="2" charset="-78"/>
              </a:rPr>
              <a:t> </a:t>
            </a:r>
            <a:r>
              <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QCF_P262" pitchFamily="2" charset="2"/>
                <a:ea typeface="Times New Roman" pitchFamily="18" charset="0"/>
                <a:cs typeface="QCF_P262" pitchFamily="2" charset="2"/>
              </a:rPr>
              <a:t>ﮝ </a:t>
            </a:r>
            <a:endParaRPr kumimoji="0" lang="ar-SA" sz="6000" i="0" u="none" strike="noStrike" normalizeH="0" baseline="0" dirty="0" smtClean="0">
              <a:ln w="18415" cmpd="sng">
                <a:solidFill>
                  <a:srgbClr val="92D050"/>
                </a:solidFill>
                <a:prstDash val="solid"/>
              </a:ln>
              <a:solidFill>
                <a:srgbClr val="92D050"/>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7</a:t>
            </a:fld>
            <a:endParaRPr lang="en-MY"/>
          </a:p>
        </p:txBody>
      </p:sp>
      <p:graphicFrame>
        <p:nvGraphicFramePr>
          <p:cNvPr id="5" name="Diagram 4"/>
          <p:cNvGraphicFramePr/>
          <p:nvPr/>
        </p:nvGraphicFramePr>
        <p:xfrm>
          <a:off x="0" y="0"/>
          <a:ext cx="9144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8</a:t>
            </a:fld>
            <a:endParaRPr lang="en-MY"/>
          </a:p>
        </p:txBody>
      </p:sp>
      <p:pic>
        <p:nvPicPr>
          <p:cNvPr id="3"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Rectangle 3"/>
          <p:cNvSpPr/>
          <p:nvPr/>
        </p:nvSpPr>
        <p:spPr>
          <a:xfrm>
            <a:off x="457200" y="1447800"/>
            <a:ext cx="8077200" cy="3170099"/>
          </a:xfrm>
          <a:prstGeom prst="rect">
            <a:avLst/>
          </a:prstGeom>
        </p:spPr>
        <p:txBody>
          <a:bodyPr wrap="square">
            <a:spAutoFit/>
          </a:bodyPr>
          <a:lstStyle/>
          <a:p>
            <a:pPr algn="ct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Bersempena</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dengan</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92D050"/>
                  </a:solidFill>
                  <a:prstDash val="solid"/>
                </a:ln>
                <a:solidFill>
                  <a:srgbClr val="92D050"/>
                </a:solidFill>
                <a:effectLst>
                  <a:outerShdw blurRad="63500" dir="3600000" algn="tl" rotWithShape="0">
                    <a:srgbClr val="000000">
                      <a:alpha val="70000"/>
                    </a:srgbClr>
                  </a:outerShdw>
                </a:effectLst>
                <a:latin typeface="Bernard MT Condensed" pitchFamily="18" charset="0"/>
              </a:rPr>
              <a:t>Majlis</a:t>
            </a:r>
            <a:r>
              <a:rPr lang="en-US" sz="4000" dirty="0" smtClean="0">
                <a:ln w="18415" cmpd="sng">
                  <a:solidFill>
                    <a:srgbClr val="92D050"/>
                  </a:solidFill>
                  <a:prstDash val="solid"/>
                </a:ln>
                <a:solidFill>
                  <a:srgbClr val="92D050"/>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92D050"/>
                  </a:solidFill>
                  <a:prstDash val="solid"/>
                </a:ln>
                <a:solidFill>
                  <a:srgbClr val="92D050"/>
                </a:solidFill>
                <a:effectLst>
                  <a:outerShdw blurRad="63500" dir="3600000" algn="tl" rotWithShape="0">
                    <a:srgbClr val="000000">
                      <a:alpha val="70000"/>
                    </a:srgbClr>
                  </a:outerShdw>
                </a:effectLst>
                <a:latin typeface="Bernard MT Condensed" pitchFamily="18" charset="0"/>
              </a:rPr>
              <a:t>Tilawah</a:t>
            </a:r>
            <a:r>
              <a:rPr lang="en-US" sz="4000" dirty="0" smtClean="0">
                <a:ln w="18415" cmpd="sng">
                  <a:solidFill>
                    <a:srgbClr val="92D050"/>
                  </a:solidFill>
                  <a:prstDash val="solid"/>
                </a:ln>
                <a:solidFill>
                  <a:srgbClr val="92D050"/>
                </a:solidFill>
                <a:effectLst>
                  <a:outerShdw blurRad="63500" dir="3600000" algn="tl" rotWithShape="0">
                    <a:srgbClr val="000000">
                      <a:alpha val="70000"/>
                    </a:srgbClr>
                  </a:outerShdw>
                </a:effectLst>
                <a:latin typeface="Bernard MT Condensed" pitchFamily="18" charset="0"/>
              </a:rPr>
              <a:t> Al-Quran </a:t>
            </a:r>
            <a:r>
              <a:rPr lang="en-US" sz="4000" dirty="0" err="1" smtClean="0">
                <a:ln w="18415" cmpd="sng">
                  <a:solidFill>
                    <a:srgbClr val="92D050"/>
                  </a:solidFill>
                  <a:prstDash val="solid"/>
                </a:ln>
                <a:solidFill>
                  <a:srgbClr val="92D050"/>
                </a:solidFill>
                <a:effectLst>
                  <a:outerShdw blurRad="63500" dir="3600000" algn="tl" rotWithShape="0">
                    <a:srgbClr val="000000">
                      <a:alpha val="70000"/>
                    </a:srgbClr>
                  </a:outerShdw>
                </a:effectLst>
                <a:latin typeface="Bernard MT Condensed" pitchFamily="18" charset="0"/>
              </a:rPr>
              <a:t>Peringkat</a:t>
            </a:r>
            <a:r>
              <a:rPr lang="en-US" sz="4000" dirty="0" smtClean="0">
                <a:ln w="18415" cmpd="sng">
                  <a:solidFill>
                    <a:srgbClr val="92D050"/>
                  </a:solidFill>
                  <a:prstDash val="solid"/>
                </a:ln>
                <a:solidFill>
                  <a:srgbClr val="92D050"/>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92D050"/>
                  </a:solidFill>
                  <a:prstDash val="solid"/>
                </a:ln>
                <a:solidFill>
                  <a:srgbClr val="92D050"/>
                </a:solidFill>
                <a:effectLst>
                  <a:outerShdw blurRad="63500" dir="3600000" algn="tl" rotWithShape="0">
                    <a:srgbClr val="000000">
                      <a:alpha val="70000"/>
                    </a:srgbClr>
                  </a:outerShdw>
                </a:effectLst>
                <a:latin typeface="Bernard MT Condensed" pitchFamily="18" charset="0"/>
              </a:rPr>
              <a:t>Kebangsaan</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 yang </a:t>
            </a: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diadakan</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pada</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 </a:t>
            </a:r>
            <a:r>
              <a:rPr lang="en-US" sz="4000" dirty="0" smtClean="0">
                <a:ln w="18415" cmpd="sng">
                  <a:solidFill>
                    <a:srgbClr val="7030A0"/>
                  </a:solidFill>
                  <a:prstDash val="solid"/>
                </a:ln>
                <a:solidFill>
                  <a:srgbClr val="7030A0"/>
                </a:solidFill>
                <a:effectLst>
                  <a:outerShdw blurRad="63500" dir="3600000" algn="tl" rotWithShape="0">
                    <a:srgbClr val="000000">
                      <a:alpha val="70000"/>
                    </a:srgbClr>
                  </a:outerShdw>
                </a:effectLst>
                <a:latin typeface="Bernard MT Condensed" pitchFamily="18" charset="0"/>
              </a:rPr>
              <a:t>20-25 April 2015</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di</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rPr>
              <a:t>Dewan</a:t>
            </a:r>
            <a:r>
              <a:rPr lang="en-US" sz="40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rPr>
              <a:t>Muktamar</a:t>
            </a:r>
            <a:r>
              <a:rPr lang="en-US" sz="40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rPr>
              <a:t>Kompleks</a:t>
            </a:r>
            <a:r>
              <a:rPr lang="en-US" sz="40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rPr>
              <a:t> </a:t>
            </a:r>
            <a:r>
              <a:rPr lang="en-US" sz="4000" dirty="0" err="1"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rPr>
              <a:t>Pusat</a:t>
            </a:r>
            <a:r>
              <a:rPr lang="en-US" sz="40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rPr>
              <a:t> Islam, Kuala </a:t>
            </a:r>
            <a:r>
              <a:rPr lang="en-US" sz="40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rPr>
              <a:t>Lumpur </a:t>
            </a:r>
            <a:endParaRPr lang="en-US" sz="40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Bernard MT Condensed"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izuriah\Pictures\al_quran_al_karim_by_daliina-d34hk3m.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1" name="Rectangle 10"/>
          <p:cNvSpPr/>
          <p:nvPr/>
        </p:nvSpPr>
        <p:spPr>
          <a:xfrm>
            <a:off x="685800" y="1905000"/>
            <a:ext cx="7620000" cy="2308324"/>
          </a:xfrm>
          <a:prstGeom prst="rect">
            <a:avLst/>
          </a:prstGeom>
        </p:spPr>
        <p:txBody>
          <a:bodyPr wrap="square">
            <a:spAutoFit/>
          </a:bodyPr>
          <a:lstStyle/>
          <a:p>
            <a:pPr algn="ctr"/>
            <a:r>
              <a:rPr lang="ms-MY"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rPr>
              <a:t>MEMBINA GENERASI </a:t>
            </a:r>
            <a:endParaRPr lang="ar-SA"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endParaRPr>
          </a:p>
          <a:p>
            <a:pPr algn="ctr"/>
            <a:r>
              <a:rPr lang="ms-MY"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rPr>
              <a:t>AL-QURAN</a:t>
            </a:r>
            <a:endPar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endParaRPr>
          </a:p>
        </p:txBody>
      </p:sp>
      <p:sp>
        <p:nvSpPr>
          <p:cNvPr id="13" name="Rectangle 12"/>
          <p:cNvSpPr/>
          <p:nvPr/>
        </p:nvSpPr>
        <p:spPr>
          <a:xfrm>
            <a:off x="228600" y="228600"/>
            <a:ext cx="4395755" cy="1107996"/>
          </a:xfrm>
          <a:prstGeom prst="rect">
            <a:avLst/>
          </a:prstGeom>
        </p:spPr>
        <p:txBody>
          <a:bodyPr wrap="none">
            <a:spAutoFit/>
          </a:bodyPr>
          <a:lstStyle/>
          <a:p>
            <a:pPr algn="ctr"/>
            <a:r>
              <a:rPr lang="en-US" sz="6600" b="1" dirty="0" err="1"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Tajuk</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r>
              <a:rPr lang="en-US" sz="6600" b="1" dirty="0" err="1" smtClean="0">
                <a:ln>
                  <a:solidFill>
                    <a:srgbClr val="0070C0"/>
                  </a:solidFill>
                </a:ln>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Khutbah</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endParaRPr lang="en-MY" sz="6600" b="1" dirty="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2437</TotalTime>
  <Words>1733</Words>
  <Application>Microsoft Office PowerPoint</Application>
  <PresentationFormat>On-screen Show (4:3)</PresentationFormat>
  <Paragraphs>123</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MTMZA ICT</dc:creator>
  <cp:lastModifiedBy>maizuriah</cp:lastModifiedBy>
  <cp:revision>246</cp:revision>
  <dcterms:created xsi:type="dcterms:W3CDTF">2014-12-10T01:16:34Z</dcterms:created>
  <dcterms:modified xsi:type="dcterms:W3CDTF">2015-04-16T08:45:44Z</dcterms:modified>
</cp:coreProperties>
</file>