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68C5B0-9614-4A7D-8E61-43A3AB6F1CB0}" type="doc">
      <dgm:prSet loTypeId="urn:microsoft.com/office/officeart/2005/8/layout/vList4#1" loCatId="list" qsTypeId="urn:microsoft.com/office/officeart/2005/8/quickstyle/3d8" qsCatId="3D" csTypeId="urn:microsoft.com/office/officeart/2005/8/colors/colorful3" csCatId="colorful"/>
      <dgm:spPr/>
      <dgm:t>
        <a:bodyPr/>
        <a:lstStyle/>
        <a:p>
          <a:endParaRPr lang="en-US"/>
        </a:p>
      </dgm:t>
    </dgm:pt>
    <dgm:pt modelId="{00131245-1186-4E62-9C31-51138E79D3B9}">
      <dgm:prSet custT="1"/>
      <dgm:spPr/>
      <dgm:t>
        <a:bodyPr/>
        <a:lstStyle/>
        <a:p>
          <a:pPr algn="ctr" rtl="0"/>
          <a:r>
            <a:rPr lang="en-US" sz="2000" b="1" i="0" baseline="0" dirty="0" err="1" smtClean="0"/>
            <a:t>Hari</a:t>
          </a:r>
          <a:r>
            <a:rPr lang="en-US" sz="2000" b="1" i="0" baseline="0" dirty="0" smtClean="0"/>
            <a:t> </a:t>
          </a:r>
          <a:r>
            <a:rPr lang="en-US" sz="2000" b="1" i="0" baseline="0" dirty="0" err="1" smtClean="0"/>
            <a:t>ini</a:t>
          </a:r>
          <a:r>
            <a:rPr lang="en-US" sz="2000" b="1" i="0" baseline="0" dirty="0" smtClean="0"/>
            <a:t>, 23 </a:t>
          </a:r>
          <a:r>
            <a:rPr lang="en-US" sz="2000" b="1" i="0" baseline="0" dirty="0" err="1" smtClean="0"/>
            <a:t>Oktober</a:t>
          </a:r>
          <a:r>
            <a:rPr lang="en-US" sz="2000" b="1" i="0" baseline="0" dirty="0" smtClean="0"/>
            <a:t> 2015 </a:t>
          </a:r>
          <a:endParaRPr lang="en-US" sz="2000" dirty="0"/>
        </a:p>
      </dgm:t>
    </dgm:pt>
    <dgm:pt modelId="{D745AFBB-E605-4A0A-B51B-A245B30F558D}" type="parTrans" cxnId="{7713E4E1-CF7F-4F80-9D72-0E5417D79123}">
      <dgm:prSet/>
      <dgm:spPr/>
      <dgm:t>
        <a:bodyPr/>
        <a:lstStyle/>
        <a:p>
          <a:pPr algn="ctr"/>
          <a:endParaRPr lang="en-US" sz="2000"/>
        </a:p>
      </dgm:t>
    </dgm:pt>
    <dgm:pt modelId="{E9B6C6C8-83FF-40E3-84E3-7DA4CA1023D0}" type="sibTrans" cxnId="{7713E4E1-CF7F-4F80-9D72-0E5417D79123}">
      <dgm:prSet/>
      <dgm:spPr/>
      <dgm:t>
        <a:bodyPr/>
        <a:lstStyle/>
        <a:p>
          <a:pPr algn="ctr"/>
          <a:endParaRPr lang="en-US" sz="2000"/>
        </a:p>
      </dgm:t>
    </dgm:pt>
    <dgm:pt modelId="{4DF35EA3-5BD4-489B-991F-8145E9D937C7}">
      <dgm:prSet custT="1"/>
      <dgm:spPr/>
      <dgm:t>
        <a:bodyPr/>
        <a:lstStyle/>
        <a:p>
          <a:pPr algn="ctr" rtl="0"/>
          <a:r>
            <a:rPr lang="en-US" sz="2000" b="1" i="0" baseline="0" dirty="0" smtClean="0"/>
            <a:t>YAB </a:t>
          </a:r>
          <a:r>
            <a:rPr lang="en-US" sz="2000" b="1" i="0" baseline="0" dirty="0" err="1" smtClean="0"/>
            <a:t>Perdana</a:t>
          </a:r>
          <a:r>
            <a:rPr lang="en-US" sz="2000" b="1" i="0" baseline="0" dirty="0" smtClean="0"/>
            <a:t> </a:t>
          </a:r>
          <a:r>
            <a:rPr lang="en-US" sz="2000" b="1" i="0" baseline="0" dirty="0" err="1" smtClean="0"/>
            <a:t>Menteri</a:t>
          </a:r>
          <a:r>
            <a:rPr lang="en-US" sz="2000" b="1" i="0" baseline="0" dirty="0" smtClean="0"/>
            <a:t> </a:t>
          </a:r>
          <a:r>
            <a:rPr lang="en-US" sz="2000" b="1" i="0" baseline="0" dirty="0" err="1" smtClean="0"/>
            <a:t>akan</a:t>
          </a:r>
          <a:r>
            <a:rPr lang="en-US" sz="2000" b="1" i="0" baseline="0" dirty="0" smtClean="0"/>
            <a:t> </a:t>
          </a:r>
          <a:r>
            <a:rPr lang="en-US" sz="2000" b="1" i="0" baseline="0" dirty="0" err="1" smtClean="0"/>
            <a:t>membentangkan</a:t>
          </a:r>
          <a:r>
            <a:rPr lang="en-US" sz="2000" b="1" i="0" baseline="0" dirty="0" smtClean="0"/>
            <a:t> </a:t>
          </a:r>
          <a:r>
            <a:rPr lang="en-US" sz="2000" b="1" i="0" baseline="0" dirty="0" err="1" smtClean="0"/>
            <a:t>Belanjawan</a:t>
          </a:r>
          <a:r>
            <a:rPr lang="en-US" sz="2000" b="1" i="0" baseline="0" dirty="0" smtClean="0"/>
            <a:t> Negara 2016 </a:t>
          </a:r>
          <a:r>
            <a:rPr lang="en-US" sz="2000" b="1" i="0" baseline="0" dirty="0" err="1" smtClean="0"/>
            <a:t>di</a:t>
          </a:r>
          <a:r>
            <a:rPr lang="en-US" sz="2000" b="1" i="0" baseline="0" dirty="0" smtClean="0"/>
            <a:t> </a:t>
          </a:r>
          <a:r>
            <a:rPr lang="en-US" sz="2000" b="1" i="0" baseline="0" dirty="0" err="1" smtClean="0"/>
            <a:t>Parlimen</a:t>
          </a:r>
          <a:r>
            <a:rPr lang="en-US" sz="2000" b="1" i="0" baseline="0" dirty="0" smtClean="0"/>
            <a:t> Malaysia.</a:t>
          </a:r>
          <a:endParaRPr lang="en-US" sz="2000" dirty="0"/>
        </a:p>
      </dgm:t>
    </dgm:pt>
    <dgm:pt modelId="{1CDC6BA5-3A9D-4841-9381-059C748EF89A}" type="parTrans" cxnId="{5FEAFBAD-0871-4AA4-AE4E-B0000B0A2F3E}">
      <dgm:prSet/>
      <dgm:spPr/>
      <dgm:t>
        <a:bodyPr/>
        <a:lstStyle/>
        <a:p>
          <a:pPr algn="ctr"/>
          <a:endParaRPr lang="en-US" sz="2000"/>
        </a:p>
      </dgm:t>
    </dgm:pt>
    <dgm:pt modelId="{78EB88D6-09E8-42D1-BDAE-F5D2DA27B978}" type="sibTrans" cxnId="{5FEAFBAD-0871-4AA4-AE4E-B0000B0A2F3E}">
      <dgm:prSet/>
      <dgm:spPr/>
      <dgm:t>
        <a:bodyPr/>
        <a:lstStyle/>
        <a:p>
          <a:pPr algn="ctr"/>
          <a:endParaRPr lang="en-US" sz="2000"/>
        </a:p>
      </dgm:t>
    </dgm:pt>
    <dgm:pt modelId="{698B551A-9CBC-4DD0-BCE8-CCB0B67DAA79}">
      <dgm:prSet custT="1"/>
      <dgm:spPr/>
      <dgm:t>
        <a:bodyPr/>
        <a:lstStyle/>
        <a:p>
          <a:pPr algn="ctr" rtl="0"/>
          <a:r>
            <a:rPr lang="en-US" sz="2000" b="1" i="0" baseline="0" dirty="0" err="1" smtClean="0"/>
            <a:t>Mimbar</a:t>
          </a:r>
          <a:r>
            <a:rPr lang="en-US" sz="2000" b="1" i="0" baseline="0" dirty="0" smtClean="0"/>
            <a:t> </a:t>
          </a:r>
          <a:r>
            <a:rPr lang="en-US" sz="2000" b="1" i="0" baseline="0" dirty="0" err="1" smtClean="0"/>
            <a:t>berharap</a:t>
          </a:r>
          <a:r>
            <a:rPr lang="en-US" sz="2000" b="1" i="0" baseline="0" dirty="0" smtClean="0"/>
            <a:t> </a:t>
          </a:r>
          <a:r>
            <a:rPr lang="en-US" sz="2000" b="1" i="0" baseline="0" dirty="0" err="1" smtClean="0"/>
            <a:t>semoga</a:t>
          </a:r>
          <a:r>
            <a:rPr lang="en-US" sz="2000" b="1" i="0" baseline="0" dirty="0" smtClean="0"/>
            <a:t> </a:t>
          </a:r>
          <a:r>
            <a:rPr lang="en-US" sz="2000" b="1" i="0" baseline="0" dirty="0" err="1" smtClean="0"/>
            <a:t>bajet</a:t>
          </a:r>
          <a:r>
            <a:rPr lang="en-US" sz="2000" b="1" i="0" baseline="0" dirty="0" smtClean="0"/>
            <a:t> kali </a:t>
          </a:r>
          <a:r>
            <a:rPr lang="en-US" sz="2000" b="1" i="0" baseline="0" dirty="0" err="1" smtClean="0"/>
            <a:t>ini</a:t>
          </a:r>
          <a:r>
            <a:rPr lang="en-US" sz="2000" b="1" i="0" baseline="0" dirty="0" smtClean="0"/>
            <a:t> </a:t>
          </a:r>
          <a:r>
            <a:rPr lang="en-US" sz="2000" b="1" i="0" baseline="0" dirty="0" err="1" smtClean="0"/>
            <a:t>akan</a:t>
          </a:r>
          <a:r>
            <a:rPr lang="en-US" sz="2000" b="1" i="0" baseline="0" dirty="0" smtClean="0"/>
            <a:t> </a:t>
          </a:r>
          <a:r>
            <a:rPr lang="en-US" sz="2000" b="1" i="0" baseline="0" dirty="0" err="1" smtClean="0"/>
            <a:t>mencerminkan</a:t>
          </a:r>
          <a:r>
            <a:rPr lang="en-US" sz="2000" b="1" i="0" baseline="0" dirty="0" smtClean="0"/>
            <a:t> </a:t>
          </a:r>
          <a:r>
            <a:rPr lang="en-US" sz="2000" b="1" i="0" baseline="0" dirty="0" err="1" smtClean="0"/>
            <a:t>segala</a:t>
          </a:r>
          <a:r>
            <a:rPr lang="en-US" sz="2000" b="1" i="0" baseline="0" dirty="0" smtClean="0"/>
            <a:t> </a:t>
          </a:r>
          <a:r>
            <a:rPr lang="en-US" sz="2000" b="1" i="0" baseline="0" dirty="0" err="1" smtClean="0"/>
            <a:t>kehendak</a:t>
          </a:r>
          <a:r>
            <a:rPr lang="en-US" sz="2000" b="1" i="0" baseline="0" dirty="0" smtClean="0"/>
            <a:t> </a:t>
          </a:r>
          <a:r>
            <a:rPr lang="en-US" sz="2000" b="1" i="0" baseline="0" dirty="0" err="1" smtClean="0"/>
            <a:t>dan</a:t>
          </a:r>
          <a:r>
            <a:rPr lang="en-US" sz="2000" b="1" i="0" baseline="0" dirty="0" smtClean="0"/>
            <a:t> </a:t>
          </a:r>
          <a:r>
            <a:rPr lang="en-US" sz="2000" b="1" i="0" baseline="0" dirty="0" err="1" smtClean="0"/>
            <a:t>harapan</a:t>
          </a:r>
          <a:r>
            <a:rPr lang="en-US" sz="2000" b="1" i="0" baseline="0" dirty="0" smtClean="0"/>
            <a:t> </a:t>
          </a:r>
          <a:r>
            <a:rPr lang="en-US" sz="2000" b="1" i="0" baseline="0" dirty="0" err="1" smtClean="0"/>
            <a:t>seluruh</a:t>
          </a:r>
          <a:r>
            <a:rPr lang="en-US" sz="2000" b="1" i="0" baseline="0" dirty="0" smtClean="0"/>
            <a:t> </a:t>
          </a:r>
          <a:r>
            <a:rPr lang="en-US" sz="2000" b="1" i="0" baseline="0" dirty="0" err="1" smtClean="0"/>
            <a:t>rakyat</a:t>
          </a:r>
          <a:r>
            <a:rPr lang="en-US" sz="2000" b="1" i="0" baseline="0" dirty="0" smtClean="0"/>
            <a:t> Malaysia. </a:t>
          </a:r>
          <a:endParaRPr lang="en-US" sz="2000" dirty="0"/>
        </a:p>
      </dgm:t>
    </dgm:pt>
    <dgm:pt modelId="{624DD81B-F995-443D-B604-D0348C2EFCBA}" type="parTrans" cxnId="{FCF5D123-EBA1-4EDB-AF64-6238AA4F7D5B}">
      <dgm:prSet/>
      <dgm:spPr/>
      <dgm:t>
        <a:bodyPr/>
        <a:lstStyle/>
        <a:p>
          <a:pPr algn="ctr"/>
          <a:endParaRPr lang="en-US" sz="2000"/>
        </a:p>
      </dgm:t>
    </dgm:pt>
    <dgm:pt modelId="{CD3421C9-1E3C-4108-B338-E43FF13F8BBC}" type="sibTrans" cxnId="{FCF5D123-EBA1-4EDB-AF64-6238AA4F7D5B}">
      <dgm:prSet/>
      <dgm:spPr/>
      <dgm:t>
        <a:bodyPr/>
        <a:lstStyle/>
        <a:p>
          <a:pPr algn="ctr"/>
          <a:endParaRPr lang="en-US" sz="2000"/>
        </a:p>
      </dgm:t>
    </dgm:pt>
    <dgm:pt modelId="{2B823666-0F13-4A12-8C67-515964B1E176}">
      <dgm:prSet custT="1"/>
      <dgm:spPr/>
      <dgm:t>
        <a:bodyPr/>
        <a:lstStyle/>
        <a:p>
          <a:pPr algn="ctr" rtl="0"/>
          <a:r>
            <a:rPr lang="en-US" sz="2000" b="1" i="0" baseline="0" dirty="0" err="1" smtClean="0"/>
            <a:t>Juga</a:t>
          </a:r>
          <a:r>
            <a:rPr lang="en-US" sz="2000" b="1" i="0" baseline="0" dirty="0" smtClean="0"/>
            <a:t> </a:t>
          </a:r>
          <a:r>
            <a:rPr lang="en-US" sz="2000" b="1" i="0" baseline="0" dirty="0" err="1" smtClean="0"/>
            <a:t>semoga</a:t>
          </a:r>
          <a:r>
            <a:rPr lang="en-US" sz="2000" b="1" i="0" baseline="0" dirty="0" smtClean="0"/>
            <a:t> </a:t>
          </a:r>
          <a:r>
            <a:rPr lang="en-US" sz="2000" b="1" i="0" baseline="0" dirty="0" err="1" smtClean="0"/>
            <a:t>ekonomi</a:t>
          </a:r>
          <a:r>
            <a:rPr lang="en-US" sz="2000" b="1" i="0" baseline="0" dirty="0" smtClean="0"/>
            <a:t> </a:t>
          </a:r>
          <a:r>
            <a:rPr lang="en-US" sz="2000" b="1" i="0" baseline="0" dirty="0" err="1" smtClean="0"/>
            <a:t>negara</a:t>
          </a:r>
          <a:r>
            <a:rPr lang="en-US" sz="2000" b="1" i="0" baseline="0" dirty="0" smtClean="0"/>
            <a:t> </a:t>
          </a:r>
          <a:r>
            <a:rPr lang="en-US" sz="2000" b="1" i="0" baseline="0" dirty="0" err="1" smtClean="0"/>
            <a:t>akan</a:t>
          </a:r>
          <a:r>
            <a:rPr lang="en-US" sz="2000" b="1" i="0" baseline="0" dirty="0" smtClean="0"/>
            <a:t> </a:t>
          </a:r>
          <a:r>
            <a:rPr lang="en-US" sz="2000" b="1" i="0" baseline="0" dirty="0" err="1" smtClean="0"/>
            <a:t>pulih</a:t>
          </a:r>
          <a:r>
            <a:rPr lang="en-US" sz="2000" b="1" i="0" baseline="0" dirty="0" smtClean="0"/>
            <a:t> </a:t>
          </a:r>
          <a:r>
            <a:rPr lang="en-US" sz="2000" b="1" i="0" baseline="0" dirty="0" err="1" smtClean="0"/>
            <a:t>segera</a:t>
          </a:r>
          <a:r>
            <a:rPr lang="en-US" sz="2000" b="1" i="0" baseline="0" dirty="0" smtClean="0"/>
            <a:t>. </a:t>
          </a:r>
          <a:r>
            <a:rPr lang="en-US" sz="2000" b="1" i="0" baseline="0" dirty="0" err="1" smtClean="0"/>
            <a:t>Semoga</a:t>
          </a:r>
          <a:r>
            <a:rPr lang="en-US" sz="2000" b="1" i="0" baseline="0" dirty="0" smtClean="0"/>
            <a:t> </a:t>
          </a:r>
          <a:r>
            <a:rPr lang="en-US" sz="2000" b="1" i="0" baseline="0" dirty="0" err="1" smtClean="0"/>
            <a:t>kerajaan</a:t>
          </a:r>
          <a:r>
            <a:rPr lang="en-US" sz="2000" b="1" i="0" baseline="0" dirty="0" smtClean="0"/>
            <a:t> </a:t>
          </a:r>
          <a:r>
            <a:rPr lang="en-US" sz="2000" b="1" i="0" baseline="0" dirty="0" err="1" smtClean="0"/>
            <a:t>memberi</a:t>
          </a:r>
          <a:r>
            <a:rPr lang="en-US" sz="2000" b="1" i="0" baseline="0" dirty="0" smtClean="0"/>
            <a:t> </a:t>
          </a:r>
          <a:r>
            <a:rPr lang="en-US" sz="2000" b="1" i="0" baseline="0" dirty="0" err="1" smtClean="0"/>
            <a:t>perhatian</a:t>
          </a:r>
          <a:r>
            <a:rPr lang="en-US" sz="2000" b="1" i="0" baseline="0" dirty="0" smtClean="0"/>
            <a:t> </a:t>
          </a:r>
          <a:r>
            <a:rPr lang="en-US" sz="2000" b="1" i="0" baseline="0" dirty="0" err="1" smtClean="0"/>
            <a:t>utama</a:t>
          </a:r>
          <a:r>
            <a:rPr lang="en-US" sz="2000" b="1" i="0" baseline="0" dirty="0" smtClean="0"/>
            <a:t> </a:t>
          </a:r>
          <a:r>
            <a:rPr lang="en-US" sz="2000" b="1" i="0" baseline="0" dirty="0" err="1" smtClean="0"/>
            <a:t>dan</a:t>
          </a:r>
          <a:r>
            <a:rPr lang="en-US" sz="2000" b="1" i="0" baseline="0" dirty="0" smtClean="0"/>
            <a:t> </a:t>
          </a:r>
          <a:r>
            <a:rPr lang="en-US" sz="2000" b="1" i="0" baseline="0" dirty="0" err="1" smtClean="0"/>
            <a:t>peruntukan</a:t>
          </a:r>
          <a:r>
            <a:rPr lang="en-US" sz="2000" b="1" i="0" baseline="0" dirty="0" smtClean="0"/>
            <a:t> </a:t>
          </a:r>
          <a:r>
            <a:rPr lang="en-US" sz="2000" b="1" i="0" baseline="0" dirty="0" err="1" smtClean="0"/>
            <a:t>khusus</a:t>
          </a:r>
          <a:r>
            <a:rPr lang="en-US" sz="2000" b="1" i="0" baseline="0" dirty="0" smtClean="0"/>
            <a:t> </a:t>
          </a:r>
          <a:r>
            <a:rPr lang="en-US" sz="2000" b="1" i="0" baseline="0" dirty="0" err="1" smtClean="0"/>
            <a:t>kepada</a:t>
          </a:r>
          <a:r>
            <a:rPr lang="en-US" sz="2000" b="1" i="0" baseline="0" dirty="0" smtClean="0"/>
            <a:t> </a:t>
          </a:r>
          <a:r>
            <a:rPr lang="en-US" sz="2000" b="1" i="0" baseline="0" dirty="0" err="1" smtClean="0"/>
            <a:t>sektor</a:t>
          </a:r>
          <a:r>
            <a:rPr lang="en-US" sz="2000" b="1" i="0" baseline="0" dirty="0" smtClean="0"/>
            <a:t> </a:t>
          </a:r>
          <a:r>
            <a:rPr lang="en-US" sz="2000" b="1" i="0" baseline="0" dirty="0" err="1" smtClean="0"/>
            <a:t>pendidikan</a:t>
          </a:r>
          <a:r>
            <a:rPr lang="en-US" sz="2000" b="1" i="0" baseline="0" dirty="0" smtClean="0"/>
            <a:t> </a:t>
          </a:r>
          <a:r>
            <a:rPr lang="en-US" sz="2000" b="1" i="0" baseline="0" dirty="0" err="1" smtClean="0"/>
            <a:t>dan</a:t>
          </a:r>
          <a:r>
            <a:rPr lang="en-US" sz="2000" b="1" i="0" baseline="0" dirty="0" smtClean="0"/>
            <a:t> </a:t>
          </a:r>
          <a:r>
            <a:rPr lang="en-US" sz="2000" b="1" i="0" baseline="0" dirty="0" err="1" smtClean="0"/>
            <a:t>kesihatan</a:t>
          </a:r>
          <a:r>
            <a:rPr lang="en-US" sz="2000" b="1" i="0" baseline="0" dirty="0" smtClean="0"/>
            <a:t>. </a:t>
          </a:r>
          <a:endParaRPr lang="en-US" sz="2000" dirty="0"/>
        </a:p>
      </dgm:t>
    </dgm:pt>
    <dgm:pt modelId="{19EE733C-44CD-4F48-A97C-FA17A801C96D}" type="parTrans" cxnId="{F72C1BE9-347A-450D-915E-9346E846DD8C}">
      <dgm:prSet/>
      <dgm:spPr/>
      <dgm:t>
        <a:bodyPr/>
        <a:lstStyle/>
        <a:p>
          <a:pPr algn="ctr"/>
          <a:endParaRPr lang="en-US" sz="2000"/>
        </a:p>
      </dgm:t>
    </dgm:pt>
    <dgm:pt modelId="{45BDF16D-2EB2-4A7C-AE35-0DB067724165}" type="sibTrans" cxnId="{F72C1BE9-347A-450D-915E-9346E846DD8C}">
      <dgm:prSet/>
      <dgm:spPr/>
      <dgm:t>
        <a:bodyPr/>
        <a:lstStyle/>
        <a:p>
          <a:pPr algn="ctr"/>
          <a:endParaRPr lang="en-US" sz="2000"/>
        </a:p>
      </dgm:t>
    </dgm:pt>
    <dgm:pt modelId="{5E292A08-D4AD-44C1-87CF-DF27E48117F7}">
      <dgm:prSet custT="1"/>
      <dgm:spPr/>
      <dgm:t>
        <a:bodyPr/>
        <a:lstStyle/>
        <a:p>
          <a:pPr algn="ctr" rtl="0"/>
          <a:r>
            <a:rPr lang="en-US" sz="2000" b="1" i="0" baseline="0" dirty="0" err="1" smtClean="0"/>
            <a:t>Buku-buku</a:t>
          </a:r>
          <a:r>
            <a:rPr lang="en-US" sz="2000" b="1" i="0" baseline="0" dirty="0" smtClean="0"/>
            <a:t> </a:t>
          </a:r>
          <a:r>
            <a:rPr lang="en-US" sz="2000" b="1" i="0" baseline="0" dirty="0" err="1" smtClean="0"/>
            <a:t>wajar</a:t>
          </a:r>
          <a:r>
            <a:rPr lang="en-US" sz="2000" b="1" i="0" baseline="0" dirty="0" smtClean="0"/>
            <a:t> </a:t>
          </a:r>
          <a:r>
            <a:rPr lang="en-US" sz="2000" b="1" i="0" baseline="0" dirty="0" err="1" smtClean="0"/>
            <a:t>mendapat</a:t>
          </a:r>
          <a:r>
            <a:rPr lang="en-US" sz="2000" b="1" i="0" baseline="0" dirty="0" smtClean="0"/>
            <a:t> </a:t>
          </a:r>
          <a:r>
            <a:rPr lang="en-US" sz="2000" b="1" i="0" baseline="0" dirty="0" err="1" smtClean="0"/>
            <a:t>pelepasan</a:t>
          </a:r>
          <a:r>
            <a:rPr lang="en-US" sz="2000" b="1" i="0" baseline="0" dirty="0" smtClean="0"/>
            <a:t> </a:t>
          </a:r>
          <a:r>
            <a:rPr lang="en-US" sz="2000" b="1" i="0" baseline="0" dirty="0" err="1" smtClean="0"/>
            <a:t>cukai</a:t>
          </a:r>
          <a:r>
            <a:rPr lang="en-US" sz="2000" b="1" i="0" baseline="0" dirty="0" smtClean="0"/>
            <a:t>, </a:t>
          </a:r>
          <a:r>
            <a:rPr lang="en-US" sz="2000" b="1" i="0" baseline="0" dirty="0" err="1" smtClean="0"/>
            <a:t>demi</a:t>
          </a:r>
          <a:r>
            <a:rPr lang="en-US" sz="2000" b="1" i="0" baseline="0" dirty="0" smtClean="0"/>
            <a:t> </a:t>
          </a:r>
          <a:r>
            <a:rPr lang="en-US" sz="2000" b="1" i="0" baseline="0" dirty="0" err="1" smtClean="0"/>
            <a:t>mengurangkan</a:t>
          </a:r>
          <a:r>
            <a:rPr lang="en-US" sz="2000" b="1" i="0" baseline="0" dirty="0" smtClean="0"/>
            <a:t> </a:t>
          </a:r>
          <a:r>
            <a:rPr lang="en-US" sz="2000" b="1" i="0" baseline="0" dirty="0" err="1" smtClean="0"/>
            <a:t>bebanan</a:t>
          </a:r>
          <a:r>
            <a:rPr lang="en-US" sz="2000" b="1" i="0" baseline="0" dirty="0" smtClean="0"/>
            <a:t> </a:t>
          </a:r>
          <a:r>
            <a:rPr lang="en-US" sz="2000" b="1" i="0" baseline="0" dirty="0" err="1" smtClean="0"/>
            <a:t>pelajar-pelajar</a:t>
          </a:r>
          <a:r>
            <a:rPr lang="en-US" sz="2000" b="1" i="0" baseline="0" dirty="0" smtClean="0"/>
            <a:t>. </a:t>
          </a:r>
          <a:endParaRPr lang="en-US" sz="2000" dirty="0"/>
        </a:p>
      </dgm:t>
    </dgm:pt>
    <dgm:pt modelId="{388D910D-3D2E-4E62-ADAC-8DA7B34B1F7D}" type="parTrans" cxnId="{467F99E2-C9CF-41D7-868D-DF29A382564F}">
      <dgm:prSet/>
      <dgm:spPr/>
      <dgm:t>
        <a:bodyPr/>
        <a:lstStyle/>
        <a:p>
          <a:pPr algn="ctr"/>
          <a:endParaRPr lang="en-US" sz="2000"/>
        </a:p>
      </dgm:t>
    </dgm:pt>
    <dgm:pt modelId="{C1E00BCC-21B4-44B1-BBDC-CEEFE4D34CC8}" type="sibTrans" cxnId="{467F99E2-C9CF-41D7-868D-DF29A382564F}">
      <dgm:prSet/>
      <dgm:spPr/>
      <dgm:t>
        <a:bodyPr/>
        <a:lstStyle/>
        <a:p>
          <a:pPr algn="ctr"/>
          <a:endParaRPr lang="en-US" sz="2000"/>
        </a:p>
      </dgm:t>
    </dgm:pt>
    <dgm:pt modelId="{D0080994-9B97-4562-B17E-6BD51DE27AFB}">
      <dgm:prSet custT="1"/>
      <dgm:spPr/>
      <dgm:t>
        <a:bodyPr/>
        <a:lstStyle/>
        <a:p>
          <a:pPr algn="ctr" rtl="0"/>
          <a:r>
            <a:rPr lang="en-US" sz="2000" b="1" i="0" baseline="0" dirty="0" err="1" smtClean="0"/>
            <a:t>Begitu</a:t>
          </a:r>
          <a:r>
            <a:rPr lang="en-US" sz="2000" b="1" i="0" baseline="0" dirty="0" smtClean="0"/>
            <a:t> </a:t>
          </a:r>
          <a:r>
            <a:rPr lang="en-US" sz="2000" b="1" i="0" baseline="0" dirty="0" err="1" smtClean="0"/>
            <a:t>juga</a:t>
          </a:r>
          <a:r>
            <a:rPr lang="en-US" sz="2000" b="1" i="0" baseline="0" dirty="0" smtClean="0"/>
            <a:t> </a:t>
          </a:r>
          <a:r>
            <a:rPr lang="en-US" sz="2000" b="1" i="0" baseline="0" dirty="0" err="1" smtClean="0"/>
            <a:t>dengan</a:t>
          </a:r>
          <a:r>
            <a:rPr lang="en-US" sz="2000" b="1" i="0" baseline="0" dirty="0" smtClean="0"/>
            <a:t> </a:t>
          </a:r>
          <a:r>
            <a:rPr lang="en-US" sz="2000" b="1" i="0" baseline="0" dirty="0" err="1" smtClean="0"/>
            <a:t>perbelanjaan</a:t>
          </a:r>
          <a:r>
            <a:rPr lang="en-US" sz="2000" b="1" i="0" baseline="0" dirty="0" smtClean="0"/>
            <a:t> </a:t>
          </a:r>
          <a:r>
            <a:rPr lang="en-US" sz="2000" b="1" i="0" baseline="0" dirty="0" err="1" smtClean="0"/>
            <a:t>rawatan</a:t>
          </a:r>
          <a:r>
            <a:rPr lang="en-US" sz="2000" b="1" i="0" baseline="0" dirty="0" smtClean="0"/>
            <a:t> </a:t>
          </a:r>
          <a:r>
            <a:rPr lang="en-US" sz="2000" b="1" i="0" baseline="0" dirty="0" err="1" smtClean="0"/>
            <a:t>dan</a:t>
          </a:r>
          <a:r>
            <a:rPr lang="en-US" sz="2000" b="1" i="0" baseline="0" dirty="0" smtClean="0"/>
            <a:t> </a:t>
          </a:r>
          <a:r>
            <a:rPr lang="en-US" sz="2000" b="1" i="0" baseline="0" dirty="0" err="1" smtClean="0"/>
            <a:t>perubatan</a:t>
          </a:r>
          <a:r>
            <a:rPr lang="en-US" sz="2000" b="1" i="0" baseline="0" dirty="0" smtClean="0"/>
            <a:t> </a:t>
          </a:r>
          <a:r>
            <a:rPr lang="en-US" sz="2000" b="1" i="0" baseline="0" dirty="0" err="1" smtClean="0"/>
            <a:t>untuk</a:t>
          </a:r>
          <a:r>
            <a:rPr lang="en-US" sz="2000" b="1" i="0" baseline="0" dirty="0" smtClean="0"/>
            <a:t> </a:t>
          </a:r>
          <a:r>
            <a:rPr lang="en-US" sz="2000" b="1" i="0" baseline="0" dirty="0" err="1" smtClean="0"/>
            <a:t>rakyat</a:t>
          </a:r>
          <a:r>
            <a:rPr lang="en-US" sz="2000" b="1" i="0" baseline="0" dirty="0" smtClean="0"/>
            <a:t> </a:t>
          </a:r>
          <a:r>
            <a:rPr lang="en-US" sz="2000" b="1" i="0" baseline="0" dirty="0" err="1" smtClean="0"/>
            <a:t>sewajarnya</a:t>
          </a:r>
          <a:r>
            <a:rPr lang="en-US" sz="2000" b="1" i="0" baseline="0" dirty="0" smtClean="0"/>
            <a:t> </a:t>
          </a:r>
          <a:r>
            <a:rPr lang="en-US" sz="2000" b="1" i="0" baseline="0" dirty="0" err="1" smtClean="0"/>
            <a:t>mendapat</a:t>
          </a:r>
          <a:r>
            <a:rPr lang="en-US" sz="2000" b="1" i="0" baseline="0" dirty="0" smtClean="0"/>
            <a:t> </a:t>
          </a:r>
          <a:r>
            <a:rPr lang="en-US" sz="2000" b="1" i="0" baseline="0" dirty="0" err="1" smtClean="0"/>
            <a:t>pertambahan</a:t>
          </a:r>
          <a:r>
            <a:rPr lang="en-US" sz="2000" b="1" i="0" baseline="0" dirty="0" smtClean="0"/>
            <a:t> </a:t>
          </a:r>
          <a:r>
            <a:rPr lang="en-US" sz="2000" b="1" i="0" baseline="0" dirty="0" err="1" smtClean="0"/>
            <a:t>pelepasan</a:t>
          </a:r>
          <a:r>
            <a:rPr lang="en-US" sz="2000" b="1" i="0" baseline="0" dirty="0" smtClean="0"/>
            <a:t> </a:t>
          </a:r>
          <a:r>
            <a:rPr lang="en-US" sz="2000" b="1" i="0" baseline="0" dirty="0" err="1" smtClean="0"/>
            <a:t>cukai</a:t>
          </a:r>
          <a:r>
            <a:rPr lang="en-US" sz="2000" b="1" i="0" baseline="0" dirty="0" smtClean="0"/>
            <a:t> </a:t>
          </a:r>
          <a:r>
            <a:rPr lang="en-US" sz="2000" b="1" i="0" baseline="0" dirty="0" err="1" smtClean="0"/>
            <a:t>untuk</a:t>
          </a:r>
          <a:r>
            <a:rPr lang="en-US" sz="2000" b="1" i="0" baseline="0" dirty="0" smtClean="0"/>
            <a:t> </a:t>
          </a:r>
          <a:r>
            <a:rPr lang="en-US" sz="2000" b="1" i="0" baseline="0" dirty="0" err="1" smtClean="0"/>
            <a:t>tahun</a:t>
          </a:r>
          <a:r>
            <a:rPr lang="en-US" sz="2000" b="1" i="0" baseline="0" dirty="0" smtClean="0"/>
            <a:t> 2016 </a:t>
          </a:r>
          <a:r>
            <a:rPr lang="en-US" sz="2000" b="1" i="0" baseline="0" dirty="0" err="1" smtClean="0"/>
            <a:t>demi</a:t>
          </a:r>
          <a:r>
            <a:rPr lang="en-US" sz="2000" b="1" i="0" baseline="0" dirty="0" smtClean="0"/>
            <a:t> </a:t>
          </a:r>
          <a:r>
            <a:rPr lang="en-US" sz="2000" b="1" i="0" baseline="0" dirty="0" err="1" smtClean="0"/>
            <a:t>kesejahteraan</a:t>
          </a:r>
          <a:r>
            <a:rPr lang="en-US" sz="2000" b="1" i="0" baseline="0" dirty="0" smtClean="0"/>
            <a:t> </a:t>
          </a:r>
          <a:r>
            <a:rPr lang="en-US" sz="2000" b="1" i="0" baseline="0" dirty="0" err="1" smtClean="0"/>
            <a:t>hidup</a:t>
          </a:r>
          <a:r>
            <a:rPr lang="en-US" sz="2000" b="1" i="0" baseline="0" dirty="0" smtClean="0"/>
            <a:t> </a:t>
          </a:r>
          <a:r>
            <a:rPr lang="en-US" sz="2000" b="1" i="0" baseline="0" dirty="0" err="1" smtClean="0"/>
            <a:t>rakyat</a:t>
          </a:r>
          <a:r>
            <a:rPr lang="en-US" sz="2000" b="1" i="0" baseline="0" dirty="0" smtClean="0"/>
            <a:t>.</a:t>
          </a:r>
          <a:endParaRPr lang="en-US" sz="2000" b="1" i="0" baseline="0" dirty="0"/>
        </a:p>
      </dgm:t>
    </dgm:pt>
    <dgm:pt modelId="{9667F348-E0D5-43FE-9854-2E9DF5780E68}" type="parTrans" cxnId="{5B71A607-A87D-432C-A149-02FEE58D44DC}">
      <dgm:prSet/>
      <dgm:spPr/>
      <dgm:t>
        <a:bodyPr/>
        <a:lstStyle/>
        <a:p>
          <a:pPr algn="ctr"/>
          <a:endParaRPr lang="en-US" sz="2000"/>
        </a:p>
      </dgm:t>
    </dgm:pt>
    <dgm:pt modelId="{2CD37FAB-7985-41D2-8F22-208A273A06F5}" type="sibTrans" cxnId="{5B71A607-A87D-432C-A149-02FEE58D44DC}">
      <dgm:prSet/>
      <dgm:spPr/>
      <dgm:t>
        <a:bodyPr/>
        <a:lstStyle/>
        <a:p>
          <a:pPr algn="ctr"/>
          <a:endParaRPr lang="en-US" sz="2000"/>
        </a:p>
      </dgm:t>
    </dgm:pt>
    <dgm:pt modelId="{D10EB9F8-3E3F-47B9-A336-7D31CD4B899E}" type="pres">
      <dgm:prSet presAssocID="{6B68C5B0-9614-4A7D-8E61-43A3AB6F1CB0}" presName="linear" presStyleCnt="0">
        <dgm:presLayoutVars>
          <dgm:dir/>
          <dgm:resizeHandles val="exact"/>
        </dgm:presLayoutVars>
      </dgm:prSet>
      <dgm:spPr/>
      <dgm:t>
        <a:bodyPr/>
        <a:lstStyle/>
        <a:p>
          <a:endParaRPr lang="en-US"/>
        </a:p>
      </dgm:t>
    </dgm:pt>
    <dgm:pt modelId="{F5AE5F4C-EE2D-47D6-B3BC-7FE4D2FC9C6D}" type="pres">
      <dgm:prSet presAssocID="{00131245-1186-4E62-9C31-51138E79D3B9}" presName="comp" presStyleCnt="0"/>
      <dgm:spPr/>
    </dgm:pt>
    <dgm:pt modelId="{5BB84BAB-81CB-445E-B98A-EBB3A54C8F99}" type="pres">
      <dgm:prSet presAssocID="{00131245-1186-4E62-9C31-51138E79D3B9}" presName="box" presStyleLbl="node1" presStyleIdx="0" presStyleCnt="6"/>
      <dgm:spPr/>
      <dgm:t>
        <a:bodyPr/>
        <a:lstStyle/>
        <a:p>
          <a:endParaRPr lang="en-US"/>
        </a:p>
      </dgm:t>
    </dgm:pt>
    <dgm:pt modelId="{74DB94ED-F165-4B21-94B8-113ECC41FDCD}" type="pres">
      <dgm:prSet presAssocID="{00131245-1186-4E62-9C31-51138E79D3B9}" presName="img" presStyleLbl="fgImgPlace1" presStyleIdx="0" presStyleCnt="6"/>
      <dgm:spPr/>
    </dgm:pt>
    <dgm:pt modelId="{0E76A8D4-84C4-40AC-B24A-16E7B6DDD9AB}" type="pres">
      <dgm:prSet presAssocID="{00131245-1186-4E62-9C31-51138E79D3B9}" presName="text" presStyleLbl="node1" presStyleIdx="0" presStyleCnt="6">
        <dgm:presLayoutVars>
          <dgm:bulletEnabled val="1"/>
        </dgm:presLayoutVars>
      </dgm:prSet>
      <dgm:spPr/>
      <dgm:t>
        <a:bodyPr/>
        <a:lstStyle/>
        <a:p>
          <a:endParaRPr lang="en-US"/>
        </a:p>
      </dgm:t>
    </dgm:pt>
    <dgm:pt modelId="{F53D7580-86D4-4F4C-A8EC-DDFF99DF7157}" type="pres">
      <dgm:prSet presAssocID="{E9B6C6C8-83FF-40E3-84E3-7DA4CA1023D0}" presName="spacer" presStyleCnt="0"/>
      <dgm:spPr/>
    </dgm:pt>
    <dgm:pt modelId="{3F37BB26-DFD7-467D-B7DD-E279D886EA44}" type="pres">
      <dgm:prSet presAssocID="{4DF35EA3-5BD4-489B-991F-8145E9D937C7}" presName="comp" presStyleCnt="0"/>
      <dgm:spPr/>
    </dgm:pt>
    <dgm:pt modelId="{4387BC26-A1B2-43F4-96DA-8BE65DD51590}" type="pres">
      <dgm:prSet presAssocID="{4DF35EA3-5BD4-489B-991F-8145E9D937C7}" presName="box" presStyleLbl="node1" presStyleIdx="1" presStyleCnt="6"/>
      <dgm:spPr/>
      <dgm:t>
        <a:bodyPr/>
        <a:lstStyle/>
        <a:p>
          <a:endParaRPr lang="en-US"/>
        </a:p>
      </dgm:t>
    </dgm:pt>
    <dgm:pt modelId="{4C853F90-351B-4B0D-B078-7FEB338E0E9B}" type="pres">
      <dgm:prSet presAssocID="{4DF35EA3-5BD4-489B-991F-8145E9D937C7}" presName="img" presStyleLbl="fgImgPlace1" presStyleIdx="1" presStyleCnt="6"/>
      <dgm:spPr/>
    </dgm:pt>
    <dgm:pt modelId="{E7CC931A-E5B3-4422-928C-9C256AB9CBCD}" type="pres">
      <dgm:prSet presAssocID="{4DF35EA3-5BD4-489B-991F-8145E9D937C7}" presName="text" presStyleLbl="node1" presStyleIdx="1" presStyleCnt="6">
        <dgm:presLayoutVars>
          <dgm:bulletEnabled val="1"/>
        </dgm:presLayoutVars>
      </dgm:prSet>
      <dgm:spPr/>
      <dgm:t>
        <a:bodyPr/>
        <a:lstStyle/>
        <a:p>
          <a:endParaRPr lang="en-US"/>
        </a:p>
      </dgm:t>
    </dgm:pt>
    <dgm:pt modelId="{243B8F80-6119-409B-B9AF-D8BA2DC7B9F1}" type="pres">
      <dgm:prSet presAssocID="{78EB88D6-09E8-42D1-BDAE-F5D2DA27B978}" presName="spacer" presStyleCnt="0"/>
      <dgm:spPr/>
    </dgm:pt>
    <dgm:pt modelId="{969BD73E-8FB7-4647-A0AB-FDAB8357A0B1}" type="pres">
      <dgm:prSet presAssocID="{698B551A-9CBC-4DD0-BCE8-CCB0B67DAA79}" presName="comp" presStyleCnt="0"/>
      <dgm:spPr/>
    </dgm:pt>
    <dgm:pt modelId="{4C960DDC-3F6B-4073-B96C-AE58298BF337}" type="pres">
      <dgm:prSet presAssocID="{698B551A-9CBC-4DD0-BCE8-CCB0B67DAA79}" presName="box" presStyleLbl="node1" presStyleIdx="2" presStyleCnt="6"/>
      <dgm:spPr/>
      <dgm:t>
        <a:bodyPr/>
        <a:lstStyle/>
        <a:p>
          <a:endParaRPr lang="en-US"/>
        </a:p>
      </dgm:t>
    </dgm:pt>
    <dgm:pt modelId="{B1A37D79-78DC-4985-9976-EFE990986DBC}" type="pres">
      <dgm:prSet presAssocID="{698B551A-9CBC-4DD0-BCE8-CCB0B67DAA79}" presName="img" presStyleLbl="fgImgPlace1" presStyleIdx="2" presStyleCnt="6"/>
      <dgm:spPr/>
    </dgm:pt>
    <dgm:pt modelId="{4FE09ED0-4076-407C-B003-B2EB0360EAAA}" type="pres">
      <dgm:prSet presAssocID="{698B551A-9CBC-4DD0-BCE8-CCB0B67DAA79}" presName="text" presStyleLbl="node1" presStyleIdx="2" presStyleCnt="6">
        <dgm:presLayoutVars>
          <dgm:bulletEnabled val="1"/>
        </dgm:presLayoutVars>
      </dgm:prSet>
      <dgm:spPr/>
      <dgm:t>
        <a:bodyPr/>
        <a:lstStyle/>
        <a:p>
          <a:endParaRPr lang="en-US"/>
        </a:p>
      </dgm:t>
    </dgm:pt>
    <dgm:pt modelId="{5108F889-AAA4-4CB4-89B7-962EFD23E12F}" type="pres">
      <dgm:prSet presAssocID="{CD3421C9-1E3C-4108-B338-E43FF13F8BBC}" presName="spacer" presStyleCnt="0"/>
      <dgm:spPr/>
    </dgm:pt>
    <dgm:pt modelId="{37AA33C5-8511-43C3-935A-ECF0973EA6A1}" type="pres">
      <dgm:prSet presAssocID="{2B823666-0F13-4A12-8C67-515964B1E176}" presName="comp" presStyleCnt="0"/>
      <dgm:spPr/>
    </dgm:pt>
    <dgm:pt modelId="{26878B5C-4FB2-4687-9FD6-3CD4349FC883}" type="pres">
      <dgm:prSet presAssocID="{2B823666-0F13-4A12-8C67-515964B1E176}" presName="box" presStyleLbl="node1" presStyleIdx="3" presStyleCnt="6"/>
      <dgm:spPr/>
      <dgm:t>
        <a:bodyPr/>
        <a:lstStyle/>
        <a:p>
          <a:endParaRPr lang="en-US"/>
        </a:p>
      </dgm:t>
    </dgm:pt>
    <dgm:pt modelId="{73DEBA98-5C6C-4B64-BD0D-B1750C2BCE3C}" type="pres">
      <dgm:prSet presAssocID="{2B823666-0F13-4A12-8C67-515964B1E176}" presName="img" presStyleLbl="fgImgPlace1" presStyleIdx="3" presStyleCnt="6"/>
      <dgm:spPr/>
    </dgm:pt>
    <dgm:pt modelId="{42FC1BFA-69E4-4B4A-946F-9506DDE2CA10}" type="pres">
      <dgm:prSet presAssocID="{2B823666-0F13-4A12-8C67-515964B1E176}" presName="text" presStyleLbl="node1" presStyleIdx="3" presStyleCnt="6">
        <dgm:presLayoutVars>
          <dgm:bulletEnabled val="1"/>
        </dgm:presLayoutVars>
      </dgm:prSet>
      <dgm:spPr/>
      <dgm:t>
        <a:bodyPr/>
        <a:lstStyle/>
        <a:p>
          <a:endParaRPr lang="en-US"/>
        </a:p>
      </dgm:t>
    </dgm:pt>
    <dgm:pt modelId="{0D0E9B4C-9AC1-4FE6-885B-7B9A2315141F}" type="pres">
      <dgm:prSet presAssocID="{45BDF16D-2EB2-4A7C-AE35-0DB067724165}" presName="spacer" presStyleCnt="0"/>
      <dgm:spPr/>
    </dgm:pt>
    <dgm:pt modelId="{0FD0C968-A22A-469A-8A5B-65465E777082}" type="pres">
      <dgm:prSet presAssocID="{5E292A08-D4AD-44C1-87CF-DF27E48117F7}" presName="comp" presStyleCnt="0"/>
      <dgm:spPr/>
    </dgm:pt>
    <dgm:pt modelId="{B6A2C188-3DFA-4B81-919E-27C0D129096F}" type="pres">
      <dgm:prSet presAssocID="{5E292A08-D4AD-44C1-87CF-DF27E48117F7}" presName="box" presStyleLbl="node1" presStyleIdx="4" presStyleCnt="6"/>
      <dgm:spPr/>
      <dgm:t>
        <a:bodyPr/>
        <a:lstStyle/>
        <a:p>
          <a:endParaRPr lang="en-US"/>
        </a:p>
      </dgm:t>
    </dgm:pt>
    <dgm:pt modelId="{F704600F-448C-417A-80DF-F52E17E0F198}" type="pres">
      <dgm:prSet presAssocID="{5E292A08-D4AD-44C1-87CF-DF27E48117F7}" presName="img" presStyleLbl="fgImgPlace1" presStyleIdx="4" presStyleCnt="6"/>
      <dgm:spPr/>
    </dgm:pt>
    <dgm:pt modelId="{7FEEB45C-0634-406C-B7E2-D51B87257ADB}" type="pres">
      <dgm:prSet presAssocID="{5E292A08-D4AD-44C1-87CF-DF27E48117F7}" presName="text" presStyleLbl="node1" presStyleIdx="4" presStyleCnt="6">
        <dgm:presLayoutVars>
          <dgm:bulletEnabled val="1"/>
        </dgm:presLayoutVars>
      </dgm:prSet>
      <dgm:spPr/>
      <dgm:t>
        <a:bodyPr/>
        <a:lstStyle/>
        <a:p>
          <a:endParaRPr lang="en-US"/>
        </a:p>
      </dgm:t>
    </dgm:pt>
    <dgm:pt modelId="{6F13CE8A-AEB3-468E-918F-ED9FFD2E767C}" type="pres">
      <dgm:prSet presAssocID="{C1E00BCC-21B4-44B1-BBDC-CEEFE4D34CC8}" presName="spacer" presStyleCnt="0"/>
      <dgm:spPr/>
    </dgm:pt>
    <dgm:pt modelId="{6FFF4FCB-6353-4B83-8356-1EF3F4016F06}" type="pres">
      <dgm:prSet presAssocID="{D0080994-9B97-4562-B17E-6BD51DE27AFB}" presName="comp" presStyleCnt="0"/>
      <dgm:spPr/>
    </dgm:pt>
    <dgm:pt modelId="{411534FA-A43E-47C3-9A1C-A9CD848E50F0}" type="pres">
      <dgm:prSet presAssocID="{D0080994-9B97-4562-B17E-6BD51DE27AFB}" presName="box" presStyleLbl="node1" presStyleIdx="5" presStyleCnt="6"/>
      <dgm:spPr/>
      <dgm:t>
        <a:bodyPr/>
        <a:lstStyle/>
        <a:p>
          <a:endParaRPr lang="en-US"/>
        </a:p>
      </dgm:t>
    </dgm:pt>
    <dgm:pt modelId="{534F47AA-3F35-4144-BD37-0A57E7F2B111}" type="pres">
      <dgm:prSet presAssocID="{D0080994-9B97-4562-B17E-6BD51DE27AFB}" presName="img" presStyleLbl="fgImgPlace1" presStyleIdx="5" presStyleCnt="6"/>
      <dgm:spPr/>
    </dgm:pt>
    <dgm:pt modelId="{C2268A6D-A797-42BF-88CC-9871E0C18F37}" type="pres">
      <dgm:prSet presAssocID="{D0080994-9B97-4562-B17E-6BD51DE27AFB}" presName="text" presStyleLbl="node1" presStyleIdx="5" presStyleCnt="6">
        <dgm:presLayoutVars>
          <dgm:bulletEnabled val="1"/>
        </dgm:presLayoutVars>
      </dgm:prSet>
      <dgm:spPr/>
      <dgm:t>
        <a:bodyPr/>
        <a:lstStyle/>
        <a:p>
          <a:endParaRPr lang="en-US"/>
        </a:p>
      </dgm:t>
    </dgm:pt>
  </dgm:ptLst>
  <dgm:cxnLst>
    <dgm:cxn modelId="{F5E91FE6-EF3B-49D9-8401-F9D35985EA4E}" type="presOf" srcId="{00131245-1186-4E62-9C31-51138E79D3B9}" destId="{0E76A8D4-84C4-40AC-B24A-16E7B6DDD9AB}" srcOrd="1" destOrd="0" presId="urn:microsoft.com/office/officeart/2005/8/layout/vList4#1"/>
    <dgm:cxn modelId="{871DF28F-845F-4145-BCBD-58413828A601}" type="presOf" srcId="{00131245-1186-4E62-9C31-51138E79D3B9}" destId="{5BB84BAB-81CB-445E-B98A-EBB3A54C8F99}" srcOrd="0" destOrd="0" presId="urn:microsoft.com/office/officeart/2005/8/layout/vList4#1"/>
    <dgm:cxn modelId="{5E361F1B-DA21-47C0-8BCF-87A23BF1BAFA}" type="presOf" srcId="{2B823666-0F13-4A12-8C67-515964B1E176}" destId="{26878B5C-4FB2-4687-9FD6-3CD4349FC883}" srcOrd="0" destOrd="0" presId="urn:microsoft.com/office/officeart/2005/8/layout/vList4#1"/>
    <dgm:cxn modelId="{7713E4E1-CF7F-4F80-9D72-0E5417D79123}" srcId="{6B68C5B0-9614-4A7D-8E61-43A3AB6F1CB0}" destId="{00131245-1186-4E62-9C31-51138E79D3B9}" srcOrd="0" destOrd="0" parTransId="{D745AFBB-E605-4A0A-B51B-A245B30F558D}" sibTransId="{E9B6C6C8-83FF-40E3-84E3-7DA4CA1023D0}"/>
    <dgm:cxn modelId="{F72C1BE9-347A-450D-915E-9346E846DD8C}" srcId="{6B68C5B0-9614-4A7D-8E61-43A3AB6F1CB0}" destId="{2B823666-0F13-4A12-8C67-515964B1E176}" srcOrd="3" destOrd="0" parTransId="{19EE733C-44CD-4F48-A97C-FA17A801C96D}" sibTransId="{45BDF16D-2EB2-4A7C-AE35-0DB067724165}"/>
    <dgm:cxn modelId="{FCF5D123-EBA1-4EDB-AF64-6238AA4F7D5B}" srcId="{6B68C5B0-9614-4A7D-8E61-43A3AB6F1CB0}" destId="{698B551A-9CBC-4DD0-BCE8-CCB0B67DAA79}" srcOrd="2" destOrd="0" parTransId="{624DD81B-F995-443D-B604-D0348C2EFCBA}" sibTransId="{CD3421C9-1E3C-4108-B338-E43FF13F8BBC}"/>
    <dgm:cxn modelId="{467F99E2-C9CF-41D7-868D-DF29A382564F}" srcId="{6B68C5B0-9614-4A7D-8E61-43A3AB6F1CB0}" destId="{5E292A08-D4AD-44C1-87CF-DF27E48117F7}" srcOrd="4" destOrd="0" parTransId="{388D910D-3D2E-4E62-ADAC-8DA7B34B1F7D}" sibTransId="{C1E00BCC-21B4-44B1-BBDC-CEEFE4D34CC8}"/>
    <dgm:cxn modelId="{069E2D2B-B56F-485B-A55D-914FBCAA3226}" type="presOf" srcId="{D0080994-9B97-4562-B17E-6BD51DE27AFB}" destId="{C2268A6D-A797-42BF-88CC-9871E0C18F37}" srcOrd="1" destOrd="0" presId="urn:microsoft.com/office/officeart/2005/8/layout/vList4#1"/>
    <dgm:cxn modelId="{DF6D791C-384D-41C8-BD73-807BC21229CC}" type="presOf" srcId="{4DF35EA3-5BD4-489B-991F-8145E9D937C7}" destId="{4387BC26-A1B2-43F4-96DA-8BE65DD51590}" srcOrd="0" destOrd="0" presId="urn:microsoft.com/office/officeart/2005/8/layout/vList4#1"/>
    <dgm:cxn modelId="{C84D33D4-0C25-4F41-97DA-2E37A314AB7A}" type="presOf" srcId="{4DF35EA3-5BD4-489B-991F-8145E9D937C7}" destId="{E7CC931A-E5B3-4422-928C-9C256AB9CBCD}" srcOrd="1" destOrd="0" presId="urn:microsoft.com/office/officeart/2005/8/layout/vList4#1"/>
    <dgm:cxn modelId="{E4BA7385-DB14-481F-808B-F5D38BB58765}" type="presOf" srcId="{5E292A08-D4AD-44C1-87CF-DF27E48117F7}" destId="{7FEEB45C-0634-406C-B7E2-D51B87257ADB}" srcOrd="1" destOrd="0" presId="urn:microsoft.com/office/officeart/2005/8/layout/vList4#1"/>
    <dgm:cxn modelId="{FF58C445-D9EF-4865-A72C-803281066099}" type="presOf" srcId="{698B551A-9CBC-4DD0-BCE8-CCB0B67DAA79}" destId="{4C960DDC-3F6B-4073-B96C-AE58298BF337}" srcOrd="0" destOrd="0" presId="urn:microsoft.com/office/officeart/2005/8/layout/vList4#1"/>
    <dgm:cxn modelId="{B0BDECD6-01B7-4DFA-9AF3-04F803696CEC}" type="presOf" srcId="{2B823666-0F13-4A12-8C67-515964B1E176}" destId="{42FC1BFA-69E4-4B4A-946F-9506DDE2CA10}" srcOrd="1" destOrd="0" presId="urn:microsoft.com/office/officeart/2005/8/layout/vList4#1"/>
    <dgm:cxn modelId="{5B71A607-A87D-432C-A149-02FEE58D44DC}" srcId="{6B68C5B0-9614-4A7D-8E61-43A3AB6F1CB0}" destId="{D0080994-9B97-4562-B17E-6BD51DE27AFB}" srcOrd="5" destOrd="0" parTransId="{9667F348-E0D5-43FE-9854-2E9DF5780E68}" sibTransId="{2CD37FAB-7985-41D2-8F22-208A273A06F5}"/>
    <dgm:cxn modelId="{68305E85-0C6D-4C46-993B-3C5955BDF63C}" type="presOf" srcId="{698B551A-9CBC-4DD0-BCE8-CCB0B67DAA79}" destId="{4FE09ED0-4076-407C-B003-B2EB0360EAAA}" srcOrd="1" destOrd="0" presId="urn:microsoft.com/office/officeart/2005/8/layout/vList4#1"/>
    <dgm:cxn modelId="{AE9562D6-502E-46F7-8793-9BCF04D610C5}" type="presOf" srcId="{5E292A08-D4AD-44C1-87CF-DF27E48117F7}" destId="{B6A2C188-3DFA-4B81-919E-27C0D129096F}" srcOrd="0" destOrd="0" presId="urn:microsoft.com/office/officeart/2005/8/layout/vList4#1"/>
    <dgm:cxn modelId="{65F4B44A-F662-40AE-8B03-EB7C78DD9012}" type="presOf" srcId="{D0080994-9B97-4562-B17E-6BD51DE27AFB}" destId="{411534FA-A43E-47C3-9A1C-A9CD848E50F0}" srcOrd="0" destOrd="0" presId="urn:microsoft.com/office/officeart/2005/8/layout/vList4#1"/>
    <dgm:cxn modelId="{5FEAFBAD-0871-4AA4-AE4E-B0000B0A2F3E}" srcId="{6B68C5B0-9614-4A7D-8E61-43A3AB6F1CB0}" destId="{4DF35EA3-5BD4-489B-991F-8145E9D937C7}" srcOrd="1" destOrd="0" parTransId="{1CDC6BA5-3A9D-4841-9381-059C748EF89A}" sibTransId="{78EB88D6-09E8-42D1-BDAE-F5D2DA27B978}"/>
    <dgm:cxn modelId="{C337C6AC-034A-46DF-9394-1616962AD39F}" type="presOf" srcId="{6B68C5B0-9614-4A7D-8E61-43A3AB6F1CB0}" destId="{D10EB9F8-3E3F-47B9-A336-7D31CD4B899E}" srcOrd="0" destOrd="0" presId="urn:microsoft.com/office/officeart/2005/8/layout/vList4#1"/>
    <dgm:cxn modelId="{F3C0F9ED-0A41-42E9-BA04-085E94F67A16}" type="presParOf" srcId="{D10EB9F8-3E3F-47B9-A336-7D31CD4B899E}" destId="{F5AE5F4C-EE2D-47D6-B3BC-7FE4D2FC9C6D}" srcOrd="0" destOrd="0" presId="urn:microsoft.com/office/officeart/2005/8/layout/vList4#1"/>
    <dgm:cxn modelId="{10BFDCAD-A485-47F5-AE22-5137448DC66B}" type="presParOf" srcId="{F5AE5F4C-EE2D-47D6-B3BC-7FE4D2FC9C6D}" destId="{5BB84BAB-81CB-445E-B98A-EBB3A54C8F99}" srcOrd="0" destOrd="0" presId="urn:microsoft.com/office/officeart/2005/8/layout/vList4#1"/>
    <dgm:cxn modelId="{B4A7397E-F9CB-45D0-87B7-5F6C3632D50F}" type="presParOf" srcId="{F5AE5F4C-EE2D-47D6-B3BC-7FE4D2FC9C6D}" destId="{74DB94ED-F165-4B21-94B8-113ECC41FDCD}" srcOrd="1" destOrd="0" presId="urn:microsoft.com/office/officeart/2005/8/layout/vList4#1"/>
    <dgm:cxn modelId="{332DE705-4FCA-4872-9A3B-F88A8BCA3CD0}" type="presParOf" srcId="{F5AE5F4C-EE2D-47D6-B3BC-7FE4D2FC9C6D}" destId="{0E76A8D4-84C4-40AC-B24A-16E7B6DDD9AB}" srcOrd="2" destOrd="0" presId="urn:microsoft.com/office/officeart/2005/8/layout/vList4#1"/>
    <dgm:cxn modelId="{C6342F8C-E31E-4482-A529-BD5317B08BB8}" type="presParOf" srcId="{D10EB9F8-3E3F-47B9-A336-7D31CD4B899E}" destId="{F53D7580-86D4-4F4C-A8EC-DDFF99DF7157}" srcOrd="1" destOrd="0" presId="urn:microsoft.com/office/officeart/2005/8/layout/vList4#1"/>
    <dgm:cxn modelId="{53C565F9-CE2C-4BF5-B63B-AF249020EC4F}" type="presParOf" srcId="{D10EB9F8-3E3F-47B9-A336-7D31CD4B899E}" destId="{3F37BB26-DFD7-467D-B7DD-E279D886EA44}" srcOrd="2" destOrd="0" presId="urn:microsoft.com/office/officeart/2005/8/layout/vList4#1"/>
    <dgm:cxn modelId="{EFDE6A00-9296-46EC-AA08-B59EAB766799}" type="presParOf" srcId="{3F37BB26-DFD7-467D-B7DD-E279D886EA44}" destId="{4387BC26-A1B2-43F4-96DA-8BE65DD51590}" srcOrd="0" destOrd="0" presId="urn:microsoft.com/office/officeart/2005/8/layout/vList4#1"/>
    <dgm:cxn modelId="{25E968F4-04C1-4640-A155-16C5775BF33F}" type="presParOf" srcId="{3F37BB26-DFD7-467D-B7DD-E279D886EA44}" destId="{4C853F90-351B-4B0D-B078-7FEB338E0E9B}" srcOrd="1" destOrd="0" presId="urn:microsoft.com/office/officeart/2005/8/layout/vList4#1"/>
    <dgm:cxn modelId="{3682D4DB-2FED-4EDD-B25C-167F4041FBE3}" type="presParOf" srcId="{3F37BB26-DFD7-467D-B7DD-E279D886EA44}" destId="{E7CC931A-E5B3-4422-928C-9C256AB9CBCD}" srcOrd="2" destOrd="0" presId="urn:microsoft.com/office/officeart/2005/8/layout/vList4#1"/>
    <dgm:cxn modelId="{36B777F8-FA40-4A66-BBC5-01A2DF1AB77D}" type="presParOf" srcId="{D10EB9F8-3E3F-47B9-A336-7D31CD4B899E}" destId="{243B8F80-6119-409B-B9AF-D8BA2DC7B9F1}" srcOrd="3" destOrd="0" presId="urn:microsoft.com/office/officeart/2005/8/layout/vList4#1"/>
    <dgm:cxn modelId="{54A4CC05-3CB8-4EE9-85CD-2393B594B5EB}" type="presParOf" srcId="{D10EB9F8-3E3F-47B9-A336-7D31CD4B899E}" destId="{969BD73E-8FB7-4647-A0AB-FDAB8357A0B1}" srcOrd="4" destOrd="0" presId="urn:microsoft.com/office/officeart/2005/8/layout/vList4#1"/>
    <dgm:cxn modelId="{639C6AA2-F4FE-48A5-B9D4-C8ACF1117BDF}" type="presParOf" srcId="{969BD73E-8FB7-4647-A0AB-FDAB8357A0B1}" destId="{4C960DDC-3F6B-4073-B96C-AE58298BF337}" srcOrd="0" destOrd="0" presId="urn:microsoft.com/office/officeart/2005/8/layout/vList4#1"/>
    <dgm:cxn modelId="{30B1D3C3-DA4A-4CF7-89BF-7B22A528CB67}" type="presParOf" srcId="{969BD73E-8FB7-4647-A0AB-FDAB8357A0B1}" destId="{B1A37D79-78DC-4985-9976-EFE990986DBC}" srcOrd="1" destOrd="0" presId="urn:microsoft.com/office/officeart/2005/8/layout/vList4#1"/>
    <dgm:cxn modelId="{E0DFCBC4-51F3-403F-BCE2-C3E75F8E3297}" type="presParOf" srcId="{969BD73E-8FB7-4647-A0AB-FDAB8357A0B1}" destId="{4FE09ED0-4076-407C-B003-B2EB0360EAAA}" srcOrd="2" destOrd="0" presId="urn:microsoft.com/office/officeart/2005/8/layout/vList4#1"/>
    <dgm:cxn modelId="{370907A1-73C2-4720-B768-4C3FEF6AE66E}" type="presParOf" srcId="{D10EB9F8-3E3F-47B9-A336-7D31CD4B899E}" destId="{5108F889-AAA4-4CB4-89B7-962EFD23E12F}" srcOrd="5" destOrd="0" presId="urn:microsoft.com/office/officeart/2005/8/layout/vList4#1"/>
    <dgm:cxn modelId="{1E9C8D67-189B-4F6F-BE24-25352082DE55}" type="presParOf" srcId="{D10EB9F8-3E3F-47B9-A336-7D31CD4B899E}" destId="{37AA33C5-8511-43C3-935A-ECF0973EA6A1}" srcOrd="6" destOrd="0" presId="urn:microsoft.com/office/officeart/2005/8/layout/vList4#1"/>
    <dgm:cxn modelId="{6F81E381-D630-4628-9525-0F8EB4DD63C5}" type="presParOf" srcId="{37AA33C5-8511-43C3-935A-ECF0973EA6A1}" destId="{26878B5C-4FB2-4687-9FD6-3CD4349FC883}" srcOrd="0" destOrd="0" presId="urn:microsoft.com/office/officeart/2005/8/layout/vList4#1"/>
    <dgm:cxn modelId="{FE207D77-3B68-4097-A0F2-E58E938A3F4C}" type="presParOf" srcId="{37AA33C5-8511-43C3-935A-ECF0973EA6A1}" destId="{73DEBA98-5C6C-4B64-BD0D-B1750C2BCE3C}" srcOrd="1" destOrd="0" presId="urn:microsoft.com/office/officeart/2005/8/layout/vList4#1"/>
    <dgm:cxn modelId="{36077D2D-10AA-483D-8B5C-728884A7AE91}" type="presParOf" srcId="{37AA33C5-8511-43C3-935A-ECF0973EA6A1}" destId="{42FC1BFA-69E4-4B4A-946F-9506DDE2CA10}" srcOrd="2" destOrd="0" presId="urn:microsoft.com/office/officeart/2005/8/layout/vList4#1"/>
    <dgm:cxn modelId="{F4DDEC6B-5335-4576-A2AC-70554F198C67}" type="presParOf" srcId="{D10EB9F8-3E3F-47B9-A336-7D31CD4B899E}" destId="{0D0E9B4C-9AC1-4FE6-885B-7B9A2315141F}" srcOrd="7" destOrd="0" presId="urn:microsoft.com/office/officeart/2005/8/layout/vList4#1"/>
    <dgm:cxn modelId="{C593172F-44D3-4DC2-B369-967364EB3D3B}" type="presParOf" srcId="{D10EB9F8-3E3F-47B9-A336-7D31CD4B899E}" destId="{0FD0C968-A22A-469A-8A5B-65465E777082}" srcOrd="8" destOrd="0" presId="urn:microsoft.com/office/officeart/2005/8/layout/vList4#1"/>
    <dgm:cxn modelId="{5D923EA1-808B-483E-85DE-4C96D6352FA8}" type="presParOf" srcId="{0FD0C968-A22A-469A-8A5B-65465E777082}" destId="{B6A2C188-3DFA-4B81-919E-27C0D129096F}" srcOrd="0" destOrd="0" presId="urn:microsoft.com/office/officeart/2005/8/layout/vList4#1"/>
    <dgm:cxn modelId="{3C2660BC-8D9B-481D-ACC4-5739EC500C1C}" type="presParOf" srcId="{0FD0C968-A22A-469A-8A5B-65465E777082}" destId="{F704600F-448C-417A-80DF-F52E17E0F198}" srcOrd="1" destOrd="0" presId="urn:microsoft.com/office/officeart/2005/8/layout/vList4#1"/>
    <dgm:cxn modelId="{C7D14EB0-99E0-485D-9B19-2A483FCB2A4E}" type="presParOf" srcId="{0FD0C968-A22A-469A-8A5B-65465E777082}" destId="{7FEEB45C-0634-406C-B7E2-D51B87257ADB}" srcOrd="2" destOrd="0" presId="urn:microsoft.com/office/officeart/2005/8/layout/vList4#1"/>
    <dgm:cxn modelId="{2874F1FD-BC84-42B1-861E-391C20100FA9}" type="presParOf" srcId="{D10EB9F8-3E3F-47B9-A336-7D31CD4B899E}" destId="{6F13CE8A-AEB3-468E-918F-ED9FFD2E767C}" srcOrd="9" destOrd="0" presId="urn:microsoft.com/office/officeart/2005/8/layout/vList4#1"/>
    <dgm:cxn modelId="{7DAEE648-FF37-49EF-870F-5395BBE792DE}" type="presParOf" srcId="{D10EB9F8-3E3F-47B9-A336-7D31CD4B899E}" destId="{6FFF4FCB-6353-4B83-8356-1EF3F4016F06}" srcOrd="10" destOrd="0" presId="urn:microsoft.com/office/officeart/2005/8/layout/vList4#1"/>
    <dgm:cxn modelId="{401F1C47-7790-469A-9C3F-2E6AE185EAFE}" type="presParOf" srcId="{6FFF4FCB-6353-4B83-8356-1EF3F4016F06}" destId="{411534FA-A43E-47C3-9A1C-A9CD848E50F0}" srcOrd="0" destOrd="0" presId="urn:microsoft.com/office/officeart/2005/8/layout/vList4#1"/>
    <dgm:cxn modelId="{1D53A99E-F2A4-44B2-AAE3-60FDC6ADD74D}" type="presParOf" srcId="{6FFF4FCB-6353-4B83-8356-1EF3F4016F06}" destId="{534F47AA-3F35-4144-BD37-0A57E7F2B111}" srcOrd="1" destOrd="0" presId="urn:microsoft.com/office/officeart/2005/8/layout/vList4#1"/>
    <dgm:cxn modelId="{A9AF8D66-9E6F-452C-854A-FA42F4B36D09}" type="presParOf" srcId="{6FFF4FCB-6353-4B83-8356-1EF3F4016F06}" destId="{C2268A6D-A797-42BF-88CC-9871E0C18F37}"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MY"/>
          </a:p>
        </p:txBody>
      </p:sp>
      <p:sp>
        <p:nvSpPr>
          <p:cNvPr id="4" name="Date Placeholder 3"/>
          <p:cNvSpPr>
            <a:spLocks noGrp="1"/>
          </p:cNvSpPr>
          <p:nvPr>
            <p:ph type="dt" sz="half" idx="10"/>
          </p:nvPr>
        </p:nvSpPr>
        <p:spPr/>
        <p:txBody>
          <a:bodyPr/>
          <a:lstStyle/>
          <a:p>
            <a:fld id="{91DC1F3E-59AD-4344-A24D-A4E66F170419}" type="datetimeFigureOut">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18073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1DC1F3E-59AD-4344-A24D-A4E66F170419}" type="datetimeFigureOut">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259438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1DC1F3E-59AD-4344-A24D-A4E66F170419}" type="datetimeFigureOut">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3846805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10"/>
          </p:nvPr>
        </p:nvSpPr>
        <p:spPr/>
        <p:txBody>
          <a:bodyPr/>
          <a:lstStyle/>
          <a:p>
            <a:fld id="{91DC1F3E-59AD-4344-A24D-A4E66F170419}" type="datetimeFigureOut">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3893796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DC1F3E-59AD-4344-A24D-A4E66F170419}" type="datetimeFigureOut">
              <a:rPr lang="en-MY" smtClean="0"/>
              <a:pPr/>
              <a:t>10/6/2016</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4190792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Date Placeholder 4"/>
          <p:cNvSpPr>
            <a:spLocks noGrp="1"/>
          </p:cNvSpPr>
          <p:nvPr>
            <p:ph type="dt" sz="half" idx="10"/>
          </p:nvPr>
        </p:nvSpPr>
        <p:spPr/>
        <p:txBody>
          <a:bodyPr/>
          <a:lstStyle/>
          <a:p>
            <a:fld id="{91DC1F3E-59AD-4344-A24D-A4E66F170419}" type="datetimeFigureOut">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1275280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7" name="Date Placeholder 6"/>
          <p:cNvSpPr>
            <a:spLocks noGrp="1"/>
          </p:cNvSpPr>
          <p:nvPr>
            <p:ph type="dt" sz="half" idx="10"/>
          </p:nvPr>
        </p:nvSpPr>
        <p:spPr/>
        <p:txBody>
          <a:bodyPr/>
          <a:lstStyle/>
          <a:p>
            <a:fld id="{91DC1F3E-59AD-4344-A24D-A4E66F170419}" type="datetimeFigureOut">
              <a:rPr lang="en-MY" smtClean="0"/>
              <a:pPr/>
              <a:t>10/6/2016</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1748335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2"/>
          <p:cNvSpPr>
            <a:spLocks noGrp="1"/>
          </p:cNvSpPr>
          <p:nvPr>
            <p:ph type="dt" sz="half" idx="10"/>
          </p:nvPr>
        </p:nvSpPr>
        <p:spPr/>
        <p:txBody>
          <a:bodyPr/>
          <a:lstStyle/>
          <a:p>
            <a:fld id="{91DC1F3E-59AD-4344-A24D-A4E66F170419}" type="datetimeFigureOut">
              <a:rPr lang="en-MY" smtClean="0"/>
              <a:pPr/>
              <a:t>10/6/2016</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141786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DC1F3E-59AD-4344-A24D-A4E66F170419}" type="datetimeFigureOut">
              <a:rPr lang="en-MY" smtClean="0"/>
              <a:pPr/>
              <a:t>10/6/2016</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145309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C1F3E-59AD-4344-A24D-A4E66F170419}" type="datetimeFigureOut">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2084614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C1F3E-59AD-4344-A24D-A4E66F170419}" type="datetimeFigureOut">
              <a:rPr lang="en-MY" smtClean="0"/>
              <a:pPr/>
              <a:t>10/6/2016</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2AEBD31D-783A-40A3-98AE-CF016032E8CB}" type="slidenum">
              <a:rPr lang="en-MY" smtClean="0"/>
              <a:pPr/>
              <a:t>‹#›</a:t>
            </a:fld>
            <a:endParaRPr lang="en-MY"/>
          </a:p>
        </p:txBody>
      </p:sp>
    </p:spTree>
    <p:extLst>
      <p:ext uri="{BB962C8B-B14F-4D97-AF65-F5344CB8AC3E}">
        <p14:creationId xmlns:p14="http://schemas.microsoft.com/office/powerpoint/2010/main" val="2840023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DC1F3E-59AD-4344-A24D-A4E66F170419}" type="datetimeFigureOut">
              <a:rPr lang="en-MY" smtClean="0"/>
              <a:pPr/>
              <a:t>10/6/2016</a:t>
            </a:fld>
            <a:endParaRPr lang="en-MY"/>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EBD31D-783A-40A3-98AE-CF016032E8CB}" type="slidenum">
              <a:rPr lang="en-MY" smtClean="0"/>
              <a:pPr/>
              <a:t>‹#›</a:t>
            </a:fld>
            <a:endParaRPr lang="en-MY"/>
          </a:p>
        </p:txBody>
      </p:sp>
    </p:spTree>
    <p:extLst>
      <p:ext uri="{BB962C8B-B14F-4D97-AF65-F5344CB8AC3E}">
        <p14:creationId xmlns:p14="http://schemas.microsoft.com/office/powerpoint/2010/main" val="2132255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D Lama\KHUTBAH MULTIMEDIA\2015\23 OKT 2015\MUKA DEPA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a:t>
            </a:fld>
            <a:endParaRPr lang="en-MY" dirty="0"/>
          </a:p>
        </p:txBody>
      </p:sp>
    </p:spTree>
    <p:extLst>
      <p:ext uri="{BB962C8B-B14F-4D97-AF65-F5344CB8AC3E}">
        <p14:creationId xmlns:p14="http://schemas.microsoft.com/office/powerpoint/2010/main" val="1956115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10</a:t>
            </a:fld>
            <a:endParaRPr lang="en-MY" dirty="0"/>
          </a:p>
        </p:txBody>
      </p:sp>
      <p:sp>
        <p:nvSpPr>
          <p:cNvPr id="3" name="Rounded Rectangle 2"/>
          <p:cNvSpPr/>
          <p:nvPr/>
        </p:nvSpPr>
        <p:spPr>
          <a:xfrm>
            <a:off x="609600" y="4221088"/>
            <a:ext cx="7848600" cy="1772523"/>
          </a:xfrm>
          <a:prstGeom prst="round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5400000" scaled="1"/>
            <a:tileRect/>
          </a:gradFill>
          <a:ln w="25400" cap="flat" cmpd="sng" algn="ctr">
            <a:solidFill>
              <a:sysClr val="window" lastClr="FFFFFF">
                <a:hueOff val="0"/>
                <a:satOff val="0"/>
                <a:lumOff val="0"/>
                <a:alphaOff val="0"/>
              </a:sysClr>
            </a:solidFill>
            <a:prstDash val="solid"/>
          </a:ln>
          <a:effectLst>
            <a:outerShdw blurRad="50800" dist="38100" dir="5400000" algn="t" rotWithShape="0">
              <a:prstClr val="black">
                <a:alpha val="40000"/>
              </a:prstClr>
            </a:outerShdw>
          </a:effectLst>
        </p:spPr>
        <p:txBody>
          <a:bodyPr lIns="164321" tIns="164321" rIns="164321" bIns="164321" spcCol="1270" anchor="ctr"/>
          <a:lstStyle/>
          <a:p>
            <a:pPr algn="ctr" defTabSz="1289050">
              <a:lnSpc>
                <a:spcPct val="90000"/>
              </a:lnSpc>
              <a:spcAft>
                <a:spcPct val="35000"/>
              </a:spcAft>
              <a:defRPr/>
            </a:pP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Memastikan</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masyarakat</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membudayakan</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amalan</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lestari</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iaitu</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tingkah</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laku</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atau</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perbuatan</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seharian</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individu</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atau</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masyarakat</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yang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menitikberatkan</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penjagaan</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alam</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sekitar</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a:t>
            </a:r>
            <a:r>
              <a:rPr lang="en-MY" sz="2400" kern="0" dirty="0" err="1"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sepanjang</a:t>
            </a:r>
            <a:r>
              <a:rPr lang="en-MY" sz="2400" kern="0" dirty="0" smtClean="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rPr>
              <a:t> masa</a:t>
            </a:r>
            <a:endParaRPr lang="en-MY" sz="2400" kern="0" dirty="0">
              <a:ln w="3175" cmpd="sng">
                <a:solidFill>
                  <a:srgbClr val="FFFF00"/>
                </a:solidFill>
                <a:prstDash val="solid"/>
              </a:ln>
              <a:solidFill>
                <a:srgbClr val="FFFF00"/>
              </a:solidFill>
              <a:effectLst>
                <a:glow rad="101600">
                  <a:sysClr val="windowText" lastClr="000000"/>
                </a:glow>
                <a:outerShdw blurRad="63500" dir="3600000" algn="tl" rotWithShape="0">
                  <a:srgbClr val="000000">
                    <a:alpha val="70000"/>
                  </a:srgbClr>
                </a:outerShdw>
              </a:effectLst>
              <a:latin typeface="Arial"/>
            </a:endParaRPr>
          </a:p>
        </p:txBody>
      </p:sp>
      <p:sp>
        <p:nvSpPr>
          <p:cNvPr id="5" name="Rectangle 4"/>
          <p:cNvSpPr/>
          <p:nvPr/>
        </p:nvSpPr>
        <p:spPr>
          <a:xfrm>
            <a:off x="609600" y="990600"/>
            <a:ext cx="7848600" cy="136220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w="25400" cap="flat" cmpd="sng" algn="ctr">
            <a:solidFill>
              <a:sysClr val="window" lastClr="FFFFFF">
                <a:hueOff val="0"/>
                <a:satOff val="0"/>
                <a:lumOff val="0"/>
                <a:alphaOff val="0"/>
              </a:sysClr>
            </a:solidFill>
            <a:prstDash val="solid"/>
          </a:ln>
          <a:effectLst/>
        </p:spPr>
        <p:txBody>
          <a:bodyPr lIns="164321" tIns="164321" rIns="164321" bIns="164321" spcCol="1270" anchor="ctr"/>
          <a:lstStyle/>
          <a:p>
            <a:pPr algn="ctr" defTabSz="1289050">
              <a:lnSpc>
                <a:spcPct val="90000"/>
              </a:lnSpc>
              <a:spcAft>
                <a:spcPct val="35000"/>
              </a:spcAft>
              <a:defRPr/>
            </a:pP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Bagaimanakah</a:t>
            </a:r>
            <a:r>
              <a:rPr lang="en-MY" sz="2400" kern="0" dirty="0"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 </a:t>
            </a: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kita</a:t>
            </a:r>
            <a:r>
              <a:rPr lang="en-MY" sz="2400" kern="0" dirty="0"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 </a:t>
            </a: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dapat</a:t>
            </a:r>
            <a:r>
              <a:rPr lang="en-MY" sz="2400" kern="0" dirty="0"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 </a:t>
            </a: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memastikan</a:t>
            </a:r>
            <a:r>
              <a:rPr lang="en-MY" sz="2400" kern="0" dirty="0"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 </a:t>
            </a: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sumber</a:t>
            </a:r>
            <a:r>
              <a:rPr lang="en-MY" sz="2400" kern="0" dirty="0"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 </a:t>
            </a: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alam</a:t>
            </a:r>
            <a:r>
              <a:rPr lang="en-MY" sz="2400" kern="0" dirty="0"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 </a:t>
            </a: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ini</a:t>
            </a:r>
            <a:r>
              <a:rPr lang="en-MY" sz="2400" kern="0" dirty="0"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 </a:t>
            </a:r>
            <a:r>
              <a:rPr lang="en-MY" sz="2400" kern="0" dirty="0" err="1" smtClean="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rPr>
              <a:t>terpelihara</a:t>
            </a:r>
            <a:endParaRPr lang="en-MY" sz="2400" kern="0" dirty="0">
              <a:ln w="3175" cmpd="sng">
                <a:solidFill>
                  <a:srgbClr val="FFFFFF"/>
                </a:solidFill>
                <a:prstDash val="solid"/>
              </a:ln>
              <a:solidFill>
                <a:srgbClr val="FFFFFF"/>
              </a:solidFill>
              <a:effectLst>
                <a:glow rad="101600">
                  <a:sysClr val="windowText" lastClr="000000">
                    <a:alpha val="60000"/>
                  </a:sysClr>
                </a:glow>
                <a:outerShdw blurRad="63500" dir="3600000" algn="tl" rotWithShape="0">
                  <a:srgbClr val="000000">
                    <a:alpha val="70000"/>
                  </a:srgbClr>
                </a:outerShdw>
              </a:effectLst>
              <a:latin typeface="Arial"/>
            </a:endParaRPr>
          </a:p>
        </p:txBody>
      </p:sp>
      <p:sp>
        <p:nvSpPr>
          <p:cNvPr id="6" name="Down Arrow Callout 5"/>
          <p:cNvSpPr/>
          <p:nvPr/>
        </p:nvSpPr>
        <p:spPr>
          <a:xfrm>
            <a:off x="1365912" y="2282602"/>
            <a:ext cx="6408712" cy="1938486"/>
          </a:xfrm>
          <a:prstGeom prst="downArrowCallout">
            <a:avLst/>
          </a:prstGeom>
          <a:solidFill>
            <a:sysClr val="window" lastClr="FFFFFF"/>
          </a:solidFill>
          <a:ln w="38100" cap="flat" cmpd="sng" algn="ctr">
            <a:solidFill>
              <a:srgbClr val="C00000"/>
            </a:solidFill>
            <a:prstDash val="solid"/>
          </a:ln>
          <a:effectLst/>
        </p:spPr>
        <p:txBody>
          <a:bodyPr lIns="164321" tIns="164321" rIns="164321" bIns="164321" spcCol="1270" anchor="ctr"/>
          <a:lstStyle/>
          <a:p>
            <a:pPr algn="ctr" defTabSz="1289050">
              <a:lnSpc>
                <a:spcPct val="90000"/>
              </a:lnSpc>
              <a:spcAft>
                <a:spcPct val="35000"/>
              </a:spcAft>
              <a:defRPr/>
            </a:pPr>
            <a:r>
              <a:rPr lang="en-MY" sz="2400" b="1" kern="0" dirty="0" err="1"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Langkah</a:t>
            </a:r>
            <a:r>
              <a:rPr lang="en-MY" sz="2400" b="1" kern="0" dirty="0"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 </a:t>
            </a:r>
            <a:r>
              <a:rPr lang="en-MY" sz="2400" b="1" kern="0" dirty="0" err="1"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penting</a:t>
            </a:r>
            <a:r>
              <a:rPr lang="en-MY" sz="2400" b="1" kern="0" dirty="0"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 </a:t>
            </a:r>
            <a:r>
              <a:rPr lang="en-MY" sz="2400" b="1" kern="0" dirty="0" err="1"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bagi</a:t>
            </a:r>
            <a:r>
              <a:rPr lang="en-MY" sz="2400" b="1" kern="0" dirty="0"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 </a:t>
            </a:r>
            <a:r>
              <a:rPr lang="en-MY" sz="2400" b="1" kern="0" dirty="0" err="1"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mencapau</a:t>
            </a:r>
            <a:r>
              <a:rPr lang="en-MY" sz="2400" b="1" kern="0" dirty="0"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 </a:t>
            </a:r>
            <a:r>
              <a:rPr lang="en-MY" sz="2400" b="1" kern="0" dirty="0" err="1"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tujuan</a:t>
            </a:r>
            <a:r>
              <a:rPr lang="en-MY" sz="2400" b="1" kern="0" dirty="0"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 </a:t>
            </a:r>
            <a:r>
              <a:rPr lang="en-MY" sz="2400" b="1" kern="0" dirty="0" err="1"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tersebut</a:t>
            </a:r>
            <a:r>
              <a:rPr lang="en-MY" sz="2400" b="1" kern="0" dirty="0"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 </a:t>
            </a:r>
            <a:r>
              <a:rPr lang="en-MY" sz="2400" b="1" kern="0" dirty="0" err="1" smtClean="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rPr>
              <a:t>adalah</a:t>
            </a:r>
            <a:endParaRPr lang="en-MY" sz="2400" b="1" kern="0" dirty="0">
              <a:ln w="3175" cmpd="sng">
                <a:solidFill>
                  <a:srgbClr val="420000"/>
                </a:solidFill>
                <a:prstDash val="solid"/>
              </a:ln>
              <a:solidFill>
                <a:srgbClr val="B00000"/>
              </a:solidFill>
              <a:effectLst>
                <a:outerShdw blurRad="63500" dir="3600000" algn="tl" rotWithShape="0">
                  <a:srgbClr val="000000">
                    <a:alpha val="70000"/>
                  </a:srgbClr>
                </a:outerShdw>
              </a:effectLst>
              <a:latin typeface="Arial"/>
            </a:endParaRPr>
          </a:p>
        </p:txBody>
      </p:sp>
    </p:spTree>
    <p:extLst>
      <p:ext uri="{BB962C8B-B14F-4D97-AF65-F5344CB8AC3E}">
        <p14:creationId xmlns:p14="http://schemas.microsoft.com/office/powerpoint/2010/main" val="1709995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11</a:t>
            </a:fld>
            <a:endParaRPr lang="en-MY" dirty="0"/>
          </a:p>
        </p:txBody>
      </p:sp>
      <p:sp>
        <p:nvSpPr>
          <p:cNvPr id="3" name="Rectangle 2"/>
          <p:cNvSpPr/>
          <p:nvPr/>
        </p:nvSpPr>
        <p:spPr>
          <a:xfrm>
            <a:off x="457200" y="1744892"/>
            <a:ext cx="7582037" cy="1836508"/>
          </a:xfrm>
          <a:prstGeom prst="rect">
            <a:avLst/>
          </a:prstGeom>
          <a:gradFill rotWithShape="1">
            <a:gsLst>
              <a:gs pos="0">
                <a:srgbClr val="C00000">
                  <a:tint val="50000"/>
                  <a:satMod val="300000"/>
                </a:srgbClr>
              </a:gs>
              <a:gs pos="35000">
                <a:srgbClr val="C00000">
                  <a:tint val="37000"/>
                  <a:satMod val="300000"/>
                </a:srgbClr>
              </a:gs>
              <a:gs pos="100000">
                <a:srgbClr val="C00000">
                  <a:tint val="15000"/>
                  <a:satMod val="350000"/>
                </a:srgbClr>
              </a:gs>
            </a:gsLst>
            <a:lin ang="16200000" scaled="1"/>
          </a:gradFill>
          <a:ln w="38100" cap="flat" cmpd="sng" algn="ctr">
            <a:solidFill>
              <a:srgbClr val="C00000">
                <a:shade val="95000"/>
                <a:satMod val="105000"/>
              </a:srgbClr>
            </a:solidFill>
            <a:prstDash val="solid"/>
          </a:ln>
          <a:effectLst>
            <a:outerShdw blurRad="40000" dist="20000" dir="5400000" rotWithShape="0">
              <a:srgbClr val="000000">
                <a:alpha val="38000"/>
              </a:srgbClr>
            </a:outerShdw>
          </a:effectLst>
        </p:spPr>
        <p:txBody>
          <a:bodyPr lIns="152235" tIns="152235" rIns="1668724" bIns="152235"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defTabSz="1244600" fontAlgn="auto">
              <a:lnSpc>
                <a:spcPct val="90000"/>
              </a:lnSpc>
              <a:spcAft>
                <a:spcPct val="35000"/>
              </a:spcAft>
              <a:defRPr/>
            </a:pPr>
            <a:r>
              <a:rPr lang="sv-SE" sz="2200" dirty="0" smtClean="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latin typeface="Arial"/>
              </a:rPr>
              <a:t>Amalan ini dapat menjamin amanah yang diberi dijaga dengan sempurna untuk jangka masa yang panjang</a:t>
            </a:r>
            <a:endParaRPr kumimoji="0" lang="en-MY" sz="2200" b="0" i="0" u="none" strike="noStrike" kern="1200" cap="none" spc="0" normalizeH="0" baseline="0" noProof="0" dirty="0">
              <a:ln w="3175" cmpd="sng">
                <a:solidFill>
                  <a:srgbClr val="151515"/>
                </a:solidFill>
                <a:prstDash val="solid"/>
              </a:ln>
              <a:solidFill>
                <a:srgbClr val="151515"/>
              </a:solidFill>
              <a:effectLst>
                <a:glow rad="127000">
                  <a:sysClr val="window" lastClr="FFFFFF"/>
                </a:glow>
                <a:outerShdw blurRad="63500" dir="3600000" algn="tl" rotWithShape="0">
                  <a:srgbClr val="000000">
                    <a:alpha val="70000"/>
                  </a:srgbClr>
                </a:outerShdw>
              </a:effectLst>
              <a:uLnTx/>
              <a:uFillTx/>
              <a:latin typeface="Arial"/>
            </a:endParaRPr>
          </a:p>
        </p:txBody>
      </p:sp>
      <p:sp>
        <p:nvSpPr>
          <p:cNvPr id="5" name="Freeform 4"/>
          <p:cNvSpPr/>
          <p:nvPr/>
        </p:nvSpPr>
        <p:spPr>
          <a:xfrm>
            <a:off x="611560" y="4552801"/>
            <a:ext cx="7848872" cy="1174372"/>
          </a:xfrm>
          <a:custGeom>
            <a:avLst/>
            <a:gdLst>
              <a:gd name="connsiteX0" fmla="*/ 0 w 6732748"/>
              <a:gd name="connsiteY0" fmla="*/ 155537 h 1555372"/>
              <a:gd name="connsiteX1" fmla="*/ 155537 w 6732748"/>
              <a:gd name="connsiteY1" fmla="*/ 0 h 1555372"/>
              <a:gd name="connsiteX2" fmla="*/ 6577211 w 6732748"/>
              <a:gd name="connsiteY2" fmla="*/ 0 h 1555372"/>
              <a:gd name="connsiteX3" fmla="*/ 6732748 w 6732748"/>
              <a:gd name="connsiteY3" fmla="*/ 155537 h 1555372"/>
              <a:gd name="connsiteX4" fmla="*/ 6732748 w 6732748"/>
              <a:gd name="connsiteY4" fmla="*/ 1399835 h 1555372"/>
              <a:gd name="connsiteX5" fmla="*/ 6577211 w 6732748"/>
              <a:gd name="connsiteY5" fmla="*/ 1555372 h 1555372"/>
              <a:gd name="connsiteX6" fmla="*/ 155537 w 6732748"/>
              <a:gd name="connsiteY6" fmla="*/ 1555372 h 1555372"/>
              <a:gd name="connsiteX7" fmla="*/ 0 w 6732748"/>
              <a:gd name="connsiteY7" fmla="*/ 1399835 h 1555372"/>
              <a:gd name="connsiteX8" fmla="*/ 0 w 6732748"/>
              <a:gd name="connsiteY8" fmla="*/ 155537 h 155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32748" h="1555372">
                <a:moveTo>
                  <a:pt x="0" y="155537"/>
                </a:moveTo>
                <a:cubicBezTo>
                  <a:pt x="0" y="69636"/>
                  <a:pt x="69636" y="0"/>
                  <a:pt x="155537" y="0"/>
                </a:cubicBezTo>
                <a:lnTo>
                  <a:pt x="6577211" y="0"/>
                </a:lnTo>
                <a:cubicBezTo>
                  <a:pt x="6663112" y="0"/>
                  <a:pt x="6732748" y="69636"/>
                  <a:pt x="6732748" y="155537"/>
                </a:cubicBezTo>
                <a:lnTo>
                  <a:pt x="6732748" y="1399835"/>
                </a:lnTo>
                <a:cubicBezTo>
                  <a:pt x="6732748" y="1485736"/>
                  <a:pt x="6663112" y="1555372"/>
                  <a:pt x="6577211" y="1555372"/>
                </a:cubicBezTo>
                <a:lnTo>
                  <a:pt x="155537" y="1555372"/>
                </a:lnTo>
                <a:cubicBezTo>
                  <a:pt x="69636" y="1555372"/>
                  <a:pt x="0" y="1485736"/>
                  <a:pt x="0" y="1399835"/>
                </a:cubicBezTo>
                <a:lnTo>
                  <a:pt x="0" y="155537"/>
                </a:lnTo>
                <a:close/>
              </a:path>
            </a:pathLst>
          </a:custGeom>
          <a:gradFill flip="none" rotWithShape="1">
            <a:gsLst>
              <a:gs pos="0">
                <a:srgbClr val="C00000">
                  <a:hueOff val="0"/>
                  <a:satOff val="0"/>
                  <a:lumOff val="0"/>
                  <a:shade val="30000"/>
                  <a:satMod val="115000"/>
                </a:srgbClr>
              </a:gs>
              <a:gs pos="50000">
                <a:srgbClr val="C00000">
                  <a:hueOff val="0"/>
                  <a:satOff val="0"/>
                  <a:lumOff val="0"/>
                  <a:shade val="67500"/>
                  <a:satMod val="115000"/>
                </a:srgbClr>
              </a:gs>
              <a:gs pos="100000">
                <a:srgbClr val="C00000">
                  <a:hueOff val="0"/>
                  <a:satOff val="0"/>
                  <a:lumOff val="0"/>
                  <a:shade val="100000"/>
                  <a:satMod val="115000"/>
                </a:srgbClr>
              </a:gs>
            </a:gsLst>
            <a:lin ang="5400000" scaled="1"/>
            <a:tileRect/>
          </a:grad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lIns="288000" tIns="152235" rIns="1476000" bIns="152235"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lvl="0" algn="ctr" defTabSz="1244600" fontAlgn="auto">
              <a:lnSpc>
                <a:spcPct val="90000"/>
              </a:lnSpc>
              <a:spcAft>
                <a:spcPct val="35000"/>
              </a:spcAft>
              <a:defRPr/>
            </a:pPr>
            <a:r>
              <a:rPr lang="ms-MY" sz="240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Mengkhianati amanah Allah SWT, bersifat tamak dan gagal untuk mnjadi hamba-Nya yang bersyukur</a:t>
            </a:r>
            <a:endParaRPr kumimoji="0" lang="en-MY" sz="2400" b="0" i="0" u="none" strike="noStrike" kern="1200" cap="none" spc="0" normalizeH="0" baseline="0" noProof="0" dirty="0">
              <a:ln w="3175" cmpd="sng">
                <a:solidFill>
                  <a:srgbClr val="FFC000"/>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Arial"/>
            </a:endParaRPr>
          </a:p>
        </p:txBody>
      </p:sp>
      <p:sp>
        <p:nvSpPr>
          <p:cNvPr id="6" name="Freeform 5"/>
          <p:cNvSpPr/>
          <p:nvPr/>
        </p:nvSpPr>
        <p:spPr>
          <a:xfrm>
            <a:off x="6681702" y="2449319"/>
            <a:ext cx="1357535" cy="2264161"/>
          </a:xfrm>
          <a:custGeom>
            <a:avLst/>
            <a:gdLst>
              <a:gd name="connsiteX0" fmla="*/ 0 w 1010992"/>
              <a:gd name="connsiteY0" fmla="*/ 556046 h 1010992"/>
              <a:gd name="connsiteX1" fmla="*/ 227473 w 1010992"/>
              <a:gd name="connsiteY1" fmla="*/ 556046 h 1010992"/>
              <a:gd name="connsiteX2" fmla="*/ 227473 w 1010992"/>
              <a:gd name="connsiteY2" fmla="*/ 0 h 1010992"/>
              <a:gd name="connsiteX3" fmla="*/ 783519 w 1010992"/>
              <a:gd name="connsiteY3" fmla="*/ 0 h 1010992"/>
              <a:gd name="connsiteX4" fmla="*/ 783519 w 1010992"/>
              <a:gd name="connsiteY4" fmla="*/ 556046 h 1010992"/>
              <a:gd name="connsiteX5" fmla="*/ 1010992 w 1010992"/>
              <a:gd name="connsiteY5" fmla="*/ 556046 h 1010992"/>
              <a:gd name="connsiteX6" fmla="*/ 505496 w 1010992"/>
              <a:gd name="connsiteY6" fmla="*/ 1010992 h 1010992"/>
              <a:gd name="connsiteX7" fmla="*/ 0 w 1010992"/>
              <a:gd name="connsiteY7" fmla="*/ 556046 h 101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992" h="1010992">
                <a:moveTo>
                  <a:pt x="0" y="556046"/>
                </a:moveTo>
                <a:lnTo>
                  <a:pt x="227473" y="556046"/>
                </a:lnTo>
                <a:lnTo>
                  <a:pt x="227473" y="0"/>
                </a:lnTo>
                <a:lnTo>
                  <a:pt x="783519" y="0"/>
                </a:lnTo>
                <a:lnTo>
                  <a:pt x="783519" y="556046"/>
                </a:lnTo>
                <a:lnTo>
                  <a:pt x="1010992" y="556046"/>
                </a:lnTo>
                <a:lnTo>
                  <a:pt x="505496" y="1010992"/>
                </a:lnTo>
                <a:lnTo>
                  <a:pt x="0" y="556046"/>
                </a:lnTo>
                <a:close/>
              </a:path>
            </a:pathLst>
          </a:custGeom>
          <a:solidFill>
            <a:sysClr val="window" lastClr="FFFFFF"/>
          </a:solidFill>
          <a:ln w="25400" cap="flat" cmpd="sng" algn="ctr">
            <a:solidFill>
              <a:srgbClr val="C00000"/>
            </a:solidFill>
            <a:prstDash val="solid"/>
          </a:ln>
          <a:effectLst>
            <a:reflection blurRad="6350" stA="52000" endA="300" endPos="35000" dir="5400000" sy="-100000" algn="bl" rotWithShape="0"/>
          </a:effectLst>
        </p:spPr>
        <p:txBody>
          <a:bodyPr lIns="273193" rIns="273193" bIns="295941" spcCol="1270"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1600200" fontAlgn="auto">
              <a:lnSpc>
                <a:spcPct val="90000"/>
              </a:lnSpc>
              <a:spcAft>
                <a:spcPct val="35000"/>
              </a:spcAft>
              <a:defRPr/>
            </a:pPr>
            <a:endParaRPr lang="en-MY" sz="360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mn-cs"/>
            </a:endParaRPr>
          </a:p>
        </p:txBody>
      </p:sp>
    </p:spTree>
    <p:extLst>
      <p:ext uri="{BB962C8B-B14F-4D97-AF65-F5344CB8AC3E}">
        <p14:creationId xmlns:p14="http://schemas.microsoft.com/office/powerpoint/2010/main" val="1443425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12</a:t>
            </a:fld>
            <a:endParaRPr lang="en-MY" dirty="0"/>
          </a:p>
        </p:txBody>
      </p:sp>
      <p:sp>
        <p:nvSpPr>
          <p:cNvPr id="2" name="Rectangle 1"/>
          <p:cNvSpPr/>
          <p:nvPr/>
        </p:nvSpPr>
        <p:spPr>
          <a:xfrm>
            <a:off x="755577" y="1355284"/>
            <a:ext cx="7488832" cy="1569660"/>
          </a:xfrm>
          <a:prstGeom prst="rect">
            <a:avLst/>
          </a:prstGeom>
        </p:spPr>
        <p:txBody>
          <a:bodyPr wrap="square">
            <a:spAutoFit/>
          </a:bodyPr>
          <a:lstStyle/>
          <a:p>
            <a:pPr algn="ctr"/>
            <a:r>
              <a:rPr lang="ar-SA" sz="4800" b="1" dirty="0" smtClean="0">
                <a:solidFill>
                  <a:schemeClr val="bg1"/>
                </a:solidFill>
                <a:effectLst>
                  <a:glow rad="127000">
                    <a:schemeClr val="tx1"/>
                  </a:glow>
                  <a:outerShdw blurRad="38100" dist="38100" dir="2700000" algn="tl">
                    <a:srgbClr val="000000">
                      <a:alpha val="43137"/>
                    </a:srgbClr>
                  </a:outerShdw>
                </a:effectLst>
                <a:latin typeface="QCF_P151" panose="02000400000000000000" pitchFamily="2" charset="2"/>
                <a:cs typeface="QCF_P151" panose="02000400000000000000" pitchFamily="2" charset="2"/>
              </a:rPr>
              <a:t>ﮯ ﮰ ﮱ ﯓ ﯔ ﯕ ﯖ ﯗ ﯘ ﯙ ﯚ ﯛ </a:t>
            </a:r>
            <a:endParaRPr lang="en-MY" sz="4800" b="1" dirty="0">
              <a:solidFill>
                <a:schemeClr val="bg1"/>
              </a:solidFill>
              <a:effectLst>
                <a:glow rad="127000">
                  <a:schemeClr val="tx1"/>
                </a:glow>
                <a:outerShdw blurRad="38100" dist="38100" dir="2700000" algn="tl">
                  <a:srgbClr val="000000">
                    <a:alpha val="43137"/>
                  </a:srgbClr>
                </a:outerShdw>
              </a:effectLst>
              <a:latin typeface="QCF_P151" panose="02000400000000000000" pitchFamily="2" charset="2"/>
              <a:cs typeface="QCF_P151" panose="02000400000000000000" pitchFamily="2" charset="2"/>
            </a:endParaRPr>
          </a:p>
        </p:txBody>
      </p:sp>
      <p:sp>
        <p:nvSpPr>
          <p:cNvPr id="3" name="Rectangle 2"/>
          <p:cNvSpPr/>
          <p:nvPr/>
        </p:nvSpPr>
        <p:spPr>
          <a:xfrm>
            <a:off x="611560" y="3068960"/>
            <a:ext cx="8136904" cy="2246769"/>
          </a:xfrm>
          <a:prstGeom prst="rect">
            <a:avLst/>
          </a:prstGeom>
        </p:spPr>
        <p:txBody>
          <a:bodyPr wrap="square">
            <a:spAutoFit/>
          </a:bodyPr>
          <a:lstStyle/>
          <a:p>
            <a:r>
              <a:rPr lang="en-MY" sz="2800" dirty="0" err="1">
                <a:solidFill>
                  <a:srgbClr val="FFC000"/>
                </a:solidFill>
                <a:effectLst>
                  <a:glow rad="127000">
                    <a:schemeClr val="tx1"/>
                  </a:glow>
                  <a:outerShdw blurRad="38100" dist="38100" dir="2700000" algn="tl">
                    <a:srgbClr val="000000">
                      <a:alpha val="43137"/>
                    </a:srgbClr>
                  </a:outerShdw>
                </a:effectLst>
              </a:rPr>
              <a:t>Maksudnya</a:t>
            </a:r>
            <a:r>
              <a:rPr lang="en-MY" sz="2800" dirty="0">
                <a:solidFill>
                  <a:srgbClr val="FFC000"/>
                </a:solidFill>
                <a:effectLst>
                  <a:glow rad="127000">
                    <a:schemeClr val="tx1"/>
                  </a:glow>
                  <a:outerShdw blurRad="38100" dist="38100" dir="2700000" algn="tl">
                    <a:srgbClr val="000000">
                      <a:alpha val="43137"/>
                    </a:srgbClr>
                  </a:outerShdw>
                </a:effectLst>
              </a:rPr>
              <a:t>:</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dirty="0">
                <a:solidFill>
                  <a:srgbClr val="FFC000"/>
                </a:solidFill>
                <a:effectLst>
                  <a:glow rad="127000">
                    <a:schemeClr val="tx1"/>
                  </a:glow>
                  <a:outerShdw blurRad="38100" dist="38100" dir="2700000" algn="tl">
                    <a:srgbClr val="000000">
                      <a:alpha val="43137"/>
                    </a:srgbClr>
                  </a:outerShdw>
                </a:effectLst>
              </a:rPr>
              <a:t>“</a:t>
            </a:r>
            <a:r>
              <a:rPr lang="en-MY" sz="2800" i="1" dirty="0">
                <a:solidFill>
                  <a:srgbClr val="FFC000"/>
                </a:solidFill>
                <a:effectLst>
                  <a:glow rad="127000">
                    <a:schemeClr val="tx1"/>
                  </a:glow>
                  <a:outerShdw blurRad="38100" dist="38100" dir="2700000" algn="tl">
                    <a:srgbClr val="000000">
                      <a:alpha val="43137"/>
                    </a:srgbClr>
                  </a:outerShdw>
                </a:effectLst>
              </a:rPr>
              <a:t>Dan </a:t>
            </a:r>
            <a:r>
              <a:rPr lang="en-MY" sz="2800" i="1" dirty="0" err="1">
                <a:solidFill>
                  <a:srgbClr val="FFC000"/>
                </a:solidFill>
                <a:effectLst>
                  <a:glow rad="127000">
                    <a:schemeClr val="tx1"/>
                  </a:glow>
                  <a:outerShdw blurRad="38100" dist="38100" dir="2700000" algn="tl">
                    <a:srgbClr val="000000">
                      <a:alpha val="43137"/>
                    </a:srgbClr>
                  </a:outerShdw>
                </a:effectLst>
              </a:rPr>
              <a:t>sesungguhnya</a:t>
            </a:r>
            <a:r>
              <a:rPr lang="en-MY" sz="2800" i="1" dirty="0">
                <a:solidFill>
                  <a:srgbClr val="FFC000"/>
                </a:solidFill>
                <a:effectLst>
                  <a:glow rad="127000">
                    <a:schemeClr val="tx1"/>
                  </a:glow>
                  <a:outerShdw blurRad="38100" dist="38100" dir="2700000" algn="tl">
                    <a:srgbClr val="000000">
                      <a:alpha val="43137"/>
                    </a:srgbClr>
                  </a:outerShdw>
                </a:effectLst>
              </a:rPr>
              <a:t> Kami </a:t>
            </a:r>
            <a:r>
              <a:rPr lang="en-MY" sz="2800" i="1" dirty="0" err="1">
                <a:solidFill>
                  <a:srgbClr val="FFC000"/>
                </a:solidFill>
                <a:effectLst>
                  <a:glow rad="127000">
                    <a:schemeClr val="tx1"/>
                  </a:glow>
                  <a:outerShdw blurRad="38100" dist="38100" dir="2700000" algn="tl">
                    <a:srgbClr val="000000">
                      <a:alpha val="43137"/>
                    </a:srgbClr>
                  </a:outerShdw>
                </a:effectLst>
              </a:rPr>
              <a:t>telah</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menetapkan</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kamu</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dan</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memberi</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kuasa</a:t>
            </a:r>
            <a:r>
              <a:rPr lang="en-MY" sz="2800" i="1" dirty="0">
                <a:solidFill>
                  <a:srgbClr val="FFC000"/>
                </a:solidFill>
                <a:effectLst>
                  <a:glow rad="127000">
                    <a:schemeClr val="tx1"/>
                  </a:glow>
                  <a:outerShdw blurRad="38100" dist="38100" dir="2700000" algn="tl">
                    <a:srgbClr val="000000">
                      <a:alpha val="43137"/>
                    </a:srgbClr>
                  </a:outerShdw>
                </a:effectLst>
              </a:rPr>
              <a:t>) di </a:t>
            </a:r>
            <a:r>
              <a:rPr lang="en-MY" sz="2800" i="1" dirty="0" err="1">
                <a:solidFill>
                  <a:srgbClr val="FFC000"/>
                </a:solidFill>
                <a:effectLst>
                  <a:glow rad="127000">
                    <a:schemeClr val="tx1"/>
                  </a:glow>
                  <a:outerShdw blurRad="38100" dist="38100" dir="2700000" algn="tl">
                    <a:srgbClr val="000000">
                      <a:alpha val="43137"/>
                    </a:srgbClr>
                  </a:outerShdw>
                </a:effectLst>
              </a:rPr>
              <a:t>bumi</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dan</a:t>
            </a:r>
            <a:r>
              <a:rPr lang="en-MY" sz="2800" i="1" dirty="0">
                <a:solidFill>
                  <a:srgbClr val="FFC000"/>
                </a:solidFill>
                <a:effectLst>
                  <a:glow rad="127000">
                    <a:schemeClr val="tx1"/>
                  </a:glow>
                  <a:outerShdw blurRad="38100" dist="38100" dir="2700000" algn="tl">
                    <a:srgbClr val="000000">
                      <a:alpha val="43137"/>
                    </a:srgbClr>
                  </a:outerShdw>
                </a:effectLst>
              </a:rPr>
              <a:t> Kami </a:t>
            </a:r>
            <a:r>
              <a:rPr lang="en-MY" sz="2800" i="1" dirty="0" err="1">
                <a:solidFill>
                  <a:srgbClr val="FFC000"/>
                </a:solidFill>
                <a:effectLst>
                  <a:glow rad="127000">
                    <a:schemeClr val="tx1"/>
                  </a:glow>
                  <a:outerShdw blurRad="38100" dist="38100" dir="2700000" algn="tl">
                    <a:srgbClr val="000000">
                      <a:alpha val="43137"/>
                    </a:srgbClr>
                  </a:outerShdw>
                </a:effectLst>
              </a:rPr>
              <a:t>jadikan</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untuk</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kamu</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padanya</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berbagai</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jalan</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penghidupan</a:t>
            </a:r>
            <a:r>
              <a:rPr lang="en-MY" sz="2800" dirty="0">
                <a:solidFill>
                  <a:srgbClr val="FFC000"/>
                </a:solidFill>
                <a:effectLst>
                  <a:glow rad="127000">
                    <a:schemeClr val="tx1"/>
                  </a:glow>
                  <a:outerShdw blurRad="38100" dist="38100" dir="2700000" algn="tl">
                    <a:srgbClr val="000000">
                      <a:alpha val="43137"/>
                    </a:srgbClr>
                  </a:outerShdw>
                </a:effectLst>
              </a:rPr>
              <a:t> </a:t>
            </a:r>
            <a:r>
              <a:rPr lang="en-MY" sz="2800" i="1" dirty="0">
                <a:solidFill>
                  <a:srgbClr val="FFC000"/>
                </a:solidFill>
                <a:effectLst>
                  <a:glow rad="127000">
                    <a:schemeClr val="tx1"/>
                  </a:glow>
                  <a:outerShdw blurRad="38100" dist="38100" dir="2700000" algn="tl">
                    <a:srgbClr val="000000">
                      <a:alpha val="43137"/>
                    </a:srgbClr>
                  </a:outerShdw>
                </a:effectLst>
              </a:rPr>
              <a:t>(</a:t>
            </a:r>
            <a:r>
              <a:rPr lang="en-MY" sz="2800" i="1" dirty="0" err="1">
                <a:solidFill>
                  <a:srgbClr val="FFC000"/>
                </a:solidFill>
                <a:effectLst>
                  <a:glow rad="127000">
                    <a:schemeClr val="tx1"/>
                  </a:glow>
                  <a:outerShdw blurRad="38100" dist="38100" dir="2700000" algn="tl">
                    <a:srgbClr val="000000">
                      <a:alpha val="43137"/>
                    </a:srgbClr>
                  </a:outerShdw>
                </a:effectLst>
              </a:rPr>
              <a:t>supaya</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kamu</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bersyukur</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tetapi</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amatlah</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sedikit</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kamu</a:t>
            </a:r>
            <a:r>
              <a:rPr lang="en-MY" sz="2800" i="1" dirty="0">
                <a:solidFill>
                  <a:srgbClr val="FFC000"/>
                </a:solidFill>
                <a:effectLst>
                  <a:glow rad="127000">
                    <a:schemeClr val="tx1"/>
                  </a:glow>
                  <a:outerShdw blurRad="38100" dist="38100" dir="2700000" algn="tl">
                    <a:srgbClr val="000000">
                      <a:alpha val="43137"/>
                    </a:srgbClr>
                  </a:outerShdw>
                </a:effectLst>
              </a:rPr>
              <a:t> </a:t>
            </a:r>
            <a:r>
              <a:rPr lang="en-MY" sz="2800" i="1" dirty="0" err="1">
                <a:solidFill>
                  <a:srgbClr val="FFC000"/>
                </a:solidFill>
                <a:effectLst>
                  <a:glow rad="127000">
                    <a:schemeClr val="tx1"/>
                  </a:glow>
                  <a:outerShdw blurRad="38100" dist="38100" dir="2700000" algn="tl">
                    <a:srgbClr val="000000">
                      <a:alpha val="43137"/>
                    </a:srgbClr>
                  </a:outerShdw>
                </a:effectLst>
              </a:rPr>
              <a:t>bersyukur</a:t>
            </a:r>
            <a:r>
              <a:rPr lang="en-MY" sz="2800" i="1" dirty="0">
                <a:solidFill>
                  <a:srgbClr val="FFC000"/>
                </a:solidFill>
                <a:effectLst>
                  <a:glow rad="127000">
                    <a:schemeClr val="tx1"/>
                  </a:glow>
                  <a:outerShdw blurRad="38100" dist="38100" dir="2700000" algn="tl">
                    <a:srgbClr val="000000">
                      <a:alpha val="43137"/>
                    </a:srgbClr>
                  </a:outerShdw>
                </a:effectLst>
              </a:rPr>
              <a:t>.</a:t>
            </a:r>
            <a:r>
              <a:rPr lang="en-MY" sz="2800" dirty="0">
                <a:solidFill>
                  <a:srgbClr val="FFC000"/>
                </a:solidFill>
                <a:effectLst>
                  <a:glow rad="127000">
                    <a:schemeClr val="tx1"/>
                  </a:glow>
                  <a:outerShdw blurRad="38100" dist="38100" dir="2700000" algn="tl">
                    <a:srgbClr val="000000">
                      <a:alpha val="43137"/>
                    </a:srgbClr>
                  </a:outerShdw>
                </a:effectLst>
              </a:rPr>
              <a:t>”</a:t>
            </a:r>
          </a:p>
        </p:txBody>
      </p:sp>
      <p:sp>
        <p:nvSpPr>
          <p:cNvPr id="6" name="Rectangle 5"/>
          <p:cNvSpPr/>
          <p:nvPr/>
        </p:nvSpPr>
        <p:spPr>
          <a:xfrm>
            <a:off x="755576" y="332656"/>
            <a:ext cx="7776864"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p:cNvSpPr/>
          <p:nvPr/>
        </p:nvSpPr>
        <p:spPr>
          <a:xfrm>
            <a:off x="611560" y="260648"/>
            <a:ext cx="8064896" cy="7920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703686" y="404664"/>
            <a:ext cx="754072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ms-MY" sz="2800" dirty="0" smtClean="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panose="020B0604020202020204" pitchFamily="34" charset="0"/>
              </a:rPr>
              <a:t>Surah al-’Araf ayat 10</a:t>
            </a:r>
            <a:endParaRPr lang="en-MY" sz="4000" dirty="0">
              <a:ln w="3175">
                <a:solidFill>
                  <a:schemeClr val="bg1"/>
                </a:solidFill>
              </a:ln>
              <a:solidFill>
                <a:schemeClr val="bg1"/>
              </a:solidFill>
              <a:effectLst>
                <a:glow rad="1016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50911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13</a:t>
            </a:fld>
            <a:endParaRPr lang="en-MY" dirty="0"/>
          </a:p>
        </p:txBody>
      </p:sp>
      <p:sp>
        <p:nvSpPr>
          <p:cNvPr id="3" name="Freeform 2"/>
          <p:cNvSpPr/>
          <p:nvPr/>
        </p:nvSpPr>
        <p:spPr>
          <a:xfrm>
            <a:off x="914400" y="3914529"/>
            <a:ext cx="7579568" cy="1311684"/>
          </a:xfrm>
          <a:custGeom>
            <a:avLst/>
            <a:gdLst>
              <a:gd name="connsiteX0" fmla="*/ 0 w 6912768"/>
              <a:gd name="connsiteY0" fmla="*/ 0 h 1311684"/>
              <a:gd name="connsiteX1" fmla="*/ 6912768 w 6912768"/>
              <a:gd name="connsiteY1" fmla="*/ 0 h 1311684"/>
              <a:gd name="connsiteX2" fmla="*/ 6912768 w 6912768"/>
              <a:gd name="connsiteY2" fmla="*/ 1311684 h 1311684"/>
              <a:gd name="connsiteX3" fmla="*/ 0 w 6912768"/>
              <a:gd name="connsiteY3" fmla="*/ 1311684 h 1311684"/>
              <a:gd name="connsiteX4" fmla="*/ 0 w 6912768"/>
              <a:gd name="connsiteY4" fmla="*/ 0 h 1311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2768" h="1311684">
                <a:moveTo>
                  <a:pt x="0" y="0"/>
                </a:moveTo>
                <a:lnTo>
                  <a:pt x="6912768" y="0"/>
                </a:lnTo>
                <a:lnTo>
                  <a:pt x="6912768" y="1311684"/>
                </a:lnTo>
                <a:lnTo>
                  <a:pt x="0" y="1311684"/>
                </a:lnTo>
                <a:lnTo>
                  <a:pt x="0" y="0"/>
                </a:lnTo>
                <a:close/>
              </a:path>
            </a:pathLst>
          </a:custGeom>
          <a:solidFill>
            <a:sysClr val="window" lastClr="FFFFFF"/>
          </a:solidFill>
          <a:ln w="38100" cap="flat" cmpd="sng" algn="ctr">
            <a:solidFill>
              <a:srgbClr val="68007F"/>
            </a:solidFill>
            <a:prstDash val="solid"/>
          </a:ln>
          <a:effectLst/>
        </p:spPr>
        <p:txBody>
          <a:bodyPr lIns="199136" tIns="199136" rIns="199136" bIns="199136"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44600">
              <a:lnSpc>
                <a:spcPct val="90000"/>
              </a:lnSpc>
              <a:spcAft>
                <a:spcPct val="35000"/>
              </a:spcAft>
              <a:defRPr/>
            </a:pPr>
            <a:r>
              <a:rPr lang="ms-MY" sz="2400" kern="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Kita tidak boleh sesuka hati memanipulasikan segala sumber yang ada dengan rakus dan tamak</a:t>
            </a:r>
            <a:endParaRPr kumimoji="0" lang="en-MY" sz="2400" b="0" i="0" u="none" strike="noStrike" kern="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ndParaRPr>
          </a:p>
        </p:txBody>
      </p:sp>
      <p:sp>
        <p:nvSpPr>
          <p:cNvPr id="5" name="Freeform 4"/>
          <p:cNvSpPr/>
          <p:nvPr/>
        </p:nvSpPr>
        <p:spPr>
          <a:xfrm>
            <a:off x="1259632" y="1916832"/>
            <a:ext cx="6912768" cy="2017373"/>
          </a:xfrm>
          <a:custGeom>
            <a:avLst/>
            <a:gdLst>
              <a:gd name="connsiteX0" fmla="*/ 0 w 6912768"/>
              <a:gd name="connsiteY0" fmla="*/ 706544 h 2017371"/>
              <a:gd name="connsiteX1" fmla="*/ 3204213 w 6912768"/>
              <a:gd name="connsiteY1" fmla="*/ 706544 h 2017371"/>
              <a:gd name="connsiteX2" fmla="*/ 3204213 w 6912768"/>
              <a:gd name="connsiteY2" fmla="*/ 504343 h 2017371"/>
              <a:gd name="connsiteX3" fmla="*/ 2952041 w 6912768"/>
              <a:gd name="connsiteY3" fmla="*/ 504343 h 2017371"/>
              <a:gd name="connsiteX4" fmla="*/ 3456384 w 6912768"/>
              <a:gd name="connsiteY4" fmla="*/ 0 h 2017371"/>
              <a:gd name="connsiteX5" fmla="*/ 3960727 w 6912768"/>
              <a:gd name="connsiteY5" fmla="*/ 504343 h 2017371"/>
              <a:gd name="connsiteX6" fmla="*/ 3708555 w 6912768"/>
              <a:gd name="connsiteY6" fmla="*/ 504343 h 2017371"/>
              <a:gd name="connsiteX7" fmla="*/ 3708555 w 6912768"/>
              <a:gd name="connsiteY7" fmla="*/ 706544 h 2017371"/>
              <a:gd name="connsiteX8" fmla="*/ 6912768 w 6912768"/>
              <a:gd name="connsiteY8" fmla="*/ 706544 h 2017371"/>
              <a:gd name="connsiteX9" fmla="*/ 6912768 w 6912768"/>
              <a:gd name="connsiteY9" fmla="*/ 2017371 h 2017371"/>
              <a:gd name="connsiteX10" fmla="*/ 0 w 6912768"/>
              <a:gd name="connsiteY10" fmla="*/ 2017371 h 2017371"/>
              <a:gd name="connsiteX11" fmla="*/ 0 w 6912768"/>
              <a:gd name="connsiteY11" fmla="*/ 706544 h 2017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12768" h="2017371">
                <a:moveTo>
                  <a:pt x="6912768" y="1310827"/>
                </a:moveTo>
                <a:lnTo>
                  <a:pt x="3708555" y="1310827"/>
                </a:lnTo>
                <a:lnTo>
                  <a:pt x="3708555" y="1513028"/>
                </a:lnTo>
                <a:lnTo>
                  <a:pt x="3960727" y="1513028"/>
                </a:lnTo>
                <a:lnTo>
                  <a:pt x="3456384" y="2017370"/>
                </a:lnTo>
                <a:lnTo>
                  <a:pt x="2952041" y="1513028"/>
                </a:lnTo>
                <a:lnTo>
                  <a:pt x="3204213" y="1513028"/>
                </a:lnTo>
                <a:lnTo>
                  <a:pt x="3204213" y="1310827"/>
                </a:lnTo>
                <a:lnTo>
                  <a:pt x="0" y="1310827"/>
                </a:lnTo>
                <a:lnTo>
                  <a:pt x="0" y="1"/>
                </a:lnTo>
                <a:lnTo>
                  <a:pt x="6912768" y="1"/>
                </a:lnTo>
                <a:lnTo>
                  <a:pt x="6912768" y="1310827"/>
                </a:lnTo>
                <a:close/>
              </a:path>
            </a:pathLst>
          </a:cu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lIns="199136" tIns="199137" rIns="199136" bIns="905681"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44600">
              <a:lnSpc>
                <a:spcPct val="90000"/>
              </a:lnSpc>
              <a:spcAft>
                <a:spcPct val="35000"/>
              </a:spcAft>
              <a:defRPr/>
            </a:pPr>
            <a:r>
              <a:rPr lang="ms-MY" sz="26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Hubungan manusia dengan alam sekitar adalah saling lengkap melengkapi</a:t>
            </a:r>
            <a:endParaRPr kumimoji="0" lang="en-MY" sz="26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2675804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14</a:t>
            </a:fld>
            <a:endParaRPr lang="en-MY" dirty="0"/>
          </a:p>
        </p:txBody>
      </p:sp>
      <p:sp>
        <p:nvSpPr>
          <p:cNvPr id="2" name="Rectangle 1"/>
          <p:cNvSpPr/>
          <p:nvPr/>
        </p:nvSpPr>
        <p:spPr>
          <a:xfrm>
            <a:off x="251520" y="1268760"/>
            <a:ext cx="8280920" cy="2308324"/>
          </a:xfrm>
          <a:prstGeom prst="rect">
            <a:avLst/>
          </a:prstGeom>
        </p:spPr>
        <p:txBody>
          <a:bodyPr wrap="square">
            <a:spAutoFit/>
          </a:bodyPr>
          <a:lstStyle/>
          <a:p>
            <a:pPr algn="ctr"/>
            <a:r>
              <a:rPr lang="ar-SA" sz="4800" b="1" dirty="0" smtClean="0">
                <a:solidFill>
                  <a:schemeClr val="bg1"/>
                </a:solidFill>
                <a:effectLst>
                  <a:glow rad="127000">
                    <a:schemeClr val="tx1"/>
                  </a:glow>
                  <a:outerShdw blurRad="38100" dist="38100" dir="2700000" algn="tl">
                    <a:srgbClr val="000000">
                      <a:alpha val="43137"/>
                    </a:srgbClr>
                  </a:outerShdw>
                </a:effectLst>
                <a:latin typeface="QCF_P150" panose="02000400000000000000" pitchFamily="2" charset="2"/>
                <a:cs typeface="QCF_P150" panose="02000400000000000000" pitchFamily="2" charset="2"/>
              </a:rPr>
              <a:t>ﰈ ﰉ ﰊ ﰋ ﰌ ﰍ ﰎ ﰏ ﰐ ﰑ ﰒ ﰓ ﰔ ﰕ ﰖ ﰗ ﰘ ﰙ ﰚ ﰛ ﰜ ﰝ </a:t>
            </a:r>
            <a:endParaRPr lang="en-MY" sz="4800" b="1" dirty="0">
              <a:solidFill>
                <a:schemeClr val="bg1"/>
              </a:solidFill>
              <a:effectLst>
                <a:glow rad="127000">
                  <a:schemeClr val="tx1"/>
                </a:glow>
                <a:outerShdw blurRad="38100" dist="38100" dir="2700000" algn="tl">
                  <a:srgbClr val="000000">
                    <a:alpha val="43137"/>
                  </a:srgbClr>
                </a:outerShdw>
              </a:effectLst>
              <a:latin typeface="QCF_P150" panose="02000400000000000000" pitchFamily="2" charset="2"/>
              <a:cs typeface="QCF_P150" panose="02000400000000000000" pitchFamily="2" charset="2"/>
            </a:endParaRPr>
          </a:p>
        </p:txBody>
      </p:sp>
      <p:sp>
        <p:nvSpPr>
          <p:cNvPr id="3" name="Rectangle 2"/>
          <p:cNvSpPr/>
          <p:nvPr/>
        </p:nvSpPr>
        <p:spPr>
          <a:xfrm>
            <a:off x="647395" y="3933056"/>
            <a:ext cx="7920880" cy="2677656"/>
          </a:xfrm>
          <a:prstGeom prst="rect">
            <a:avLst/>
          </a:prstGeom>
        </p:spPr>
        <p:txBody>
          <a:bodyPr wrap="square">
            <a:spAutoFit/>
          </a:bodyPr>
          <a:lstStyle/>
          <a:p>
            <a:pPr algn="ctr"/>
            <a:r>
              <a:rPr lang="en-MY" sz="2400" b="1" dirty="0" err="1">
                <a:solidFill>
                  <a:srgbClr val="FFC000"/>
                </a:solidFill>
                <a:effectLst>
                  <a:glow rad="127000">
                    <a:schemeClr val="tx1"/>
                  </a:glow>
                  <a:outerShdw blurRad="38100" dist="38100" dir="2700000" algn="tl">
                    <a:srgbClr val="000000">
                      <a:alpha val="43137"/>
                    </a:srgbClr>
                  </a:outerShdw>
                </a:effectLst>
              </a:rPr>
              <a:t>Maksudnya</a:t>
            </a:r>
            <a:r>
              <a:rPr lang="en-MY" sz="2400" b="1" dirty="0">
                <a:solidFill>
                  <a:srgbClr val="FFC000"/>
                </a:solidFill>
                <a:effectLst>
                  <a:glow rad="127000">
                    <a:schemeClr val="tx1"/>
                  </a:glow>
                  <a:outerShdw blurRad="38100" dist="38100" dir="2700000" algn="tl">
                    <a:srgbClr val="000000">
                      <a:alpha val="43137"/>
                    </a:srgbClr>
                  </a:outerShdw>
                </a:effectLst>
              </a:rPr>
              <a:t>: “Dan </a:t>
            </a:r>
            <a:r>
              <a:rPr lang="en-MY" sz="2400" b="1" dirty="0" err="1">
                <a:solidFill>
                  <a:srgbClr val="FFC000"/>
                </a:solidFill>
                <a:effectLst>
                  <a:glow rad="127000">
                    <a:schemeClr val="tx1"/>
                  </a:glow>
                  <a:outerShdw blurRad="38100" dist="38100" dir="2700000" algn="tl">
                    <a:srgbClr val="000000">
                      <a:alpha val="43137"/>
                    </a:srgbClr>
                  </a:outerShdw>
                </a:effectLst>
              </a:rPr>
              <a:t>Dialah</a:t>
            </a:r>
            <a:r>
              <a:rPr lang="en-MY" sz="2400" b="1" dirty="0">
                <a:solidFill>
                  <a:srgbClr val="FFC000"/>
                </a:solidFill>
                <a:effectLst>
                  <a:glow rad="127000">
                    <a:schemeClr val="tx1"/>
                  </a:glow>
                  <a:outerShdw blurRad="38100" dist="38100" dir="2700000" algn="tl">
                    <a:srgbClr val="000000">
                      <a:alpha val="43137"/>
                    </a:srgbClr>
                  </a:outerShdw>
                </a:effectLst>
              </a:rPr>
              <a:t> yang </a:t>
            </a:r>
            <a:r>
              <a:rPr lang="en-MY" sz="2400" b="1" dirty="0" err="1">
                <a:solidFill>
                  <a:srgbClr val="FFC000"/>
                </a:solidFill>
                <a:effectLst>
                  <a:glow rad="127000">
                    <a:schemeClr val="tx1"/>
                  </a:glow>
                  <a:outerShdw blurRad="38100" dist="38100" dir="2700000" algn="tl">
                    <a:srgbClr val="000000">
                      <a:alpha val="43137"/>
                    </a:srgbClr>
                  </a:outerShdw>
                </a:effectLst>
              </a:rPr>
              <a:t>menjadikan</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kamu</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khalifah</a:t>
            </a:r>
            <a:r>
              <a:rPr lang="en-MY" sz="2400" b="1" dirty="0">
                <a:solidFill>
                  <a:srgbClr val="FFC000"/>
                </a:solidFill>
                <a:effectLst>
                  <a:glow rad="127000">
                    <a:schemeClr val="tx1"/>
                  </a:glow>
                  <a:outerShdw blurRad="38100" dist="38100" dir="2700000" algn="tl">
                    <a:srgbClr val="000000">
                      <a:alpha val="43137"/>
                    </a:srgbClr>
                  </a:outerShdw>
                </a:effectLst>
              </a:rPr>
              <a:t> di </a:t>
            </a:r>
            <a:r>
              <a:rPr lang="en-MY" sz="2400" b="1" dirty="0" err="1">
                <a:solidFill>
                  <a:srgbClr val="FFC000"/>
                </a:solidFill>
                <a:effectLst>
                  <a:glow rad="127000">
                    <a:schemeClr val="tx1"/>
                  </a:glow>
                  <a:outerShdw blurRad="38100" dist="38100" dir="2700000" algn="tl">
                    <a:srgbClr val="000000">
                      <a:alpha val="43137"/>
                    </a:srgbClr>
                  </a:outerShdw>
                </a:effectLst>
              </a:rPr>
              <a:t>bumi</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dan</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meninggikan</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setengah</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kamu</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atas</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setengahnya</a:t>
            </a:r>
            <a:r>
              <a:rPr lang="en-MY" sz="2400" b="1" dirty="0">
                <a:solidFill>
                  <a:srgbClr val="FFC000"/>
                </a:solidFill>
                <a:effectLst>
                  <a:glow rad="127000">
                    <a:schemeClr val="tx1"/>
                  </a:glow>
                  <a:outerShdw blurRad="38100" dist="38100" dir="2700000" algn="tl">
                    <a:srgbClr val="000000">
                      <a:alpha val="43137"/>
                    </a:srgbClr>
                  </a:outerShdw>
                </a:effectLst>
              </a:rPr>
              <a:t> yang lain </a:t>
            </a:r>
            <a:r>
              <a:rPr lang="en-MY" sz="2400" b="1" dirty="0" err="1">
                <a:solidFill>
                  <a:srgbClr val="FFC000"/>
                </a:solidFill>
                <a:effectLst>
                  <a:glow rad="127000">
                    <a:schemeClr val="tx1"/>
                  </a:glow>
                  <a:outerShdw blurRad="38100" dist="38100" dir="2700000" algn="tl">
                    <a:srgbClr val="000000">
                      <a:alpha val="43137"/>
                    </a:srgbClr>
                  </a:outerShdw>
                </a:effectLst>
              </a:rPr>
              <a:t>beberapa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darjat</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kerana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Dia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hendak</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menguji</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kamu</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pada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apa</a:t>
            </a:r>
            <a:r>
              <a:rPr lang="en-MY" sz="2400" b="1" dirty="0">
                <a:solidFill>
                  <a:srgbClr val="FFC000"/>
                </a:solidFill>
                <a:effectLst>
                  <a:glow rad="127000">
                    <a:schemeClr val="tx1"/>
                  </a:glow>
                  <a:outerShdw blurRad="38100" dist="38100" dir="2700000" algn="tl">
                    <a:srgbClr val="000000">
                      <a:alpha val="43137"/>
                    </a:srgbClr>
                  </a:outerShdw>
                </a:effectLst>
              </a:rPr>
              <a:t> yang </a:t>
            </a:r>
            <a:r>
              <a:rPr lang="en-MY" sz="2400" b="1" dirty="0" err="1">
                <a:solidFill>
                  <a:srgbClr val="FFC000"/>
                </a:solidFill>
                <a:effectLst>
                  <a:glow rad="127000">
                    <a:schemeClr val="tx1"/>
                  </a:glow>
                  <a:outerShdw blurRad="38100" dist="38100" dir="2700000" algn="tl">
                    <a:srgbClr val="000000">
                      <a:alpha val="43137"/>
                    </a:srgbClr>
                  </a:outerShdw>
                </a:effectLst>
              </a:rPr>
              <a:t>telah</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dikurniakanNya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kepada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kamu</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Sesungguhnya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Tuhanmu</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amatlah</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cepat</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azab</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seksaNya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dan</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sesungguhnya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Dia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Maha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Pengampun</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lagi</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Maha</a:t>
            </a:r>
            <a:r>
              <a:rPr lang="en-MY" sz="2400" b="1" dirty="0">
                <a:solidFill>
                  <a:srgbClr val="FFC000"/>
                </a:solidFill>
                <a:effectLst>
                  <a:glow rad="127000">
                    <a:schemeClr val="tx1"/>
                  </a:glow>
                  <a:outerShdw blurRad="38100" dist="38100" dir="2700000" algn="tl">
                    <a:srgbClr val="000000">
                      <a:alpha val="43137"/>
                    </a:srgbClr>
                  </a:outerShdw>
                </a:effectLst>
              </a:rPr>
              <a:t> </a:t>
            </a:r>
            <a:r>
              <a:rPr lang="en-MY" sz="2400" b="1" dirty="0" err="1">
                <a:solidFill>
                  <a:srgbClr val="FFC000"/>
                </a:solidFill>
                <a:effectLst>
                  <a:glow rad="127000">
                    <a:schemeClr val="tx1"/>
                  </a:glow>
                  <a:outerShdw blurRad="38100" dist="38100" dir="2700000" algn="tl">
                    <a:srgbClr val="000000">
                      <a:alpha val="43137"/>
                    </a:srgbClr>
                  </a:outerShdw>
                </a:effectLst>
              </a:rPr>
              <a:t>Mengasihani</a:t>
            </a:r>
            <a:r>
              <a:rPr lang="en-MY" sz="2400" b="1" dirty="0">
                <a:solidFill>
                  <a:srgbClr val="FFC000"/>
                </a:solidFill>
                <a:effectLst>
                  <a:glow rad="127000">
                    <a:schemeClr val="tx1"/>
                  </a:glow>
                  <a:outerShdw blurRad="38100" dist="38100" dir="2700000" algn="tl">
                    <a:srgbClr val="000000">
                      <a:alpha val="43137"/>
                    </a:srgbClr>
                  </a:outerShdw>
                </a:effectLst>
              </a:rPr>
              <a:t>”.</a:t>
            </a:r>
          </a:p>
        </p:txBody>
      </p:sp>
      <p:sp>
        <p:nvSpPr>
          <p:cNvPr id="6" name="Rectangle 5"/>
          <p:cNvSpPr/>
          <p:nvPr/>
        </p:nvSpPr>
        <p:spPr>
          <a:xfrm>
            <a:off x="755576" y="332656"/>
            <a:ext cx="7776864" cy="64807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7" name="Rectangle 6"/>
          <p:cNvSpPr/>
          <p:nvPr/>
        </p:nvSpPr>
        <p:spPr>
          <a:xfrm>
            <a:off x="611560" y="260648"/>
            <a:ext cx="8064896" cy="792088"/>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Rectangle 7"/>
          <p:cNvSpPr/>
          <p:nvPr/>
        </p:nvSpPr>
        <p:spPr>
          <a:xfrm>
            <a:off x="703686" y="404664"/>
            <a:ext cx="754072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ms-MY" sz="2800" smtClean="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panose="020B0604020202020204" pitchFamily="34" charset="0"/>
                <a:ea typeface="Times New Roman" panose="02020603050405020304" pitchFamily="18" charset="0"/>
              </a:rPr>
              <a:t>Surah al-An’am ayat 165</a:t>
            </a:r>
            <a:endParaRPr lang="en-MY" sz="4000" dirty="0">
              <a:ln w="3175">
                <a:solidFill>
                  <a:schemeClr val="bg1"/>
                </a:solidFill>
              </a:ln>
              <a:solidFill>
                <a:schemeClr val="bg1"/>
              </a:solidFill>
              <a:effectLst>
                <a:glow rad="1016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681377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15</a:t>
            </a:fld>
            <a:endParaRPr lang="en-MY" dirty="0"/>
          </a:p>
        </p:txBody>
      </p:sp>
      <p:sp>
        <p:nvSpPr>
          <p:cNvPr id="3" name="Rounded Rectangle 2"/>
          <p:cNvSpPr/>
          <p:nvPr/>
        </p:nvSpPr>
        <p:spPr>
          <a:xfrm>
            <a:off x="1085661" y="1972519"/>
            <a:ext cx="3165088" cy="931762"/>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Pembakaran</a:t>
            </a:r>
            <a:r>
              <a:rPr lang="en-U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terbuka</a:t>
            </a:r>
            <a:endParaRPr lang="en-U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5" name="Freeform 4"/>
          <p:cNvSpPr/>
          <p:nvPr/>
        </p:nvSpPr>
        <p:spPr>
          <a:xfrm>
            <a:off x="4895661" y="1972519"/>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8064A2"/>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Pelepasan</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kumbahan</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industri</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6" name="Rounded Rectangle 5"/>
          <p:cNvSpPr/>
          <p:nvPr/>
        </p:nvSpPr>
        <p:spPr>
          <a:xfrm>
            <a:off x="1083252" y="2963118"/>
            <a:ext cx="3165088" cy="931762"/>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Pembuangan</a:t>
            </a:r>
            <a:r>
              <a:rPr lang="en-U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sampah</a:t>
            </a:r>
            <a:r>
              <a:rPr lang="en-U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sarap</a:t>
            </a:r>
            <a:endParaRPr lang="en-U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7" name="Freeform 6"/>
          <p:cNvSpPr/>
          <p:nvPr/>
        </p:nvSpPr>
        <p:spPr>
          <a:xfrm>
            <a:off x="4893252" y="2963118"/>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8064A2"/>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Pembalakan</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haram</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8" name="Rounded Rectangle 7"/>
          <p:cNvSpPr/>
          <p:nvPr/>
        </p:nvSpPr>
        <p:spPr>
          <a:xfrm>
            <a:off x="1083252" y="3953718"/>
            <a:ext cx="3165088" cy="931762"/>
          </a:xfrm>
          <a:prstGeom prst="roundRect">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5400000" scaled="1"/>
            <a:tileRect/>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Tumpahan</a:t>
            </a:r>
            <a:r>
              <a:rPr lang="en-US"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US" sz="2400" kern="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minyak</a:t>
            </a:r>
            <a:endParaRPr lang="en-US" sz="2400" kern="0" dirty="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ndParaRPr>
          </a:p>
        </p:txBody>
      </p:sp>
      <p:sp>
        <p:nvSpPr>
          <p:cNvPr id="9" name="Freeform 8"/>
          <p:cNvSpPr/>
          <p:nvPr/>
        </p:nvSpPr>
        <p:spPr>
          <a:xfrm>
            <a:off x="4893252" y="3953718"/>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8064A2"/>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Pembukaan</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tanah</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10" name="Rectangle 9"/>
          <p:cNvSpPr/>
          <p:nvPr/>
        </p:nvSpPr>
        <p:spPr>
          <a:xfrm>
            <a:off x="323528" y="404664"/>
            <a:ext cx="8496944"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1200"/>
              </a:spcBef>
              <a:spcAft>
                <a:spcPts val="1000"/>
              </a:spcAft>
              <a:defRPr/>
            </a:pPr>
            <a:r>
              <a:rPr lang="fi-FI" sz="2800" kern="0" dirty="0" smtClean="0">
                <a:solidFill>
                  <a:schemeClr val="bg1"/>
                </a:solidFill>
                <a:effectLst>
                  <a:glow rad="127000">
                    <a:schemeClr val="tx1"/>
                  </a:glow>
                </a:effectLst>
                <a:latin typeface="Arial"/>
                <a:ea typeface="Calibri"/>
                <a:cs typeface="Arial"/>
              </a:rPr>
              <a:t>Pelbagai bencana dan kerosakan alam sekitar yang berlaku di seluruh dunia termasuk Malaysia umpamanya</a:t>
            </a:r>
            <a:endParaRPr kumimoji="0" lang="en-MY" sz="2800" b="0" i="0" u="none" strike="noStrike" kern="0" cap="none" spc="0" normalizeH="0" baseline="0" noProof="0" dirty="0">
              <a:solidFill>
                <a:schemeClr val="bg1"/>
              </a:solidFill>
              <a:effectLst>
                <a:glow rad="127000">
                  <a:schemeClr val="tx1"/>
                </a:glow>
              </a:effectLst>
              <a:uLnTx/>
              <a:uFillTx/>
              <a:latin typeface="Arial"/>
              <a:ea typeface="Calibri"/>
              <a:cs typeface="Arial"/>
            </a:endParaRPr>
          </a:p>
        </p:txBody>
      </p:sp>
    </p:spTree>
    <p:extLst>
      <p:ext uri="{BB962C8B-B14F-4D97-AF65-F5344CB8AC3E}">
        <p14:creationId xmlns:p14="http://schemas.microsoft.com/office/powerpoint/2010/main" val="33354150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16</a:t>
            </a:fld>
            <a:endParaRPr lang="en-MY" dirty="0"/>
          </a:p>
        </p:txBody>
      </p:sp>
      <p:sp>
        <p:nvSpPr>
          <p:cNvPr id="3" name="Freeform 2"/>
          <p:cNvSpPr/>
          <p:nvPr/>
        </p:nvSpPr>
        <p:spPr>
          <a:xfrm>
            <a:off x="467544" y="1058119"/>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C00000"/>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Banjir</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lumpur</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5" name="Freeform 4"/>
          <p:cNvSpPr/>
          <p:nvPr/>
        </p:nvSpPr>
        <p:spPr>
          <a:xfrm>
            <a:off x="465135" y="2048718"/>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C00000"/>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Jerebu</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tebal</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6" name="Freeform 5"/>
          <p:cNvSpPr/>
          <p:nvPr/>
        </p:nvSpPr>
        <p:spPr>
          <a:xfrm>
            <a:off x="465135" y="3039318"/>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C00000"/>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Tanah </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Runtuh</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7" name="Freeform 6"/>
          <p:cNvSpPr/>
          <p:nvPr/>
        </p:nvSpPr>
        <p:spPr>
          <a:xfrm>
            <a:off x="465135" y="4041493"/>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C00000"/>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Penularan</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wabak</a:t>
            </a:r>
            <a:r>
              <a:rPr lang="en-US" sz="2400" kern="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 </a:t>
            </a:r>
            <a:r>
              <a:rPr lang="en-US" sz="2400" kern="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penyakit</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8" name="Freeform 7"/>
          <p:cNvSpPr/>
          <p:nvPr/>
        </p:nvSpPr>
        <p:spPr>
          <a:xfrm>
            <a:off x="465135" y="5038843"/>
            <a:ext cx="3165088" cy="931761"/>
          </a:xfrm>
          <a:custGeom>
            <a:avLst/>
            <a:gdLst>
              <a:gd name="connsiteX0" fmla="*/ 0 w 3149119"/>
              <a:gd name="connsiteY0" fmla="*/ 165618 h 1656184"/>
              <a:gd name="connsiteX1" fmla="*/ 165618 w 3149119"/>
              <a:gd name="connsiteY1" fmla="*/ 0 h 1656184"/>
              <a:gd name="connsiteX2" fmla="*/ 2983501 w 3149119"/>
              <a:gd name="connsiteY2" fmla="*/ 0 h 1656184"/>
              <a:gd name="connsiteX3" fmla="*/ 3149119 w 3149119"/>
              <a:gd name="connsiteY3" fmla="*/ 165618 h 1656184"/>
              <a:gd name="connsiteX4" fmla="*/ 3149119 w 3149119"/>
              <a:gd name="connsiteY4" fmla="*/ 1490566 h 1656184"/>
              <a:gd name="connsiteX5" fmla="*/ 2983501 w 3149119"/>
              <a:gd name="connsiteY5" fmla="*/ 1656184 h 1656184"/>
              <a:gd name="connsiteX6" fmla="*/ 165618 w 3149119"/>
              <a:gd name="connsiteY6" fmla="*/ 1656184 h 1656184"/>
              <a:gd name="connsiteX7" fmla="*/ 0 w 3149119"/>
              <a:gd name="connsiteY7" fmla="*/ 1490566 h 1656184"/>
              <a:gd name="connsiteX8" fmla="*/ 0 w 3149119"/>
              <a:gd name="connsiteY8" fmla="*/ 165618 h 165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9119" h="1656184">
                <a:moveTo>
                  <a:pt x="0" y="165618"/>
                </a:moveTo>
                <a:cubicBezTo>
                  <a:pt x="0" y="74150"/>
                  <a:pt x="74150" y="0"/>
                  <a:pt x="165618" y="0"/>
                </a:cubicBezTo>
                <a:lnTo>
                  <a:pt x="2983501" y="0"/>
                </a:lnTo>
                <a:cubicBezTo>
                  <a:pt x="3074969" y="0"/>
                  <a:pt x="3149119" y="74150"/>
                  <a:pt x="3149119" y="165618"/>
                </a:cubicBezTo>
                <a:lnTo>
                  <a:pt x="3149119" y="1490566"/>
                </a:lnTo>
                <a:cubicBezTo>
                  <a:pt x="3149119" y="1582034"/>
                  <a:pt x="3074969" y="1656184"/>
                  <a:pt x="2983501" y="1656184"/>
                </a:cubicBezTo>
                <a:lnTo>
                  <a:pt x="165618" y="1656184"/>
                </a:lnTo>
                <a:cubicBezTo>
                  <a:pt x="74150" y="1656184"/>
                  <a:pt x="0" y="1582034"/>
                  <a:pt x="0" y="1490566"/>
                </a:cubicBezTo>
                <a:lnTo>
                  <a:pt x="0" y="165618"/>
                </a:lnTo>
                <a:close/>
              </a:path>
            </a:pathLst>
          </a:custGeom>
          <a:solidFill>
            <a:sysClr val="window" lastClr="FFFFFF"/>
          </a:solidFill>
          <a:ln w="38100" cap="flat" cmpd="sng" algn="ctr">
            <a:solidFill>
              <a:srgbClr val="C00000"/>
            </a:solidFill>
            <a:prstDash val="solid"/>
          </a:ln>
          <a:effectLst/>
        </p:spPr>
        <p:txBody>
          <a:bodyPr lIns="143758" tIns="143758" rIns="143758" bIns="143758"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Aft>
                <a:spcPct val="35000"/>
              </a:spcAft>
              <a:defRPr/>
            </a:pPr>
            <a:r>
              <a:rPr kumimoji="0" lang="en-US" sz="2400" b="0" i="0" u="none" strike="noStrike" kern="0" cap="none" spc="0" normalizeH="0" baseline="0" noProof="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rPr>
              <a:t>Kekurangan</a:t>
            </a:r>
            <a:r>
              <a:rPr kumimoji="0" lang="en-US" sz="2400" b="0" i="0" u="none" strike="noStrike" kern="0" cap="none" spc="0" normalizeH="0" baseline="0" noProof="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rPr>
              <a:t> </a:t>
            </a:r>
            <a:r>
              <a:rPr kumimoji="0" lang="en-US" sz="2400" b="0" i="0" u="none" strike="noStrike" kern="0" cap="none" spc="0" normalizeH="0" baseline="0" noProof="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rPr>
              <a:t>sumber</a:t>
            </a:r>
            <a:r>
              <a:rPr kumimoji="0" lang="en-US" sz="2400" b="0" i="0" u="none" strike="noStrike" kern="0" cap="none" spc="0" normalizeH="0" baseline="0" noProof="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rPr>
              <a:t> </a:t>
            </a:r>
            <a:r>
              <a:rPr kumimoji="0" lang="en-US" sz="2400" b="0" i="0" u="none" strike="noStrike" kern="0" cap="none" spc="0" normalizeH="0" baseline="0" noProof="0" dirty="0" err="1"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rPr>
              <a:t>bumi</a:t>
            </a:r>
            <a:endParaRPr kumimoji="0" lang="en-MY" sz="2400" b="0" i="0" u="none" strike="noStrike" kern="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
        <p:nvSpPr>
          <p:cNvPr id="9" name="Freeform 8"/>
          <p:cNvSpPr/>
          <p:nvPr/>
        </p:nvSpPr>
        <p:spPr>
          <a:xfrm>
            <a:off x="4499993" y="3614933"/>
            <a:ext cx="4032447" cy="1441158"/>
          </a:xfrm>
          <a:custGeom>
            <a:avLst/>
            <a:gdLst>
              <a:gd name="connsiteX0" fmla="*/ 0 w 5544617"/>
              <a:gd name="connsiteY0" fmla="*/ 0 h 1197625"/>
              <a:gd name="connsiteX1" fmla="*/ 5544617 w 5544617"/>
              <a:gd name="connsiteY1" fmla="*/ 0 h 1197625"/>
              <a:gd name="connsiteX2" fmla="*/ 5544617 w 5544617"/>
              <a:gd name="connsiteY2" fmla="*/ 1197625 h 1197625"/>
              <a:gd name="connsiteX3" fmla="*/ 0 w 5544617"/>
              <a:gd name="connsiteY3" fmla="*/ 1197625 h 1197625"/>
              <a:gd name="connsiteX4" fmla="*/ 0 w 5544617"/>
              <a:gd name="connsiteY4" fmla="*/ 0 h 119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4617" h="1197625">
                <a:moveTo>
                  <a:pt x="0" y="0"/>
                </a:moveTo>
                <a:lnTo>
                  <a:pt x="5544617" y="0"/>
                </a:lnTo>
                <a:lnTo>
                  <a:pt x="5544617" y="1197625"/>
                </a:lnTo>
                <a:lnTo>
                  <a:pt x="0" y="1197625"/>
                </a:lnTo>
                <a:lnTo>
                  <a:pt x="0" y="0"/>
                </a:lnTo>
                <a:close/>
              </a:path>
            </a:pathLst>
          </a:custGeom>
          <a:solidFill>
            <a:sysClr val="window" lastClr="FFFFFF"/>
          </a:solidFill>
          <a:ln w="38100" cap="flat" cmpd="sng" algn="ctr">
            <a:solidFill>
              <a:sysClr val="windowText" lastClr="000000"/>
            </a:solidFill>
            <a:prstDash val="solid"/>
          </a:ln>
          <a:effectLst/>
        </p:spPr>
        <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ms-MY" sz="2400" b="1" kern="0" dirty="0" smtClean="0">
                <a:ln w="3175" cmpd="sng">
                  <a:solidFill>
                    <a:srgbClr val="002060"/>
                  </a:solidFill>
                  <a:prstDash val="solid"/>
                </a:ln>
                <a:solidFill>
                  <a:srgbClr val="002060"/>
                </a:solidFill>
                <a:effectLst>
                  <a:outerShdw blurRad="63500" dir="3600000" algn="tl" rotWithShape="0">
                    <a:srgbClr val="000000">
                      <a:alpha val="70000"/>
                    </a:srgbClr>
                  </a:outerShdw>
                </a:effectLst>
                <a:latin typeface="Arial"/>
              </a:rPr>
              <a:t>Beberapa sekolah terpaksa ditutup</a:t>
            </a:r>
            <a:endParaRPr kumimoji="0" lang="en-MY" sz="2400" b="1" i="0" u="none" strike="noStrike" kern="1200" cap="none" spc="0" normalizeH="0" baseline="0" noProof="0" dirty="0">
              <a:ln w="3175" cmpd="sng">
                <a:solidFill>
                  <a:srgbClr val="002060"/>
                </a:solidFill>
                <a:prstDash val="solid"/>
              </a:ln>
              <a:solidFill>
                <a:srgbClr val="002060"/>
              </a:solidFill>
              <a:effectLst>
                <a:outerShdw blurRad="63500" dir="3600000" algn="tl" rotWithShape="0">
                  <a:srgbClr val="000000">
                    <a:alpha val="70000"/>
                  </a:srgbClr>
                </a:outerShdw>
              </a:effectLst>
              <a:uLnTx/>
              <a:uFillTx/>
              <a:latin typeface="Arial"/>
            </a:endParaRPr>
          </a:p>
        </p:txBody>
      </p:sp>
      <p:sp>
        <p:nvSpPr>
          <p:cNvPr id="10" name="Rectangle 9"/>
          <p:cNvSpPr/>
          <p:nvPr/>
        </p:nvSpPr>
        <p:spPr>
          <a:xfrm>
            <a:off x="4499993" y="1989880"/>
            <a:ext cx="4032447" cy="1441158"/>
          </a:xfrm>
          <a:prstGeom prst="rect">
            <a:avLst/>
          </a:prstGeom>
          <a:solidFill>
            <a:sysClr val="window" lastClr="FFFFFF"/>
          </a:solidFill>
          <a:ln w="38100" cap="flat" cmpd="sng" algn="ctr">
            <a:solidFill>
              <a:sysClr val="windowText" lastClr="000000"/>
            </a:solidFill>
            <a:prstDash val="solid"/>
          </a:ln>
          <a:effectLst/>
        </p:spPr>
        <p:txBody>
          <a:bodyPr spcFirstLastPara="0" vert="horz" wrap="square" lIns="199135" tIns="468000" rIns="199136" bIns="468000" numCol="1" spcCol="1270" anchor="ctr" anchorCtr="0">
            <a:noAutofit/>
          </a:bodyPr>
          <a:lstStyle/>
          <a:p>
            <a:pPr lvl="0" algn="ctr" defTabSz="1244600">
              <a:lnSpc>
                <a:spcPct val="90000"/>
              </a:lnSpc>
              <a:spcBef>
                <a:spcPct val="0"/>
              </a:spcBef>
              <a:spcAft>
                <a:spcPct val="35000"/>
              </a:spcAft>
            </a:pPr>
            <a:r>
              <a:rPr lang="it-IT" sz="2400" kern="0" dirty="0" smtClean="0">
                <a:ln w="3175" cmpd="sng">
                  <a:solidFill>
                    <a:srgbClr val="FFC000"/>
                  </a:solidFill>
                  <a:prstDash val="solid"/>
                </a:ln>
                <a:solidFill>
                  <a:srgbClr val="FFC000"/>
                </a:solidFill>
                <a:effectLst>
                  <a:glow rad="101600">
                    <a:sysClr val="windowText" lastClr="000000"/>
                  </a:glow>
                  <a:outerShdw blurRad="63500" dir="3600000" algn="tl" rotWithShape="0">
                    <a:srgbClr val="000000">
                      <a:alpha val="70000"/>
                    </a:srgbClr>
                  </a:outerShdw>
                </a:effectLst>
                <a:latin typeface="Arial"/>
              </a:rPr>
              <a:t>Menjejaskan kesihatan masyarakat</a:t>
            </a:r>
            <a:endParaRPr kumimoji="0" lang="en-MY" sz="2400" b="0" i="0" u="none" strike="noStrike" kern="1200" cap="none" spc="0" normalizeH="0" baseline="0" noProof="0" dirty="0">
              <a:ln w="3175" cmpd="sng">
                <a:solidFill>
                  <a:srgbClr val="FFC000"/>
                </a:solidFill>
                <a:prstDash val="solid"/>
              </a:ln>
              <a:solidFill>
                <a:srgbClr val="FFC000"/>
              </a:solidFill>
              <a:effectLst>
                <a:glow rad="101600">
                  <a:sysClr val="windowText" lastClr="000000"/>
                </a:glow>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3137708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17</a:t>
            </a:fld>
            <a:endParaRPr lang="en-MY" dirty="0"/>
          </a:p>
        </p:txBody>
      </p:sp>
      <p:sp>
        <p:nvSpPr>
          <p:cNvPr id="3" name="Rectangle 2"/>
          <p:cNvSpPr/>
          <p:nvPr/>
        </p:nvSpPr>
        <p:spPr>
          <a:xfrm>
            <a:off x="601640" y="529516"/>
            <a:ext cx="8001000" cy="523220"/>
          </a:xfrm>
          <a:prstGeom prst="rect">
            <a:avLst/>
          </a:prstGeom>
        </p:spPr>
        <p:txBody>
          <a:bodyPr wrap="square">
            <a:spAutoFit/>
          </a:bodyPr>
          <a:lstStyle/>
          <a:p>
            <a:pPr lvl="0" algn="ctr">
              <a:spcAft>
                <a:spcPts val="1000"/>
              </a:spcAft>
            </a:pPr>
            <a:r>
              <a:rPr lang="fi-FI" sz="2800" dirty="0" smtClean="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a:ea typeface="Times New Roman"/>
                <a:cs typeface="Arial"/>
              </a:rPr>
              <a:t>Situasi ini dapat dielakkan jika kita mempunyai</a:t>
            </a:r>
            <a:endParaRPr lang="fi-FI" sz="2800" dirty="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a:ea typeface="Times New Roman"/>
              <a:cs typeface="Arial"/>
            </a:endParaRPr>
          </a:p>
        </p:txBody>
      </p:sp>
      <p:sp>
        <p:nvSpPr>
          <p:cNvPr id="5" name="Freeform 17"/>
          <p:cNvSpPr/>
          <p:nvPr/>
        </p:nvSpPr>
        <p:spPr>
          <a:xfrm>
            <a:off x="226625" y="1486400"/>
            <a:ext cx="5029200" cy="1981200"/>
          </a:xfrm>
          <a:prstGeom prst="rect">
            <a:avLst/>
          </a:prstGeom>
          <a:gradFill rotWithShape="1">
            <a:gsLst>
              <a:gs pos="0">
                <a:srgbClr val="005BD3">
                  <a:shade val="51000"/>
                  <a:satMod val="130000"/>
                </a:srgbClr>
              </a:gs>
              <a:gs pos="80000">
                <a:srgbClr val="005BD3">
                  <a:shade val="93000"/>
                  <a:satMod val="130000"/>
                </a:srgbClr>
              </a:gs>
              <a:gs pos="100000">
                <a:srgbClr val="005BD3">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spcFirstLastPara="0" vert="horz" wrap="square" lIns="146744" tIns="146744" rIns="146744" bIns="146744" numCol="1" spcCol="1270" anchor="ctr" anchorCtr="0">
            <a:noAutofit/>
          </a:bodyPr>
          <a:lstStyle/>
          <a:p>
            <a:pPr lvl="0" algn="ctr" defTabSz="1022350">
              <a:lnSpc>
                <a:spcPct val="90000"/>
              </a:lnSpc>
              <a:spcBef>
                <a:spcPct val="0"/>
              </a:spcBef>
              <a:spcAft>
                <a:spcPct val="35000"/>
              </a:spcAft>
            </a:pP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Tahap</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kesedaran</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yang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tinggi</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dan</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menjalankan</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tanggungjawab</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masing</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masing</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terhadap</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kelestraian</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alam</a:t>
            </a:r>
            <a:r>
              <a:rPr lang="en-MY" sz="240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 </a:t>
            </a:r>
            <a:r>
              <a:rPr lang="en-MY" sz="2400" dirty="0" err="1"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sekitar</a:t>
            </a:r>
            <a:endParaRPr kumimoji="0" lang="en-MY" sz="2400" b="0" i="0" u="none" strike="noStrike" kern="120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a typeface="+mn-ea"/>
              <a:cs typeface="+mn-cs"/>
            </a:endParaRPr>
          </a:p>
        </p:txBody>
      </p:sp>
      <p:sp>
        <p:nvSpPr>
          <p:cNvPr id="6" name="Rectangle 5"/>
          <p:cNvSpPr/>
          <p:nvPr/>
        </p:nvSpPr>
        <p:spPr>
          <a:xfrm>
            <a:off x="3886200" y="3867400"/>
            <a:ext cx="5029200" cy="200000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25400" cap="flat" cmpd="sng" algn="ctr">
            <a:solidFill>
              <a:srgbClr val="C00000"/>
            </a:solidFill>
            <a:prstDash val="solid"/>
          </a:ln>
          <a:effectLst/>
        </p:spPr>
        <p:txBody>
          <a:bodyPr spcFirstLastPara="0" vert="horz" wrap="square" lIns="130980" tIns="130980" rIns="130980" bIns="130980" numCol="1" spcCol="1270" anchor="ctr" anchorCtr="0">
            <a:noAutofit/>
          </a:bodyPr>
          <a:lstStyle/>
          <a:p>
            <a:pPr lvl="0" algn="ctr" defTabSz="1022350">
              <a:lnSpc>
                <a:spcPct val="90000"/>
              </a:lnSpc>
              <a:spcBef>
                <a:spcPct val="0"/>
              </a:spcBef>
              <a:spcAft>
                <a:spcPct val="35000"/>
              </a:spcAft>
            </a:pPr>
            <a:r>
              <a:rPr lang="fi-FI" sz="280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Semoga alam sekitar seimbang dan ancaman terhadap masyarakat</a:t>
            </a:r>
            <a:endParaRPr kumimoji="0" lang="en-MY" sz="28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ndParaRPr>
          </a:p>
        </p:txBody>
      </p:sp>
      <p:sp>
        <p:nvSpPr>
          <p:cNvPr id="7" name="Right Arrow 6"/>
          <p:cNvSpPr/>
          <p:nvPr/>
        </p:nvSpPr>
        <p:spPr>
          <a:xfrm>
            <a:off x="3284987" y="2995488"/>
            <a:ext cx="1791069" cy="1234112"/>
          </a:xfrm>
          <a:prstGeom prst="rightArrow">
            <a:avLst/>
          </a:prstGeom>
          <a:solidFill>
            <a:sysClr val="window" lastClr="FFFFFF"/>
          </a:solidFill>
          <a:ln w="28575" cap="flat" cmpd="sng" algn="ctr">
            <a:solidFill>
              <a:schemeClr val="tx1"/>
            </a:solidFill>
            <a:prstDash val="solid"/>
          </a:ln>
          <a:effectLst>
            <a:glow rad="101600">
              <a:srgbClr val="151515">
                <a:alpha val="60000"/>
              </a:srgbClr>
            </a:glow>
            <a:outerShdw blurRad="50800" dist="38100" dir="5400000" algn="t" rotWithShape="0">
              <a:prstClr val="black">
                <a:alpha val="40000"/>
              </a:prstClr>
            </a:outerShdw>
          </a:effectLst>
        </p:spPr>
        <p:txBody>
          <a:bodyPr spcFirstLastPara="0" vert="horz" wrap="square" lIns="0" tIns="165122" rIns="211729" bIns="165122" numCol="1" spcCol="1270" anchor="ctr" anchorCtr="0">
            <a:noAutofit/>
          </a:bodyPr>
          <a:lstStyle/>
          <a:p>
            <a:pPr marL="0" marR="0" lvl="0" indent="0" algn="ctr" defTabSz="889000" eaLnBrk="1" fontAlgn="auto" latinLnBrk="0" hangingPunct="1">
              <a:lnSpc>
                <a:spcPct val="90000"/>
              </a:lnSpc>
              <a:spcBef>
                <a:spcPct val="0"/>
              </a:spcBef>
              <a:spcAft>
                <a:spcPct val="35000"/>
              </a:spcAft>
              <a:buClrTx/>
              <a:buSzTx/>
              <a:buFontTx/>
              <a:buNone/>
              <a:tabLst/>
              <a:defRPr/>
            </a:pPr>
            <a:endParaRPr kumimoji="0" lang="en-MY" sz="2000" b="1" i="0" u="none" strike="noStrike" kern="1200" normalizeH="0" baseline="0" noProof="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Arial"/>
              <a:ea typeface="+mn-ea"/>
              <a:cs typeface="+mn-cs"/>
            </a:endParaRPr>
          </a:p>
        </p:txBody>
      </p:sp>
    </p:spTree>
    <p:extLst>
      <p:ext uri="{BB962C8B-B14F-4D97-AF65-F5344CB8AC3E}">
        <p14:creationId xmlns:p14="http://schemas.microsoft.com/office/powerpoint/2010/main" val="3384585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18</a:t>
            </a:fld>
            <a:endParaRPr lang="en-MY" dirty="0"/>
          </a:p>
        </p:txBody>
      </p:sp>
      <p:sp>
        <p:nvSpPr>
          <p:cNvPr id="3" name="Rectangle 2"/>
          <p:cNvSpPr/>
          <p:nvPr/>
        </p:nvSpPr>
        <p:spPr>
          <a:xfrm>
            <a:off x="304800" y="476672"/>
            <a:ext cx="7776864" cy="2336659"/>
          </a:xfrm>
          <a:prstGeom prst="rect">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b="100000"/>
            </a:path>
            <a:tileRect t="-100000" r="-100000"/>
          </a:gradFill>
          <a:ln w="38100" cap="flat" cmpd="sng" algn="ctr">
            <a:solidFill>
              <a:schemeClr val="bg1"/>
            </a:solidFill>
            <a:prstDash val="solid"/>
          </a:ln>
          <a:effectLst/>
        </p:spPr>
        <p:txBody>
          <a:bodyPr spcFirstLastPara="0" vert="horz" wrap="square" lIns="142703" tIns="142703" rIns="1722378" bIns="142703"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Bef>
                <a:spcPct val="0"/>
              </a:spcBef>
              <a:spcAft>
                <a:spcPct val="35000"/>
              </a:spcAft>
            </a:pP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Jika</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kita</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lambat</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menginsafi</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dan</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membentuk</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satu</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budaya</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positif</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ke</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arah</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melestarikan</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penjagaan</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alam</a:t>
            </a:r>
            <a:r>
              <a:rPr lang="en-MY" sz="2800" dirty="0"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 </a:t>
            </a:r>
            <a:r>
              <a:rPr lang="en-MY" sz="2800" dirty="0" err="1" smtClean="0">
                <a:ln>
                  <a:solidFill>
                    <a:schemeClr val="bg1"/>
                  </a:solidFill>
                </a:ln>
                <a:solidFill>
                  <a:schemeClr val="bg1"/>
                </a:solidFill>
                <a:effectLst>
                  <a:glow rad="101600">
                    <a:schemeClr val="tx1"/>
                  </a:glow>
                  <a:outerShdw blurRad="38100" dist="38100" dir="2700000" algn="tl">
                    <a:srgbClr val="000000">
                      <a:alpha val="43137"/>
                    </a:srgbClr>
                  </a:outerShdw>
                </a:effectLst>
                <a:latin typeface="Arial"/>
              </a:rPr>
              <a:t>sekitar</a:t>
            </a:r>
            <a:endParaRPr kumimoji="0" lang="en-MY" sz="2800" i="0" u="none" strike="noStrike" kern="1200" cap="none" spc="0" normalizeH="0" baseline="0" noProof="0" dirty="0">
              <a:ln>
                <a:solidFill>
                  <a:schemeClr val="bg1"/>
                </a:solidFill>
              </a:ln>
              <a:solidFill>
                <a:schemeClr val="bg1"/>
              </a:solidFill>
              <a:effectLst>
                <a:glow rad="101600">
                  <a:schemeClr val="tx1"/>
                </a:glow>
                <a:outerShdw blurRad="38100" dist="38100" dir="2700000" algn="tl">
                  <a:srgbClr val="000000">
                    <a:alpha val="43137"/>
                  </a:srgbClr>
                </a:outerShdw>
              </a:effectLst>
              <a:uLnTx/>
              <a:uFillTx/>
              <a:latin typeface="Arial"/>
            </a:endParaRPr>
          </a:p>
        </p:txBody>
      </p:sp>
      <p:sp>
        <p:nvSpPr>
          <p:cNvPr id="5" name="Rectangle 4"/>
          <p:cNvSpPr/>
          <p:nvPr/>
        </p:nvSpPr>
        <p:spPr>
          <a:xfrm>
            <a:off x="1240905" y="2914143"/>
            <a:ext cx="5472608" cy="1378953"/>
          </a:xfrm>
          <a:prstGeom prst="rect">
            <a:avLst/>
          </a:prstGeom>
          <a:ln/>
        </p:spPr>
        <p:style>
          <a:lnRef idx="3">
            <a:schemeClr val="lt1"/>
          </a:lnRef>
          <a:fillRef idx="1">
            <a:schemeClr val="accent6"/>
          </a:fillRef>
          <a:effectRef idx="1">
            <a:schemeClr val="accent6"/>
          </a:effectRef>
          <a:fontRef idx="minor">
            <a:schemeClr val="lt1"/>
          </a:fontRef>
        </p:style>
        <p:txBody>
          <a:bodyPr spcFirstLastPara="0" vert="horz" wrap="square" lIns="142703" tIns="142703" rIns="216000" bIns="142703"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111250">
              <a:lnSpc>
                <a:spcPct val="90000"/>
              </a:lnSpc>
              <a:spcBef>
                <a:spcPct val="0"/>
              </a:spcBef>
              <a:spcAft>
                <a:spcPct val="35000"/>
              </a:spcAft>
            </a:pPr>
            <a:r>
              <a:rPr lang="en-US" sz="2400" dirty="0" err="1"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Kemusnahan</a:t>
            </a:r>
            <a:r>
              <a:rPr lang="en-US" sz="2400" dirty="0"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 </a:t>
            </a:r>
            <a:r>
              <a:rPr lang="en-US" sz="2400" dirty="0" err="1"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dan</a:t>
            </a:r>
            <a:r>
              <a:rPr lang="en-US" sz="2400" dirty="0"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 </a:t>
            </a:r>
            <a:r>
              <a:rPr lang="en-US" sz="2400" dirty="0" err="1"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pencemaran</a:t>
            </a:r>
            <a:r>
              <a:rPr lang="en-US" sz="2400" dirty="0"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 </a:t>
            </a:r>
            <a:r>
              <a:rPr lang="en-US" sz="2400" dirty="0" err="1"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alam</a:t>
            </a:r>
            <a:r>
              <a:rPr lang="en-US" sz="2400" dirty="0"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 </a:t>
            </a:r>
            <a:r>
              <a:rPr lang="en-US" sz="2400" dirty="0" err="1"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sekitar</a:t>
            </a:r>
            <a:r>
              <a:rPr lang="en-US" sz="2400" dirty="0"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 </a:t>
            </a:r>
            <a:r>
              <a:rPr lang="en-US" sz="2400" dirty="0" err="1" smtClean="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latin typeface="Arial"/>
              </a:rPr>
              <a:t>serius</a:t>
            </a:r>
            <a:endParaRPr kumimoji="0" lang="en-MY" sz="2400" b="0" i="0" u="none" strike="noStrike" kern="1200" cap="none" spc="0" normalizeH="0" baseline="0" noProof="0" dirty="0">
              <a:ln w="3175" cmpd="sng">
                <a:solidFill>
                  <a:srgbClr val="FFFFFF"/>
                </a:solidFill>
                <a:prstDash val="solid"/>
              </a:ln>
              <a:solidFill>
                <a:srgbClr val="FFFFFF"/>
              </a:solidFill>
              <a:effectLst>
                <a:glow rad="101600">
                  <a:schemeClr val="tx1"/>
                </a:glow>
                <a:outerShdw blurRad="38100" dist="38100" dir="2700000" algn="tl">
                  <a:srgbClr val="000000">
                    <a:alpha val="43137"/>
                  </a:srgbClr>
                </a:outerShdw>
              </a:effectLst>
              <a:uLnTx/>
              <a:uFillTx/>
              <a:latin typeface="Arial"/>
            </a:endParaRPr>
          </a:p>
        </p:txBody>
      </p:sp>
      <p:sp>
        <p:nvSpPr>
          <p:cNvPr id="6" name="Curved Left Arrow 5"/>
          <p:cNvSpPr/>
          <p:nvPr/>
        </p:nvSpPr>
        <p:spPr>
          <a:xfrm>
            <a:off x="6515141" y="1454182"/>
            <a:ext cx="2324059" cy="3009934"/>
          </a:xfrm>
          <a:prstGeom prst="curvedLeftArrow">
            <a:avLst/>
          </a:prstGeom>
          <a:solidFill>
            <a:sysClr val="window" lastClr="FFFFFF"/>
          </a:solidFill>
          <a:ln w="25400" cap="flat" cmpd="sng" algn="ctr">
            <a:solidFill>
              <a:sysClr val="window" lastClr="FFFFFF">
                <a:alpha val="90000"/>
              </a:sysClr>
            </a:solidFill>
            <a:prstDash val="solid"/>
          </a:ln>
          <a:effectLst>
            <a:glow rad="127000">
              <a:srgbClr val="00B050"/>
            </a:glow>
          </a:effectLst>
        </p:spPr>
        <p:txBody>
          <a:bodyPr spcFirstLastPara="0" vert="horz" wrap="square" lIns="282671" tIns="45720" rIns="282671" bIns="306366"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600200" eaLnBrk="1" fontAlgn="auto" latinLnBrk="0" hangingPunct="1">
              <a:lnSpc>
                <a:spcPct val="90000"/>
              </a:lnSpc>
              <a:spcBef>
                <a:spcPct val="0"/>
              </a:spcBef>
              <a:spcAft>
                <a:spcPct val="35000"/>
              </a:spcAft>
              <a:buClrTx/>
              <a:buSzTx/>
              <a:buFontTx/>
              <a:buNone/>
              <a:tabLst/>
              <a:defRPr/>
            </a:pPr>
            <a:endParaRPr kumimoji="0" lang="en-MY" sz="3600" b="0" i="0" u="none" strike="noStrike" kern="1200" cap="none" spc="0" normalizeH="0" baseline="0" noProof="0">
              <a:ln>
                <a:noFill/>
              </a:ln>
              <a:solidFill>
                <a:sysClr val="windowText" lastClr="000000">
                  <a:hueOff val="0"/>
                  <a:satOff val="0"/>
                  <a:lumOff val="0"/>
                  <a:alphaOff val="0"/>
                </a:sysClr>
              </a:solidFill>
              <a:effectLst/>
              <a:uLnTx/>
              <a:uFillTx/>
              <a:latin typeface="Arial"/>
              <a:ea typeface="+mn-ea"/>
              <a:cs typeface="+mn-cs"/>
            </a:endParaRPr>
          </a:p>
        </p:txBody>
      </p:sp>
      <p:sp>
        <p:nvSpPr>
          <p:cNvPr id="10" name="Rectangle 9"/>
          <p:cNvSpPr/>
          <p:nvPr/>
        </p:nvSpPr>
        <p:spPr>
          <a:xfrm>
            <a:off x="450393" y="4725144"/>
            <a:ext cx="8298071" cy="1221939"/>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a:ln w="25400" cap="flat" cmpd="sng" algn="ctr">
            <a:solidFill>
              <a:srgbClr val="FF99CC"/>
            </a:solidFill>
            <a:prstDash val="solid"/>
          </a:ln>
          <a:effectLst/>
        </p:spPr>
        <p:txBody>
          <a:bodyPr spcFirstLastPara="0" vert="horz" wrap="square" lIns="146333" tIns="146333" rIns="146333" bIns="146333" numCol="1" spcCol="1270" anchor="ctr" anchorCtr="0">
            <a:noAutofit/>
          </a:bodyPr>
          <a:lstStyle/>
          <a:p>
            <a:pPr lvl="0" algn="ctr" defTabSz="1022350">
              <a:lnSpc>
                <a:spcPct val="90000"/>
              </a:lnSpc>
              <a:spcBef>
                <a:spcPct val="0"/>
              </a:spcBef>
              <a:spcAft>
                <a:spcPct val="35000"/>
              </a:spcAft>
            </a:pPr>
            <a:r>
              <a:rPr lang="ms-MY" sz="2600" dirty="0" smtClean="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Arial"/>
              </a:rPr>
              <a:t>Marilah sama – smaa beriltizam untuk memastikan negara ini terus sihat dan sejahteraan dengan keindahan alam sekitar yang terpelihara</a:t>
            </a:r>
            <a:endParaRPr kumimoji="0" lang="en-MY" sz="2600" b="0" i="0" u="none" strike="noStrike" kern="1200" cap="none" spc="0" normalizeH="0" baseline="0" noProof="0" dirty="0">
              <a:ln w="317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1756473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19</a:t>
            </a:fld>
            <a:endParaRPr lang="en-MY" dirty="0"/>
          </a:p>
        </p:txBody>
      </p:sp>
      <p:sp>
        <p:nvSpPr>
          <p:cNvPr id="3" name="Rectangle 2"/>
          <p:cNvSpPr/>
          <p:nvPr/>
        </p:nvSpPr>
        <p:spPr>
          <a:xfrm>
            <a:off x="251520" y="260648"/>
            <a:ext cx="8568952" cy="954107"/>
          </a:xfrm>
          <a:prstGeom prst="rect">
            <a:avLst/>
          </a:prstGeom>
        </p:spPr>
        <p:txBody>
          <a:bodyPr wrap="square">
            <a:spAutoFit/>
          </a:bodyPr>
          <a:lstStyle/>
          <a:p>
            <a:pPr lvl="0" algn="ctr">
              <a:spcAft>
                <a:spcPts val="1000"/>
              </a:spcAft>
            </a:pPr>
            <a:r>
              <a:rPr lang="fi-FI" sz="2800" dirty="0" smtClean="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a:ea typeface="Times New Roman"/>
                <a:cs typeface="Arial"/>
              </a:rPr>
              <a:t>Sebagai langkah permulaan ke arah membudayakan gaya hidup lestari</a:t>
            </a:r>
            <a:endParaRPr lang="fi-FI" sz="2800" dirty="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a:ea typeface="Times New Roman"/>
              <a:cs typeface="Arial"/>
            </a:endParaRPr>
          </a:p>
        </p:txBody>
      </p:sp>
      <p:sp>
        <p:nvSpPr>
          <p:cNvPr id="8" name="Rectangle 7"/>
          <p:cNvSpPr/>
          <p:nvPr/>
        </p:nvSpPr>
        <p:spPr>
          <a:xfrm>
            <a:off x="3275856" y="1524000"/>
            <a:ext cx="2304256" cy="1569660"/>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sv-SE"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Calibri"/>
              </a:rPr>
              <a:t>Membuang sampah dibekas yang disediakan</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9" name="Rectangle 8"/>
          <p:cNvSpPr/>
          <p:nvPr/>
        </p:nvSpPr>
        <p:spPr>
          <a:xfrm>
            <a:off x="431800" y="1724615"/>
            <a:ext cx="2700040" cy="1200329"/>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ms-MY" sz="2400" kern="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Bergotong royong menjaga persekitaran </a:t>
            </a:r>
            <a:endParaRPr kumimoji="0" lang="en-MY" sz="1600" b="0" i="0" u="none" strike="noStrike" kern="0" cap="none" spc="0" normalizeH="0" baseline="0" noProof="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endParaRPr>
          </a:p>
        </p:txBody>
      </p:sp>
      <p:sp>
        <p:nvSpPr>
          <p:cNvPr id="10" name="Rectangle 9"/>
          <p:cNvSpPr/>
          <p:nvPr/>
        </p:nvSpPr>
        <p:spPr>
          <a:xfrm>
            <a:off x="5724128" y="1724615"/>
            <a:ext cx="2700040" cy="1200329"/>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ms-MY" sz="2400" kern="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Berjimat cermat dalam air dan elektrik</a:t>
            </a:r>
            <a:endParaRPr kumimoji="0" lang="en-MY" sz="1600" b="0" i="0" u="none" strike="noStrike" kern="0" cap="none" spc="0" normalizeH="0" baseline="0" noProof="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endParaRPr>
          </a:p>
        </p:txBody>
      </p:sp>
      <p:sp>
        <p:nvSpPr>
          <p:cNvPr id="11" name="Rectangle 10"/>
          <p:cNvSpPr/>
          <p:nvPr/>
        </p:nvSpPr>
        <p:spPr>
          <a:xfrm>
            <a:off x="629692" y="3095777"/>
            <a:ext cx="2304256" cy="3416320"/>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sv-SE"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Calibri"/>
              </a:rPr>
              <a:t>Mencipta hobi baru seperti menanam pokok dan tumbuhan berasaskan makanan seperi herba dan sayuran</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12" name="Rectangle 11"/>
          <p:cNvSpPr/>
          <p:nvPr/>
        </p:nvSpPr>
        <p:spPr>
          <a:xfrm>
            <a:off x="3185976" y="3356992"/>
            <a:ext cx="2700040" cy="1938992"/>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ms-MY" sz="2400" kern="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Menggunakan pengangkutan awam atau berkongsi kenderaan</a:t>
            </a:r>
            <a:endParaRPr kumimoji="0" lang="en-MY" sz="1600" b="0" i="0" u="none" strike="noStrike" kern="0" cap="none" spc="0" normalizeH="0" baseline="0" noProof="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endParaRPr>
          </a:p>
        </p:txBody>
      </p:sp>
      <p:sp>
        <p:nvSpPr>
          <p:cNvPr id="13" name="Rectangle 12"/>
          <p:cNvSpPr/>
          <p:nvPr/>
        </p:nvSpPr>
        <p:spPr>
          <a:xfrm>
            <a:off x="6119912" y="3650248"/>
            <a:ext cx="2304256" cy="1938992"/>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sv-SE"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Calibri"/>
              </a:rPr>
              <a:t>Amalkan 3R</a:t>
            </a:r>
          </a:p>
          <a:p>
            <a:pPr lvl="0" algn="ctr">
              <a:defRPr/>
            </a:pPr>
            <a:r>
              <a:rPr kumimoji="0" lang="sv-SE" sz="2400" b="0" i="0" u="none" strike="noStrike" kern="0" cap="none" spc="0" normalizeH="0" baseline="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rPr>
              <a:t>Reuse</a:t>
            </a:r>
          </a:p>
          <a:p>
            <a:pPr lvl="0" algn="ctr">
              <a:defRPr/>
            </a:pPr>
            <a:r>
              <a:rPr lang="sv-SE"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rPr>
              <a:t>Recycle</a:t>
            </a:r>
          </a:p>
          <a:p>
            <a:pPr lvl="0" algn="ctr">
              <a:defRPr/>
            </a:pPr>
            <a:r>
              <a:rPr kumimoji="0" lang="sv-SE" sz="2400" b="0" i="0" u="none" strike="noStrike" kern="0" cap="none" spc="0" normalizeH="0" baseline="0" noProof="0" dirty="0" smtClean="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rPr>
              <a:t>Reduce</a:t>
            </a:r>
          </a:p>
          <a:p>
            <a:pPr lvl="0" algn="ctr">
              <a:defRPr/>
            </a:pP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13414648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D Lama\KHUTBAH MULTIMEDIA\2015\23 OKT 2015\backgroun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3981"/>
            <a:ext cx="9149308" cy="6861981"/>
          </a:xfrm>
          <a:prstGeom prst="rect">
            <a:avLst/>
          </a:prstGeom>
          <a:noFill/>
          <a:extLst>
            <a:ext uri="{909E8E84-426E-40DD-AFC4-6F175D3DCCD1}">
              <a14:hiddenFill xmlns:a14="http://schemas.microsoft.com/office/drawing/2010/main">
                <a:solidFill>
                  <a:srgbClr val="FFFFFF"/>
                </a:solidFill>
              </a14:hiddenFill>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a:t>
            </a:fld>
            <a:endParaRPr lang="en-MY" dirty="0"/>
          </a:p>
        </p:txBody>
      </p:sp>
      <p:sp>
        <p:nvSpPr>
          <p:cNvPr id="2" name="Rectangle 1"/>
          <p:cNvSpPr/>
          <p:nvPr/>
        </p:nvSpPr>
        <p:spPr>
          <a:xfrm>
            <a:off x="3779912" y="2420888"/>
            <a:ext cx="2095445" cy="1015663"/>
          </a:xfrm>
          <a:prstGeom prst="rect">
            <a:avLst/>
          </a:prstGeom>
        </p:spPr>
        <p:txBody>
          <a:bodyPr wrap="none">
            <a:spAutoFit/>
          </a:bodyPr>
          <a:lstStyle/>
          <a:p>
            <a:r>
              <a:rPr lang="ar-SA" sz="60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اَلْحَمْدُ ِللهِ</a:t>
            </a:r>
            <a:endParaRPr lang="en-MY" sz="6000"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2251331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Diagram 3"/>
          <p:cNvGraphicFramePr/>
          <p:nvPr/>
        </p:nvGraphicFramePr>
        <p:xfrm>
          <a:off x="381000" y="152400"/>
          <a:ext cx="85344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21</a:t>
            </a:fld>
            <a:endParaRPr lang="en-MY" dirty="0"/>
          </a:p>
        </p:txBody>
      </p:sp>
      <p:sp>
        <p:nvSpPr>
          <p:cNvPr id="3" name="Rectangle 2"/>
          <p:cNvSpPr/>
          <p:nvPr/>
        </p:nvSpPr>
        <p:spPr>
          <a:xfrm>
            <a:off x="251520" y="260648"/>
            <a:ext cx="8568952" cy="523220"/>
          </a:xfrm>
          <a:prstGeom prst="rect">
            <a:avLst/>
          </a:prstGeom>
        </p:spPr>
        <p:txBody>
          <a:bodyPr wrap="square">
            <a:spAutoFit/>
          </a:bodyPr>
          <a:lstStyle/>
          <a:p>
            <a:pPr lvl="0" algn="ctr">
              <a:spcAft>
                <a:spcPts val="1000"/>
              </a:spcAft>
            </a:pPr>
            <a:r>
              <a:rPr lang="fi-FI" sz="2800" dirty="0" smtClean="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a:ea typeface="Times New Roman"/>
                <a:cs typeface="Arial"/>
              </a:rPr>
              <a:t>Kesimpulannya</a:t>
            </a:r>
            <a:endParaRPr lang="fi-FI" sz="2800" dirty="0">
              <a:ln w="3175">
                <a:solidFill>
                  <a:schemeClr val="bg1"/>
                </a:solidFill>
              </a:ln>
              <a:solidFill>
                <a:schemeClr val="bg1"/>
              </a:solidFill>
              <a:effectLst>
                <a:glow rad="101600">
                  <a:schemeClr val="tx1"/>
                </a:glow>
                <a:outerShdw blurRad="38100" dist="38100" dir="2700000" algn="tl">
                  <a:srgbClr val="000000">
                    <a:alpha val="43137"/>
                  </a:srgbClr>
                </a:outerShdw>
              </a:effectLst>
              <a:latin typeface="Arial"/>
              <a:ea typeface="Times New Roman"/>
              <a:cs typeface="Arial"/>
            </a:endParaRPr>
          </a:p>
        </p:txBody>
      </p:sp>
      <p:sp>
        <p:nvSpPr>
          <p:cNvPr id="6" name="Freeform 7"/>
          <p:cNvSpPr/>
          <p:nvPr/>
        </p:nvSpPr>
        <p:spPr bwMode="auto">
          <a:xfrm>
            <a:off x="395796" y="2225170"/>
            <a:ext cx="8280400" cy="1486490"/>
          </a:xfrm>
          <a:prstGeom prst="flowChartDocument">
            <a:avLst/>
          </a:prstGeom>
          <a:solidFill>
            <a:sysClr val="window" lastClr="FFFFFF"/>
          </a:solidFill>
          <a:ln w="38100" cap="flat" cmpd="sng" algn="ctr">
            <a:solidFill>
              <a:srgbClr val="68007F"/>
            </a:solidFill>
            <a:prstDash val="solid"/>
          </a:ln>
          <a:effectLst/>
        </p:spPr>
        <p:txBody>
          <a:bodyPr lIns="179244" tIns="179244" rIns="179244" bIns="179244"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44600">
              <a:lnSpc>
                <a:spcPct val="90000"/>
              </a:lnSpc>
              <a:spcAft>
                <a:spcPct val="35000"/>
              </a:spcAft>
              <a:defRPr/>
            </a:pPr>
            <a:r>
              <a:rPr lang="sv-SE" sz="2400" kern="0" dirty="0" smtClean="0">
                <a:ln w="3175" cmpd="sng">
                  <a:solidFill>
                    <a:srgbClr val="68007F">
                      <a:lumMod val="50000"/>
                    </a:srgbClr>
                  </a:solidFill>
                  <a:prstDash val="solid"/>
                </a:ln>
                <a:solidFill>
                  <a:srgbClr val="68007F">
                    <a:lumMod val="75000"/>
                  </a:srgbClr>
                </a:solidFill>
                <a:effectLst>
                  <a:outerShdw blurRad="63500" dir="3600000" algn="tl" rotWithShape="0">
                    <a:srgbClr val="000000">
                      <a:alpha val="70000"/>
                    </a:srgbClr>
                  </a:outerShdw>
                </a:effectLst>
                <a:latin typeface="Arial"/>
              </a:rPr>
              <a:t>Dimakmurkan dengan sebaik – baiknya diperingkat :</a:t>
            </a:r>
          </a:p>
          <a:p>
            <a:pPr lvl="0" algn="ctr" defTabSz="1244600">
              <a:lnSpc>
                <a:spcPct val="90000"/>
              </a:lnSpc>
              <a:spcAft>
                <a:spcPct val="35000"/>
              </a:spcAft>
              <a:defRPr/>
            </a:pPr>
            <a:r>
              <a:rPr kumimoji="0" lang="sv-SE" sz="2400" b="0" i="0" u="none" strike="noStrike" kern="0" cap="none" spc="0" normalizeH="0" baseline="0" noProof="0" dirty="0" smtClean="0">
                <a:ln w="3175" cmpd="sng">
                  <a:solidFill>
                    <a:srgbClr val="68007F">
                      <a:lumMod val="50000"/>
                    </a:srgbClr>
                  </a:solidFill>
                  <a:prstDash val="solid"/>
                </a:ln>
                <a:solidFill>
                  <a:srgbClr val="68007F">
                    <a:lumMod val="75000"/>
                  </a:srgbClr>
                </a:solidFill>
                <a:effectLst>
                  <a:outerShdw blurRad="63500" dir="3600000" algn="tl" rotWithShape="0">
                    <a:srgbClr val="000000">
                      <a:alpha val="70000"/>
                    </a:srgbClr>
                  </a:outerShdw>
                </a:effectLst>
                <a:uLnTx/>
                <a:uFillTx/>
                <a:latin typeface="Arial"/>
              </a:rPr>
              <a:t>Individu, kelaurga, masyarakat dan negara</a:t>
            </a:r>
            <a:endParaRPr kumimoji="0" lang="en-MY" sz="2400" b="0" i="0" u="none" strike="noStrike" kern="0" cap="none" spc="0" normalizeH="0" baseline="0" noProof="0" dirty="0">
              <a:ln w="3175" cmpd="sng">
                <a:solidFill>
                  <a:srgbClr val="68007F">
                    <a:lumMod val="50000"/>
                  </a:srgbClr>
                </a:solidFill>
                <a:prstDash val="solid"/>
              </a:ln>
              <a:solidFill>
                <a:srgbClr val="68007F">
                  <a:lumMod val="75000"/>
                </a:srgbClr>
              </a:solidFill>
              <a:effectLst>
                <a:outerShdw blurRad="63500" dir="3600000" algn="tl" rotWithShape="0">
                  <a:srgbClr val="000000">
                    <a:alpha val="70000"/>
                  </a:srgbClr>
                </a:outerShdw>
              </a:effectLst>
              <a:uLnTx/>
              <a:uFillTx/>
              <a:latin typeface="Arial"/>
            </a:endParaRPr>
          </a:p>
        </p:txBody>
      </p:sp>
      <p:sp>
        <p:nvSpPr>
          <p:cNvPr id="8" name="Rectangle 7"/>
          <p:cNvSpPr/>
          <p:nvPr/>
        </p:nvSpPr>
        <p:spPr>
          <a:xfrm>
            <a:off x="395796" y="1268760"/>
            <a:ext cx="8280400" cy="830997"/>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sv-SE"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Calibri"/>
              </a:rPr>
              <a:t>Sama – sama memainkan peranan dalam memastikan bumi Allah</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3187804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22</a:t>
            </a:fld>
            <a:endParaRPr lang="en-MY" dirty="0"/>
          </a:p>
        </p:txBody>
      </p:sp>
      <p:sp>
        <p:nvSpPr>
          <p:cNvPr id="3" name="Freeform 5"/>
          <p:cNvSpPr/>
          <p:nvPr/>
        </p:nvSpPr>
        <p:spPr>
          <a:xfrm>
            <a:off x="384689" y="2123177"/>
            <a:ext cx="8374622" cy="1267723"/>
          </a:xfrm>
          <a:prstGeom prst="rect">
            <a:avLst/>
          </a:prstGeom>
          <a:gradFill rotWithShape="1">
            <a:gsLst>
              <a:gs pos="0">
                <a:srgbClr val="C00000">
                  <a:tint val="50000"/>
                  <a:satMod val="300000"/>
                </a:srgbClr>
              </a:gs>
              <a:gs pos="35000">
                <a:srgbClr val="C00000">
                  <a:tint val="37000"/>
                  <a:satMod val="300000"/>
                </a:srgbClr>
              </a:gs>
              <a:gs pos="100000">
                <a:srgbClr val="C00000">
                  <a:tint val="15000"/>
                  <a:satMod val="350000"/>
                </a:srgbClr>
              </a:gs>
            </a:gsLst>
            <a:lin ang="16200000" scaled="1"/>
          </a:gradFill>
          <a:ln w="9525" cap="flat" cmpd="sng" algn="ctr">
            <a:solidFill>
              <a:srgbClr val="C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96811" tIns="96811" rIns="96811" bIns="9681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755650">
              <a:lnSpc>
                <a:spcPct val="90000"/>
              </a:lnSpc>
              <a:spcBef>
                <a:spcPct val="0"/>
              </a:spcBef>
              <a:spcAft>
                <a:spcPct val="35000"/>
              </a:spcAft>
            </a:pPr>
            <a:r>
              <a:rPr kumimoji="0" lang="ms-MY" sz="2400" b="0" i="0" u="none" strike="noStrike" kern="1200" cap="none" spc="0" normalizeH="0" baseline="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Pertama:	</a:t>
            </a:r>
            <a:r>
              <a:rPr lang="ms-MY" sz="2400" noProof="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Kesedaran menjaga kelestarian dan keselamatan alam sekitar hendaklah dipupuk di peringkat awal usia lagi demi kehidupan yang sihat dan selamat</a:t>
            </a:r>
            <a:endParaRPr kumimoji="0" lang="en-MY" sz="24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a typeface="+mn-ea"/>
              <a:cs typeface="+mn-cs"/>
            </a:endParaRPr>
          </a:p>
        </p:txBody>
      </p:sp>
      <p:sp>
        <p:nvSpPr>
          <p:cNvPr id="5" name="Freeform 6"/>
          <p:cNvSpPr/>
          <p:nvPr/>
        </p:nvSpPr>
        <p:spPr>
          <a:xfrm>
            <a:off x="384689" y="3745453"/>
            <a:ext cx="8374622" cy="1843787"/>
          </a:xfrm>
          <a:prstGeom prst="rect">
            <a:avLst/>
          </a:prstGeom>
          <a:gradFill rotWithShape="1">
            <a:gsLst>
              <a:gs pos="0">
                <a:srgbClr val="00349E">
                  <a:tint val="50000"/>
                  <a:satMod val="300000"/>
                </a:srgbClr>
              </a:gs>
              <a:gs pos="35000">
                <a:srgbClr val="00349E">
                  <a:tint val="37000"/>
                  <a:satMod val="300000"/>
                </a:srgbClr>
              </a:gs>
              <a:gs pos="100000">
                <a:srgbClr val="00349E">
                  <a:tint val="15000"/>
                  <a:satMod val="350000"/>
                </a:srgbClr>
              </a:gs>
            </a:gsLst>
            <a:lin ang="16200000" scaled="1"/>
          </a:gradFill>
          <a:ln w="28575" cap="flat" cmpd="sng" algn="ctr">
            <a:solidFill>
              <a:srgbClr val="00349E">
                <a:shade val="95000"/>
                <a:satMod val="105000"/>
              </a:srgbClr>
            </a:solidFill>
            <a:prstDash val="solid"/>
          </a:ln>
          <a:effectLst>
            <a:outerShdw blurRad="40000" dist="20000" dir="5400000" rotWithShape="0">
              <a:srgbClr val="000000">
                <a:alpha val="38000"/>
              </a:srgbClr>
            </a:outerShdw>
          </a:effectLst>
        </p:spPr>
        <p:txBody>
          <a:bodyPr spcFirstLastPara="0" vert="horz" wrap="square" lIns="96811" tIns="96811" rIns="96811" bIns="9681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755650">
              <a:lnSpc>
                <a:spcPct val="90000"/>
              </a:lnSpc>
              <a:spcBef>
                <a:spcPct val="0"/>
              </a:spcBef>
              <a:spcAft>
                <a:spcPct val="35000"/>
              </a:spcAft>
            </a:pPr>
            <a:r>
              <a:rPr kumimoji="0" lang="ms-MY" sz="2400" b="0" i="0" u="none" strike="noStrike" kern="1200" cap="none" spc="0" normalizeH="0" baseline="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Kedua:</a:t>
            </a:r>
            <a:r>
              <a:rPr kumimoji="0" lang="ms-MY" sz="2400" b="0" i="0" u="none" strike="noStrike" kern="1200" cap="none" spc="0" normalizeH="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 </a:t>
            </a:r>
            <a:r>
              <a:rPr lang="ms-MY" sz="240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Hendaklah mematuhi segala peraturan yang ditetapkan bagi mengelak berlakunya kerosakan dan kemusnahan alam sekitar semasa melaksanakan amanah Allah SWT dalam memakmur dan mengimarahkan bumi dalam pelbagai aspek</a:t>
            </a:r>
            <a:endParaRPr kumimoji="0" lang="en-MY" sz="24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a typeface="+mn-ea"/>
              <a:cs typeface="+mn-cs"/>
            </a:endParaRPr>
          </a:p>
        </p:txBody>
      </p:sp>
      <p:sp>
        <p:nvSpPr>
          <p:cNvPr id="6" name="Rectangle 5"/>
          <p:cNvSpPr/>
          <p:nvPr/>
        </p:nvSpPr>
        <p:spPr>
          <a:xfrm>
            <a:off x="827882" y="889556"/>
            <a:ext cx="7405687"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1200"/>
              </a:spcBef>
              <a:spcAft>
                <a:spcPts val="1000"/>
              </a:spcAft>
              <a:defRPr/>
            </a:pPr>
            <a:r>
              <a:rPr lang="fi-FI" sz="2800" kern="0" dirty="0" smtClean="0">
                <a:solidFill>
                  <a:schemeClr val="bg1"/>
                </a:solidFill>
                <a:effectLst>
                  <a:glow rad="127000">
                    <a:schemeClr val="tx1"/>
                  </a:glow>
                </a:effectLst>
                <a:latin typeface="Arial"/>
                <a:ea typeface="Calibri"/>
                <a:cs typeface="Arial"/>
              </a:rPr>
              <a:t>Beberapa pengajaran yang dapat diambil</a:t>
            </a:r>
            <a:endParaRPr kumimoji="0" lang="en-MY" sz="2800" b="0" i="0" u="none" strike="noStrike" kern="0" cap="none" spc="0" normalizeH="0" baseline="0" noProof="0" dirty="0">
              <a:solidFill>
                <a:schemeClr val="bg1"/>
              </a:solidFill>
              <a:effectLst>
                <a:glow rad="127000">
                  <a:schemeClr val="tx1"/>
                </a:glow>
              </a:effectLst>
              <a:uLnTx/>
              <a:uFillTx/>
              <a:latin typeface="Arial"/>
              <a:ea typeface="Calibri"/>
              <a:cs typeface="Arial"/>
            </a:endParaRPr>
          </a:p>
        </p:txBody>
      </p:sp>
    </p:spTree>
    <p:extLst>
      <p:ext uri="{BB962C8B-B14F-4D97-AF65-F5344CB8AC3E}">
        <p14:creationId xmlns:p14="http://schemas.microsoft.com/office/powerpoint/2010/main" val="25409902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23</a:t>
            </a:fld>
            <a:endParaRPr lang="en-MY" dirty="0"/>
          </a:p>
        </p:txBody>
      </p:sp>
      <p:sp>
        <p:nvSpPr>
          <p:cNvPr id="3" name="Freeform 5"/>
          <p:cNvSpPr/>
          <p:nvPr/>
        </p:nvSpPr>
        <p:spPr>
          <a:xfrm>
            <a:off x="384689" y="1873245"/>
            <a:ext cx="8374622" cy="1267723"/>
          </a:xfrm>
          <a:prstGeom prst="rect">
            <a:avLst/>
          </a:prstGeom>
          <a:gradFill rotWithShape="1">
            <a:gsLst>
              <a:gs pos="0">
                <a:srgbClr val="C00000">
                  <a:tint val="50000"/>
                  <a:satMod val="300000"/>
                </a:srgbClr>
              </a:gs>
              <a:gs pos="35000">
                <a:srgbClr val="C00000">
                  <a:tint val="37000"/>
                  <a:satMod val="300000"/>
                </a:srgbClr>
              </a:gs>
              <a:gs pos="100000">
                <a:srgbClr val="C00000">
                  <a:tint val="15000"/>
                  <a:satMod val="350000"/>
                </a:srgbClr>
              </a:gs>
            </a:gsLst>
            <a:lin ang="16200000" scaled="1"/>
          </a:gradFill>
          <a:ln w="9525" cap="flat" cmpd="sng" algn="ctr">
            <a:solidFill>
              <a:srgbClr val="C00000">
                <a:shade val="95000"/>
                <a:satMod val="105000"/>
              </a:srgbClr>
            </a:solidFill>
            <a:prstDash val="solid"/>
          </a:ln>
          <a:effectLst>
            <a:outerShdw blurRad="40000" dist="20000" dir="5400000" rotWithShape="0">
              <a:srgbClr val="000000">
                <a:alpha val="38000"/>
              </a:srgbClr>
            </a:outerShdw>
          </a:effectLst>
        </p:spPr>
        <p:txBody>
          <a:bodyPr spcFirstLastPara="0" vert="horz" wrap="square" lIns="96811" tIns="96811" rIns="96811" bIns="9681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755650">
              <a:lnSpc>
                <a:spcPct val="90000"/>
              </a:lnSpc>
              <a:spcBef>
                <a:spcPct val="0"/>
              </a:spcBef>
              <a:spcAft>
                <a:spcPct val="35000"/>
              </a:spcAft>
            </a:pPr>
            <a:r>
              <a:rPr lang="ms-MY" sz="240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latin typeface="Arial"/>
              </a:rPr>
              <a:t>Ketiga</a:t>
            </a:r>
            <a:r>
              <a:rPr kumimoji="0" lang="ms-MY" sz="2400" b="0" i="0" u="none" strike="noStrike" kern="1200" cap="none" spc="0" normalizeH="0" baseline="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	</a:t>
            </a:r>
            <a:r>
              <a:rPr lang="ms-MY" sz="240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Hendaklah mengguna dan mengurus sumber alam secara bijaksanan sebagai tanda mensyukuri nikmat Allah SWT</a:t>
            </a:r>
            <a:endParaRPr kumimoji="0" lang="en-MY" sz="24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a typeface="+mn-ea"/>
              <a:cs typeface="+mn-cs"/>
            </a:endParaRPr>
          </a:p>
        </p:txBody>
      </p:sp>
      <p:sp>
        <p:nvSpPr>
          <p:cNvPr id="5" name="Freeform 7"/>
          <p:cNvSpPr/>
          <p:nvPr/>
        </p:nvSpPr>
        <p:spPr>
          <a:xfrm>
            <a:off x="384689" y="3356992"/>
            <a:ext cx="8374622" cy="1267723"/>
          </a:xfrm>
          <a:prstGeom prst="rect">
            <a:avLst/>
          </a:prstGeom>
          <a:gradFill rotWithShape="1">
            <a:gsLst>
              <a:gs pos="0">
                <a:srgbClr val="68007F">
                  <a:tint val="50000"/>
                  <a:satMod val="300000"/>
                </a:srgbClr>
              </a:gs>
              <a:gs pos="35000">
                <a:srgbClr val="68007F">
                  <a:tint val="37000"/>
                  <a:satMod val="300000"/>
                </a:srgbClr>
              </a:gs>
              <a:gs pos="100000">
                <a:srgbClr val="68007F">
                  <a:tint val="15000"/>
                  <a:satMod val="350000"/>
                </a:srgbClr>
              </a:gs>
            </a:gsLst>
            <a:lin ang="16200000" scaled="1"/>
          </a:gradFill>
          <a:ln w="28575" cap="flat" cmpd="sng" algn="ctr">
            <a:solidFill>
              <a:srgbClr val="68007F">
                <a:shade val="95000"/>
                <a:satMod val="105000"/>
              </a:srgbClr>
            </a:solidFill>
            <a:prstDash val="solid"/>
          </a:ln>
          <a:effectLst>
            <a:outerShdw blurRad="40000" dist="20000" dir="5400000" rotWithShape="0">
              <a:srgbClr val="000000">
                <a:alpha val="38000"/>
              </a:srgbClr>
            </a:outerShdw>
          </a:effectLst>
        </p:spPr>
        <p:txBody>
          <a:bodyPr spcFirstLastPara="0" vert="horz" wrap="square" lIns="96811" tIns="96811" rIns="96811" bIns="96811" numCol="1" spcCol="127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755650">
              <a:lnSpc>
                <a:spcPct val="90000"/>
              </a:lnSpc>
              <a:spcBef>
                <a:spcPct val="0"/>
              </a:spcBef>
              <a:spcAft>
                <a:spcPct val="35000"/>
              </a:spcAft>
            </a:pPr>
            <a:r>
              <a:rPr kumimoji="0" lang="ms-MY" sz="2400" b="0" i="0" u="none" strike="noStrike" kern="1200" cap="none" spc="0" normalizeH="0" baseline="0" noProof="0" dirty="0" smtClean="0">
                <a:ln w="3175" cmpd="sng">
                  <a:solidFill>
                    <a:srgbClr val="FFFF00"/>
                  </a:solidFill>
                  <a:prstDash val="solid"/>
                </a:ln>
                <a:solidFill>
                  <a:srgbClr val="FFFF00"/>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rPr>
              <a:t>Ketiga:</a:t>
            </a:r>
            <a:r>
              <a:rPr kumimoji="0" lang="ms-MY" sz="2400" b="0" i="0" u="none" strike="noStrike" kern="0" cap="none" spc="0" normalizeH="0" baseline="0" noProof="0" dirty="0">
                <a:ln w="3175" cmpd="sng">
                  <a:solidFill>
                    <a:srgbClr val="FFFF00"/>
                  </a:solidFill>
                  <a:prstDash val="solid"/>
                </a:ln>
                <a:solidFill>
                  <a:srgbClr val="FFFF00"/>
                </a:solidFill>
                <a:effectLst>
                  <a:outerShdw blurRad="63500" dir="3600000" algn="tl" rotWithShape="0">
                    <a:srgbClr val="000000">
                      <a:alpha val="70000"/>
                    </a:srgbClr>
                  </a:outerShdw>
                </a:effectLst>
                <a:uLnTx/>
                <a:uFillTx/>
                <a:latin typeface="Arial"/>
                <a:ea typeface="+mn-ea"/>
                <a:cs typeface="+mn-cs"/>
              </a:rPr>
              <a:t> </a:t>
            </a:r>
            <a:r>
              <a:rPr lang="ms-MY" sz="2200" dirty="0" smtClean="0">
                <a:ln w="3175" cmpd="sng">
                  <a:solidFill>
                    <a:srgbClr val="151515"/>
                  </a:solidFill>
                  <a:prstDash val="solid"/>
                </a:ln>
                <a:solidFill>
                  <a:srgbClr val="151515"/>
                </a:solidFill>
                <a:effectLst>
                  <a:outerShdw blurRad="63500" dir="3600000" algn="tl" rotWithShape="0">
                    <a:srgbClr val="000000">
                      <a:alpha val="70000"/>
                    </a:srgbClr>
                  </a:outerShdw>
                </a:effectLst>
                <a:latin typeface="Arial"/>
              </a:rPr>
              <a:t>Menjaga hak – hak secara adil bagi memastikan keseimbangan alam sekitar terpelihara</a:t>
            </a:r>
            <a:endParaRPr kumimoji="0" lang="en-MY" sz="2200" b="0" i="0" u="none" strike="noStrike" kern="1200" cap="none" spc="0" normalizeH="0" baseline="0" noProof="0" dirty="0">
              <a:ln w="3175" cmpd="sng">
                <a:solidFill>
                  <a:srgbClr val="151515"/>
                </a:solidFill>
                <a:prstDash val="solid"/>
              </a:ln>
              <a:solidFill>
                <a:srgbClr val="151515"/>
              </a:solidFill>
              <a:effectLst>
                <a:outerShdw blurRad="63500" dir="3600000" algn="tl" rotWithShape="0">
                  <a:srgbClr val="000000">
                    <a:alpha val="70000"/>
                  </a:srgbClr>
                </a:outerShdw>
              </a:effectLst>
              <a:uLnTx/>
              <a:uFillTx/>
              <a:latin typeface="Arial"/>
            </a:endParaRPr>
          </a:p>
        </p:txBody>
      </p:sp>
    </p:spTree>
    <p:extLst>
      <p:ext uri="{BB962C8B-B14F-4D97-AF65-F5344CB8AC3E}">
        <p14:creationId xmlns:p14="http://schemas.microsoft.com/office/powerpoint/2010/main" val="21324160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24</a:t>
            </a:fld>
            <a:endParaRPr lang="en-MY" dirty="0"/>
          </a:p>
        </p:txBody>
      </p:sp>
      <p:sp>
        <p:nvSpPr>
          <p:cNvPr id="2" name="Rectangle 1"/>
          <p:cNvSpPr/>
          <p:nvPr/>
        </p:nvSpPr>
        <p:spPr>
          <a:xfrm>
            <a:off x="467544" y="836712"/>
            <a:ext cx="8352928" cy="4524315"/>
          </a:xfrm>
          <a:prstGeom prst="rect">
            <a:avLst/>
          </a:prstGeom>
        </p:spPr>
        <p:txBody>
          <a:bodyPr wrap="square">
            <a:spAutoFit/>
          </a:bodyPr>
          <a:lstStyle/>
          <a:p>
            <a:pPr algn="ctr" rtl="1"/>
            <a:endParaRPr lang="en-US" sz="4800" b="1" dirty="0" smtClean="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Traditional Arabic" panose="02010000000000000000" pitchFamily="2" charset="-78"/>
            </a:endParaRPr>
          </a:p>
          <a:p>
            <a:pPr algn="ctr" rtl="1"/>
            <a:r>
              <a:rPr lang="ar-SA" sz="4800" b="1" dirty="0" smtClean="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Traditional Arabic" panose="02010000000000000000" pitchFamily="2" charset="-78"/>
              </a:rPr>
              <a:t>أَعُوْذُ </a:t>
            </a:r>
            <a:r>
              <a:rPr lang="ar-SA" sz="4800" b="1" dirty="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Traditional Arabic" panose="02010000000000000000" pitchFamily="2" charset="-78"/>
              </a:rPr>
              <a:t>بِاللهِ مِنَ الشَّيْطَانِ </a:t>
            </a:r>
            <a:r>
              <a:rPr lang="ar-SA" sz="4800" b="1" dirty="0" smtClean="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Traditional Arabic" panose="02010000000000000000" pitchFamily="2" charset="-78"/>
              </a:rPr>
              <a:t>الرَّجِيْمِ</a:t>
            </a:r>
            <a:endParaRPr lang="en-US" sz="4800" b="1" dirty="0" smtClean="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Traditional Arabic" panose="02010000000000000000" pitchFamily="2" charset="-78"/>
            </a:endParaRPr>
          </a:p>
          <a:p>
            <a:pPr algn="ctr" rtl="1"/>
            <a:endParaRPr lang="en-MY" sz="4800" b="1" dirty="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Traditional Arabic" panose="02010000000000000000" pitchFamily="2" charset="-78"/>
            </a:endParaRPr>
          </a:p>
          <a:p>
            <a:pPr algn="ctr"/>
            <a:r>
              <a:rPr lang="ar-SA" sz="4800" b="1" dirty="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QCF_P228" panose="02000400000000000000" pitchFamily="2" charset="2"/>
              </a:rPr>
              <a:t>ﯫ ﯬ ﯭ ﯮ ﯯ ﯰ ﯱ ﯲ ﯳ ﯴ ﯵ ﯶ ﯷ ﯸ ﯹ ﯺ ﯻ ﯼ ﯽ ﯾ ﯿ ﰀ ﰁ ﰂ ﰃ ﰄ ﰅ ﰆ ﰇ ﰈ ﰉ </a:t>
            </a:r>
            <a:endParaRPr lang="en-MY" sz="4800" b="1" dirty="0">
              <a:solidFill>
                <a:schemeClr val="bg1"/>
              </a:solidFill>
              <a:effectLst>
                <a:glow rad="127000">
                  <a:schemeClr val="tx1"/>
                </a:glow>
                <a:outerShdw blurRad="38100" dist="38100" dir="2700000" algn="tl">
                  <a:srgbClr val="000000">
                    <a:alpha val="43137"/>
                  </a:srgbClr>
                </a:outerShdw>
              </a:effectLst>
              <a:latin typeface="QCF_P228" panose="02000400000000000000" pitchFamily="2" charset="2"/>
              <a:cs typeface="QCF_P228" panose="02000400000000000000" pitchFamily="2" charset="2"/>
            </a:endParaRPr>
          </a:p>
        </p:txBody>
      </p:sp>
    </p:spTree>
    <p:extLst>
      <p:ext uri="{BB962C8B-B14F-4D97-AF65-F5344CB8AC3E}">
        <p14:creationId xmlns:p14="http://schemas.microsoft.com/office/powerpoint/2010/main" val="1425595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25</a:t>
            </a:fld>
            <a:endParaRPr lang="en-MY" dirty="0"/>
          </a:p>
        </p:txBody>
      </p:sp>
      <p:sp>
        <p:nvSpPr>
          <p:cNvPr id="2" name="Rectangle 1"/>
          <p:cNvSpPr/>
          <p:nvPr/>
        </p:nvSpPr>
        <p:spPr>
          <a:xfrm>
            <a:off x="467544" y="1582341"/>
            <a:ext cx="8352928" cy="4154984"/>
          </a:xfrm>
          <a:prstGeom prst="rect">
            <a:avLst/>
          </a:prstGeom>
        </p:spPr>
        <p:txBody>
          <a:bodyPr wrap="square">
            <a:spAutoFit/>
          </a:bodyPr>
          <a:lstStyle/>
          <a:p>
            <a:pPr algn="ctr"/>
            <a:r>
              <a:rPr lang="en-US" sz="2400" dirty="0" err="1">
                <a:solidFill>
                  <a:srgbClr val="FFC000"/>
                </a:solidFill>
                <a:effectLst>
                  <a:glow rad="127000">
                    <a:schemeClr val="tx1"/>
                  </a:glow>
                  <a:outerShdw blurRad="38100" dist="38100" dir="2700000" algn="tl">
                    <a:srgbClr val="000000">
                      <a:alpha val="43137"/>
                    </a:srgbClr>
                  </a:outerShdw>
                </a:effectLst>
              </a:rPr>
              <a:t>Maksudnya</a:t>
            </a:r>
            <a:r>
              <a:rPr lang="en-US" sz="2400" dirty="0">
                <a:solidFill>
                  <a:srgbClr val="FFC000"/>
                </a:solidFill>
                <a:effectLst>
                  <a:glow rad="127000">
                    <a:schemeClr val="tx1"/>
                  </a:glow>
                  <a:outerShdw blurRad="38100" dist="38100" dir="2700000" algn="tl">
                    <a:srgbClr val="000000">
                      <a:alpha val="43137"/>
                    </a:srgbClr>
                  </a:outerShdw>
                </a:effectLst>
              </a:rPr>
              <a:t>:</a:t>
            </a:r>
            <a:r>
              <a:rPr lang="en-US" sz="2400" i="1" dirty="0">
                <a:solidFill>
                  <a:srgbClr val="FFC000"/>
                </a:solidFill>
                <a:effectLst>
                  <a:glow rad="127000">
                    <a:schemeClr val="tx1"/>
                  </a:glow>
                  <a:outerShdw blurRad="38100" dist="38100" dir="2700000" algn="tl">
                    <a:srgbClr val="000000">
                      <a:alpha val="43137"/>
                    </a:srgbClr>
                  </a:outerShdw>
                </a:effectLst>
              </a:rPr>
              <a:t> </a:t>
            </a:r>
            <a:endParaRPr lang="en-US" sz="2400" i="1" dirty="0" smtClean="0">
              <a:solidFill>
                <a:srgbClr val="FFC000"/>
              </a:solidFill>
              <a:effectLst>
                <a:glow rad="127000">
                  <a:schemeClr val="tx1"/>
                </a:glow>
                <a:outerShdw blurRad="38100" dist="38100" dir="2700000" algn="tl">
                  <a:srgbClr val="000000">
                    <a:alpha val="43137"/>
                  </a:srgbClr>
                </a:outerShdw>
              </a:effectLst>
            </a:endParaRPr>
          </a:p>
          <a:p>
            <a:pPr algn="ctr"/>
            <a:endParaRPr lang="en-US" sz="2400" i="1" dirty="0">
              <a:solidFill>
                <a:srgbClr val="FFC000"/>
              </a:solidFill>
              <a:effectLst>
                <a:glow rad="127000">
                  <a:schemeClr val="tx1"/>
                </a:glow>
                <a:outerShdw blurRad="38100" dist="38100" dir="2700000" algn="tl">
                  <a:srgbClr val="000000">
                    <a:alpha val="43137"/>
                  </a:srgbClr>
                </a:outerShdw>
              </a:effectLst>
            </a:endParaRPr>
          </a:p>
          <a:p>
            <a:pPr algn="ctr"/>
            <a:r>
              <a:rPr lang="en-US" sz="2400" dirty="0" smtClean="0">
                <a:solidFill>
                  <a:srgbClr val="FFC000"/>
                </a:solidFill>
                <a:effectLst>
                  <a:glow rad="127000">
                    <a:schemeClr val="tx1"/>
                  </a:glow>
                  <a:outerShdw blurRad="38100" dist="38100" dir="2700000" algn="tl">
                    <a:srgbClr val="000000">
                      <a:alpha val="43137"/>
                    </a:srgbClr>
                  </a:outerShdw>
                </a:effectLst>
              </a:rPr>
              <a:t>“</a:t>
            </a:r>
            <a:r>
              <a:rPr lang="en-US" sz="2400" i="1" dirty="0">
                <a:solidFill>
                  <a:srgbClr val="FFC000"/>
                </a:solidFill>
                <a:effectLst>
                  <a:glow rad="127000">
                    <a:schemeClr val="tx1"/>
                  </a:glow>
                  <a:outerShdw blurRad="38100" dist="38100" dir="2700000" algn="tl">
                    <a:srgbClr val="000000">
                      <a:alpha val="43137"/>
                    </a:srgbClr>
                  </a:outerShdw>
                </a:effectLst>
              </a:rPr>
              <a:t>Dan </a:t>
            </a:r>
            <a:r>
              <a:rPr lang="en-US" sz="2400" i="1" dirty="0" err="1">
                <a:solidFill>
                  <a:srgbClr val="FFC000"/>
                </a:solidFill>
                <a:effectLst>
                  <a:glow rad="127000">
                    <a:schemeClr val="tx1"/>
                  </a:glow>
                  <a:outerShdw blurRad="38100" dist="38100" dir="2700000" algn="tl">
                    <a:srgbClr val="000000">
                      <a:alpha val="43137"/>
                    </a:srgbClr>
                  </a:outerShdw>
                </a:effectLst>
              </a:rPr>
              <a:t>kepada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kaum</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Thamud</a:t>
            </a:r>
            <a:r>
              <a:rPr lang="en-US" sz="2400" i="1" dirty="0">
                <a:solidFill>
                  <a:srgbClr val="FFC000"/>
                </a:solidFill>
                <a:effectLst>
                  <a:glow rad="127000">
                    <a:schemeClr val="tx1"/>
                  </a:glow>
                  <a:outerShdw blurRad="38100" dist="38100" dir="2700000" algn="tl">
                    <a:srgbClr val="000000">
                      <a:alpha val="43137"/>
                    </a:srgbClr>
                  </a:outerShdw>
                </a:effectLst>
              </a:rPr>
              <a:t>, Kami </a:t>
            </a:r>
            <a:r>
              <a:rPr lang="en-US" sz="2400" i="1" dirty="0" err="1">
                <a:solidFill>
                  <a:srgbClr val="FFC000"/>
                </a:solidFill>
                <a:effectLst>
                  <a:glow rad="127000">
                    <a:schemeClr val="tx1"/>
                  </a:glow>
                  <a:outerShdw blurRad="38100" dist="38100" dir="2700000" algn="tl">
                    <a:srgbClr val="000000">
                      <a:alpha val="43137"/>
                    </a:srgbClr>
                  </a:outerShdw>
                </a:effectLst>
              </a:rPr>
              <a:t>utuskan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saudara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mereka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Nabi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Soleh</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Dia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berkata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Wahai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kaumku</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Sembahlah</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kamu</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akan</a:t>
            </a:r>
            <a:r>
              <a:rPr lang="en-US" sz="2400" i="1" dirty="0">
                <a:solidFill>
                  <a:srgbClr val="FFC000"/>
                </a:solidFill>
                <a:effectLst>
                  <a:glow rad="127000">
                    <a:schemeClr val="tx1"/>
                  </a:glow>
                  <a:outerShdw blurRad="38100" dist="38100" dir="2700000" algn="tl">
                    <a:srgbClr val="000000">
                      <a:alpha val="43137"/>
                    </a:srgbClr>
                  </a:outerShdw>
                </a:effectLst>
              </a:rPr>
              <a:t> Allah! </a:t>
            </a:r>
            <a:r>
              <a:rPr lang="en-US" sz="2400" i="1" dirty="0" err="1">
                <a:solidFill>
                  <a:srgbClr val="FFC000"/>
                </a:solidFill>
                <a:effectLst>
                  <a:glow rad="127000">
                    <a:schemeClr val="tx1"/>
                  </a:glow>
                  <a:outerShdw blurRad="38100" dist="38100" dir="2700000" algn="tl">
                    <a:srgbClr val="000000">
                      <a:alpha val="43137"/>
                    </a:srgbClr>
                  </a:outerShdw>
                </a:effectLst>
              </a:rPr>
              <a:t>Sebenarnya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tiada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Tuhan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bagi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kamu</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selain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daripadaNya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Dialah</a:t>
            </a:r>
            <a:r>
              <a:rPr lang="en-US" sz="2400" i="1" dirty="0">
                <a:solidFill>
                  <a:srgbClr val="FFC000"/>
                </a:solidFill>
                <a:effectLst>
                  <a:glow rad="127000">
                    <a:schemeClr val="tx1"/>
                  </a:glow>
                  <a:outerShdw blurRad="38100" dist="38100" dir="2700000" algn="tl">
                    <a:srgbClr val="000000">
                      <a:alpha val="43137"/>
                    </a:srgbClr>
                  </a:outerShdw>
                </a:effectLst>
              </a:rPr>
              <a:t> yang </a:t>
            </a:r>
            <a:r>
              <a:rPr lang="en-US" sz="2400" i="1" dirty="0" err="1">
                <a:solidFill>
                  <a:srgbClr val="FFC000"/>
                </a:solidFill>
                <a:effectLst>
                  <a:glow rad="127000">
                    <a:schemeClr val="tx1"/>
                  </a:glow>
                  <a:outerShdw blurRad="38100" dist="38100" dir="2700000" algn="tl">
                    <a:srgbClr val="000000">
                      <a:alpha val="43137"/>
                    </a:srgbClr>
                  </a:outerShdw>
                </a:effectLst>
              </a:rPr>
              <a:t>menjadikan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kamu</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dari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bahan-bahan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bumi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serta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menghendaki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kamu</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memakmurkannya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Oleh</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itu</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mintalah</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ampun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kepada</a:t>
            </a:r>
            <a:r>
              <a:rPr lang="en-US" sz="2400" i="1" dirty="0">
                <a:solidFill>
                  <a:srgbClr val="FFC000"/>
                </a:solidFill>
                <a:effectLst>
                  <a:glow rad="127000">
                    <a:schemeClr val="tx1"/>
                  </a:glow>
                  <a:outerShdw blurRad="38100" dist="38100" dir="2700000" algn="tl">
                    <a:srgbClr val="000000">
                      <a:alpha val="43137"/>
                    </a:srgbClr>
                  </a:outerShdw>
                </a:effectLst>
              </a:rPr>
              <a:t> Allah </a:t>
            </a:r>
            <a:r>
              <a:rPr lang="en-US" sz="2400" i="1" dirty="0" err="1">
                <a:solidFill>
                  <a:srgbClr val="FFC000"/>
                </a:solidFill>
                <a:effectLst>
                  <a:glow rad="127000">
                    <a:schemeClr val="tx1"/>
                  </a:glow>
                  <a:outerShdw blurRad="38100" dist="38100" dir="2700000" algn="tl">
                    <a:srgbClr val="000000">
                      <a:alpha val="43137"/>
                    </a:srgbClr>
                  </a:outerShdw>
                </a:effectLst>
              </a:rPr>
              <a:t>dari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perbuatan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syirik</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kemudian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kembalilah</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kepadaNya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dengan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taat</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dan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tauhid</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Sesungguhnya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Tuhanku</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sentiasa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dekat</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lagi</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sentiasa</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memperkenankan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permohonan</a:t>
            </a:r>
            <a:r>
              <a:rPr lang="en-US" sz="2400" i="1" dirty="0">
                <a:solidFill>
                  <a:srgbClr val="FFC000"/>
                </a:solidFill>
                <a:effectLst>
                  <a:glow rad="127000">
                    <a:schemeClr val="tx1"/>
                  </a:glow>
                  <a:outerShdw blurRad="38100" dist="38100" dir="2700000" algn="tl">
                    <a:srgbClr val="000000">
                      <a:alpha val="43137"/>
                    </a:srgbClr>
                  </a:outerShdw>
                </a:effectLst>
              </a:rPr>
              <a:t> </a:t>
            </a:r>
            <a:r>
              <a:rPr lang="en-US" sz="2400" i="1" dirty="0" err="1">
                <a:solidFill>
                  <a:srgbClr val="FFC000"/>
                </a:solidFill>
                <a:effectLst>
                  <a:glow rad="127000">
                    <a:schemeClr val="tx1"/>
                  </a:glow>
                  <a:outerShdw blurRad="38100" dist="38100" dir="2700000" algn="tl">
                    <a:srgbClr val="000000">
                      <a:alpha val="43137"/>
                    </a:srgbClr>
                  </a:outerShdw>
                </a:effectLst>
              </a:rPr>
              <a:t>hambaNya</a:t>
            </a:r>
            <a:r>
              <a:rPr lang="en-US" sz="2400" i="1" dirty="0">
                <a:solidFill>
                  <a:srgbClr val="FFC000"/>
                </a:solidFill>
                <a:effectLst>
                  <a:glow rad="127000">
                    <a:schemeClr val="tx1"/>
                  </a:glow>
                  <a:outerShdw blurRad="38100" dist="38100" dir="2700000" algn="tl">
                    <a:srgbClr val="000000">
                      <a:alpha val="43137"/>
                    </a:srgbClr>
                  </a:outerShdw>
                </a:effectLst>
              </a:rPr>
              <a:t>”.</a:t>
            </a:r>
            <a:r>
              <a:rPr lang="en-US" sz="2400" dirty="0">
                <a:solidFill>
                  <a:srgbClr val="FFC000"/>
                </a:solidFill>
                <a:effectLst>
                  <a:glow rad="127000">
                    <a:schemeClr val="tx1"/>
                  </a:glow>
                  <a:outerShdw blurRad="38100" dist="38100" dir="2700000" algn="tl">
                    <a:srgbClr val="000000">
                      <a:alpha val="43137"/>
                    </a:srgbClr>
                  </a:outerShdw>
                </a:effectLst>
              </a:rPr>
              <a:t> (Surah </a:t>
            </a:r>
            <a:r>
              <a:rPr lang="en-US" sz="2400" dirty="0" err="1">
                <a:solidFill>
                  <a:srgbClr val="FFC000"/>
                </a:solidFill>
                <a:effectLst>
                  <a:glow rad="127000">
                    <a:schemeClr val="tx1"/>
                  </a:glow>
                  <a:outerShdw blurRad="38100" dist="38100" dir="2700000" algn="tl">
                    <a:srgbClr val="000000">
                      <a:alpha val="43137"/>
                    </a:srgbClr>
                  </a:outerShdw>
                </a:effectLst>
              </a:rPr>
              <a:t>Hud</a:t>
            </a:r>
            <a:r>
              <a:rPr lang="en-US" sz="2400" dirty="0">
                <a:solidFill>
                  <a:srgbClr val="FFC000"/>
                </a:solidFill>
                <a:effectLst>
                  <a:glow rad="127000">
                    <a:schemeClr val="tx1"/>
                  </a:glow>
                  <a:outerShdw blurRad="38100" dist="38100" dir="2700000" algn="tl">
                    <a:srgbClr val="000000">
                      <a:alpha val="43137"/>
                    </a:srgbClr>
                  </a:outerShdw>
                </a:effectLst>
              </a:rPr>
              <a:t>: 61)</a:t>
            </a:r>
            <a:endParaRPr lang="en-MY" sz="2400" dirty="0">
              <a:solidFill>
                <a:srgbClr val="FFC000"/>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3460207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26</a:t>
            </a:fld>
            <a:endParaRPr lang="en-MY" dirty="0"/>
          </a:p>
        </p:txBody>
      </p:sp>
      <p:sp>
        <p:nvSpPr>
          <p:cNvPr id="2" name="Rectangle 1"/>
          <p:cNvSpPr/>
          <p:nvPr/>
        </p:nvSpPr>
        <p:spPr>
          <a:xfrm>
            <a:off x="539552" y="830317"/>
            <a:ext cx="8136904" cy="5262979"/>
          </a:xfrm>
          <a:prstGeom prst="rect">
            <a:avLst/>
          </a:prstGeom>
        </p:spPr>
        <p:txBody>
          <a:bodyPr wrap="square">
            <a:spAutoFit/>
          </a:bodyPr>
          <a:lstStyle/>
          <a:p>
            <a:pPr algn="ctr"/>
            <a:r>
              <a:rPr lang="ar-SA"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1463289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4000" cy="6856412"/>
            <a:chOff x="0" y="0"/>
            <a:chExt cx="9144000" cy="6856412"/>
          </a:xfrm>
        </p:grpSpPr>
        <p:pic>
          <p:nvPicPr>
            <p:cNvPr id="5" name="Picture 4" descr="32112626.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14480" y="357166"/>
              <a:ext cx="5643603" cy="1974850"/>
            </a:xfrm>
            <a:prstGeom prst="rect">
              <a:avLst/>
            </a:prstGeom>
            <a:noFill/>
            <a:ln w="9525">
              <a:noFill/>
              <a:miter lim="800000"/>
              <a:headEnd/>
              <a:tailEnd/>
            </a:ln>
            <a:effectLst>
              <a:glow rad="101600">
                <a:schemeClr val="tx1">
                  <a:alpha val="60000"/>
                </a:schemeClr>
              </a:glow>
              <a:outerShdw blurRad="50800" dist="38100" dir="5400000" algn="t" rotWithShape="0">
                <a:prstClr val="black">
                  <a:alpha val="40000"/>
                </a:prstClr>
              </a:outerShdw>
            </a:effec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0" y="2357438"/>
              <a:ext cx="6657975"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27</a:t>
            </a:fld>
            <a:endParaRPr lang="en-MY" dirty="0"/>
          </a:p>
        </p:txBody>
      </p:sp>
    </p:spTree>
    <p:extLst>
      <p:ext uri="{BB962C8B-B14F-4D97-AF65-F5344CB8AC3E}">
        <p14:creationId xmlns:p14="http://schemas.microsoft.com/office/powerpoint/2010/main" val="24337074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28</a:t>
            </a:fld>
            <a:endParaRPr lang="en-MY" dirty="0"/>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3840480"/>
          </a:xfrm>
          <a:prstGeom prst="rect">
            <a:avLst/>
          </a:prstGeom>
          <a:effectLst>
            <a:reflection blurRad="6350" stA="50000" endA="300" endPos="55000" dir="5400000" sy="-100000" algn="bl" rotWithShape="0"/>
          </a:effec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727450"/>
            <a:ext cx="9059863"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6431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29</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3528" y="1844824"/>
            <a:ext cx="8424936" cy="3785652"/>
          </a:xfrm>
          <a:prstGeom prst="rect">
            <a:avLst/>
          </a:prstGeom>
        </p:spPr>
        <p:txBody>
          <a:bodyPr wrap="square">
            <a:spAutoFit/>
          </a:bodyPr>
          <a:lstStyle/>
          <a:p>
            <a:pPr algn="ctr"/>
            <a:r>
              <a:rPr lang="ar-SA" sz="4800" b="1" dirty="0">
                <a:solidFill>
                  <a:schemeClr val="bg1"/>
                </a:solidFill>
                <a:effectLst>
                  <a:glow rad="127000">
                    <a:schemeClr val="tx1"/>
                  </a:glow>
                  <a:outerShdw blurRad="38100" dist="38100" dir="2700000" algn="tl">
                    <a:srgbClr val="000000">
                      <a:alpha val="43137"/>
                    </a:srgbClr>
                  </a:outerShdw>
                </a:effectLst>
                <a:latin typeface="Arabic Tradisional"/>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lang="en-MY" sz="4800" b="1" dirty="0">
              <a:solidFill>
                <a:schemeClr val="bg1"/>
              </a:solidFill>
              <a:effectLst>
                <a:glow rad="127000">
                  <a:schemeClr val="tx1"/>
                </a:glow>
                <a:outerShdw blurRad="38100" dist="38100" dir="2700000" algn="tl">
                  <a:srgbClr val="000000">
                    <a:alpha val="43137"/>
                  </a:srgbClr>
                </a:outerShdw>
              </a:effectLst>
              <a:latin typeface="Arabic Tradisional"/>
            </a:endParaRPr>
          </a:p>
        </p:txBody>
      </p:sp>
    </p:spTree>
    <p:extLst>
      <p:ext uri="{BB962C8B-B14F-4D97-AF65-F5344CB8AC3E}">
        <p14:creationId xmlns:p14="http://schemas.microsoft.com/office/powerpoint/2010/main" val="1922728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a:t>
            </a:fld>
            <a:endParaRPr lang="en-MY" dirty="0"/>
          </a:p>
        </p:txBody>
      </p:sp>
      <p:sp>
        <p:nvSpPr>
          <p:cNvPr id="2" name="Rectangle 1"/>
          <p:cNvSpPr/>
          <p:nvPr/>
        </p:nvSpPr>
        <p:spPr>
          <a:xfrm>
            <a:off x="251520" y="1988840"/>
            <a:ext cx="8640960" cy="2585323"/>
          </a:xfrm>
          <a:prstGeom prst="rect">
            <a:avLst/>
          </a:prstGeom>
        </p:spPr>
        <p:txBody>
          <a:bodyPr wrap="square">
            <a:spAutoFit/>
          </a:bodyPr>
          <a:lstStyle/>
          <a:p>
            <a:pPr algn="ctr"/>
            <a:r>
              <a:rPr lang="ar-SA" sz="54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وَلاَ تُفْسِدُواْ فِي الأَرْضِ بَعْدَ إِصْلاَحِهَا ذَلِكُمْ خَيْرٌ لَّكُمْ إِن كُنتُم مُّؤْمِنِينَ </a:t>
            </a:r>
            <a:endParaRPr lang="en-US" sz="5400" b="1" dirty="0" smtClean="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a:p>
            <a:pPr algn="ctr"/>
            <a:r>
              <a:rPr lang="ar-SA" sz="5400" b="1" dirty="0" smtClean="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a:t>
            </a:r>
            <a:r>
              <a:rPr lang="ar-SA" sz="54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سورة الأعراف: ۸٥)</a:t>
            </a:r>
            <a:endParaRPr lang="en-MY" sz="54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24314398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30</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1628800"/>
            <a:ext cx="8496944" cy="3046988"/>
          </a:xfrm>
          <a:prstGeom prst="rect">
            <a:avLst/>
          </a:prstGeom>
        </p:spPr>
        <p:txBody>
          <a:bodyPr wrap="square">
            <a:spAutoFit/>
          </a:bodyPr>
          <a:lstStyle/>
          <a:p>
            <a:pPr algn="ctr"/>
            <a:r>
              <a:rPr lang="ar-SA" sz="4800" b="1" dirty="0">
                <a:solidFill>
                  <a:schemeClr val="bg1"/>
                </a:solidFill>
                <a:effectLst>
                  <a:glow rad="127000">
                    <a:schemeClr val="tx1"/>
                  </a:glow>
                  <a:outerShdw blurRad="38100" dist="38100" dir="2700000" algn="tl">
                    <a:srgbClr val="000000">
                      <a:alpha val="43137"/>
                    </a:srgbClr>
                  </a:outerShdw>
                </a:effectLst>
                <a:latin typeface="Arabic Tradisional"/>
              </a:rPr>
              <a:t>أَمَّا بَعْدُ فَيَا عِبَادَ اللهِ، إِتَّقُوْا اللهَ وَكُوْنُوْا مَعَ الصَّادِقِيْنَ. وَاعْلَمُوْا أَنَّ اللهَ سُبْحَانَهُ وَتَعَالىَ أَمَرَكُمْ بِأَمْرٍ بَدَأَ فِيْهِ بِنَفْسِهِ وَثَنَّى بِمَلآئِكَتِهِ الْمُسَبِّحَةِ بِقُدْسِهِ.</a:t>
            </a:r>
            <a:endParaRPr lang="en-MY" sz="4800" b="1" dirty="0">
              <a:solidFill>
                <a:schemeClr val="bg1"/>
              </a:solidFill>
              <a:effectLst>
                <a:glow rad="127000">
                  <a:schemeClr val="tx1"/>
                </a:glow>
                <a:outerShdw blurRad="38100" dist="38100" dir="2700000" algn="tl">
                  <a:srgbClr val="000000">
                    <a:alpha val="43137"/>
                  </a:srgbClr>
                </a:outerShdw>
              </a:effectLst>
              <a:latin typeface="Arabic Tradisional"/>
            </a:endParaRPr>
          </a:p>
        </p:txBody>
      </p:sp>
    </p:spTree>
    <p:extLst>
      <p:ext uri="{BB962C8B-B14F-4D97-AF65-F5344CB8AC3E}">
        <p14:creationId xmlns:p14="http://schemas.microsoft.com/office/powerpoint/2010/main" val="17481238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31</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1536174"/>
            <a:ext cx="8640960" cy="3785652"/>
          </a:xfrm>
          <a:prstGeom prst="rect">
            <a:avLst/>
          </a:prstGeom>
        </p:spPr>
        <p:txBody>
          <a:bodyPr wrap="square">
            <a:spAutoFit/>
          </a:bodyPr>
          <a:lstStyle/>
          <a:p>
            <a:pPr algn="ctr" rtl="1"/>
            <a:r>
              <a:rPr lang="ar-SA"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فَقَالَ اللهُ تَعَالىَ مُخْبِرًا وَآمِرًا : أَعُوْذُ بِاللهِ مِنَ الشَّيْطَانِ الرَّجِيْمِ.</a:t>
            </a:r>
            <a:endParaRPr lang="en-MY"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a:p>
            <a:pPr algn="ctr" rtl="1"/>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3"/>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3"/>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4"/>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5"/>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1"/>
              </a:rPr>
              <a:t></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 </a:t>
            </a:r>
            <a:r>
              <a:rPr lang="en-US"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sym typeface="HQPB2"/>
              </a:rPr>
              <a:t></a:t>
            </a:r>
            <a:endParaRPr lang="en-MY" sz="48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20151293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32</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23528" y="1118349"/>
            <a:ext cx="8568952" cy="5262979"/>
          </a:xfrm>
          <a:prstGeom prst="rect">
            <a:avLst/>
          </a:prstGeom>
        </p:spPr>
        <p:txBody>
          <a:bodyPr wrap="square">
            <a:spAutoFit/>
          </a:bodyPr>
          <a:lstStyle/>
          <a:p>
            <a:pPr algn="ctr"/>
            <a:r>
              <a:rPr lang="ar-SA" sz="4800" b="1" dirty="0">
                <a:solidFill>
                  <a:srgbClr val="FFC000"/>
                </a:solidFill>
                <a:effectLst>
                  <a:glow rad="127000">
                    <a:schemeClr val="tx1"/>
                  </a:glow>
                  <a:outerShdw blurRad="38100" dist="38100" dir="2700000" algn="tl">
                    <a:srgbClr val="000000">
                      <a:alpha val="43137"/>
                    </a:srgbClr>
                  </a:outerShdw>
                </a:effectLst>
                <a:latin typeface="Arabic Tradisional"/>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lang="en-MY" sz="4800" b="1" dirty="0">
              <a:solidFill>
                <a:srgbClr val="FFC000"/>
              </a:solidFill>
              <a:effectLst>
                <a:glow rad="127000">
                  <a:schemeClr val="tx1"/>
                </a:glow>
                <a:outerShdw blurRad="38100" dist="38100" dir="2700000" algn="tl">
                  <a:srgbClr val="000000">
                    <a:alpha val="43137"/>
                  </a:srgbClr>
                </a:outerShdw>
              </a:effectLst>
              <a:latin typeface="Arabic Tradisional"/>
            </a:endParaRPr>
          </a:p>
        </p:txBody>
      </p:sp>
    </p:spTree>
    <p:extLst>
      <p:ext uri="{BB962C8B-B14F-4D97-AF65-F5344CB8AC3E}">
        <p14:creationId xmlns:p14="http://schemas.microsoft.com/office/powerpoint/2010/main" val="31285715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33</a:t>
            </a:fld>
            <a:endParaRPr lang="en-MY" dirty="0"/>
          </a:p>
        </p:txBody>
      </p:sp>
      <p:sp>
        <p:nvSpPr>
          <p:cNvPr id="3" name="Rectangle 2"/>
          <p:cNvSpPr/>
          <p:nvPr/>
        </p:nvSpPr>
        <p:spPr>
          <a:xfrm>
            <a:off x="0" y="0"/>
            <a:ext cx="9144000" cy="6858000"/>
          </a:xfrm>
          <a:prstGeom prst="rect">
            <a:avLst/>
          </a:prstGeom>
          <a:gradFill>
            <a:gsLst>
              <a:gs pos="0">
                <a:schemeClr val="tx1"/>
              </a:gs>
              <a:gs pos="50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ar-SA" sz="5400" dirty="0">
                <a:effectLst>
                  <a:glow rad="127000">
                    <a:schemeClr val="tx1"/>
                  </a:glow>
                </a:effectLst>
                <a:latin typeface="Arabic Tradisional"/>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a:t>
            </a:r>
            <a:endParaRPr lang="en-MY" sz="5400" dirty="0">
              <a:effectLst>
                <a:glow rad="127000">
                  <a:schemeClr val="tx1"/>
                </a:glow>
              </a:effectLst>
              <a:latin typeface="Arabic Tradisional"/>
            </a:endParaRPr>
          </a:p>
        </p:txBody>
      </p:sp>
    </p:spTree>
    <p:extLst>
      <p:ext uri="{BB962C8B-B14F-4D97-AF65-F5344CB8AC3E}">
        <p14:creationId xmlns:p14="http://schemas.microsoft.com/office/powerpoint/2010/main" val="27157697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34</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95536" y="1012954"/>
            <a:ext cx="8568952" cy="4832092"/>
          </a:xfrm>
          <a:prstGeom prst="rect">
            <a:avLst/>
          </a:prstGeom>
        </p:spPr>
        <p:txBody>
          <a:bodyPr wrap="square">
            <a:spAutoFit/>
          </a:bodyPr>
          <a:lstStyle/>
          <a:p>
            <a:pPr algn="ctr"/>
            <a:r>
              <a:rPr lang="ar-SA" sz="4400" b="1" dirty="0">
                <a:solidFill>
                  <a:schemeClr val="bg1"/>
                </a:solidFill>
                <a:effectLst>
                  <a:glow rad="127000">
                    <a:schemeClr val="tx1"/>
                  </a:glow>
                  <a:outerShdw blurRad="38100" dist="38100" dir="2700000" algn="tl">
                    <a:srgbClr val="000000">
                      <a:alpha val="43137"/>
                    </a:srgbClr>
                  </a:outerShdw>
                </a:effectLst>
                <a:latin typeface="Arabic Tradisional"/>
              </a:rPr>
              <a:t>اَللّهُمَّ أَنْزِلِ الرَّحْمَةَ وَالسَّكِيْنَةَ وَالسَّلاَمَةَ وَالْعَافِيَةَ عَلَى مَلِكِنَا، سري فادوك بضيندا يغ دفرتوان اضوغ." مَوْلاَنَا الْمَلِكُ الْمُعْتَصِمُ بِا اللهِ مُحِبُّ الدِّيْنِ توانكو الْحَاجَّ عَبْدَ الْحَلِيْمِ مُعَظَّمْ شَاهُ إِبْنَ الْمَرْحُوْمِ اَلْسُّلْطَانِ بَدْلِي شَاهُ، راج فرمايسوري اضوغ سلطانة حاجة حامينة وعلى فوتري٢ سرتا قرابة٢ دراج  سكلين".</a:t>
            </a:r>
            <a:endParaRPr lang="en-MY" sz="4400" b="1" dirty="0">
              <a:solidFill>
                <a:schemeClr val="bg1"/>
              </a:solidFill>
              <a:effectLst>
                <a:glow rad="127000">
                  <a:schemeClr val="tx1"/>
                </a:glow>
                <a:outerShdw blurRad="38100" dist="38100" dir="2700000" algn="tl">
                  <a:srgbClr val="000000">
                    <a:alpha val="43137"/>
                  </a:srgbClr>
                </a:outerShdw>
              </a:effectLst>
              <a:latin typeface="Arabic Tradisional"/>
            </a:endParaRPr>
          </a:p>
        </p:txBody>
      </p:sp>
    </p:spTree>
    <p:extLst>
      <p:ext uri="{BB962C8B-B14F-4D97-AF65-F5344CB8AC3E}">
        <p14:creationId xmlns:p14="http://schemas.microsoft.com/office/powerpoint/2010/main" val="1438983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35</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77078" y="1628800"/>
            <a:ext cx="8280920" cy="3785652"/>
          </a:xfrm>
          <a:prstGeom prst="rect">
            <a:avLst/>
          </a:prstGeom>
        </p:spPr>
        <p:txBody>
          <a:bodyPr wrap="square">
            <a:spAutoFit/>
          </a:bodyPr>
          <a:lstStyle/>
          <a:p>
            <a:pPr algn="ctr" rtl="1"/>
            <a:r>
              <a:rPr lang="ar-SA" sz="4800" b="1" dirty="0">
                <a:solidFill>
                  <a:schemeClr val="bg1"/>
                </a:solidFill>
                <a:effectLst>
                  <a:glow rad="127000">
                    <a:schemeClr val="tx1"/>
                  </a:glow>
                  <a:outerShdw blurRad="38100" dist="38100" dir="2700000" algn="tl">
                    <a:srgbClr val="000000">
                      <a:alpha val="43137"/>
                    </a:srgbClr>
                  </a:outerShdw>
                </a:effectLst>
              </a:rPr>
              <a:t>اَللّهُمَّ اجْعَلْ مَالِيْزِيَا وَسَائِرَ بِلاَدِ الْمُسْلِمِيْنَ طَيِّبَةً آمِنَةً مُطْمَئِنَّةً رَخِيَّةً.</a:t>
            </a:r>
            <a:endParaRPr lang="en-MY" sz="4800" b="1" dirty="0">
              <a:solidFill>
                <a:schemeClr val="bg1"/>
              </a:solidFill>
              <a:effectLst>
                <a:glow rad="127000">
                  <a:schemeClr val="tx1"/>
                </a:glow>
                <a:outerShdw blurRad="38100" dist="38100" dir="2700000" algn="tl">
                  <a:srgbClr val="000000">
                    <a:alpha val="43137"/>
                  </a:srgbClr>
                </a:outerShdw>
              </a:effectLst>
            </a:endParaRPr>
          </a:p>
          <a:p>
            <a:pPr algn="ctr"/>
            <a:r>
              <a:rPr lang="ar-SA" sz="4800" b="1" dirty="0">
                <a:solidFill>
                  <a:schemeClr val="bg1"/>
                </a:solidFill>
                <a:effectLst>
                  <a:glow rad="127000">
                    <a:schemeClr val="tx1"/>
                  </a:glow>
                  <a:outerShdw blurRad="38100" dist="38100" dir="2700000" algn="tl">
                    <a:srgbClr val="000000">
                      <a:alpha val="43137"/>
                    </a:srgbClr>
                  </a:outerShdw>
                </a:effectLst>
              </a:rPr>
              <a:t>يا الله بريكنله كقواتن كفد كامي اونتوق ملاوان هاوا نفسو دان دنيا يغ سنتياس ملالايكن كامي درفد مغيغاتيمو يا الله</a:t>
            </a:r>
            <a:endParaRPr lang="en-MY" sz="4800" b="1" dirty="0">
              <a:solidFill>
                <a:schemeClr val="bg1"/>
              </a:solidFill>
              <a:effectLst>
                <a:glow rad="127000">
                  <a:schemeClr val="tx1"/>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19643056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36</a:t>
            </a:fld>
            <a:endParaRPr lang="en-MY" dirty="0"/>
          </a:p>
        </p:txBody>
      </p:sp>
      <p:pic>
        <p:nvPicPr>
          <p:cNvPr id="3" name="Picture 2"/>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
          <p:cNvSpPr>
            <a:spLocks noChangeArrowheads="1"/>
          </p:cNvSpPr>
          <p:nvPr/>
        </p:nvSpPr>
        <p:spPr bwMode="auto">
          <a:xfrm>
            <a:off x="899592" y="4321975"/>
            <a:ext cx="7043758" cy="1928826"/>
          </a:xfrm>
          <a:prstGeom prst="rect">
            <a:avLst/>
          </a:prstGeom>
          <a:noFill/>
          <a:ln w="9525">
            <a:noFill/>
            <a:round/>
            <a:headEnd/>
            <a:tailEnd/>
          </a:ln>
          <a:effectLst/>
        </p:spPr>
        <p:txBody>
          <a:bodyPr lIns="90000" tIns="46800" rIns="90000" bIns="46800" anchor="ctr"/>
          <a:lstStyle/>
          <a:p>
            <a:pPr algn="ctr" fontAlgn="auto">
              <a:lnSpc>
                <a:spcPct val="90000"/>
              </a:lnSpc>
              <a:spcBef>
                <a:spcPts val="0"/>
              </a:spcBef>
              <a:spcAft>
                <a:spcPts val="0"/>
              </a:spcAft>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FFFF00"/>
                </a:solidFill>
                <a:effectLst>
                  <a:glow rad="127000">
                    <a:schemeClr val="tx1"/>
                  </a:glow>
                </a:effectLst>
              </a:rPr>
              <a:t>(Mereka berdoa dengan berkata): Ya Tuhan kami! Janganlah Engkau memesongkan hati kami sesudah Engkau beri petunjuk kepada kami, dan kurniakanlah kepada kami limpah rahmat dari sisi-Mu; sesungguhnya Engkau jualah Tuhan yang melimpah-limpah pemberian-Nya</a:t>
            </a:r>
            <a:endParaRPr lang="en-GB" sz="2400" b="1">
              <a:ln>
                <a:solidFill>
                  <a:schemeClr val="tx1"/>
                </a:solidFill>
              </a:ln>
              <a:solidFill>
                <a:srgbClr val="FFFF00"/>
              </a:solidFill>
              <a:effectLst>
                <a:glow rad="127000">
                  <a:schemeClr val="tx1"/>
                </a:glow>
              </a:effectLst>
              <a:ea typeface="Arial Unicode MS" pitchFamily="34" charset="-128"/>
            </a:endParaRPr>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4213" y="2133600"/>
            <a:ext cx="6894513" cy="169545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spTree>
    <p:extLst>
      <p:ext uri="{BB962C8B-B14F-4D97-AF65-F5344CB8AC3E}">
        <p14:creationId xmlns:p14="http://schemas.microsoft.com/office/powerpoint/2010/main" val="17489389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37</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35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98951" y="3933056"/>
            <a:ext cx="7467600" cy="1384995"/>
          </a:xfrm>
          <a:prstGeom prst="rect">
            <a:avLst/>
          </a:prstGeom>
        </p:spPr>
        <p:txBody>
          <a:bodyPr wrap="square">
            <a:spAutoFit/>
          </a:bodyPr>
          <a:lstStyle/>
          <a:p>
            <a:pPr algn="ctr"/>
            <a:r>
              <a:rPr lang="en-US" sz="2800" dirty="0" err="1">
                <a:solidFill>
                  <a:srgbClr val="FFFF00"/>
                </a:solidFill>
                <a:effectLst>
                  <a:glow rad="127000">
                    <a:schemeClr val="tx1"/>
                  </a:glow>
                </a:effectLst>
              </a:rPr>
              <a:t>Wahai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Tuhan</a:t>
            </a:r>
            <a:r>
              <a:rPr lang="en-US" sz="2800" dirty="0">
                <a:solidFill>
                  <a:srgbClr val="FFFF00"/>
                </a:solidFill>
                <a:effectLst>
                  <a:glow rad="127000">
                    <a:schemeClr val="tx1"/>
                  </a:glow>
                </a:effectLst>
              </a:rPr>
              <a:t> kami; </a:t>
            </a:r>
            <a:r>
              <a:rPr lang="en-US" sz="2800" dirty="0" err="1">
                <a:solidFill>
                  <a:srgbClr val="FFFF00"/>
                </a:solidFill>
                <a:effectLst>
                  <a:glow rad="127000">
                    <a:schemeClr val="tx1"/>
                  </a:glow>
                </a:effectLst>
              </a:rPr>
              <a:t>berilah</a:t>
            </a:r>
            <a:r>
              <a:rPr lang="en-US" sz="2800" dirty="0">
                <a:solidFill>
                  <a:srgbClr val="FFFF00"/>
                </a:solidFill>
                <a:effectLst>
                  <a:glow rad="127000">
                    <a:schemeClr val="tx1"/>
                  </a:glow>
                </a:effectLst>
              </a:rPr>
              <a:t> kami </a:t>
            </a:r>
            <a:r>
              <a:rPr lang="en-US" sz="2800" dirty="0" err="1">
                <a:solidFill>
                  <a:srgbClr val="FFFF00"/>
                </a:solidFill>
                <a:effectLst>
                  <a:glow rad="127000">
                    <a:schemeClr val="tx1"/>
                  </a:glow>
                </a:effectLst>
              </a:rPr>
              <a:t>kebaikan</a:t>
            </a:r>
            <a:r>
              <a:rPr lang="en-US" sz="2800" dirty="0">
                <a:solidFill>
                  <a:srgbClr val="FFFF00"/>
                </a:solidFill>
                <a:effectLst>
                  <a:glow rad="127000">
                    <a:schemeClr val="tx1"/>
                  </a:glow>
                </a:effectLst>
              </a:rPr>
              <a:t> di </a:t>
            </a:r>
            <a:r>
              <a:rPr lang="en-US" sz="2800" dirty="0" err="1">
                <a:solidFill>
                  <a:srgbClr val="FFFF00"/>
                </a:solidFill>
                <a:effectLst>
                  <a:glow rad="127000">
                    <a:schemeClr val="tx1"/>
                  </a:glow>
                </a:effectLst>
              </a:rPr>
              <a:t>dunia</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dan</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kebaikan</a:t>
            </a:r>
            <a:r>
              <a:rPr lang="en-US" sz="2800" dirty="0">
                <a:solidFill>
                  <a:srgbClr val="FFFF00"/>
                </a:solidFill>
                <a:effectLst>
                  <a:glow rad="127000">
                    <a:schemeClr val="tx1"/>
                  </a:glow>
                </a:effectLst>
              </a:rPr>
              <a:t> di </a:t>
            </a:r>
            <a:r>
              <a:rPr lang="en-US" sz="2800" dirty="0" err="1">
                <a:solidFill>
                  <a:srgbClr val="FFFF00"/>
                </a:solidFill>
                <a:effectLst>
                  <a:glow rad="127000">
                    <a:schemeClr val="tx1"/>
                  </a:glow>
                </a:effectLst>
              </a:rPr>
              <a:t>akhirat</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dan</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peliharalah</a:t>
            </a:r>
            <a:r>
              <a:rPr lang="en-US" sz="2800" dirty="0">
                <a:solidFill>
                  <a:srgbClr val="FFFF00"/>
                </a:solidFill>
                <a:effectLst>
                  <a:glow rad="127000">
                    <a:schemeClr val="tx1"/>
                  </a:glow>
                </a:effectLst>
              </a:rPr>
              <a:t> kami </a:t>
            </a:r>
            <a:r>
              <a:rPr lang="en-US" sz="2800" dirty="0" err="1">
                <a:solidFill>
                  <a:srgbClr val="FFFF00"/>
                </a:solidFill>
                <a:effectLst>
                  <a:glow rad="127000">
                    <a:schemeClr val="tx1"/>
                  </a:glow>
                </a:effectLst>
              </a:rPr>
              <a:t>dari</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azab</a:t>
            </a:r>
            <a:r>
              <a:rPr lang="en-US" sz="2800" dirty="0">
                <a:solidFill>
                  <a:srgbClr val="FFFF00"/>
                </a:solidFill>
                <a:effectLst>
                  <a:glow rad="127000">
                    <a:schemeClr val="tx1"/>
                  </a:glow>
                </a:effectLst>
              </a:rPr>
              <a:t> </a:t>
            </a:r>
            <a:r>
              <a:rPr lang="en-US" sz="2800" dirty="0" err="1">
                <a:solidFill>
                  <a:srgbClr val="FFFF00"/>
                </a:solidFill>
                <a:effectLst>
                  <a:glow rad="127000">
                    <a:schemeClr val="tx1"/>
                  </a:glow>
                </a:effectLst>
              </a:rPr>
              <a:t>neraka</a:t>
            </a:r>
            <a:endParaRPr lang="en-US" sz="2800" dirty="0">
              <a:solidFill>
                <a:srgbClr val="FFFF00"/>
              </a:solidFill>
              <a:effectLst>
                <a:glow rad="127000">
                  <a:schemeClr val="tx1"/>
                </a:glow>
              </a:effectLst>
            </a:endParaRPr>
          </a:p>
        </p:txBody>
      </p:sp>
      <p:pic>
        <p:nvPicPr>
          <p:cNvPr id="6"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705" y="1124744"/>
            <a:ext cx="8613775" cy="218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474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38</a:t>
            </a:fld>
            <a:endParaRPr lang="en-MY"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741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5565" y="990600"/>
            <a:ext cx="9272588" cy="293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497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39</a:t>
            </a:fld>
            <a:endParaRPr lang="en-MY" dirty="0"/>
          </a:p>
        </p:txBody>
      </p:sp>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520" y="0"/>
            <a:ext cx="9217024" cy="701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8118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4</a:t>
            </a:fld>
            <a:endParaRPr lang="en-MY" dirty="0"/>
          </a:p>
        </p:txBody>
      </p:sp>
      <p:sp>
        <p:nvSpPr>
          <p:cNvPr id="2" name="Rectangle 1"/>
          <p:cNvSpPr/>
          <p:nvPr/>
        </p:nvSpPr>
        <p:spPr>
          <a:xfrm>
            <a:off x="414671" y="1484784"/>
            <a:ext cx="8424936" cy="2585323"/>
          </a:xfrm>
          <a:prstGeom prst="rect">
            <a:avLst/>
          </a:prstGeom>
        </p:spPr>
        <p:txBody>
          <a:bodyPr wrap="square">
            <a:spAutoFit/>
          </a:bodyPr>
          <a:lstStyle/>
          <a:p>
            <a:pPr algn="ctr"/>
            <a:r>
              <a:rPr lang="ar-SA" sz="54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أَشْـهَدُ أَنْ لاَ إِلـَهَ إِلاَّ اللهُ وَحْدَهُ لاَ شَرِيْكَ لَهُ، وَأَشْـهَدُ أَنَّ مُحَمَّدًا عَبْدُهُ وَرَسُـوْلُهُ، بَلَّغَ الرِّسَالَةَ وَأَدَّى الأَمَانَةَ وَنَصَحَ لِلأُمَّةَ.</a:t>
            </a:r>
            <a:endParaRPr lang="en-MY" sz="54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27809572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5</a:t>
            </a:fld>
            <a:endParaRPr lang="en-MY" dirty="0"/>
          </a:p>
        </p:txBody>
      </p:sp>
      <p:sp>
        <p:nvSpPr>
          <p:cNvPr id="2" name="Rectangle 1"/>
          <p:cNvSpPr/>
          <p:nvPr/>
        </p:nvSpPr>
        <p:spPr>
          <a:xfrm>
            <a:off x="479174" y="1700808"/>
            <a:ext cx="8352928" cy="3139321"/>
          </a:xfrm>
          <a:prstGeom prst="rect">
            <a:avLst/>
          </a:prstGeom>
        </p:spPr>
        <p:txBody>
          <a:bodyPr wrap="square">
            <a:spAutoFit/>
          </a:bodyPr>
          <a:lstStyle/>
          <a:p>
            <a:pPr algn="ctr"/>
            <a:r>
              <a:rPr lang="ar-SA" sz="6600" b="1" dirty="0" smtClean="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اَللَّهُمَّ صَلِّ وَسَلِّمْ وَبَارِكْ عَلَى سَيِّدِنَا مُحَمَّدٍ خَاتَمِ الأَنبِياَءِ وَالْمُرْسَلَيْنَ وَعَلَى آلِهِ وَصَحْبِهِ أَجَمِعِيْنَ </a:t>
            </a:r>
            <a:endParaRPr lang="en-MY" sz="66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7770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6</a:t>
            </a:fld>
            <a:endParaRPr lang="en-MY" dirty="0"/>
          </a:p>
        </p:txBody>
      </p:sp>
      <p:sp>
        <p:nvSpPr>
          <p:cNvPr id="2" name="Rectangle 1"/>
          <p:cNvSpPr/>
          <p:nvPr/>
        </p:nvSpPr>
        <p:spPr>
          <a:xfrm>
            <a:off x="467544" y="1635765"/>
            <a:ext cx="8352928" cy="2585323"/>
          </a:xfrm>
          <a:prstGeom prst="rect">
            <a:avLst/>
          </a:prstGeom>
        </p:spPr>
        <p:txBody>
          <a:bodyPr wrap="square">
            <a:spAutoFit/>
          </a:bodyPr>
          <a:lstStyle/>
          <a:p>
            <a:pPr algn="ctr"/>
            <a:r>
              <a:rPr lang="ar-SA" sz="5400" b="1"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rPr>
              <a:t>َمَّـا بَعْـدُ، فَيَـا عِبَـادَ اللهِ، اِتَّقُـواْ اللهَ حَقَّ تُقَـاتِهِ وَلاَ تَمُـوْتُنَّ إِلاَّ وَأَنْتُـمْ مُسْلِمُوْنَ.</a:t>
            </a:r>
            <a:endParaRPr lang="en-MY" sz="5400" dirty="0">
              <a:solidFill>
                <a:schemeClr val="bg1"/>
              </a:solidFill>
              <a:effectLst>
                <a:glow rad="127000">
                  <a:schemeClr val="tx1"/>
                </a:glow>
                <a:outerShdw blurRad="38100" dist="38100" dir="2700000" algn="tl">
                  <a:srgbClr val="000000">
                    <a:alpha val="43137"/>
                  </a:srgbClr>
                </a:outerShdw>
              </a:effectLst>
              <a:cs typeface="Traditional Arabic" panose="02010000000000000000" pitchFamily="2" charset="-78"/>
            </a:endParaRPr>
          </a:p>
        </p:txBody>
      </p:sp>
    </p:spTree>
    <p:extLst>
      <p:ext uri="{BB962C8B-B14F-4D97-AF65-F5344CB8AC3E}">
        <p14:creationId xmlns:p14="http://schemas.microsoft.com/office/powerpoint/2010/main" val="71181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7</a:t>
            </a:fld>
            <a:endParaRPr lang="en-MY" dirty="0"/>
          </a:p>
        </p:txBody>
      </p:sp>
      <p:sp>
        <p:nvSpPr>
          <p:cNvPr id="3" name="Rectangle 2"/>
          <p:cNvSpPr/>
          <p:nvPr/>
        </p:nvSpPr>
        <p:spPr>
          <a:xfrm>
            <a:off x="827882" y="476672"/>
            <a:ext cx="7405687"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1200"/>
              </a:spcBef>
              <a:spcAft>
                <a:spcPts val="1000"/>
              </a:spcAft>
              <a:defRPr/>
            </a:pPr>
            <a:r>
              <a:rPr lang="fi-FI" sz="2800" kern="0" dirty="0" smtClean="0">
                <a:ln>
                  <a:solidFill>
                    <a:sysClr val="windowText" lastClr="000000"/>
                  </a:solidFill>
                </a:ln>
                <a:solidFill>
                  <a:sysClr val="windowText" lastClr="000000"/>
                </a:solidFill>
                <a:effectLst>
                  <a:glow rad="152400">
                    <a:sysClr val="window" lastClr="FFFFFF"/>
                  </a:glow>
                </a:effectLst>
                <a:latin typeface="Arial"/>
                <a:ea typeface="Calibri"/>
                <a:cs typeface="Arial"/>
              </a:rPr>
              <a:t>Marilah sama – sama kita meningkatkan ketakwaan kepada Allah SWT</a:t>
            </a:r>
            <a:endParaRPr kumimoji="0" lang="en-MY" sz="2800" b="0" i="0" u="none" strike="noStrike" kern="0" cap="none" spc="0" normalizeH="0" baseline="0" noProof="0" dirty="0">
              <a:ln>
                <a:solidFill>
                  <a:sysClr val="windowText" lastClr="000000"/>
                </a:solidFill>
              </a:ln>
              <a:solidFill>
                <a:sysClr val="windowText" lastClr="000000"/>
              </a:solidFill>
              <a:effectLst>
                <a:glow rad="152400">
                  <a:sysClr val="window" lastClr="FFFFFF"/>
                </a:glow>
              </a:effectLst>
              <a:uLnTx/>
              <a:uFillTx/>
              <a:latin typeface="Arial"/>
              <a:ea typeface="Calibri"/>
              <a:cs typeface="Arial"/>
            </a:endParaRPr>
          </a:p>
        </p:txBody>
      </p:sp>
      <p:sp>
        <p:nvSpPr>
          <p:cNvPr id="5" name="Freeform 6"/>
          <p:cNvSpPr/>
          <p:nvPr/>
        </p:nvSpPr>
        <p:spPr>
          <a:xfrm>
            <a:off x="827882" y="1670422"/>
            <a:ext cx="7488237" cy="1133475"/>
          </a:xfrm>
          <a:prstGeom prst="rect">
            <a:avLst/>
          </a:prstGeom>
          <a:solidFill>
            <a:sysClr val="window" lastClr="FFFFFF"/>
          </a:solidFill>
          <a:ln w="38100" cap="flat" cmpd="sng" algn="ctr">
            <a:solidFill>
              <a:srgbClr val="FF0000"/>
            </a:solidFill>
            <a:prstDash val="solid"/>
          </a:ln>
          <a:effectLst/>
        </p:spPr>
        <p:txBody>
          <a:bodyPr lIns="178283" tIns="178283" rIns="178283" bIns="17828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600200">
              <a:lnSpc>
                <a:spcPct val="90000"/>
              </a:lnSpc>
              <a:spcAft>
                <a:spcPct val="35000"/>
              </a:spcAft>
              <a:defRPr/>
            </a:pPr>
            <a:r>
              <a:rPr lang="ms-MY" sz="3200" kern="0" dirty="0" smtClean="0">
                <a:solidFill>
                  <a:sysClr val="windowText" lastClr="000000"/>
                </a:solidFill>
                <a:latin typeface="Arial"/>
              </a:rPr>
              <a:t>Mengejarkan segala perintah-Nya</a:t>
            </a:r>
            <a:endParaRPr kumimoji="0" lang="en-MY" sz="32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6" name="Freeform 7"/>
          <p:cNvSpPr/>
          <p:nvPr/>
        </p:nvSpPr>
        <p:spPr>
          <a:xfrm>
            <a:off x="827882" y="2943597"/>
            <a:ext cx="7488237" cy="1133475"/>
          </a:xfrm>
          <a:prstGeom prst="rect">
            <a:avLst/>
          </a:prstGeom>
          <a:solidFill>
            <a:sysClr val="window" lastClr="FFFFFF"/>
          </a:solidFill>
          <a:ln w="38100" cap="flat" cmpd="sng" algn="ctr">
            <a:solidFill>
              <a:srgbClr val="FF0000"/>
            </a:solidFill>
            <a:prstDash val="solid"/>
          </a:ln>
          <a:effectLst/>
        </p:spPr>
        <p:txBody>
          <a:bodyPr lIns="178283" tIns="178283" rIns="178283" bIns="178283"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600200">
              <a:lnSpc>
                <a:spcPct val="90000"/>
              </a:lnSpc>
              <a:spcAft>
                <a:spcPct val="35000"/>
              </a:spcAft>
              <a:defRPr/>
            </a:pPr>
            <a:r>
              <a:rPr lang="ms-MY" sz="3200" kern="0" dirty="0" smtClean="0">
                <a:solidFill>
                  <a:sysClr val="windowText" lastClr="000000"/>
                </a:solidFill>
                <a:latin typeface="Arial"/>
              </a:rPr>
              <a:t>Menjauhi </a:t>
            </a:r>
            <a:r>
              <a:rPr lang="ms-MY" sz="3200" kern="0" dirty="0">
                <a:solidFill>
                  <a:sysClr val="windowText" lastClr="000000"/>
                </a:solidFill>
                <a:latin typeface="Arial"/>
              </a:rPr>
              <a:t>segala laranganNya</a:t>
            </a:r>
            <a:endParaRPr kumimoji="0" lang="en-MY" sz="3200" b="0" i="0" u="none" strike="noStrike" kern="0" cap="none" spc="0" normalizeH="0" baseline="0" noProof="0" dirty="0">
              <a:ln>
                <a:noFill/>
              </a:ln>
              <a:solidFill>
                <a:sysClr val="windowText" lastClr="000000"/>
              </a:solidFill>
              <a:effectLst/>
              <a:uLnTx/>
              <a:uFillTx/>
              <a:latin typeface="Arial"/>
              <a:ea typeface="+mn-ea"/>
              <a:cs typeface="+mn-cs"/>
            </a:endParaRPr>
          </a:p>
        </p:txBody>
      </p:sp>
      <p:sp>
        <p:nvSpPr>
          <p:cNvPr id="7" name="Rectangle 6"/>
          <p:cNvSpPr/>
          <p:nvPr/>
        </p:nvSpPr>
        <p:spPr>
          <a:xfrm>
            <a:off x="910432" y="4293096"/>
            <a:ext cx="7405687" cy="181588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ts val="1200"/>
              </a:spcBef>
              <a:spcAft>
                <a:spcPts val="1000"/>
              </a:spcAft>
              <a:defRPr/>
            </a:pPr>
            <a:r>
              <a:rPr lang="fi-FI" sz="2800" kern="0" dirty="0" smtClean="0">
                <a:ln>
                  <a:solidFill>
                    <a:sysClr val="windowText" lastClr="000000"/>
                  </a:solidFill>
                </a:ln>
                <a:solidFill>
                  <a:sysClr val="windowText" lastClr="000000"/>
                </a:solidFill>
                <a:effectLst>
                  <a:glow rad="152400">
                    <a:sysClr val="window" lastClr="FFFFFF"/>
                  </a:glow>
                </a:effectLst>
                <a:latin typeface="Arial"/>
                <a:ea typeface="Calibri"/>
                <a:cs typeface="Arial"/>
              </a:rPr>
              <a:t>Mudah – mudahan Allah SWT memberkati kehidupan ini dengan nikmat, taufik dan hidayah yang berpanjangan serta kejayaan didunia dan di akhirat</a:t>
            </a:r>
            <a:endParaRPr kumimoji="0" lang="en-MY" sz="2800" b="0" i="0" u="none" strike="noStrike" kern="0" cap="none" spc="0" normalizeH="0" baseline="0" noProof="0" dirty="0">
              <a:ln>
                <a:solidFill>
                  <a:sysClr val="windowText" lastClr="000000"/>
                </a:solidFill>
              </a:ln>
              <a:solidFill>
                <a:sysClr val="windowText" lastClr="000000"/>
              </a:solidFill>
              <a:effectLst>
                <a:glow rad="152400">
                  <a:sysClr val="window" lastClr="FFFFFF"/>
                </a:glow>
              </a:effectLst>
              <a:uLnTx/>
              <a:uFillTx/>
              <a:latin typeface="Arial"/>
              <a:ea typeface="Calibri"/>
              <a:cs typeface="Arial"/>
            </a:endParaRPr>
          </a:p>
        </p:txBody>
      </p:sp>
    </p:spTree>
    <p:extLst>
      <p:ext uri="{BB962C8B-B14F-4D97-AF65-F5344CB8AC3E}">
        <p14:creationId xmlns:p14="http://schemas.microsoft.com/office/powerpoint/2010/main" val="693371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8</a:t>
            </a:fld>
            <a:endParaRPr lang="en-MY" dirty="0"/>
          </a:p>
        </p:txBody>
      </p:sp>
      <p:sp>
        <p:nvSpPr>
          <p:cNvPr id="3" name="Rectangle 2"/>
          <p:cNvSpPr/>
          <p:nvPr/>
        </p:nvSpPr>
        <p:spPr>
          <a:xfrm>
            <a:off x="3685456" y="3689350"/>
            <a:ext cx="5328592" cy="830997"/>
          </a:xfrm>
          <a:prstGeom prst="rect">
            <a:avLst/>
          </a:prstGeom>
          <a:gradFill flip="none" rotWithShape="1">
            <a:gsLst>
              <a:gs pos="0">
                <a:srgbClr val="C00000">
                  <a:shade val="51000"/>
                  <a:satMod val="130000"/>
                </a:srgbClr>
              </a:gs>
              <a:gs pos="80000">
                <a:srgbClr val="C00000">
                  <a:shade val="93000"/>
                  <a:satMod val="130000"/>
                </a:srgbClr>
              </a:gs>
              <a:gs pos="100000">
                <a:srgbClr val="C00000">
                  <a:shade val="94000"/>
                  <a:satMod val="135000"/>
                </a:srgbClr>
              </a:gs>
            </a:gsLst>
            <a:lin ang="5400000" scaled="1"/>
            <a:tileRect/>
          </a:gradFill>
          <a:ln w="9525" cap="flat" cmpd="sng" algn="ctr">
            <a:solidFill>
              <a:srgbClr val="C00000">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400" kern="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ea typeface="Calibri"/>
                <a:cs typeface="Times New Roman"/>
              </a:rPr>
              <a:t>“ MEMBUDAYAKAN AMALAN LESTARI; AMALAN MURNI “</a:t>
            </a:r>
            <a:endParaRPr kumimoji="0" lang="en-MY" sz="2000" b="0" i="0" u="none" strike="noStrike" kern="0" cap="none" spc="0" normalizeH="0" baseline="0" noProof="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Calibri"/>
              <a:ea typeface="Calibri"/>
              <a:cs typeface="Times New Roman"/>
            </a:endParaRPr>
          </a:p>
        </p:txBody>
      </p:sp>
      <p:sp>
        <p:nvSpPr>
          <p:cNvPr id="5" name="Flowchart: Connector 4"/>
          <p:cNvSpPr/>
          <p:nvPr/>
        </p:nvSpPr>
        <p:spPr>
          <a:xfrm>
            <a:off x="129952" y="3014133"/>
            <a:ext cx="3248608" cy="2897717"/>
          </a:xfrm>
          <a:prstGeom prst="flowChartConnector">
            <a:avLst/>
          </a:prstGeom>
          <a:gradFill rotWithShape="1">
            <a:gsLst>
              <a:gs pos="0">
                <a:srgbClr val="68007F">
                  <a:tint val="50000"/>
                  <a:satMod val="300000"/>
                </a:srgbClr>
              </a:gs>
              <a:gs pos="35000">
                <a:srgbClr val="68007F">
                  <a:tint val="37000"/>
                  <a:satMod val="300000"/>
                </a:srgbClr>
              </a:gs>
              <a:gs pos="100000">
                <a:srgbClr val="68007F">
                  <a:tint val="15000"/>
                  <a:satMod val="350000"/>
                </a:srgbClr>
              </a:gs>
            </a:gsLst>
            <a:lin ang="16200000" scaled="1"/>
          </a:gradFill>
          <a:ln w="38100" cap="flat" cmpd="sng" algn="ctr">
            <a:solidFill>
              <a:srgbClr val="68007F">
                <a:shade val="95000"/>
                <a:satMod val="105000"/>
              </a:srgbClr>
            </a:solidFill>
            <a:prstDash val="solid"/>
          </a:ln>
          <a:effectLst>
            <a:outerShdw blurRad="40000" dist="20000" dir="5400000" rotWithShape="0">
              <a:srgbClr val="000000">
                <a:alpha val="38000"/>
              </a:srgbClr>
            </a:outerShdw>
          </a:effectLst>
        </p:spPr>
        <p:txBody>
          <a:bodyPr wrap="square"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400" kern="0" dirty="0" err="1" smtClean="0">
                <a:ln w="1841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Calibri"/>
                <a:cs typeface="Times New Roman"/>
              </a:rPr>
              <a:t>Minggu</a:t>
            </a:r>
            <a:r>
              <a:rPr lang="en-US" sz="2400" kern="0" dirty="0" smtClean="0">
                <a:ln w="1841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Calibri"/>
                <a:cs typeface="Times New Roman"/>
              </a:rPr>
              <a:t> </a:t>
            </a:r>
            <a:r>
              <a:rPr lang="en-US" sz="2400" kern="0" dirty="0" err="1" smtClean="0">
                <a:ln w="1841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Calibri"/>
                <a:cs typeface="Times New Roman"/>
              </a:rPr>
              <a:t>Alam</a:t>
            </a:r>
            <a:r>
              <a:rPr lang="en-US" sz="2400" kern="0" dirty="0" smtClean="0">
                <a:ln w="1841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Calibri"/>
                <a:cs typeface="Times New Roman"/>
              </a:rPr>
              <a:t> </a:t>
            </a:r>
            <a:r>
              <a:rPr lang="en-US" sz="2400" kern="0" dirty="0" err="1" smtClean="0">
                <a:ln w="1841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Calibri"/>
                <a:cs typeface="Times New Roman"/>
              </a:rPr>
              <a:t>Sekitar</a:t>
            </a:r>
            <a:r>
              <a:rPr lang="en-US" sz="2400" kern="0" dirty="0" smtClean="0">
                <a:ln w="1841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Calibri"/>
                <a:cs typeface="Times New Roman"/>
              </a:rPr>
              <a:t> Malaysia</a:t>
            </a:r>
            <a:endParaRPr lang="en-US" sz="2400" kern="0" dirty="0">
              <a:ln w="18415" cmpd="sng">
                <a:solidFill>
                  <a:srgbClr val="151515"/>
                </a:solidFill>
                <a:prstDash val="solid"/>
              </a:ln>
              <a:solidFill>
                <a:srgbClr val="151515"/>
              </a:solidFill>
              <a:effectLst>
                <a:outerShdw blurRad="63500" dir="3600000" algn="tl" rotWithShape="0">
                  <a:srgbClr val="000000">
                    <a:alpha val="70000"/>
                  </a:srgbClr>
                </a:outerShdw>
              </a:effectLst>
              <a:latin typeface="Arial"/>
              <a:ea typeface="Calibri"/>
              <a:cs typeface="Times New Roman"/>
            </a:endParaRPr>
          </a:p>
        </p:txBody>
      </p:sp>
      <p:sp>
        <p:nvSpPr>
          <p:cNvPr id="6" name="Rectangular Callout 5"/>
          <p:cNvSpPr/>
          <p:nvPr/>
        </p:nvSpPr>
        <p:spPr>
          <a:xfrm>
            <a:off x="3491880" y="1838702"/>
            <a:ext cx="5328592" cy="892552"/>
          </a:xfrm>
          <a:prstGeom prst="wedgeRectCallout">
            <a:avLst>
              <a:gd name="adj1" fmla="val -70334"/>
              <a:gd name="adj2" fmla="val 106565"/>
            </a:avLst>
          </a:prstGeom>
          <a:gradFill rotWithShape="1">
            <a:gsLst>
              <a:gs pos="0">
                <a:srgbClr val="C00000">
                  <a:tint val="50000"/>
                  <a:satMod val="300000"/>
                </a:srgbClr>
              </a:gs>
              <a:gs pos="35000">
                <a:srgbClr val="C00000">
                  <a:tint val="37000"/>
                  <a:satMod val="300000"/>
                </a:srgbClr>
              </a:gs>
              <a:gs pos="100000">
                <a:srgbClr val="C00000">
                  <a:tint val="15000"/>
                  <a:satMod val="350000"/>
                </a:srgbClr>
              </a:gs>
            </a:gsLst>
            <a:lin ang="16200000" scaled="1"/>
          </a:gradFill>
          <a:ln w="28575" cap="flat" cmpd="sng" algn="ctr">
            <a:solidFill>
              <a:srgbClr val="C00000">
                <a:shade val="95000"/>
                <a:satMod val="105000"/>
              </a:srgbClr>
            </a:solidFill>
            <a:prstDash val="solid"/>
          </a:ln>
          <a:effectLst>
            <a:outerShdw blurRad="40000" dist="20000" dir="5400000" rotWithShape="0">
              <a:srgbClr val="000000">
                <a:alpha val="38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US" sz="2600" kern="0" dirty="0" err="1" smtClean="0">
                <a:ln w="18415" cmpd="sng">
                  <a:solidFill>
                    <a:srgbClr val="151515"/>
                  </a:solidFill>
                  <a:prstDash val="solid"/>
                </a:ln>
                <a:solidFill>
                  <a:srgbClr val="151515"/>
                </a:solidFill>
                <a:latin typeface="Arial"/>
                <a:ea typeface="Calibri"/>
                <a:cs typeface="Times New Roman"/>
              </a:rPr>
              <a:t>Diadakan</a:t>
            </a:r>
            <a:r>
              <a:rPr lang="en-US" sz="2600" kern="0" dirty="0" smtClean="0">
                <a:ln w="18415" cmpd="sng">
                  <a:solidFill>
                    <a:srgbClr val="151515"/>
                  </a:solidFill>
                  <a:prstDash val="solid"/>
                </a:ln>
                <a:solidFill>
                  <a:srgbClr val="151515"/>
                </a:solidFill>
                <a:latin typeface="Arial"/>
                <a:ea typeface="Calibri"/>
                <a:cs typeface="Times New Roman"/>
              </a:rPr>
              <a:t> </a:t>
            </a:r>
            <a:r>
              <a:rPr lang="en-US" sz="2600" kern="0" dirty="0" err="1" smtClean="0">
                <a:ln w="18415" cmpd="sng">
                  <a:solidFill>
                    <a:srgbClr val="151515"/>
                  </a:solidFill>
                  <a:prstDash val="solid"/>
                </a:ln>
                <a:solidFill>
                  <a:srgbClr val="151515"/>
                </a:solidFill>
                <a:latin typeface="Arial"/>
                <a:ea typeface="Calibri"/>
                <a:cs typeface="Times New Roman"/>
              </a:rPr>
              <a:t>pada</a:t>
            </a:r>
            <a:r>
              <a:rPr lang="en-US" sz="2600" kern="0" dirty="0" smtClean="0">
                <a:ln w="18415" cmpd="sng">
                  <a:solidFill>
                    <a:srgbClr val="151515"/>
                  </a:solidFill>
                  <a:prstDash val="solid"/>
                </a:ln>
                <a:solidFill>
                  <a:srgbClr val="151515"/>
                </a:solidFill>
                <a:latin typeface="Arial"/>
                <a:ea typeface="Calibri"/>
                <a:cs typeface="Times New Roman"/>
              </a:rPr>
              <a:t> </a:t>
            </a:r>
            <a:r>
              <a:rPr lang="en-US" sz="2600" kern="0" dirty="0" err="1" smtClean="0">
                <a:ln w="18415" cmpd="sng">
                  <a:solidFill>
                    <a:srgbClr val="151515"/>
                  </a:solidFill>
                  <a:prstDash val="solid"/>
                </a:ln>
                <a:solidFill>
                  <a:srgbClr val="151515"/>
                </a:solidFill>
                <a:latin typeface="Arial"/>
                <a:ea typeface="Calibri"/>
                <a:cs typeface="Times New Roman"/>
              </a:rPr>
              <a:t>setiap</a:t>
            </a:r>
            <a:r>
              <a:rPr lang="en-US" sz="2600" kern="0" dirty="0" smtClean="0">
                <a:ln w="18415" cmpd="sng">
                  <a:solidFill>
                    <a:srgbClr val="151515"/>
                  </a:solidFill>
                  <a:prstDash val="solid"/>
                </a:ln>
                <a:solidFill>
                  <a:srgbClr val="151515"/>
                </a:solidFill>
                <a:latin typeface="Arial"/>
                <a:ea typeface="Calibri"/>
                <a:cs typeface="Times New Roman"/>
              </a:rPr>
              <a:t> 21 </a:t>
            </a:r>
            <a:r>
              <a:rPr lang="en-US" sz="2600" kern="0" dirty="0" err="1" smtClean="0">
                <a:ln w="18415" cmpd="sng">
                  <a:solidFill>
                    <a:srgbClr val="151515"/>
                  </a:solidFill>
                  <a:prstDash val="solid"/>
                </a:ln>
                <a:solidFill>
                  <a:srgbClr val="151515"/>
                </a:solidFill>
                <a:latin typeface="Arial"/>
                <a:ea typeface="Calibri"/>
                <a:cs typeface="Times New Roman"/>
              </a:rPr>
              <a:t>hingga</a:t>
            </a:r>
            <a:r>
              <a:rPr lang="en-US" sz="2600" kern="0" dirty="0" smtClean="0">
                <a:ln w="18415" cmpd="sng">
                  <a:solidFill>
                    <a:srgbClr val="151515"/>
                  </a:solidFill>
                  <a:prstDash val="solid"/>
                </a:ln>
                <a:solidFill>
                  <a:srgbClr val="151515"/>
                </a:solidFill>
                <a:latin typeface="Arial"/>
                <a:ea typeface="Calibri"/>
                <a:cs typeface="Times New Roman"/>
              </a:rPr>
              <a:t> 27 </a:t>
            </a:r>
            <a:r>
              <a:rPr lang="en-US" sz="2600" kern="0" dirty="0" err="1" smtClean="0">
                <a:ln w="18415" cmpd="sng">
                  <a:solidFill>
                    <a:srgbClr val="151515"/>
                  </a:solidFill>
                  <a:prstDash val="solid"/>
                </a:ln>
                <a:solidFill>
                  <a:srgbClr val="151515"/>
                </a:solidFill>
                <a:latin typeface="Arial"/>
                <a:ea typeface="Calibri"/>
                <a:cs typeface="Times New Roman"/>
              </a:rPr>
              <a:t>Oktober</a:t>
            </a:r>
            <a:r>
              <a:rPr lang="en-US" sz="2600" kern="0" dirty="0" smtClean="0">
                <a:ln w="18415" cmpd="sng">
                  <a:solidFill>
                    <a:srgbClr val="151515"/>
                  </a:solidFill>
                  <a:prstDash val="solid"/>
                </a:ln>
                <a:solidFill>
                  <a:srgbClr val="151515"/>
                </a:solidFill>
                <a:latin typeface="Arial"/>
                <a:ea typeface="Calibri"/>
                <a:cs typeface="Times New Roman"/>
              </a:rPr>
              <a:t> </a:t>
            </a:r>
            <a:endParaRPr kumimoji="0" lang="en-MY" sz="2600" b="0" i="0" u="none" strike="noStrike" kern="0" cap="none" spc="0" normalizeH="0" baseline="0" noProof="0" dirty="0">
              <a:ln w="18415" cmpd="sng">
                <a:solidFill>
                  <a:srgbClr val="151515"/>
                </a:solidFill>
                <a:prstDash val="solid"/>
              </a:ln>
              <a:solidFill>
                <a:srgbClr val="151515"/>
              </a:solidFill>
              <a:effectLst/>
              <a:uLnTx/>
              <a:uFillTx/>
              <a:latin typeface="Arial"/>
            </a:endParaRPr>
          </a:p>
        </p:txBody>
      </p:sp>
    </p:spTree>
    <p:extLst>
      <p:ext uri="{BB962C8B-B14F-4D97-AF65-F5344CB8AC3E}">
        <p14:creationId xmlns:p14="http://schemas.microsoft.com/office/powerpoint/2010/main" val="13643153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75" y="-3175"/>
            <a:ext cx="9150350" cy="686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Heptagon 3"/>
          <p:cNvSpPr/>
          <p:nvPr/>
        </p:nvSpPr>
        <p:spPr>
          <a:xfrm>
            <a:off x="8244408" y="6237312"/>
            <a:ext cx="576064" cy="504056"/>
          </a:xfrm>
          <a:prstGeom prst="heptagon">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446E8290-3E44-46AD-89F0-876C47521F3B}" type="slidenum">
              <a:rPr lang="en-US" smtClean="0"/>
              <a:pPr algn="ctr"/>
              <a:t>9</a:t>
            </a:fld>
            <a:endParaRPr lang="en-MY" dirty="0"/>
          </a:p>
        </p:txBody>
      </p:sp>
      <p:sp>
        <p:nvSpPr>
          <p:cNvPr id="5" name="Freeform 7"/>
          <p:cNvSpPr/>
          <p:nvPr/>
        </p:nvSpPr>
        <p:spPr bwMode="auto">
          <a:xfrm>
            <a:off x="431800" y="3478213"/>
            <a:ext cx="8280400" cy="1486490"/>
          </a:xfrm>
          <a:prstGeom prst="flowChartDocument">
            <a:avLst/>
          </a:prstGeom>
          <a:solidFill>
            <a:sysClr val="window" lastClr="FFFFFF"/>
          </a:solidFill>
          <a:ln w="38100" cap="flat" cmpd="sng" algn="ctr">
            <a:solidFill>
              <a:srgbClr val="68007F"/>
            </a:solidFill>
            <a:prstDash val="solid"/>
          </a:ln>
          <a:effectLst/>
        </p:spPr>
        <p:txBody>
          <a:bodyPr lIns="179244" tIns="179244" rIns="179244" bIns="179244" spcCol="127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1244600">
              <a:lnSpc>
                <a:spcPct val="90000"/>
              </a:lnSpc>
              <a:spcAft>
                <a:spcPct val="35000"/>
              </a:spcAft>
              <a:defRPr/>
            </a:pPr>
            <a:r>
              <a:rPr lang="sv-SE" sz="2400" kern="0" dirty="0" smtClean="0">
                <a:ln w="3175" cmpd="sng">
                  <a:solidFill>
                    <a:srgbClr val="68007F">
                      <a:lumMod val="50000"/>
                    </a:srgbClr>
                  </a:solidFill>
                  <a:prstDash val="solid"/>
                </a:ln>
                <a:solidFill>
                  <a:srgbClr val="68007F">
                    <a:lumMod val="75000"/>
                  </a:srgbClr>
                </a:solidFill>
                <a:effectLst>
                  <a:outerShdw blurRad="63500" dir="3600000" algn="tl" rotWithShape="0">
                    <a:srgbClr val="000000">
                      <a:alpha val="70000"/>
                    </a:srgbClr>
                  </a:outerShdw>
                </a:effectLst>
                <a:latin typeface="Arial"/>
              </a:rPr>
              <a:t>Kita perlu memastikan diri, keluarga dan masyarakat tidak menyumbang ke arah kerosakan dan bahaya terhadap sumber alam yang ada</a:t>
            </a:r>
            <a:endParaRPr kumimoji="0" lang="en-MY" sz="2400" b="0" i="0" u="none" strike="noStrike" kern="0" cap="none" spc="0" normalizeH="0" baseline="0" noProof="0" dirty="0">
              <a:ln w="3175" cmpd="sng">
                <a:solidFill>
                  <a:srgbClr val="68007F">
                    <a:lumMod val="50000"/>
                  </a:srgbClr>
                </a:solidFill>
                <a:prstDash val="solid"/>
              </a:ln>
              <a:solidFill>
                <a:srgbClr val="68007F">
                  <a:lumMod val="75000"/>
                </a:srgbClr>
              </a:solidFill>
              <a:effectLst>
                <a:outerShdw blurRad="63500" dir="3600000" algn="tl" rotWithShape="0">
                  <a:srgbClr val="000000">
                    <a:alpha val="70000"/>
                  </a:srgbClr>
                </a:outerShdw>
              </a:effectLst>
              <a:uLnTx/>
              <a:uFillTx/>
              <a:latin typeface="Arial"/>
            </a:endParaRPr>
          </a:p>
        </p:txBody>
      </p:sp>
      <p:sp>
        <p:nvSpPr>
          <p:cNvPr id="7" name="Rectangle 6"/>
          <p:cNvSpPr/>
          <p:nvPr/>
        </p:nvSpPr>
        <p:spPr>
          <a:xfrm>
            <a:off x="431800" y="2521803"/>
            <a:ext cx="8280400" cy="830997"/>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rgbClr val="68007F">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sv-SE" sz="2400" kern="0" dirty="0" smtClean="0">
                <a:ln w="3175" cmpd="sng">
                  <a:solidFill>
                    <a:srgbClr val="FFFFFF"/>
                  </a:solidFill>
                  <a:prstDash val="solid"/>
                </a:ln>
                <a:solidFill>
                  <a:srgbClr val="FFFFFF"/>
                </a:solidFill>
                <a:effectLst>
                  <a:outerShdw blurRad="63500" dir="3600000" algn="tl" rotWithShape="0">
                    <a:srgbClr val="000000">
                      <a:alpha val="70000"/>
                    </a:srgbClr>
                  </a:outerShdw>
                </a:effectLst>
                <a:latin typeface="Arial"/>
                <a:ea typeface="Calibri"/>
              </a:rPr>
              <a:t>Setiap rakyat turut terbabit demi keselamatan dan kesejahteraan hidup</a:t>
            </a:r>
            <a:endParaRPr kumimoji="0" lang="en-MY" sz="2400" b="0" i="0" u="none" strike="noStrike" kern="0" cap="none" spc="0" normalizeH="0" baseline="0" noProof="0" dirty="0">
              <a:ln w="3175" cmpd="sng">
                <a:solidFill>
                  <a:srgbClr val="FFFFFF"/>
                </a:solidFill>
                <a:prstDash val="solid"/>
              </a:ln>
              <a:solidFill>
                <a:srgbClr val="FFFFFF"/>
              </a:solidFill>
              <a:effectLst>
                <a:outerShdw blurRad="63500" dir="3600000" algn="tl" rotWithShape="0">
                  <a:srgbClr val="000000">
                    <a:alpha val="70000"/>
                  </a:srgbClr>
                </a:outerShdw>
              </a:effectLst>
              <a:uLnTx/>
              <a:uFillTx/>
              <a:latin typeface="Arial"/>
            </a:endParaRPr>
          </a:p>
        </p:txBody>
      </p:sp>
      <p:sp>
        <p:nvSpPr>
          <p:cNvPr id="8" name="Rectangle 7"/>
          <p:cNvSpPr/>
          <p:nvPr/>
        </p:nvSpPr>
        <p:spPr>
          <a:xfrm>
            <a:off x="431800" y="1524000"/>
            <a:ext cx="8280400" cy="830997"/>
          </a:xfrm>
          <a:prstGeom prst="rect">
            <a:avLst/>
          </a:prstGeom>
          <a:gradFill rotWithShape="1">
            <a:gsLst>
              <a:gs pos="0">
                <a:srgbClr val="68007F">
                  <a:shade val="51000"/>
                  <a:satMod val="130000"/>
                </a:srgbClr>
              </a:gs>
              <a:gs pos="80000">
                <a:srgbClr val="68007F">
                  <a:shade val="93000"/>
                  <a:satMod val="130000"/>
                </a:srgbClr>
              </a:gs>
              <a:gs pos="100000">
                <a:srgbClr val="68007F">
                  <a:shade val="94000"/>
                  <a:satMod val="135000"/>
                </a:srgbClr>
              </a:gs>
            </a:gsLst>
            <a:lin ang="16200000" scaled="0"/>
          </a:gradFill>
          <a:ln w="9525" cap="flat" cmpd="sng" algn="ctr">
            <a:solidFill>
              <a:sysClr val="window" lastClr="FFFFFF"/>
            </a:solidFill>
            <a:prstDash val="solid"/>
          </a:ln>
          <a:effectLst>
            <a:outerShdw blurRad="40000" dist="23000" dir="5400000" rotWithShape="0">
              <a:srgbClr val="000000">
                <a:alpha val="35000"/>
              </a:srgbClr>
            </a:outerShdw>
          </a:effec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a:pPr>
            <a:r>
              <a:rPr lang="ms-MY" sz="2400" kern="0" dirty="0" smtClean="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latin typeface="Arial"/>
              </a:rPr>
              <a:t>Memelihara alam sekitar bukan sahaja dipertanggungjawab kepada kerajaan semata - mata</a:t>
            </a:r>
            <a:endParaRPr kumimoji="0" lang="en-MY" sz="1600" b="0" i="0" u="none" strike="noStrike" kern="0" cap="none" spc="0" normalizeH="0" baseline="0" noProof="0" dirty="0">
              <a:ln w="3175" cmpd="sng">
                <a:solidFill>
                  <a:srgbClr val="FFFFFF"/>
                </a:solidFill>
                <a:prstDash val="solid"/>
              </a:ln>
              <a:solidFill>
                <a:srgbClr val="FFFFFF"/>
              </a:solidFill>
              <a:effectLst>
                <a:glow rad="101600">
                  <a:srgbClr val="151515">
                    <a:alpha val="60000"/>
                  </a:srgbClr>
                </a:glow>
                <a:outerShdw blurRad="63500" dir="3600000" algn="tl" rotWithShape="0">
                  <a:srgbClr val="000000">
                    <a:alpha val="70000"/>
                  </a:srgbClr>
                </a:outerShdw>
              </a:effectLst>
              <a:uLnTx/>
              <a:uFillTx/>
              <a:latin typeface="Arial"/>
              <a:ea typeface="+mn-ea"/>
              <a:cs typeface="+mn-cs"/>
            </a:endParaRPr>
          </a:p>
        </p:txBody>
      </p:sp>
    </p:spTree>
    <p:extLst>
      <p:ext uri="{BB962C8B-B14F-4D97-AF65-F5344CB8AC3E}">
        <p14:creationId xmlns:p14="http://schemas.microsoft.com/office/powerpoint/2010/main" val="3355409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TotalTime>
  <Words>1221</Words>
  <Application>Microsoft Office PowerPoint</Application>
  <PresentationFormat>On-screen Show (4:3)</PresentationFormat>
  <Paragraphs>131</Paragraphs>
  <Slides>39</Slides>
  <Notes>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39</vt:i4>
      </vt:variant>
    </vt:vector>
  </HeadingPairs>
  <TitlesOfParts>
    <vt:vector size="55" baseType="lpstr">
      <vt:lpstr>Arial Unicode MS</vt:lpstr>
      <vt:lpstr>Arabic Tradisional</vt:lpstr>
      <vt:lpstr>Arial</vt:lpstr>
      <vt:lpstr>Calibri</vt:lpstr>
      <vt:lpstr>HQPB1</vt:lpstr>
      <vt:lpstr>HQPB2</vt:lpstr>
      <vt:lpstr>HQPB3</vt:lpstr>
      <vt:lpstr>HQPB4</vt:lpstr>
      <vt:lpstr>HQPB5</vt:lpstr>
      <vt:lpstr>Monotype Corsiva</vt:lpstr>
      <vt:lpstr>QCF_P150</vt:lpstr>
      <vt:lpstr>QCF_P151</vt:lpstr>
      <vt:lpstr>QCF_P228</vt:lpstr>
      <vt:lpstr>Times New Roman</vt:lpstr>
      <vt:lpstr>Traditional Arabic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MTMZA ICT</dc:creator>
  <cp:lastModifiedBy>JAKIM</cp:lastModifiedBy>
  <cp:revision>29</cp:revision>
  <dcterms:created xsi:type="dcterms:W3CDTF">2015-10-21T01:59:51Z</dcterms:created>
  <dcterms:modified xsi:type="dcterms:W3CDTF">2016-06-10T03:30:43Z</dcterms:modified>
</cp:coreProperties>
</file>