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3"/>
  </p:notesMasterIdLst>
  <p:sldIdLst>
    <p:sldId id="311" r:id="rId2"/>
    <p:sldId id="310" r:id="rId3"/>
    <p:sldId id="257" r:id="rId4"/>
    <p:sldId id="346" r:id="rId5"/>
    <p:sldId id="312" r:id="rId6"/>
    <p:sldId id="314" r:id="rId7"/>
    <p:sldId id="353" r:id="rId8"/>
    <p:sldId id="315" r:id="rId9"/>
    <p:sldId id="316" r:id="rId10"/>
    <p:sldId id="345" r:id="rId11"/>
    <p:sldId id="349" r:id="rId12"/>
    <p:sldId id="337" r:id="rId13"/>
    <p:sldId id="324" r:id="rId14"/>
    <p:sldId id="323" r:id="rId15"/>
    <p:sldId id="360" r:id="rId16"/>
    <p:sldId id="322" r:id="rId17"/>
    <p:sldId id="352" r:id="rId18"/>
    <p:sldId id="354" r:id="rId19"/>
    <p:sldId id="321" r:id="rId20"/>
    <p:sldId id="356" r:id="rId21"/>
    <p:sldId id="355" r:id="rId22"/>
    <p:sldId id="320" r:id="rId23"/>
    <p:sldId id="357" r:id="rId24"/>
    <p:sldId id="361" r:id="rId25"/>
    <p:sldId id="362" r:id="rId26"/>
    <p:sldId id="363" r:id="rId27"/>
    <p:sldId id="364" r:id="rId28"/>
    <p:sldId id="333" r:id="rId29"/>
    <p:sldId id="284" r:id="rId30"/>
    <p:sldId id="285" r:id="rId31"/>
    <p:sldId id="286" r:id="rId32"/>
    <p:sldId id="287" r:id="rId33"/>
    <p:sldId id="289" r:id="rId34"/>
    <p:sldId id="290" r:id="rId35"/>
    <p:sldId id="340" r:id="rId36"/>
    <p:sldId id="341" r:id="rId37"/>
    <p:sldId id="291"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CC"/>
    <a:srgbClr val="00FF00"/>
    <a:srgbClr val="0000FF"/>
    <a:srgbClr val="003300"/>
    <a:srgbClr val="00CCFF"/>
    <a:srgbClr val="FF00FF"/>
    <a:srgbClr val="FF0000"/>
    <a:srgbClr val="FF66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38" autoAdjust="0"/>
  </p:normalViewPr>
  <p:slideViewPr>
    <p:cSldViewPr>
      <p:cViewPr>
        <p:scale>
          <a:sx n="70" d="100"/>
          <a:sy n="70" d="100"/>
        </p:scale>
        <p:origin x="135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gif"/></Relationships>
</file>

<file path=ppt/diagrams/_rels/data9.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A4BC4-6AF4-4537-92F4-52C19778B55C}" type="doc">
      <dgm:prSet loTypeId="urn:microsoft.com/office/officeart/2005/8/layout/cycle3" loCatId="cycle" qsTypeId="urn:microsoft.com/office/officeart/2005/8/quickstyle/3d8" qsCatId="3D" csTypeId="urn:microsoft.com/office/officeart/2005/8/colors/colorful2" csCatId="colorful" phldr="1"/>
      <dgm:spPr/>
      <dgm:t>
        <a:bodyPr/>
        <a:lstStyle/>
        <a:p>
          <a:endParaRPr lang="en-US"/>
        </a:p>
      </dgm:t>
    </dgm:pt>
    <dgm:pt modelId="{B6BE4CD6-0475-4E58-931B-CEEC8A5FAF8C}">
      <dgm:prSet custT="1"/>
      <dgm:spPr/>
      <dgm:t>
        <a:bodyPr/>
        <a:lstStyle/>
        <a:p>
          <a:pPr rtl="0"/>
          <a:r>
            <a:rPr lang="en-US" sz="3200" dirty="0" err="1" smtClean="0">
              <a:solidFill>
                <a:srgbClr val="FFFF00"/>
              </a:solidFill>
              <a:latin typeface="Berlin Sans FB" pitchFamily="34" charset="0"/>
            </a:rPr>
            <a:t>Saya</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menyeru</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diri</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saya</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dan</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sidang</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Jumaat</a:t>
          </a:r>
          <a:r>
            <a:rPr lang="en-US" sz="3200" dirty="0" smtClean="0">
              <a:solidFill>
                <a:srgbClr val="FFFF00"/>
              </a:solidFill>
              <a:latin typeface="Berlin Sans FB" pitchFamily="34" charset="0"/>
            </a:rPr>
            <a:t> </a:t>
          </a:r>
          <a:r>
            <a:rPr lang="en-US" sz="3200" dirty="0" err="1" smtClean="0">
              <a:solidFill>
                <a:srgbClr val="FFFF00"/>
              </a:solidFill>
              <a:latin typeface="Berlin Sans FB" pitchFamily="34" charset="0"/>
            </a:rPr>
            <a:t>sekalian</a:t>
          </a:r>
          <a:r>
            <a:rPr lang="en-US" sz="3200" dirty="0" smtClean="0">
              <a:solidFill>
                <a:srgbClr val="FFFF00"/>
              </a:solidFill>
              <a:latin typeface="Berlin Sans FB" pitchFamily="34" charset="0"/>
            </a:rPr>
            <a:t>, </a:t>
          </a:r>
          <a:endParaRPr lang="en-US" sz="3200" dirty="0">
            <a:solidFill>
              <a:srgbClr val="FFFF00"/>
            </a:solidFill>
            <a:latin typeface="Berlin Sans FB" pitchFamily="34" charset="0"/>
          </a:endParaRPr>
        </a:p>
      </dgm:t>
    </dgm:pt>
    <dgm:pt modelId="{EBB9641E-8F37-41D0-817E-8AC1AACC94A5}" type="parTrans" cxnId="{49CCC271-BFB5-43BD-9373-57AC457BDF4A}">
      <dgm:prSet/>
      <dgm:spPr/>
      <dgm:t>
        <a:bodyPr/>
        <a:lstStyle/>
        <a:p>
          <a:endParaRPr lang="en-US" sz="3200">
            <a:latin typeface="Berlin Sans FB" pitchFamily="34" charset="0"/>
          </a:endParaRPr>
        </a:p>
      </dgm:t>
    </dgm:pt>
    <dgm:pt modelId="{F78E68EA-1175-4064-99E4-C41895F85A13}" type="sibTrans" cxnId="{49CCC271-BFB5-43BD-9373-57AC457BDF4A}">
      <dgm:prSet custT="1"/>
      <dgm:spPr/>
      <dgm:t>
        <a:bodyPr/>
        <a:lstStyle/>
        <a:p>
          <a:endParaRPr lang="en-US" sz="3200">
            <a:latin typeface="Berlin Sans FB" pitchFamily="34" charset="0"/>
          </a:endParaRPr>
        </a:p>
      </dgm:t>
    </dgm:pt>
    <dgm:pt modelId="{6232C4CA-5162-44EC-A6DE-85D484C3F0A6}">
      <dgm:prSet custT="1"/>
      <dgm:spPr/>
      <dgm:t>
        <a:bodyPr/>
        <a:lstStyle/>
        <a:p>
          <a:pPr rtl="0"/>
          <a:r>
            <a:rPr lang="en-US" sz="3200" dirty="0" err="1" smtClean="0">
              <a:solidFill>
                <a:srgbClr val="002060"/>
              </a:solidFill>
              <a:latin typeface="Berlin Sans FB" pitchFamily="34" charset="0"/>
            </a:rPr>
            <a:t>marilah</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kita</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memperkasakan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ketaqwaan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kita</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kepada</a:t>
          </a:r>
          <a:r>
            <a:rPr lang="en-US" sz="3200" dirty="0" smtClean="0">
              <a:solidFill>
                <a:srgbClr val="002060"/>
              </a:solidFill>
              <a:latin typeface="Berlin Sans FB" pitchFamily="34" charset="0"/>
            </a:rPr>
            <a:t> Allah SWT </a:t>
          </a:r>
          <a:r>
            <a:rPr lang="en-US" sz="3200" dirty="0" err="1" smtClean="0">
              <a:solidFill>
                <a:srgbClr val="002060"/>
              </a:solidFill>
              <a:latin typeface="Berlin Sans FB" pitchFamily="34" charset="0"/>
            </a:rPr>
            <a:t>dengan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mengerjakan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segala</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suruhan-Nya</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dan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meninggalkan</a:t>
          </a:r>
          <a:r>
            <a:rPr lang="en-US" sz="3200" dirty="0" smtClean="0">
              <a:solidFill>
                <a:srgbClr val="002060"/>
              </a:solidFill>
              <a:latin typeface="Berlin Sans FB" pitchFamily="34" charset="0"/>
            </a:rPr>
            <a:t> </a:t>
          </a:r>
          <a:r>
            <a:rPr lang="en-US" sz="3200" dirty="0" err="1" smtClean="0">
              <a:solidFill>
                <a:srgbClr val="002060"/>
              </a:solidFill>
              <a:latin typeface="Berlin Sans FB" pitchFamily="34" charset="0"/>
            </a:rPr>
            <a:t>larangan-Nya</a:t>
          </a:r>
          <a:r>
            <a:rPr lang="en-US" sz="3200" dirty="0" smtClean="0">
              <a:solidFill>
                <a:srgbClr val="002060"/>
              </a:solidFill>
              <a:latin typeface="Berlin Sans FB" pitchFamily="34" charset="0"/>
            </a:rPr>
            <a:t>.</a:t>
          </a:r>
          <a:endParaRPr lang="en-US" sz="3200" dirty="0">
            <a:solidFill>
              <a:srgbClr val="002060"/>
            </a:solidFill>
            <a:latin typeface="Berlin Sans FB" pitchFamily="34" charset="0"/>
          </a:endParaRPr>
        </a:p>
      </dgm:t>
    </dgm:pt>
    <dgm:pt modelId="{AD39B13C-E78E-4213-85FA-9B89434166ED}" type="parTrans" cxnId="{D532D5C7-540D-4F42-9110-B8C53187A47E}">
      <dgm:prSet/>
      <dgm:spPr/>
      <dgm:t>
        <a:bodyPr/>
        <a:lstStyle/>
        <a:p>
          <a:endParaRPr lang="en-US" sz="3200">
            <a:latin typeface="Berlin Sans FB" pitchFamily="34" charset="0"/>
          </a:endParaRPr>
        </a:p>
      </dgm:t>
    </dgm:pt>
    <dgm:pt modelId="{848CFD9F-E607-4FFC-B941-45C84765C89F}" type="sibTrans" cxnId="{D532D5C7-540D-4F42-9110-B8C53187A47E}">
      <dgm:prSet custT="1"/>
      <dgm:spPr/>
      <dgm:t>
        <a:bodyPr/>
        <a:lstStyle/>
        <a:p>
          <a:endParaRPr lang="en-US" sz="3200">
            <a:latin typeface="Berlin Sans FB" pitchFamily="34" charset="0"/>
          </a:endParaRPr>
        </a:p>
      </dgm:t>
    </dgm:pt>
    <dgm:pt modelId="{57F16613-87C2-4EC4-A523-F608F6C2B5F6}">
      <dgm:prSet custT="1"/>
      <dgm:spPr/>
      <dgm:t>
        <a:bodyPr/>
        <a:lstStyle/>
        <a:p>
          <a:pPr rtl="0"/>
          <a:r>
            <a:rPr lang="en-US" sz="3200" dirty="0" err="1" smtClean="0">
              <a:solidFill>
                <a:srgbClr val="FF0000"/>
              </a:solidFill>
              <a:latin typeface="Berlin Sans FB" pitchFamily="34" charset="0"/>
            </a:rPr>
            <a:t>Mudah-mudahan</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kita</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mendapat</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keberkatan</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dan</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keredhaan-Nya</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di</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dunia</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mahu</a:t>
          </a:r>
          <a:r>
            <a:rPr lang="en-US" sz="3200" dirty="0" smtClean="0">
              <a:solidFill>
                <a:srgbClr val="FF0000"/>
              </a:solidFill>
              <a:latin typeface="Berlin Sans FB" pitchFamily="34" charset="0"/>
            </a:rPr>
            <a:t> pun </a:t>
          </a:r>
          <a:r>
            <a:rPr lang="en-US" sz="3200" dirty="0" err="1" smtClean="0">
              <a:solidFill>
                <a:srgbClr val="FF0000"/>
              </a:solidFill>
              <a:latin typeface="Berlin Sans FB" pitchFamily="34" charset="0"/>
            </a:rPr>
            <a:t>di</a:t>
          </a:r>
          <a:r>
            <a:rPr lang="en-US" sz="3200" dirty="0" smtClean="0">
              <a:solidFill>
                <a:srgbClr val="FF0000"/>
              </a:solidFill>
              <a:latin typeface="Berlin Sans FB" pitchFamily="34" charset="0"/>
            </a:rPr>
            <a:t> </a:t>
          </a:r>
          <a:r>
            <a:rPr lang="en-US" sz="3200" dirty="0" err="1" smtClean="0">
              <a:solidFill>
                <a:srgbClr val="FF0000"/>
              </a:solidFill>
              <a:latin typeface="Berlin Sans FB" pitchFamily="34" charset="0"/>
            </a:rPr>
            <a:t>akhirat</a:t>
          </a:r>
          <a:r>
            <a:rPr lang="en-US" sz="3200" dirty="0" smtClean="0">
              <a:solidFill>
                <a:srgbClr val="FF0000"/>
              </a:solidFill>
              <a:latin typeface="Berlin Sans FB" pitchFamily="34" charset="0"/>
            </a:rPr>
            <a:t>. </a:t>
          </a:r>
          <a:endParaRPr lang="en-US" sz="3200" dirty="0">
            <a:solidFill>
              <a:srgbClr val="FF0000"/>
            </a:solidFill>
            <a:latin typeface="Berlin Sans FB" pitchFamily="34" charset="0"/>
          </a:endParaRPr>
        </a:p>
      </dgm:t>
    </dgm:pt>
    <dgm:pt modelId="{19F6EBC0-1F29-405B-80A3-3824DF782229}" type="parTrans" cxnId="{441BFE7F-0AD7-4DE9-A3EF-B48903223791}">
      <dgm:prSet/>
      <dgm:spPr/>
      <dgm:t>
        <a:bodyPr/>
        <a:lstStyle/>
        <a:p>
          <a:endParaRPr lang="en-US" sz="3200">
            <a:latin typeface="Berlin Sans FB" pitchFamily="34" charset="0"/>
          </a:endParaRPr>
        </a:p>
      </dgm:t>
    </dgm:pt>
    <dgm:pt modelId="{6C90958E-7B74-4E76-9FF1-C1DE80D4AD58}" type="sibTrans" cxnId="{441BFE7F-0AD7-4DE9-A3EF-B48903223791}">
      <dgm:prSet custT="1"/>
      <dgm:spPr/>
      <dgm:t>
        <a:bodyPr/>
        <a:lstStyle/>
        <a:p>
          <a:endParaRPr lang="en-US" sz="3200">
            <a:latin typeface="Berlin Sans FB" pitchFamily="34" charset="0"/>
          </a:endParaRPr>
        </a:p>
      </dgm:t>
    </dgm:pt>
    <dgm:pt modelId="{D948C346-E75A-403C-B80F-02607BBF1307}" type="pres">
      <dgm:prSet presAssocID="{EE6A4BC4-6AF4-4537-92F4-52C19778B55C}" presName="Name0" presStyleCnt="0">
        <dgm:presLayoutVars>
          <dgm:dir/>
          <dgm:resizeHandles val="exact"/>
        </dgm:presLayoutVars>
      </dgm:prSet>
      <dgm:spPr/>
      <dgm:t>
        <a:bodyPr/>
        <a:lstStyle/>
        <a:p>
          <a:endParaRPr lang="en-US"/>
        </a:p>
      </dgm:t>
    </dgm:pt>
    <dgm:pt modelId="{69BBDE4F-086D-4C28-9881-1AF80FFD7470}" type="pres">
      <dgm:prSet presAssocID="{EE6A4BC4-6AF4-4537-92F4-52C19778B55C}" presName="cycle" presStyleCnt="0"/>
      <dgm:spPr/>
    </dgm:pt>
    <dgm:pt modelId="{CCE0DED5-855B-41D2-B2FF-2B70D7F29882}" type="pres">
      <dgm:prSet presAssocID="{B6BE4CD6-0475-4E58-931B-CEEC8A5FAF8C}" presName="nodeFirstNode" presStyleLbl="node1" presStyleIdx="0" presStyleCnt="3">
        <dgm:presLayoutVars>
          <dgm:bulletEnabled val="1"/>
        </dgm:presLayoutVars>
      </dgm:prSet>
      <dgm:spPr/>
      <dgm:t>
        <a:bodyPr/>
        <a:lstStyle/>
        <a:p>
          <a:endParaRPr lang="en-US"/>
        </a:p>
      </dgm:t>
    </dgm:pt>
    <dgm:pt modelId="{AF5ADDC6-F0BE-431A-B50C-49DF7CEFFDDB}" type="pres">
      <dgm:prSet presAssocID="{F78E68EA-1175-4064-99E4-C41895F85A13}" presName="sibTransFirstNode" presStyleLbl="bgShp" presStyleIdx="0" presStyleCnt="1"/>
      <dgm:spPr/>
      <dgm:t>
        <a:bodyPr/>
        <a:lstStyle/>
        <a:p>
          <a:endParaRPr lang="en-US"/>
        </a:p>
      </dgm:t>
    </dgm:pt>
    <dgm:pt modelId="{0F70EACB-29A2-4EA1-B8CA-19B3195208A8}" type="pres">
      <dgm:prSet presAssocID="{6232C4CA-5162-44EC-A6DE-85D484C3F0A6}" presName="nodeFollowingNodes" presStyleLbl="node1" presStyleIdx="1" presStyleCnt="3" custScaleX="102601" custScaleY="156186">
        <dgm:presLayoutVars>
          <dgm:bulletEnabled val="1"/>
        </dgm:presLayoutVars>
      </dgm:prSet>
      <dgm:spPr/>
      <dgm:t>
        <a:bodyPr/>
        <a:lstStyle/>
        <a:p>
          <a:endParaRPr lang="en-US"/>
        </a:p>
      </dgm:t>
    </dgm:pt>
    <dgm:pt modelId="{54BAD121-4B13-4563-AA5F-FCED575644F0}" type="pres">
      <dgm:prSet presAssocID="{57F16613-87C2-4EC4-A523-F608F6C2B5F6}" presName="nodeFollowingNodes" presStyleLbl="node1" presStyleIdx="2" presStyleCnt="3">
        <dgm:presLayoutVars>
          <dgm:bulletEnabled val="1"/>
        </dgm:presLayoutVars>
      </dgm:prSet>
      <dgm:spPr/>
      <dgm:t>
        <a:bodyPr/>
        <a:lstStyle/>
        <a:p>
          <a:endParaRPr lang="en-US"/>
        </a:p>
      </dgm:t>
    </dgm:pt>
  </dgm:ptLst>
  <dgm:cxnLst>
    <dgm:cxn modelId="{D532D5C7-540D-4F42-9110-B8C53187A47E}" srcId="{EE6A4BC4-6AF4-4537-92F4-52C19778B55C}" destId="{6232C4CA-5162-44EC-A6DE-85D484C3F0A6}" srcOrd="1" destOrd="0" parTransId="{AD39B13C-E78E-4213-85FA-9B89434166ED}" sibTransId="{848CFD9F-E607-4FFC-B941-45C84765C89F}"/>
    <dgm:cxn modelId="{C21F5E37-2F83-4A70-AFA4-D34B7FA924A3}" type="presOf" srcId="{F78E68EA-1175-4064-99E4-C41895F85A13}" destId="{AF5ADDC6-F0BE-431A-B50C-49DF7CEFFDDB}" srcOrd="0" destOrd="0" presId="urn:microsoft.com/office/officeart/2005/8/layout/cycle3"/>
    <dgm:cxn modelId="{E1F0DEDD-7C6D-45D9-9117-6F8D244CBBC4}" type="presOf" srcId="{EE6A4BC4-6AF4-4537-92F4-52C19778B55C}" destId="{D948C346-E75A-403C-B80F-02607BBF1307}" srcOrd="0" destOrd="0" presId="urn:microsoft.com/office/officeart/2005/8/layout/cycle3"/>
    <dgm:cxn modelId="{0C3110AA-6FA4-480C-97D5-38247868EDC2}" type="presOf" srcId="{6232C4CA-5162-44EC-A6DE-85D484C3F0A6}" destId="{0F70EACB-29A2-4EA1-B8CA-19B3195208A8}" srcOrd="0" destOrd="0" presId="urn:microsoft.com/office/officeart/2005/8/layout/cycle3"/>
    <dgm:cxn modelId="{49CCC271-BFB5-43BD-9373-57AC457BDF4A}" srcId="{EE6A4BC4-6AF4-4537-92F4-52C19778B55C}" destId="{B6BE4CD6-0475-4E58-931B-CEEC8A5FAF8C}" srcOrd="0" destOrd="0" parTransId="{EBB9641E-8F37-41D0-817E-8AC1AACC94A5}" sibTransId="{F78E68EA-1175-4064-99E4-C41895F85A13}"/>
    <dgm:cxn modelId="{679E0EE4-7DD1-4834-9565-E9D6040B34BA}" type="presOf" srcId="{B6BE4CD6-0475-4E58-931B-CEEC8A5FAF8C}" destId="{CCE0DED5-855B-41D2-B2FF-2B70D7F29882}" srcOrd="0" destOrd="0" presId="urn:microsoft.com/office/officeart/2005/8/layout/cycle3"/>
    <dgm:cxn modelId="{441BFE7F-0AD7-4DE9-A3EF-B48903223791}" srcId="{EE6A4BC4-6AF4-4537-92F4-52C19778B55C}" destId="{57F16613-87C2-4EC4-A523-F608F6C2B5F6}" srcOrd="2" destOrd="0" parTransId="{19F6EBC0-1F29-405B-80A3-3824DF782229}" sibTransId="{6C90958E-7B74-4E76-9FF1-C1DE80D4AD58}"/>
    <dgm:cxn modelId="{34A36104-CFC5-4334-87CD-E7FD6541AE9D}" type="presOf" srcId="{57F16613-87C2-4EC4-A523-F608F6C2B5F6}" destId="{54BAD121-4B13-4563-AA5F-FCED575644F0}" srcOrd="0" destOrd="0" presId="urn:microsoft.com/office/officeart/2005/8/layout/cycle3"/>
    <dgm:cxn modelId="{D13C1ABC-25A8-461A-ABF5-E2560E293A15}" type="presParOf" srcId="{D948C346-E75A-403C-B80F-02607BBF1307}" destId="{69BBDE4F-086D-4C28-9881-1AF80FFD7470}" srcOrd="0" destOrd="0" presId="urn:microsoft.com/office/officeart/2005/8/layout/cycle3"/>
    <dgm:cxn modelId="{C925BFD5-D75E-427C-831C-651A971E8610}" type="presParOf" srcId="{69BBDE4F-086D-4C28-9881-1AF80FFD7470}" destId="{CCE0DED5-855B-41D2-B2FF-2B70D7F29882}" srcOrd="0" destOrd="0" presId="urn:microsoft.com/office/officeart/2005/8/layout/cycle3"/>
    <dgm:cxn modelId="{D1BEDC03-8E3C-4208-B296-DBDB03CAA3CF}" type="presParOf" srcId="{69BBDE4F-086D-4C28-9881-1AF80FFD7470}" destId="{AF5ADDC6-F0BE-431A-B50C-49DF7CEFFDDB}" srcOrd="1" destOrd="0" presId="urn:microsoft.com/office/officeart/2005/8/layout/cycle3"/>
    <dgm:cxn modelId="{4CDD3B25-C8E2-422D-8E2E-0D06BD12CBB3}" type="presParOf" srcId="{69BBDE4F-086D-4C28-9881-1AF80FFD7470}" destId="{0F70EACB-29A2-4EA1-B8CA-19B3195208A8}" srcOrd="2" destOrd="0" presId="urn:microsoft.com/office/officeart/2005/8/layout/cycle3"/>
    <dgm:cxn modelId="{FB0C13EE-57D2-444B-ABEB-9504FE86D58E}" type="presParOf" srcId="{69BBDE4F-086D-4C28-9881-1AF80FFD7470}" destId="{54BAD121-4B13-4563-AA5F-FCED575644F0}"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2E2657-C54D-4899-AF66-F8F9F117D0EB}" type="doc">
      <dgm:prSet loTypeId="urn:microsoft.com/office/officeart/2005/8/layout/vList4#2" loCatId="list" qsTypeId="urn:microsoft.com/office/officeart/2005/8/quickstyle/3d5" qsCatId="3D" csTypeId="urn:microsoft.com/office/officeart/2005/8/colors/colorful3" csCatId="colorful" phldr="1"/>
      <dgm:spPr/>
      <dgm:t>
        <a:bodyPr/>
        <a:lstStyle/>
        <a:p>
          <a:endParaRPr lang="en-US"/>
        </a:p>
      </dgm:t>
    </dgm:pt>
    <dgm:pt modelId="{1C3DED48-BBE1-4F29-8B26-6FF0EEA15C77}">
      <dgm:prSet/>
      <dgm:spPr/>
      <dgm:t>
        <a:bodyPr/>
        <a:lstStyle/>
        <a:p>
          <a:pPr rtl="0"/>
          <a:r>
            <a:rPr lang="en-US" b="1" i="1" dirty="0" err="1" smtClean="0">
              <a:solidFill>
                <a:srgbClr val="003300"/>
              </a:solidFill>
              <a:latin typeface="Bernard MT Condensed" pitchFamily="18" charset="0"/>
            </a:rPr>
            <a:t>Misi</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Ta'lim</a:t>
          </a:r>
          <a:r>
            <a:rPr lang="en-US" b="1" i="1" dirty="0" smtClean="0">
              <a:solidFill>
                <a:srgbClr val="003300"/>
              </a:solidFill>
              <a:latin typeface="Bernard MT Condensed" pitchFamily="18" charset="0"/>
            </a:rPr>
            <a:t> Al-</a:t>
          </a:r>
          <a:r>
            <a:rPr lang="en-US" b="1" i="1" dirty="0" err="1" smtClean="0">
              <a:solidFill>
                <a:srgbClr val="003300"/>
              </a:solidFill>
              <a:latin typeface="Bernard MT Condensed" pitchFamily="18" charset="0"/>
            </a:rPr>
            <a:t>Ayat</a:t>
          </a:r>
          <a:r>
            <a:rPr lang="en-US" b="1" i="1" dirty="0" smtClean="0">
              <a:solidFill>
                <a:srgbClr val="003300"/>
              </a:solidFill>
              <a:latin typeface="Bernard MT Condensed" pitchFamily="18" charset="0"/>
            </a:rPr>
            <a:t>’</a:t>
          </a:r>
          <a:r>
            <a:rPr lang="en-US" dirty="0" smtClean="0">
              <a:solidFill>
                <a:srgbClr val="003300"/>
              </a:solidFill>
              <a:latin typeface="Bernard MT Condensed" pitchFamily="18" charset="0"/>
            </a:rPr>
            <a:t> </a:t>
          </a:r>
        </a:p>
        <a:p>
          <a:pPr rtl="0"/>
          <a:r>
            <a:rPr lang="en-US" dirty="0" err="1" smtClean="0">
              <a:latin typeface="Bernard MT Condensed" pitchFamily="18" charset="0"/>
            </a:rPr>
            <a:t>mengenal</a:t>
          </a:r>
          <a:r>
            <a:rPr lang="en-US" dirty="0" smtClean="0">
              <a:latin typeface="Bernard MT Condensed" pitchFamily="18" charset="0"/>
            </a:rPr>
            <a:t> Allah SWT </a:t>
          </a:r>
          <a:r>
            <a:rPr lang="en-US" dirty="0" err="1" smtClean="0">
              <a:latin typeface="Bernard MT Condensed" pitchFamily="18" charset="0"/>
            </a:rPr>
            <a:t>dengan</a:t>
          </a:r>
          <a:r>
            <a:rPr lang="en-US" dirty="0" smtClean="0">
              <a:latin typeface="Bernard MT Condensed" pitchFamily="18" charset="0"/>
            </a:rPr>
            <a:t> </a:t>
          </a:r>
          <a:r>
            <a:rPr lang="en-US" dirty="0" err="1" smtClean="0">
              <a:latin typeface="Bernard MT Condensed" pitchFamily="18" charset="0"/>
            </a:rPr>
            <a:t>membaca</a:t>
          </a:r>
          <a:r>
            <a:rPr lang="en-US" dirty="0" smtClean="0">
              <a:latin typeface="Bernard MT Condensed" pitchFamily="18" charset="0"/>
            </a:rPr>
            <a:t> </a:t>
          </a:r>
          <a:r>
            <a:rPr lang="en-US" dirty="0" err="1" smtClean="0">
              <a:latin typeface="Bernard MT Condensed" pitchFamily="18" charset="0"/>
            </a:rPr>
            <a:t>ayat-ayat</a:t>
          </a:r>
          <a:r>
            <a:rPr lang="en-US" dirty="0" smtClean="0">
              <a:latin typeface="Bernard MT Condensed" pitchFamily="18" charset="0"/>
            </a:rPr>
            <a:t> </a:t>
          </a:r>
          <a:r>
            <a:rPr lang="en-US" i="1" dirty="0" err="1" smtClean="0">
              <a:latin typeface="Bernard MT Condensed" pitchFamily="18" charset="0"/>
            </a:rPr>
            <a:t>qauliyah</a:t>
          </a:r>
          <a:r>
            <a:rPr lang="en-US" i="1" dirty="0" smtClean="0">
              <a:latin typeface="Bernard MT Condensed" pitchFamily="18" charset="0"/>
            </a:rPr>
            <a:t>.</a:t>
          </a:r>
          <a:r>
            <a:rPr lang="en-US" dirty="0" smtClean="0">
              <a:latin typeface="Bernard MT Condensed" pitchFamily="18" charset="0"/>
            </a:rPr>
            <a:t> </a:t>
          </a:r>
          <a:endParaRPr lang="en-US" dirty="0">
            <a:latin typeface="Bernard MT Condensed" pitchFamily="18" charset="0"/>
          </a:endParaRPr>
        </a:p>
      </dgm:t>
    </dgm:pt>
    <dgm:pt modelId="{9C8A7AA0-68C7-4A07-9180-650D58DF24AE}" type="parTrans" cxnId="{79575FE5-36B1-446A-81B0-70C3C14BD91A}">
      <dgm:prSet/>
      <dgm:spPr/>
      <dgm:t>
        <a:bodyPr/>
        <a:lstStyle/>
        <a:p>
          <a:endParaRPr lang="en-US"/>
        </a:p>
      </dgm:t>
    </dgm:pt>
    <dgm:pt modelId="{1F96420F-7115-435C-96A8-45011BD3ED01}" type="sibTrans" cxnId="{79575FE5-36B1-446A-81B0-70C3C14BD91A}">
      <dgm:prSet/>
      <dgm:spPr/>
      <dgm:t>
        <a:bodyPr/>
        <a:lstStyle/>
        <a:p>
          <a:endParaRPr lang="en-US"/>
        </a:p>
      </dgm:t>
    </dgm:pt>
    <dgm:pt modelId="{986695B7-C3E3-4E5D-87A8-7A6EF8414C1B}">
      <dgm:prSet/>
      <dgm:spPr/>
      <dgm:t>
        <a:bodyPr/>
        <a:lstStyle/>
        <a:p>
          <a:pPr rtl="0"/>
          <a:r>
            <a:rPr lang="en-US" b="1" i="1" dirty="0" err="1" smtClean="0">
              <a:solidFill>
                <a:srgbClr val="003300"/>
              </a:solidFill>
              <a:latin typeface="Bernard MT Condensed" pitchFamily="18" charset="0"/>
            </a:rPr>
            <a:t>Misi</a:t>
          </a:r>
          <a:r>
            <a:rPr lang="en-US" i="1" dirty="0" smtClean="0">
              <a:solidFill>
                <a:srgbClr val="003300"/>
              </a:solidFill>
              <a:latin typeface="Bernard MT Condensed" pitchFamily="18" charset="0"/>
            </a:rPr>
            <a:t> </a:t>
          </a:r>
          <a:r>
            <a:rPr lang="en-US" b="1" i="1" dirty="0" smtClean="0">
              <a:solidFill>
                <a:srgbClr val="003300"/>
              </a:solidFill>
              <a:latin typeface="Bernard MT Condensed" pitchFamily="18" charset="0"/>
            </a:rPr>
            <a:t>‘</a:t>
          </a:r>
          <a:r>
            <a:rPr lang="en-US" b="1" i="1" dirty="0" err="1" smtClean="0">
              <a:solidFill>
                <a:srgbClr val="003300"/>
              </a:solidFill>
              <a:latin typeface="Bernard MT Condensed" pitchFamily="18" charset="0"/>
            </a:rPr>
            <a:t>Ta'lim</a:t>
          </a:r>
          <a:r>
            <a:rPr lang="en-US" b="1" i="1" dirty="0" smtClean="0">
              <a:solidFill>
                <a:srgbClr val="003300"/>
              </a:solidFill>
              <a:latin typeface="Bernard MT Condensed" pitchFamily="18" charset="0"/>
            </a:rPr>
            <a:t> Al-</a:t>
          </a:r>
          <a:r>
            <a:rPr lang="en-US" b="1" i="1" dirty="0" err="1" smtClean="0">
              <a:solidFill>
                <a:srgbClr val="003300"/>
              </a:solidFill>
              <a:latin typeface="Bernard MT Condensed" pitchFamily="18" charset="0"/>
            </a:rPr>
            <a:t>Hikmah</a:t>
          </a:r>
          <a:r>
            <a:rPr lang="en-US" b="1" i="1" dirty="0" smtClean="0">
              <a:solidFill>
                <a:srgbClr val="003300"/>
              </a:solidFill>
              <a:latin typeface="Bernard MT Condensed" pitchFamily="18" charset="0"/>
            </a:rPr>
            <a:t>’</a:t>
          </a:r>
          <a:r>
            <a:rPr lang="en-US" dirty="0" smtClean="0">
              <a:solidFill>
                <a:srgbClr val="003300"/>
              </a:solidFill>
              <a:latin typeface="Bernard MT Condensed" pitchFamily="18" charset="0"/>
            </a:rPr>
            <a:t> </a:t>
          </a:r>
        </a:p>
        <a:p>
          <a:pPr rtl="0"/>
          <a:r>
            <a:rPr lang="en-US" dirty="0" err="1" smtClean="0">
              <a:latin typeface="Bernard MT Condensed" pitchFamily="18" charset="0"/>
            </a:rPr>
            <a:t>mengembalikan</a:t>
          </a:r>
          <a:r>
            <a:rPr lang="en-US" dirty="0" smtClean="0">
              <a:latin typeface="Bernard MT Condensed" pitchFamily="18" charset="0"/>
            </a:rPr>
            <a:t> </a:t>
          </a:r>
          <a:r>
            <a:rPr lang="en-US" dirty="0" err="1" smtClean="0">
              <a:latin typeface="Bernard MT Condensed" pitchFamily="18" charset="0"/>
            </a:rPr>
            <a:t>fitrah</a:t>
          </a:r>
          <a:r>
            <a:rPr lang="en-US" dirty="0" smtClean="0">
              <a:latin typeface="Bernard MT Condensed" pitchFamily="18" charset="0"/>
            </a:rPr>
            <a:t> </a:t>
          </a:r>
          <a:r>
            <a:rPr lang="en-US" dirty="0" err="1" smtClean="0">
              <a:latin typeface="Bernard MT Condensed" pitchFamily="18" charset="0"/>
            </a:rPr>
            <a:t>manusia</a:t>
          </a:r>
          <a:r>
            <a:rPr lang="en-US" dirty="0" smtClean="0">
              <a:latin typeface="Bernard MT Condensed" pitchFamily="18" charset="0"/>
            </a:rPr>
            <a:t> </a:t>
          </a:r>
          <a:r>
            <a:rPr lang="en-US" dirty="0" err="1" smtClean="0">
              <a:latin typeface="Bernard MT Condensed" pitchFamily="18" charset="0"/>
            </a:rPr>
            <a:t>melalui</a:t>
          </a:r>
          <a:r>
            <a:rPr lang="en-US" dirty="0" smtClean="0">
              <a:latin typeface="Bernard MT Condensed" pitchFamily="18" charset="0"/>
            </a:rPr>
            <a:t> `</a:t>
          </a:r>
          <a:r>
            <a:rPr lang="en-US" dirty="0" err="1" smtClean="0">
              <a:latin typeface="Bernard MT Condensed" pitchFamily="18" charset="0"/>
            </a:rPr>
            <a:t>percantuman</a:t>
          </a:r>
          <a:r>
            <a:rPr lang="en-US" dirty="0" smtClean="0">
              <a:latin typeface="Bernard MT Condensed" pitchFamily="18" charset="0"/>
            </a:rPr>
            <a:t>' </a:t>
          </a:r>
          <a:r>
            <a:rPr lang="en-US" dirty="0" err="1" smtClean="0">
              <a:latin typeface="Bernard MT Condensed" pitchFamily="18" charset="0"/>
            </a:rPr>
            <a:t>antara</a:t>
          </a:r>
          <a:r>
            <a:rPr lang="en-US" dirty="0" smtClean="0">
              <a:latin typeface="Bernard MT Condensed" pitchFamily="18" charset="0"/>
            </a:rPr>
            <a:t> </a:t>
          </a:r>
          <a:r>
            <a:rPr lang="en-US" dirty="0" err="1" smtClean="0">
              <a:latin typeface="Bernard MT Condensed" pitchFamily="18" charset="0"/>
            </a:rPr>
            <a:t>latihan</a:t>
          </a:r>
          <a:r>
            <a:rPr lang="en-US" dirty="0" smtClean="0">
              <a:latin typeface="Bernard MT Condensed" pitchFamily="18" charset="0"/>
            </a:rPr>
            <a:t> </a:t>
          </a:r>
          <a:r>
            <a:rPr lang="en-US" dirty="0" err="1" smtClean="0">
              <a:latin typeface="Bernard MT Condensed" pitchFamily="18" charset="0"/>
            </a:rPr>
            <a:t>intelektual</a:t>
          </a:r>
          <a:r>
            <a:rPr lang="en-US" dirty="0" smtClean="0">
              <a:latin typeface="Bernard MT Condensed" pitchFamily="18" charset="0"/>
            </a:rPr>
            <a: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pemurnian</a:t>
          </a:r>
          <a:r>
            <a:rPr lang="en-US" dirty="0" smtClean="0">
              <a:latin typeface="Bernard MT Condensed" pitchFamily="18" charset="0"/>
            </a:rPr>
            <a:t> </a:t>
          </a:r>
          <a:r>
            <a:rPr lang="en-US" dirty="0" err="1" smtClean="0">
              <a:latin typeface="Bernard MT Condensed" pitchFamily="18" charset="0"/>
            </a:rPr>
            <a:t>hati</a:t>
          </a:r>
          <a:r>
            <a:rPr lang="en-US" dirty="0" smtClean="0">
              <a:latin typeface="Bernard MT Condensed" pitchFamily="18" charset="0"/>
            </a:rPr>
            <a:t> (</a:t>
          </a:r>
          <a:r>
            <a:rPr lang="en-US" dirty="0" err="1" smtClean="0">
              <a:latin typeface="Bernard MT Condensed" pitchFamily="18" charset="0"/>
            </a:rPr>
            <a:t>melalui</a:t>
          </a:r>
          <a:r>
            <a:rPr lang="en-US" dirty="0" smtClean="0">
              <a:latin typeface="Bernard MT Condensed" pitchFamily="18" charset="0"/>
            </a:rPr>
            <a:t> </a:t>
          </a:r>
          <a:r>
            <a:rPr lang="en-US" dirty="0" err="1" smtClean="0">
              <a:latin typeface="Bernard MT Condensed" pitchFamily="18" charset="0"/>
            </a:rPr>
            <a:t>cara</a:t>
          </a:r>
          <a:r>
            <a:rPr lang="en-US" dirty="0" smtClean="0">
              <a:latin typeface="Bernard MT Condensed" pitchFamily="18" charset="0"/>
            </a:rPr>
            <a:t> </a:t>
          </a:r>
          <a:r>
            <a:rPr lang="en-US" dirty="0" err="1" smtClean="0">
              <a:latin typeface="Bernard MT Condensed" pitchFamily="18" charset="0"/>
            </a:rPr>
            <a:t>kesufian</a:t>
          </a:r>
          <a:r>
            <a:rPr lang="en-US" dirty="0" smtClean="0">
              <a:latin typeface="Bernard MT Condensed" pitchFamily="18" charset="0"/>
            </a:rPr>
            <a:t>). </a:t>
          </a:r>
          <a:endParaRPr lang="en-US" dirty="0">
            <a:latin typeface="Bernard MT Condensed" pitchFamily="18" charset="0"/>
          </a:endParaRPr>
        </a:p>
      </dgm:t>
    </dgm:pt>
    <dgm:pt modelId="{95D58337-33E3-4E1B-AEDF-C41F6A58689B}" type="parTrans" cxnId="{30977742-23C5-493C-A000-C9F04C67DBC4}">
      <dgm:prSet/>
      <dgm:spPr/>
      <dgm:t>
        <a:bodyPr/>
        <a:lstStyle/>
        <a:p>
          <a:endParaRPr lang="en-US"/>
        </a:p>
      </dgm:t>
    </dgm:pt>
    <dgm:pt modelId="{F60424A0-C250-4E2E-A8BF-CD665301F270}" type="sibTrans" cxnId="{30977742-23C5-493C-A000-C9F04C67DBC4}">
      <dgm:prSet/>
      <dgm:spPr/>
      <dgm:t>
        <a:bodyPr/>
        <a:lstStyle/>
        <a:p>
          <a:endParaRPr lang="en-US"/>
        </a:p>
      </dgm:t>
    </dgm:pt>
    <dgm:pt modelId="{1B3E2C90-A33F-47A8-9BB6-F7D68D204AE0}" type="pres">
      <dgm:prSet presAssocID="{512E2657-C54D-4899-AF66-F8F9F117D0EB}" presName="linear" presStyleCnt="0">
        <dgm:presLayoutVars>
          <dgm:dir/>
          <dgm:resizeHandles val="exact"/>
        </dgm:presLayoutVars>
      </dgm:prSet>
      <dgm:spPr/>
      <dgm:t>
        <a:bodyPr/>
        <a:lstStyle/>
        <a:p>
          <a:endParaRPr lang="en-US"/>
        </a:p>
      </dgm:t>
    </dgm:pt>
    <dgm:pt modelId="{FD48F381-26C6-46F4-8073-175E0841291F}" type="pres">
      <dgm:prSet presAssocID="{1C3DED48-BBE1-4F29-8B26-6FF0EEA15C77}" presName="comp" presStyleCnt="0"/>
      <dgm:spPr/>
    </dgm:pt>
    <dgm:pt modelId="{49862A35-636F-4D35-837D-7126C169F681}" type="pres">
      <dgm:prSet presAssocID="{1C3DED48-BBE1-4F29-8B26-6FF0EEA15C77}" presName="box" presStyleLbl="node1" presStyleIdx="0" presStyleCnt="2"/>
      <dgm:spPr/>
      <dgm:t>
        <a:bodyPr/>
        <a:lstStyle/>
        <a:p>
          <a:endParaRPr lang="en-US"/>
        </a:p>
      </dgm:t>
    </dgm:pt>
    <dgm:pt modelId="{D67CA3BE-EDA1-4BDC-A013-13E35E3BD2E8}" type="pres">
      <dgm:prSet presAssocID="{1C3DED48-BBE1-4F29-8B26-6FF0EEA15C77}" presName="img" presStyleLbl="fgImgPlace1" presStyleIdx="0" presStyleCnt="2"/>
      <dgm:spPr>
        <a:blipFill rotWithShape="0">
          <a:blip xmlns:r="http://schemas.openxmlformats.org/officeDocument/2006/relationships" r:embed="rId1"/>
          <a:stretch>
            <a:fillRect/>
          </a:stretch>
        </a:blipFill>
      </dgm:spPr>
    </dgm:pt>
    <dgm:pt modelId="{A5454AD4-535E-4E67-82EF-B14BEEA5EB6C}" type="pres">
      <dgm:prSet presAssocID="{1C3DED48-BBE1-4F29-8B26-6FF0EEA15C77}" presName="text" presStyleLbl="node1" presStyleIdx="0" presStyleCnt="2">
        <dgm:presLayoutVars>
          <dgm:bulletEnabled val="1"/>
        </dgm:presLayoutVars>
      </dgm:prSet>
      <dgm:spPr/>
      <dgm:t>
        <a:bodyPr/>
        <a:lstStyle/>
        <a:p>
          <a:endParaRPr lang="en-US"/>
        </a:p>
      </dgm:t>
    </dgm:pt>
    <dgm:pt modelId="{41F5A0DC-20F7-4D7F-AA2C-7FB09A0724B6}" type="pres">
      <dgm:prSet presAssocID="{1F96420F-7115-435C-96A8-45011BD3ED01}" presName="spacer" presStyleCnt="0"/>
      <dgm:spPr/>
    </dgm:pt>
    <dgm:pt modelId="{E24C7F65-45B9-4716-9297-270B550D00E3}" type="pres">
      <dgm:prSet presAssocID="{986695B7-C3E3-4E5D-87A8-7A6EF8414C1B}" presName="comp" presStyleCnt="0"/>
      <dgm:spPr/>
    </dgm:pt>
    <dgm:pt modelId="{FDBD06A0-3D51-480E-A1EB-C375AFCD88DB}" type="pres">
      <dgm:prSet presAssocID="{986695B7-C3E3-4E5D-87A8-7A6EF8414C1B}" presName="box" presStyleLbl="node1" presStyleIdx="1" presStyleCnt="2"/>
      <dgm:spPr/>
      <dgm:t>
        <a:bodyPr/>
        <a:lstStyle/>
        <a:p>
          <a:endParaRPr lang="en-US"/>
        </a:p>
      </dgm:t>
    </dgm:pt>
    <dgm:pt modelId="{AEAC3A8E-A1B0-447C-B4A2-ABE8E77E67AB}" type="pres">
      <dgm:prSet presAssocID="{986695B7-C3E3-4E5D-87A8-7A6EF8414C1B}" presName="img" presStyleLbl="fgImgPlace1" presStyleIdx="1" presStyleCnt="2"/>
      <dgm:spPr>
        <a:blipFill rotWithShape="0">
          <a:blip xmlns:r="http://schemas.openxmlformats.org/officeDocument/2006/relationships" r:embed="rId2"/>
          <a:stretch>
            <a:fillRect/>
          </a:stretch>
        </a:blipFill>
      </dgm:spPr>
    </dgm:pt>
    <dgm:pt modelId="{C31887EE-C241-4965-9636-3FC08A5F3965}" type="pres">
      <dgm:prSet presAssocID="{986695B7-C3E3-4E5D-87A8-7A6EF8414C1B}" presName="text" presStyleLbl="node1" presStyleIdx="1" presStyleCnt="2">
        <dgm:presLayoutVars>
          <dgm:bulletEnabled val="1"/>
        </dgm:presLayoutVars>
      </dgm:prSet>
      <dgm:spPr/>
      <dgm:t>
        <a:bodyPr/>
        <a:lstStyle/>
        <a:p>
          <a:endParaRPr lang="en-US"/>
        </a:p>
      </dgm:t>
    </dgm:pt>
  </dgm:ptLst>
  <dgm:cxnLst>
    <dgm:cxn modelId="{BDA20C5A-37ED-469F-BB1C-DE7FA3403CC1}" type="presOf" srcId="{1C3DED48-BBE1-4F29-8B26-6FF0EEA15C77}" destId="{49862A35-636F-4D35-837D-7126C169F681}" srcOrd="0" destOrd="0" presId="urn:microsoft.com/office/officeart/2005/8/layout/vList4#2"/>
    <dgm:cxn modelId="{30977742-23C5-493C-A000-C9F04C67DBC4}" srcId="{512E2657-C54D-4899-AF66-F8F9F117D0EB}" destId="{986695B7-C3E3-4E5D-87A8-7A6EF8414C1B}" srcOrd="1" destOrd="0" parTransId="{95D58337-33E3-4E1B-AEDF-C41F6A58689B}" sibTransId="{F60424A0-C250-4E2E-A8BF-CD665301F270}"/>
    <dgm:cxn modelId="{7482833A-376A-42B2-A226-A4378D1AC419}" type="presOf" srcId="{986695B7-C3E3-4E5D-87A8-7A6EF8414C1B}" destId="{FDBD06A0-3D51-480E-A1EB-C375AFCD88DB}" srcOrd="0" destOrd="0" presId="urn:microsoft.com/office/officeart/2005/8/layout/vList4#2"/>
    <dgm:cxn modelId="{8F81F8A0-53A5-4F1C-967D-7B0957171EAB}" type="presOf" srcId="{986695B7-C3E3-4E5D-87A8-7A6EF8414C1B}" destId="{C31887EE-C241-4965-9636-3FC08A5F3965}" srcOrd="1" destOrd="0" presId="urn:microsoft.com/office/officeart/2005/8/layout/vList4#2"/>
    <dgm:cxn modelId="{C247AA54-F695-4A83-A24A-B1FD5C104BB1}" type="presOf" srcId="{512E2657-C54D-4899-AF66-F8F9F117D0EB}" destId="{1B3E2C90-A33F-47A8-9BB6-F7D68D204AE0}" srcOrd="0" destOrd="0" presId="urn:microsoft.com/office/officeart/2005/8/layout/vList4#2"/>
    <dgm:cxn modelId="{81FE475A-B547-4374-9E8B-C544FE656C69}" type="presOf" srcId="{1C3DED48-BBE1-4F29-8B26-6FF0EEA15C77}" destId="{A5454AD4-535E-4E67-82EF-B14BEEA5EB6C}" srcOrd="1" destOrd="0" presId="urn:microsoft.com/office/officeart/2005/8/layout/vList4#2"/>
    <dgm:cxn modelId="{79575FE5-36B1-446A-81B0-70C3C14BD91A}" srcId="{512E2657-C54D-4899-AF66-F8F9F117D0EB}" destId="{1C3DED48-BBE1-4F29-8B26-6FF0EEA15C77}" srcOrd="0" destOrd="0" parTransId="{9C8A7AA0-68C7-4A07-9180-650D58DF24AE}" sibTransId="{1F96420F-7115-435C-96A8-45011BD3ED01}"/>
    <dgm:cxn modelId="{B39FCED0-A445-4A92-81F3-A0A446FF07C0}" type="presParOf" srcId="{1B3E2C90-A33F-47A8-9BB6-F7D68D204AE0}" destId="{FD48F381-26C6-46F4-8073-175E0841291F}" srcOrd="0" destOrd="0" presId="urn:microsoft.com/office/officeart/2005/8/layout/vList4#2"/>
    <dgm:cxn modelId="{66B521FF-56CA-459D-916C-1465EE2E712F}" type="presParOf" srcId="{FD48F381-26C6-46F4-8073-175E0841291F}" destId="{49862A35-636F-4D35-837D-7126C169F681}" srcOrd="0" destOrd="0" presId="urn:microsoft.com/office/officeart/2005/8/layout/vList4#2"/>
    <dgm:cxn modelId="{B6B165E5-C096-4814-913D-20A73907C5BB}" type="presParOf" srcId="{FD48F381-26C6-46F4-8073-175E0841291F}" destId="{D67CA3BE-EDA1-4BDC-A013-13E35E3BD2E8}" srcOrd="1" destOrd="0" presId="urn:microsoft.com/office/officeart/2005/8/layout/vList4#2"/>
    <dgm:cxn modelId="{66D2167F-AB16-41E0-AFB0-77B8CD7C1710}" type="presParOf" srcId="{FD48F381-26C6-46F4-8073-175E0841291F}" destId="{A5454AD4-535E-4E67-82EF-B14BEEA5EB6C}" srcOrd="2" destOrd="0" presId="urn:microsoft.com/office/officeart/2005/8/layout/vList4#2"/>
    <dgm:cxn modelId="{1D34CA90-58C7-40AB-A49B-47F37C7094BB}" type="presParOf" srcId="{1B3E2C90-A33F-47A8-9BB6-F7D68D204AE0}" destId="{41F5A0DC-20F7-4D7F-AA2C-7FB09A0724B6}" srcOrd="1" destOrd="0" presId="urn:microsoft.com/office/officeart/2005/8/layout/vList4#2"/>
    <dgm:cxn modelId="{A636FD6E-6FC8-4F13-8024-CA2FBF5B0983}" type="presParOf" srcId="{1B3E2C90-A33F-47A8-9BB6-F7D68D204AE0}" destId="{E24C7F65-45B9-4716-9297-270B550D00E3}" srcOrd="2" destOrd="0" presId="urn:microsoft.com/office/officeart/2005/8/layout/vList4#2"/>
    <dgm:cxn modelId="{DEEB7346-C3D0-44A6-9ED9-1D6A9104E282}" type="presParOf" srcId="{E24C7F65-45B9-4716-9297-270B550D00E3}" destId="{FDBD06A0-3D51-480E-A1EB-C375AFCD88DB}" srcOrd="0" destOrd="0" presId="urn:microsoft.com/office/officeart/2005/8/layout/vList4#2"/>
    <dgm:cxn modelId="{F042F589-D152-4C7C-96C5-612C2D259013}" type="presParOf" srcId="{E24C7F65-45B9-4716-9297-270B550D00E3}" destId="{AEAC3A8E-A1B0-447C-B4A2-ABE8E77E67AB}" srcOrd="1" destOrd="0" presId="urn:microsoft.com/office/officeart/2005/8/layout/vList4#2"/>
    <dgm:cxn modelId="{23D90E2C-66BC-4DEE-93B3-E23F60DF964B}" type="presParOf" srcId="{E24C7F65-45B9-4716-9297-270B550D00E3}" destId="{C31887EE-C241-4965-9636-3FC08A5F3965}"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1A48A7-BC62-4FB2-9C0C-77305DE69783}" type="doc">
      <dgm:prSet loTypeId="urn:microsoft.com/office/officeart/2005/8/layout/vList4#3" loCatId="list" qsTypeId="urn:microsoft.com/office/officeart/2005/8/quickstyle/3d8" qsCatId="3D" csTypeId="urn:microsoft.com/office/officeart/2005/8/colors/colorful5" csCatId="colorful" phldr="1"/>
      <dgm:spPr/>
      <dgm:t>
        <a:bodyPr/>
        <a:lstStyle/>
        <a:p>
          <a:endParaRPr lang="en-US"/>
        </a:p>
      </dgm:t>
    </dgm:pt>
    <dgm:pt modelId="{288C7617-1C8D-4DB4-A64A-7466423E74B9}">
      <dgm:prSet/>
      <dgm:spPr/>
      <dgm:t>
        <a:bodyPr/>
        <a:lstStyle/>
        <a:p>
          <a:pPr rtl="0"/>
          <a:r>
            <a:rPr lang="en-US" b="1" i="1" dirty="0" err="1" smtClean="0">
              <a:solidFill>
                <a:srgbClr val="003300"/>
              </a:solidFill>
              <a:latin typeface="Bernard MT Condensed" pitchFamily="18" charset="0"/>
            </a:rPr>
            <a:t>Misi</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Pembinaan</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Iman</a:t>
          </a:r>
          <a:r>
            <a:rPr lang="en-US" dirty="0" smtClean="0">
              <a:solidFill>
                <a:srgbClr val="003300"/>
              </a:solidFill>
              <a:latin typeface="Bernard MT Condensed" pitchFamily="18" charset="0"/>
            </a:rPr>
            <a:t> </a:t>
          </a:r>
        </a:p>
        <a:p>
          <a:pPr rtl="0"/>
          <a:r>
            <a:rPr lang="en-US" dirty="0" smtClean="0">
              <a:latin typeface="Bernard MT Condensed" pitchFamily="18" charset="0"/>
            </a:rPr>
            <a:t> </a:t>
          </a:r>
          <a:r>
            <a:rPr lang="en-US" dirty="0" err="1" smtClean="0">
              <a:latin typeface="Bernard MT Condensed" pitchFamily="18" charset="0"/>
            </a:rPr>
            <a:t>mengembalikan</a:t>
          </a:r>
          <a:r>
            <a:rPr lang="en-US" dirty="0" smtClean="0">
              <a:latin typeface="Bernard MT Condensed" pitchFamily="18" charset="0"/>
            </a:rPr>
            <a:t> </a:t>
          </a:r>
          <a:r>
            <a:rPr lang="en-US" dirty="0" err="1" smtClean="0">
              <a:latin typeface="Bernard MT Condensed" pitchFamily="18" charset="0"/>
            </a:rPr>
            <a:t>kepercayaan</a:t>
          </a:r>
          <a:r>
            <a:rPr lang="en-US" dirty="0" smtClean="0">
              <a:latin typeface="Bernard MT Condensed" pitchFamily="18" charset="0"/>
            </a:rPr>
            <a:t> </a:t>
          </a:r>
          <a:r>
            <a:rPr lang="en-US" dirty="0" err="1" smtClean="0">
              <a:latin typeface="Bernard MT Condensed" pitchFamily="18" charset="0"/>
            </a:rPr>
            <a:t>umat</a:t>
          </a:r>
          <a:r>
            <a:rPr lang="en-US" dirty="0" smtClean="0">
              <a:latin typeface="Bernard MT Condensed" pitchFamily="18" charset="0"/>
            </a:rPr>
            <a:t> </a:t>
          </a:r>
          <a:r>
            <a:rPr lang="en-US" dirty="0" err="1" smtClean="0">
              <a:latin typeface="Bernard MT Condensed" pitchFamily="18" charset="0"/>
            </a:rPr>
            <a:t>manusia</a:t>
          </a:r>
          <a:r>
            <a:rPr lang="en-US" dirty="0" smtClean="0">
              <a:latin typeface="Bernard MT Condensed" pitchFamily="18" charset="0"/>
            </a:rPr>
            <a:t> </a:t>
          </a:r>
          <a:r>
            <a:rPr lang="en-US" dirty="0" err="1" smtClean="0">
              <a:latin typeface="Bernard MT Condensed" pitchFamily="18" charset="0"/>
            </a:rPr>
            <a:t>kepada</a:t>
          </a:r>
          <a:r>
            <a:rPr lang="en-US" dirty="0" smtClean="0">
              <a:latin typeface="Bernard MT Condensed" pitchFamily="18" charset="0"/>
            </a:rPr>
            <a:t> Allah SWT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tidak</a:t>
          </a:r>
          <a:r>
            <a:rPr lang="en-US" dirty="0" smtClean="0">
              <a:latin typeface="Bernard MT Condensed" pitchFamily="18" charset="0"/>
            </a:rPr>
            <a:t> </a:t>
          </a:r>
          <a:r>
            <a:rPr lang="en-US" dirty="0" err="1" smtClean="0">
              <a:latin typeface="Bernard MT Condensed" pitchFamily="18" charset="0"/>
            </a:rPr>
            <a:t>mempersekutukan-Nya</a:t>
          </a:r>
          <a:r>
            <a:rPr lang="en-US" dirty="0" smtClean="0">
              <a:latin typeface="Bernard MT Condensed" pitchFamily="18" charset="0"/>
            </a:rPr>
            <a:t> </a:t>
          </a:r>
          <a:r>
            <a:rPr lang="en-US" dirty="0" err="1" smtClean="0">
              <a:latin typeface="Bernard MT Condensed" pitchFamily="18" charset="0"/>
            </a:rPr>
            <a:t>dengan</a:t>
          </a:r>
          <a:r>
            <a:rPr lang="en-US" dirty="0" smtClean="0">
              <a:latin typeface="Bernard MT Condensed" pitchFamily="18" charset="0"/>
            </a:rPr>
            <a:t> </a:t>
          </a:r>
          <a:r>
            <a:rPr lang="en-US" dirty="0" err="1" smtClean="0">
              <a:latin typeface="Bernard MT Condensed" pitchFamily="18" charset="0"/>
            </a:rPr>
            <a:t>sesuatu</a:t>
          </a:r>
          <a:r>
            <a:rPr lang="en-US" dirty="0" smtClean="0">
              <a:latin typeface="Bernard MT Condensed" pitchFamily="18" charset="0"/>
            </a:rPr>
            <a:t> </a:t>
          </a:r>
          <a:r>
            <a:rPr lang="en-US" dirty="0" err="1" smtClean="0">
              <a:latin typeface="Bernard MT Condensed" pitchFamily="18" charset="0"/>
            </a:rPr>
            <a:t>apapun</a:t>
          </a:r>
          <a:r>
            <a:rPr lang="en-US" dirty="0" smtClean="0">
              <a:latin typeface="Bernard MT Condensed" pitchFamily="18" charset="0"/>
            </a:rPr>
            <a:t>. </a:t>
          </a:r>
          <a:endParaRPr lang="en-US" dirty="0">
            <a:latin typeface="Bernard MT Condensed" pitchFamily="18" charset="0"/>
          </a:endParaRPr>
        </a:p>
      </dgm:t>
    </dgm:pt>
    <dgm:pt modelId="{A43324F1-D778-455D-8715-0AE08AA9CBE6}" type="parTrans" cxnId="{5BDF71AC-6398-42B3-A82F-1BACF6B51569}">
      <dgm:prSet/>
      <dgm:spPr/>
      <dgm:t>
        <a:bodyPr/>
        <a:lstStyle/>
        <a:p>
          <a:endParaRPr lang="en-US"/>
        </a:p>
      </dgm:t>
    </dgm:pt>
    <dgm:pt modelId="{92EBBABB-1D8E-4B0E-B7E5-4E39758F085C}" type="sibTrans" cxnId="{5BDF71AC-6398-42B3-A82F-1BACF6B51569}">
      <dgm:prSet/>
      <dgm:spPr/>
      <dgm:t>
        <a:bodyPr/>
        <a:lstStyle/>
        <a:p>
          <a:endParaRPr lang="en-US"/>
        </a:p>
      </dgm:t>
    </dgm:pt>
    <dgm:pt modelId="{79CF924F-9DC3-4838-B320-3D0A83380F5A}">
      <dgm:prSet/>
      <dgm:spPr/>
      <dgm:t>
        <a:bodyPr/>
        <a:lstStyle/>
        <a:p>
          <a:pPr rtl="0"/>
          <a:r>
            <a:rPr lang="en-US" b="1" i="1" dirty="0" err="1" smtClean="0">
              <a:solidFill>
                <a:srgbClr val="003300"/>
              </a:solidFill>
              <a:latin typeface="Bernard MT Condensed" pitchFamily="18" charset="0"/>
            </a:rPr>
            <a:t>Misi</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Pembinaan</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Akhlak</a:t>
          </a:r>
          <a:r>
            <a:rPr lang="en-US" dirty="0" smtClean="0">
              <a:solidFill>
                <a:srgbClr val="003300"/>
              </a:solidFill>
              <a:latin typeface="Bernard MT Condensed" pitchFamily="18" charset="0"/>
            </a:rPr>
            <a:t> </a:t>
          </a:r>
        </a:p>
        <a:p>
          <a:pPr rtl="0"/>
          <a:r>
            <a:rPr lang="en-US" dirty="0" err="1" smtClean="0">
              <a:latin typeface="Bernard MT Condensed" pitchFamily="18" charset="0"/>
            </a:rPr>
            <a:t>membawakan</a:t>
          </a:r>
          <a:r>
            <a:rPr lang="en-US" dirty="0" smtClean="0">
              <a:latin typeface="Bernard MT Condensed" pitchFamily="18" charset="0"/>
            </a:rPr>
            <a:t> </a:t>
          </a:r>
          <a:r>
            <a:rPr lang="en-US" dirty="0" err="1" smtClean="0">
              <a:latin typeface="Bernard MT Condensed" pitchFamily="18" charset="0"/>
            </a:rPr>
            <a:t>risalah</a:t>
          </a:r>
          <a:r>
            <a:rPr lang="en-US" dirty="0" smtClean="0">
              <a:latin typeface="Bernard MT Condensed" pitchFamily="18" charset="0"/>
            </a:rPr>
            <a:t> Allah SWT yang </a:t>
          </a:r>
          <a:r>
            <a:rPr lang="en-US" dirty="0" err="1" smtClean="0">
              <a:latin typeface="Bernard MT Condensed" pitchFamily="18" charset="0"/>
            </a:rPr>
            <a:t>menyempurnakan</a:t>
          </a:r>
          <a:r>
            <a:rPr lang="en-US" dirty="0" smtClean="0">
              <a:latin typeface="Bernard MT Condensed" pitchFamily="18" charset="0"/>
            </a:rPr>
            <a:t> </a:t>
          </a:r>
          <a:r>
            <a:rPr lang="en-US" dirty="0" err="1" smtClean="0">
              <a:latin typeface="Bernard MT Condensed" pitchFamily="18" charset="0"/>
            </a:rPr>
            <a:t>ajaran</a:t>
          </a:r>
          <a:r>
            <a:rPr lang="en-US" dirty="0" smtClean="0">
              <a:latin typeface="Bernard MT Condensed" pitchFamily="18" charset="0"/>
            </a:rPr>
            <a:t> </a:t>
          </a:r>
          <a:r>
            <a:rPr lang="en-US" dirty="0" err="1" smtClean="0">
              <a:latin typeface="Bernard MT Condensed" pitchFamily="18" charset="0"/>
            </a:rPr>
            <a:t>sebelumnya</a:t>
          </a:r>
          <a:r>
            <a:rPr lang="en-US" dirty="0" smtClean="0">
              <a:latin typeface="Bernard MT Condensed" pitchFamily="18" charset="0"/>
            </a:rPr>
            <a:t>, </a:t>
          </a:r>
          <a:r>
            <a:rPr lang="en-US" dirty="0" err="1" smtClean="0">
              <a:latin typeface="Bernard MT Condensed" pitchFamily="18" charset="0"/>
            </a:rPr>
            <a:t>serta</a:t>
          </a:r>
          <a:r>
            <a:rPr lang="en-US" dirty="0" smtClean="0">
              <a:latin typeface="Bernard MT Condensed" pitchFamily="18" charset="0"/>
            </a:rPr>
            <a:t> </a:t>
          </a:r>
          <a:r>
            <a:rPr lang="en-US" dirty="0" err="1" smtClean="0">
              <a:latin typeface="Bernard MT Condensed" pitchFamily="18" charset="0"/>
            </a:rPr>
            <a:t>membanteras</a:t>
          </a:r>
          <a:r>
            <a:rPr lang="en-US" dirty="0" smtClean="0">
              <a:latin typeface="Bernard MT Condensed" pitchFamily="18" charset="0"/>
            </a:rPr>
            <a:t> </a:t>
          </a:r>
          <a:r>
            <a:rPr lang="en-US" dirty="0" err="1" smtClean="0">
              <a:latin typeface="Bernard MT Condensed" pitchFamily="18" charset="0"/>
            </a:rPr>
            <a:t>kebatilan</a:t>
          </a:r>
          <a:r>
            <a:rPr lang="en-US" dirty="0" smtClean="0">
              <a:latin typeface="Bernard MT Condensed" pitchFamily="18" charset="0"/>
            </a:rPr>
            <a:t> yang </a:t>
          </a:r>
          <a:r>
            <a:rPr lang="en-US" dirty="0" err="1" smtClean="0">
              <a:latin typeface="Bernard MT Condensed" pitchFamily="18" charset="0"/>
            </a:rPr>
            <a:t>berlaku</a:t>
          </a:r>
          <a:r>
            <a:rPr lang="en-US" dirty="0" smtClean="0">
              <a:latin typeface="Bernard MT Condensed" pitchFamily="18" charset="0"/>
            </a:rPr>
            <a:t> </a:t>
          </a:r>
          <a:r>
            <a:rPr lang="en-US" dirty="0" err="1" smtClean="0">
              <a:latin typeface="Bernard MT Condensed" pitchFamily="18" charset="0"/>
            </a:rPr>
            <a:t>di</a:t>
          </a:r>
          <a:r>
            <a:rPr lang="en-US" dirty="0" smtClean="0">
              <a:latin typeface="Bernard MT Condensed" pitchFamily="18" charset="0"/>
            </a:rPr>
            <a:t> </a:t>
          </a:r>
          <a:r>
            <a:rPr lang="en-US" dirty="0" err="1" smtClean="0">
              <a:latin typeface="Bernard MT Condensed" pitchFamily="18" charset="0"/>
            </a:rPr>
            <a:t>dalam</a:t>
          </a:r>
          <a:r>
            <a:rPr lang="en-US" dirty="0" smtClean="0">
              <a:latin typeface="Bernard MT Condensed" pitchFamily="18" charset="0"/>
            </a:rPr>
            <a:t> </a:t>
          </a:r>
          <a:r>
            <a:rPr lang="en-US" dirty="0" err="1" smtClean="0">
              <a:latin typeface="Bernard MT Condensed" pitchFamily="18" charset="0"/>
            </a:rPr>
            <a:t>masyarakat</a:t>
          </a:r>
          <a:endParaRPr lang="en-US" dirty="0">
            <a:latin typeface="Bernard MT Condensed" pitchFamily="18" charset="0"/>
          </a:endParaRPr>
        </a:p>
      </dgm:t>
    </dgm:pt>
    <dgm:pt modelId="{DF81536F-0366-4405-9AA3-FDDE0E74BF0D}" type="parTrans" cxnId="{B73CA53F-D192-4484-897E-13FFD40D8558}">
      <dgm:prSet/>
      <dgm:spPr/>
      <dgm:t>
        <a:bodyPr/>
        <a:lstStyle/>
        <a:p>
          <a:endParaRPr lang="en-US"/>
        </a:p>
      </dgm:t>
    </dgm:pt>
    <dgm:pt modelId="{BF7CB676-5EC1-42FE-8A65-890D806413E4}" type="sibTrans" cxnId="{B73CA53F-D192-4484-897E-13FFD40D8558}">
      <dgm:prSet/>
      <dgm:spPr/>
      <dgm:t>
        <a:bodyPr/>
        <a:lstStyle/>
        <a:p>
          <a:endParaRPr lang="en-US"/>
        </a:p>
      </dgm:t>
    </dgm:pt>
    <dgm:pt modelId="{7B3238EA-C55C-4EEB-8D1A-87368CAE9DFA}" type="pres">
      <dgm:prSet presAssocID="{2E1A48A7-BC62-4FB2-9C0C-77305DE69783}" presName="linear" presStyleCnt="0">
        <dgm:presLayoutVars>
          <dgm:dir/>
          <dgm:resizeHandles val="exact"/>
        </dgm:presLayoutVars>
      </dgm:prSet>
      <dgm:spPr/>
      <dgm:t>
        <a:bodyPr/>
        <a:lstStyle/>
        <a:p>
          <a:endParaRPr lang="en-US"/>
        </a:p>
      </dgm:t>
    </dgm:pt>
    <dgm:pt modelId="{D0F9D874-0520-42A7-878B-0209DC8F77ED}" type="pres">
      <dgm:prSet presAssocID="{288C7617-1C8D-4DB4-A64A-7466423E74B9}" presName="comp" presStyleCnt="0"/>
      <dgm:spPr/>
    </dgm:pt>
    <dgm:pt modelId="{CE8962A6-C5D2-472A-8DB0-0677AA32212D}" type="pres">
      <dgm:prSet presAssocID="{288C7617-1C8D-4DB4-A64A-7466423E74B9}" presName="box" presStyleLbl="node1" presStyleIdx="0" presStyleCnt="2"/>
      <dgm:spPr/>
      <dgm:t>
        <a:bodyPr/>
        <a:lstStyle/>
        <a:p>
          <a:endParaRPr lang="en-US"/>
        </a:p>
      </dgm:t>
    </dgm:pt>
    <dgm:pt modelId="{5FAA7053-35C1-4C4F-A6A0-3F2E2B436416}" type="pres">
      <dgm:prSet presAssocID="{288C7617-1C8D-4DB4-A64A-7466423E74B9}" presName="img" presStyleLbl="fgImgPlace1" presStyleIdx="0" presStyleCnt="2"/>
      <dgm:spPr>
        <a:blipFill rotWithShape="0">
          <a:blip xmlns:r="http://schemas.openxmlformats.org/officeDocument/2006/relationships" r:embed="rId1"/>
          <a:stretch>
            <a:fillRect/>
          </a:stretch>
        </a:blipFill>
      </dgm:spPr>
    </dgm:pt>
    <dgm:pt modelId="{9F0A2F8A-E6F2-4FED-9F47-0D265F12D371}" type="pres">
      <dgm:prSet presAssocID="{288C7617-1C8D-4DB4-A64A-7466423E74B9}" presName="text" presStyleLbl="node1" presStyleIdx="0" presStyleCnt="2">
        <dgm:presLayoutVars>
          <dgm:bulletEnabled val="1"/>
        </dgm:presLayoutVars>
      </dgm:prSet>
      <dgm:spPr/>
      <dgm:t>
        <a:bodyPr/>
        <a:lstStyle/>
        <a:p>
          <a:endParaRPr lang="en-US"/>
        </a:p>
      </dgm:t>
    </dgm:pt>
    <dgm:pt modelId="{6531F792-E341-4EED-9136-99A7844018E6}" type="pres">
      <dgm:prSet presAssocID="{92EBBABB-1D8E-4B0E-B7E5-4E39758F085C}" presName="spacer" presStyleCnt="0"/>
      <dgm:spPr/>
    </dgm:pt>
    <dgm:pt modelId="{3C8C57E3-D7FA-4B43-8FE1-0527A18AF94C}" type="pres">
      <dgm:prSet presAssocID="{79CF924F-9DC3-4838-B320-3D0A83380F5A}" presName="comp" presStyleCnt="0"/>
      <dgm:spPr/>
    </dgm:pt>
    <dgm:pt modelId="{CCA8FCAD-9316-4D26-9FA4-23A7D2BC3DB0}" type="pres">
      <dgm:prSet presAssocID="{79CF924F-9DC3-4838-B320-3D0A83380F5A}" presName="box" presStyleLbl="node1" presStyleIdx="1" presStyleCnt="2"/>
      <dgm:spPr/>
      <dgm:t>
        <a:bodyPr/>
        <a:lstStyle/>
        <a:p>
          <a:endParaRPr lang="en-US"/>
        </a:p>
      </dgm:t>
    </dgm:pt>
    <dgm:pt modelId="{EFCA4635-FA44-4897-B3A4-53CF846D00B6}" type="pres">
      <dgm:prSet presAssocID="{79CF924F-9DC3-4838-B320-3D0A83380F5A}" presName="img" presStyleLbl="fgImgPlace1" presStyleIdx="1" presStyleCnt="2"/>
      <dgm:spPr>
        <a:blipFill rotWithShape="0">
          <a:blip xmlns:r="http://schemas.openxmlformats.org/officeDocument/2006/relationships" r:embed="rId2"/>
          <a:stretch>
            <a:fillRect/>
          </a:stretch>
        </a:blipFill>
      </dgm:spPr>
    </dgm:pt>
    <dgm:pt modelId="{7D6D030B-F754-4D54-9169-D0157B012C32}" type="pres">
      <dgm:prSet presAssocID="{79CF924F-9DC3-4838-B320-3D0A83380F5A}" presName="text" presStyleLbl="node1" presStyleIdx="1" presStyleCnt="2">
        <dgm:presLayoutVars>
          <dgm:bulletEnabled val="1"/>
        </dgm:presLayoutVars>
      </dgm:prSet>
      <dgm:spPr/>
      <dgm:t>
        <a:bodyPr/>
        <a:lstStyle/>
        <a:p>
          <a:endParaRPr lang="en-US"/>
        </a:p>
      </dgm:t>
    </dgm:pt>
  </dgm:ptLst>
  <dgm:cxnLst>
    <dgm:cxn modelId="{B80C2C10-81AA-4607-B4B8-9A4A2E7E1A98}" type="presOf" srcId="{79CF924F-9DC3-4838-B320-3D0A83380F5A}" destId="{CCA8FCAD-9316-4D26-9FA4-23A7D2BC3DB0}" srcOrd="0" destOrd="0" presId="urn:microsoft.com/office/officeart/2005/8/layout/vList4#3"/>
    <dgm:cxn modelId="{5BDF71AC-6398-42B3-A82F-1BACF6B51569}" srcId="{2E1A48A7-BC62-4FB2-9C0C-77305DE69783}" destId="{288C7617-1C8D-4DB4-A64A-7466423E74B9}" srcOrd="0" destOrd="0" parTransId="{A43324F1-D778-455D-8715-0AE08AA9CBE6}" sibTransId="{92EBBABB-1D8E-4B0E-B7E5-4E39758F085C}"/>
    <dgm:cxn modelId="{B73CA53F-D192-4484-897E-13FFD40D8558}" srcId="{2E1A48A7-BC62-4FB2-9C0C-77305DE69783}" destId="{79CF924F-9DC3-4838-B320-3D0A83380F5A}" srcOrd="1" destOrd="0" parTransId="{DF81536F-0366-4405-9AA3-FDDE0E74BF0D}" sibTransId="{BF7CB676-5EC1-42FE-8A65-890D806413E4}"/>
    <dgm:cxn modelId="{EFA65428-8725-42B0-8A0B-A7133012D343}" type="presOf" srcId="{288C7617-1C8D-4DB4-A64A-7466423E74B9}" destId="{CE8962A6-C5D2-472A-8DB0-0677AA32212D}" srcOrd="0" destOrd="0" presId="urn:microsoft.com/office/officeart/2005/8/layout/vList4#3"/>
    <dgm:cxn modelId="{5D42A0BB-1E66-4DB5-B5B5-B5C7DB8E8BCB}" type="presOf" srcId="{79CF924F-9DC3-4838-B320-3D0A83380F5A}" destId="{7D6D030B-F754-4D54-9169-D0157B012C32}" srcOrd="1" destOrd="0" presId="urn:microsoft.com/office/officeart/2005/8/layout/vList4#3"/>
    <dgm:cxn modelId="{3B045AD4-9B2D-490A-9C99-D5BF8FC6DB81}" type="presOf" srcId="{2E1A48A7-BC62-4FB2-9C0C-77305DE69783}" destId="{7B3238EA-C55C-4EEB-8D1A-87368CAE9DFA}" srcOrd="0" destOrd="0" presId="urn:microsoft.com/office/officeart/2005/8/layout/vList4#3"/>
    <dgm:cxn modelId="{C3D14CB9-2EEB-40CB-88A7-FDA34CEF6369}" type="presOf" srcId="{288C7617-1C8D-4DB4-A64A-7466423E74B9}" destId="{9F0A2F8A-E6F2-4FED-9F47-0D265F12D371}" srcOrd="1" destOrd="0" presId="urn:microsoft.com/office/officeart/2005/8/layout/vList4#3"/>
    <dgm:cxn modelId="{B846C5AD-9855-466A-9BA6-5066A0CA6D67}" type="presParOf" srcId="{7B3238EA-C55C-4EEB-8D1A-87368CAE9DFA}" destId="{D0F9D874-0520-42A7-878B-0209DC8F77ED}" srcOrd="0" destOrd="0" presId="urn:microsoft.com/office/officeart/2005/8/layout/vList4#3"/>
    <dgm:cxn modelId="{F6703D73-8398-4514-B815-86500CE943F3}" type="presParOf" srcId="{D0F9D874-0520-42A7-878B-0209DC8F77ED}" destId="{CE8962A6-C5D2-472A-8DB0-0677AA32212D}" srcOrd="0" destOrd="0" presId="urn:microsoft.com/office/officeart/2005/8/layout/vList4#3"/>
    <dgm:cxn modelId="{0E201487-206C-4D71-BAA7-CB52656705A8}" type="presParOf" srcId="{D0F9D874-0520-42A7-878B-0209DC8F77ED}" destId="{5FAA7053-35C1-4C4F-A6A0-3F2E2B436416}" srcOrd="1" destOrd="0" presId="urn:microsoft.com/office/officeart/2005/8/layout/vList4#3"/>
    <dgm:cxn modelId="{25F0EF10-4E22-45C2-8525-537E3D514E9F}" type="presParOf" srcId="{D0F9D874-0520-42A7-878B-0209DC8F77ED}" destId="{9F0A2F8A-E6F2-4FED-9F47-0D265F12D371}" srcOrd="2" destOrd="0" presId="urn:microsoft.com/office/officeart/2005/8/layout/vList4#3"/>
    <dgm:cxn modelId="{27CBACC2-0033-4614-9074-8EF6B9F34F7F}" type="presParOf" srcId="{7B3238EA-C55C-4EEB-8D1A-87368CAE9DFA}" destId="{6531F792-E341-4EED-9136-99A7844018E6}" srcOrd="1" destOrd="0" presId="urn:microsoft.com/office/officeart/2005/8/layout/vList4#3"/>
    <dgm:cxn modelId="{E32EBD93-16E4-491B-A5CE-5BED085684BD}" type="presParOf" srcId="{7B3238EA-C55C-4EEB-8D1A-87368CAE9DFA}" destId="{3C8C57E3-D7FA-4B43-8FE1-0527A18AF94C}" srcOrd="2" destOrd="0" presId="urn:microsoft.com/office/officeart/2005/8/layout/vList4#3"/>
    <dgm:cxn modelId="{82600E56-1B64-4D61-A34D-8D403D327E4D}" type="presParOf" srcId="{3C8C57E3-D7FA-4B43-8FE1-0527A18AF94C}" destId="{CCA8FCAD-9316-4D26-9FA4-23A7D2BC3DB0}" srcOrd="0" destOrd="0" presId="urn:microsoft.com/office/officeart/2005/8/layout/vList4#3"/>
    <dgm:cxn modelId="{AD172BE1-B825-4C8D-87D7-735BFEB1FACF}" type="presParOf" srcId="{3C8C57E3-D7FA-4B43-8FE1-0527A18AF94C}" destId="{EFCA4635-FA44-4897-B3A4-53CF846D00B6}" srcOrd="1" destOrd="0" presId="urn:microsoft.com/office/officeart/2005/8/layout/vList4#3"/>
    <dgm:cxn modelId="{CB8282DE-1EE7-4E41-90AB-7B25F63563DA}" type="presParOf" srcId="{3C8C57E3-D7FA-4B43-8FE1-0527A18AF94C}" destId="{7D6D030B-F754-4D54-9169-D0157B012C32}"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C77F19-C5A8-4420-985F-5056EA37AE4E}" type="doc">
      <dgm:prSet loTypeId="urn:microsoft.com/office/officeart/2005/8/layout/process4" loCatId="list" qsTypeId="urn:microsoft.com/office/officeart/2005/8/quickstyle/3d7" qsCatId="3D" csTypeId="urn:microsoft.com/office/officeart/2005/8/colors/colorful2" csCatId="colorful" phldr="1"/>
      <dgm:spPr/>
      <dgm:t>
        <a:bodyPr/>
        <a:lstStyle/>
        <a:p>
          <a:endParaRPr lang="en-US"/>
        </a:p>
      </dgm:t>
    </dgm:pt>
    <dgm:pt modelId="{545693CC-A647-4DE5-B876-5B87270DEE4C}">
      <dgm:prSet custT="1"/>
      <dgm:spPr/>
      <dgm:t>
        <a:bodyPr/>
        <a:lstStyle/>
        <a:p>
          <a:pPr rtl="0"/>
          <a:r>
            <a:rPr lang="en-US" sz="3200" smtClean="0">
              <a:latin typeface="Bernard MT Condensed" pitchFamily="18" charset="0"/>
            </a:rPr>
            <a:t>visi</a:t>
          </a:r>
          <a:r>
            <a:rPr lang="en-US" sz="3200" dirty="0" smtClean="0">
              <a:latin typeface="Bernard MT Condensed" pitchFamily="18" charset="0"/>
            </a:rPr>
            <a:t> </a:t>
          </a:r>
          <a:r>
            <a:rPr lang="en-US" sz="3200" dirty="0" err="1" smtClean="0">
              <a:latin typeface="Bernard MT Condensed" pitchFamily="18" charset="0"/>
            </a:rPr>
            <a:t>dan</a:t>
          </a:r>
          <a:r>
            <a:rPr lang="en-US" sz="3200" dirty="0" smtClean="0">
              <a:latin typeface="Bernard MT Condensed" pitchFamily="18" charset="0"/>
            </a:rPr>
            <a:t> </a:t>
          </a:r>
          <a:r>
            <a:rPr lang="en-US" sz="3200" dirty="0" err="1" smtClean="0">
              <a:latin typeface="Bernard MT Condensed" pitchFamily="18" charset="0"/>
            </a:rPr>
            <a:t>misi</a:t>
          </a:r>
          <a:r>
            <a:rPr lang="en-US" sz="3200" dirty="0" smtClean="0">
              <a:latin typeface="Bernard MT Condensed" pitchFamily="18" charset="0"/>
            </a:rPr>
            <a:t> yang </a:t>
          </a:r>
          <a:r>
            <a:rPr lang="en-US" sz="3200" dirty="0" err="1" smtClean="0">
              <a:latin typeface="Bernard MT Condensed" pitchFamily="18" charset="0"/>
            </a:rPr>
            <a:t>telah</a:t>
          </a:r>
          <a:r>
            <a:rPr lang="en-US" sz="3200" dirty="0" smtClean="0">
              <a:latin typeface="Bernard MT Condensed" pitchFamily="18" charset="0"/>
            </a:rPr>
            <a:t> </a:t>
          </a:r>
          <a:r>
            <a:rPr lang="en-US" sz="3200" dirty="0" err="1" smtClean="0">
              <a:latin typeface="Bernard MT Condensed" pitchFamily="18" charset="0"/>
            </a:rPr>
            <a:t>di</a:t>
          </a:r>
          <a:r>
            <a:rPr lang="en-US" sz="3200" dirty="0" smtClean="0">
              <a:latin typeface="Bernard MT Condensed" pitchFamily="18" charset="0"/>
            </a:rPr>
            <a:t> </a:t>
          </a:r>
          <a:r>
            <a:rPr lang="en-US" sz="3200" dirty="0" err="1" smtClean="0">
              <a:latin typeface="Bernard MT Condensed" pitchFamily="18" charset="0"/>
            </a:rPr>
            <a:t>bawa</a:t>
          </a:r>
          <a:r>
            <a:rPr lang="en-US" sz="3200" dirty="0" smtClean="0">
              <a:latin typeface="Bernard MT Condensed" pitchFamily="18" charset="0"/>
            </a:rPr>
            <a:t> </a:t>
          </a:r>
          <a:r>
            <a:rPr lang="en-US" sz="3200" dirty="0" err="1" smtClean="0">
              <a:latin typeface="Bernard MT Condensed" pitchFamily="18" charset="0"/>
            </a:rPr>
            <a:t>oleh</a:t>
          </a:r>
          <a:r>
            <a:rPr lang="en-US" sz="3200" dirty="0" smtClean="0">
              <a:latin typeface="Bernard MT Condensed" pitchFamily="18" charset="0"/>
            </a:rPr>
            <a:t> </a:t>
          </a:r>
          <a:r>
            <a:rPr lang="en-US" sz="3200" dirty="0" err="1" smtClean="0">
              <a:latin typeface="Bernard MT Condensed" pitchFamily="18" charset="0"/>
            </a:rPr>
            <a:t>Nabi</a:t>
          </a:r>
          <a:r>
            <a:rPr lang="en-US" sz="3200" dirty="0" smtClean="0">
              <a:latin typeface="Bernard MT Condensed" pitchFamily="18" charset="0"/>
            </a:rPr>
            <a:t> Muhammad SAW </a:t>
          </a:r>
          <a:r>
            <a:rPr lang="en-US" sz="3200" dirty="0" err="1" smtClean="0">
              <a:latin typeface="Bernard MT Condensed" pitchFamily="18" charset="0"/>
            </a:rPr>
            <a:t>ini</a:t>
          </a:r>
          <a:r>
            <a:rPr lang="en-US" sz="3200" dirty="0" smtClean="0">
              <a:latin typeface="Bernard MT Condensed" pitchFamily="18" charset="0"/>
            </a:rPr>
            <a:t> </a:t>
          </a:r>
          <a:r>
            <a:rPr lang="en-US" sz="3200" dirty="0" err="1" smtClean="0">
              <a:latin typeface="Bernard MT Condensed" pitchFamily="18" charset="0"/>
            </a:rPr>
            <a:t>telah</a:t>
          </a:r>
          <a:r>
            <a:rPr lang="en-US" sz="3200" dirty="0" smtClean="0">
              <a:latin typeface="Bernard MT Condensed" pitchFamily="18" charset="0"/>
            </a:rPr>
            <a:t> </a:t>
          </a:r>
          <a:r>
            <a:rPr lang="en-US" sz="3200" dirty="0" err="1" smtClean="0">
              <a:latin typeface="Bernard MT Condensed" pitchFamily="18" charset="0"/>
            </a:rPr>
            <a:t>memberikan</a:t>
          </a:r>
          <a:r>
            <a:rPr lang="en-US" sz="3200" dirty="0" smtClean="0">
              <a:latin typeface="Bernard MT Condensed" pitchFamily="18" charset="0"/>
            </a:rPr>
            <a:t> </a:t>
          </a:r>
          <a:r>
            <a:rPr lang="en-US" sz="3200" dirty="0" err="1" smtClean="0">
              <a:latin typeface="Bernard MT Condensed" pitchFamily="18" charset="0"/>
            </a:rPr>
            <a:t>kesan</a:t>
          </a:r>
          <a:r>
            <a:rPr lang="en-US" sz="3200" dirty="0" smtClean="0">
              <a:latin typeface="Bernard MT Condensed" pitchFamily="18" charset="0"/>
            </a:rPr>
            <a:t> yang </a:t>
          </a:r>
          <a:r>
            <a:rPr lang="en-US" sz="3200" dirty="0" err="1" smtClean="0">
              <a:latin typeface="Bernard MT Condensed" pitchFamily="18" charset="0"/>
            </a:rPr>
            <a:t>positif</a:t>
          </a:r>
          <a:r>
            <a:rPr lang="en-US" sz="3200" dirty="0" smtClean="0">
              <a:latin typeface="Bernard MT Condensed" pitchFamily="18" charset="0"/>
            </a:rPr>
            <a:t> </a:t>
          </a:r>
          <a:r>
            <a:rPr lang="en-US" sz="3200" dirty="0" err="1" smtClean="0">
              <a:latin typeface="Bernard MT Condensed" pitchFamily="18" charset="0"/>
            </a:rPr>
            <a:t>terhadap</a:t>
          </a:r>
          <a:r>
            <a:rPr lang="en-US" sz="3200" dirty="0" smtClean="0">
              <a:latin typeface="Bernard MT Condensed" pitchFamily="18" charset="0"/>
            </a:rPr>
            <a:t> </a:t>
          </a:r>
          <a:r>
            <a:rPr lang="en-US" sz="3200" dirty="0" err="1" smtClean="0">
              <a:latin typeface="Bernard MT Condensed" pitchFamily="18" charset="0"/>
            </a:rPr>
            <a:t>kualiti</a:t>
          </a:r>
          <a:r>
            <a:rPr lang="en-US" sz="3200" dirty="0" smtClean="0">
              <a:latin typeface="Bernard MT Condensed" pitchFamily="18" charset="0"/>
            </a:rPr>
            <a:t> </a:t>
          </a:r>
          <a:r>
            <a:rPr lang="en-US" sz="3200" dirty="0" err="1" smtClean="0">
              <a:latin typeface="Bernard MT Condensed" pitchFamily="18" charset="0"/>
            </a:rPr>
            <a:t>dan</a:t>
          </a:r>
          <a:r>
            <a:rPr lang="en-US" sz="3200" dirty="0" smtClean="0">
              <a:latin typeface="Bernard MT Condensed" pitchFamily="18" charset="0"/>
            </a:rPr>
            <a:t> </a:t>
          </a:r>
          <a:r>
            <a:rPr lang="en-US" sz="3200" dirty="0" err="1" smtClean="0">
              <a:latin typeface="Bernard MT Condensed" pitchFamily="18" charset="0"/>
            </a:rPr>
            <a:t>kecemerlangan</a:t>
          </a:r>
          <a:r>
            <a:rPr lang="en-US" sz="3200" dirty="0" smtClean="0">
              <a:latin typeface="Bernard MT Condensed" pitchFamily="18" charset="0"/>
            </a:rPr>
            <a:t> </a:t>
          </a:r>
          <a:r>
            <a:rPr lang="en-US" sz="3200" dirty="0" err="1" smtClean="0">
              <a:latin typeface="Bernard MT Condensed" pitchFamily="18" charset="0"/>
            </a:rPr>
            <a:t>umat</a:t>
          </a:r>
          <a:r>
            <a:rPr lang="en-US" sz="3200" dirty="0" smtClean="0">
              <a:latin typeface="Bernard MT Condensed" pitchFamily="18" charset="0"/>
            </a:rPr>
            <a:t> Islam </a:t>
          </a:r>
          <a:r>
            <a:rPr lang="en-US" sz="3200" dirty="0" err="1" smtClean="0">
              <a:latin typeface="Bernard MT Condensed" pitchFamily="18" charset="0"/>
            </a:rPr>
            <a:t>dan</a:t>
          </a:r>
          <a:r>
            <a:rPr lang="en-US" sz="3200" dirty="0" smtClean="0">
              <a:latin typeface="Bernard MT Condensed" pitchFamily="18" charset="0"/>
            </a:rPr>
            <a:t> </a:t>
          </a:r>
          <a:r>
            <a:rPr lang="en-US" sz="3200" dirty="0" err="1" smtClean="0">
              <a:latin typeface="Bernard MT Condensed" pitchFamily="18" charset="0"/>
            </a:rPr>
            <a:t>berjaya</a:t>
          </a:r>
          <a:r>
            <a:rPr lang="en-US" sz="3200" dirty="0" smtClean="0">
              <a:latin typeface="Bernard MT Condensed" pitchFamily="18" charset="0"/>
            </a:rPr>
            <a:t> </a:t>
          </a:r>
          <a:r>
            <a:rPr lang="en-US" sz="3200" dirty="0" err="1" smtClean="0">
              <a:latin typeface="Bernard MT Condensed" pitchFamily="18" charset="0"/>
            </a:rPr>
            <a:t>mengubah</a:t>
          </a:r>
          <a:r>
            <a:rPr lang="en-US" sz="3200" dirty="0" smtClean="0">
              <a:latin typeface="Bernard MT Condensed" pitchFamily="18" charset="0"/>
            </a:rPr>
            <a:t> </a:t>
          </a:r>
          <a:r>
            <a:rPr lang="en-US" sz="3200" dirty="0" err="1" smtClean="0">
              <a:latin typeface="Bernard MT Condensed" pitchFamily="18" charset="0"/>
            </a:rPr>
            <a:t>dunia</a:t>
          </a:r>
          <a:r>
            <a:rPr lang="en-US" sz="3200" dirty="0" smtClean="0">
              <a:latin typeface="Bernard MT Condensed" pitchFamily="18" charset="0"/>
            </a:rPr>
            <a:t> </a:t>
          </a:r>
          <a:r>
            <a:rPr lang="en-US" sz="3200" dirty="0" err="1" smtClean="0">
              <a:latin typeface="Bernard MT Condensed" pitchFamily="18" charset="0"/>
            </a:rPr>
            <a:t>dalam</a:t>
          </a:r>
          <a:r>
            <a:rPr lang="en-US" sz="3200" dirty="0" smtClean="0">
              <a:latin typeface="Bernard MT Condensed" pitchFamily="18" charset="0"/>
            </a:rPr>
            <a:t> </a:t>
          </a:r>
          <a:r>
            <a:rPr lang="en-US" sz="3200" dirty="0" err="1" smtClean="0">
              <a:latin typeface="Bernard MT Condensed" pitchFamily="18" charset="0"/>
            </a:rPr>
            <a:t>masa</a:t>
          </a:r>
          <a:r>
            <a:rPr lang="en-US" sz="3200" dirty="0" smtClean="0">
              <a:latin typeface="Bernard MT Condensed" pitchFamily="18" charset="0"/>
            </a:rPr>
            <a:t> yang </a:t>
          </a:r>
          <a:r>
            <a:rPr lang="en-US" sz="3200" dirty="0" err="1" smtClean="0">
              <a:latin typeface="Bernard MT Condensed" pitchFamily="18" charset="0"/>
            </a:rPr>
            <a:t>singkat</a:t>
          </a:r>
          <a:r>
            <a:rPr lang="en-US" sz="3200" dirty="0" smtClean="0">
              <a:latin typeface="Bernard MT Condensed" pitchFamily="18" charset="0"/>
            </a:rPr>
            <a:t>. </a:t>
          </a:r>
          <a:endParaRPr lang="en-US" sz="3200" dirty="0">
            <a:latin typeface="Bernard MT Condensed" pitchFamily="18" charset="0"/>
          </a:endParaRPr>
        </a:p>
      </dgm:t>
    </dgm:pt>
    <dgm:pt modelId="{F883F453-7A10-4F15-86B0-85F7CE7F324D}" type="parTrans" cxnId="{6DAA5DD6-51C1-4E5B-9DDD-8FDB1CA9A674}">
      <dgm:prSet/>
      <dgm:spPr/>
      <dgm:t>
        <a:bodyPr/>
        <a:lstStyle/>
        <a:p>
          <a:endParaRPr lang="en-US" sz="3200">
            <a:latin typeface="Bernard MT Condensed" pitchFamily="18" charset="0"/>
          </a:endParaRPr>
        </a:p>
      </dgm:t>
    </dgm:pt>
    <dgm:pt modelId="{A7AE4B42-5A77-4258-B606-3596ED843EC7}" type="sibTrans" cxnId="{6DAA5DD6-51C1-4E5B-9DDD-8FDB1CA9A674}">
      <dgm:prSet/>
      <dgm:spPr/>
      <dgm:t>
        <a:bodyPr/>
        <a:lstStyle/>
        <a:p>
          <a:endParaRPr lang="en-US" sz="3200">
            <a:latin typeface="Bernard MT Condensed" pitchFamily="18" charset="0"/>
          </a:endParaRPr>
        </a:p>
      </dgm:t>
    </dgm:pt>
    <dgm:pt modelId="{92B47BF0-3C5A-4DD7-B112-D70E3FD4F301}">
      <dgm:prSet custT="1"/>
      <dgm:spPr/>
      <dgm:t>
        <a:bodyPr/>
        <a:lstStyle/>
        <a:p>
          <a:pPr rtl="0"/>
          <a:r>
            <a:rPr lang="en-US" sz="3200" dirty="0" err="1" smtClean="0">
              <a:latin typeface="Bernard MT Condensed" pitchFamily="18" charset="0"/>
            </a:rPr>
            <a:t>Justeru</a:t>
          </a:r>
          <a:r>
            <a:rPr lang="en-US" sz="3200" dirty="0" smtClean="0">
              <a:latin typeface="Bernard MT Condensed" pitchFamily="18" charset="0"/>
            </a:rPr>
            <a:t> </a:t>
          </a:r>
          <a:r>
            <a:rPr lang="en-US" sz="3200" dirty="0" err="1" smtClean="0">
              <a:latin typeface="Bernard MT Condensed" pitchFamily="18" charset="0"/>
            </a:rPr>
            <a:t>bagi</a:t>
          </a:r>
          <a:r>
            <a:rPr lang="en-US" sz="3200" dirty="0" smtClean="0">
              <a:latin typeface="Bernard MT Condensed" pitchFamily="18" charset="0"/>
            </a:rPr>
            <a:t> </a:t>
          </a:r>
          <a:r>
            <a:rPr lang="en-US" sz="3200" dirty="0" err="1" smtClean="0">
              <a:latin typeface="Bernard MT Condensed" pitchFamily="18" charset="0"/>
            </a:rPr>
            <a:t>mengakhiri</a:t>
          </a:r>
          <a:r>
            <a:rPr lang="en-US" sz="3200" dirty="0" smtClean="0">
              <a:latin typeface="Bernard MT Condensed" pitchFamily="18" charset="0"/>
            </a:rPr>
            <a:t> </a:t>
          </a:r>
          <a:r>
            <a:rPr lang="en-US" sz="3200" dirty="0" err="1" smtClean="0">
              <a:latin typeface="Bernard MT Condensed" pitchFamily="18" charset="0"/>
            </a:rPr>
            <a:t>khutbah</a:t>
          </a:r>
          <a:r>
            <a:rPr lang="en-US" sz="3200" dirty="0" smtClean="0">
              <a:latin typeface="Bernard MT Condensed" pitchFamily="18" charset="0"/>
            </a:rPr>
            <a:t>, </a:t>
          </a:r>
          <a:r>
            <a:rPr lang="en-US" sz="3200" dirty="0" err="1" smtClean="0">
              <a:latin typeface="Bernard MT Condensed" pitchFamily="18" charset="0"/>
            </a:rPr>
            <a:t>mimbar</a:t>
          </a:r>
          <a:r>
            <a:rPr lang="en-US" sz="3200" dirty="0" smtClean="0">
              <a:latin typeface="Bernard MT Condensed" pitchFamily="18" charset="0"/>
            </a:rPr>
            <a:t> </a:t>
          </a:r>
          <a:r>
            <a:rPr lang="en-US" sz="3200" dirty="0" err="1" smtClean="0">
              <a:latin typeface="Bernard MT Condensed" pitchFamily="18" charset="0"/>
            </a:rPr>
            <a:t>ingin</a:t>
          </a:r>
          <a:r>
            <a:rPr lang="en-US" sz="3200" dirty="0" smtClean="0">
              <a:latin typeface="Bernard MT Condensed" pitchFamily="18" charset="0"/>
            </a:rPr>
            <a:t> </a:t>
          </a:r>
          <a:r>
            <a:rPr lang="en-US" sz="3200" dirty="0" err="1" smtClean="0">
              <a:latin typeface="Bernard MT Condensed" pitchFamily="18" charset="0"/>
            </a:rPr>
            <a:t>mengajak</a:t>
          </a:r>
          <a:r>
            <a:rPr lang="en-US" sz="3200" dirty="0" smtClean="0">
              <a:latin typeface="Bernard MT Condensed" pitchFamily="18" charset="0"/>
            </a:rPr>
            <a:t> </a:t>
          </a:r>
          <a:r>
            <a:rPr lang="en-US" sz="3200" dirty="0" err="1" smtClean="0">
              <a:latin typeface="Bernard MT Condensed" pitchFamily="18" charset="0"/>
            </a:rPr>
            <a:t>sidang</a:t>
          </a:r>
          <a:r>
            <a:rPr lang="en-US" sz="3200" dirty="0" smtClean="0">
              <a:latin typeface="Bernard MT Condensed" pitchFamily="18" charset="0"/>
            </a:rPr>
            <a:t> </a:t>
          </a:r>
          <a:r>
            <a:rPr lang="en-US" sz="3200" dirty="0" err="1" smtClean="0">
              <a:latin typeface="Bernard MT Condensed" pitchFamily="18" charset="0"/>
            </a:rPr>
            <a:t>jemaah</a:t>
          </a:r>
          <a:r>
            <a:rPr lang="en-US" sz="3200" dirty="0" smtClean="0">
              <a:latin typeface="Bernard MT Condensed" pitchFamily="18" charset="0"/>
            </a:rPr>
            <a:t> </a:t>
          </a:r>
          <a:r>
            <a:rPr lang="en-US" sz="3200" dirty="0" err="1" smtClean="0">
              <a:latin typeface="Bernard MT Condensed" pitchFamily="18" charset="0"/>
            </a:rPr>
            <a:t>sekalian</a:t>
          </a:r>
          <a:r>
            <a:rPr lang="en-US" sz="3200" dirty="0" smtClean="0">
              <a:latin typeface="Bernard MT Condensed" pitchFamily="18" charset="0"/>
            </a:rPr>
            <a:t>, </a:t>
          </a:r>
          <a:r>
            <a:rPr lang="en-US" sz="3200" dirty="0" err="1" smtClean="0">
              <a:latin typeface="Bernard MT Condensed" pitchFamily="18" charset="0"/>
            </a:rPr>
            <a:t>marilah</a:t>
          </a:r>
          <a:r>
            <a:rPr lang="en-US" sz="3200" dirty="0" smtClean="0">
              <a:latin typeface="Bernard MT Condensed" pitchFamily="18" charset="0"/>
            </a:rPr>
            <a:t> </a:t>
          </a:r>
          <a:r>
            <a:rPr lang="en-US" sz="3200" dirty="0" err="1" smtClean="0">
              <a:latin typeface="Bernard MT Condensed" pitchFamily="18" charset="0"/>
            </a:rPr>
            <a:t>kita</a:t>
          </a:r>
          <a:r>
            <a:rPr lang="en-US" sz="3200" dirty="0" smtClean="0">
              <a:latin typeface="Bernard MT Condensed" pitchFamily="18" charset="0"/>
            </a:rPr>
            <a:t> </a:t>
          </a:r>
          <a:r>
            <a:rPr lang="en-US" sz="3200" dirty="0" err="1" smtClean="0">
              <a:latin typeface="Bernard MT Condensed" pitchFamily="18" charset="0"/>
            </a:rPr>
            <a:t>bersama-sama</a:t>
          </a:r>
          <a:r>
            <a:rPr lang="en-US" sz="3200" dirty="0" smtClean="0">
              <a:latin typeface="Bernard MT Condensed" pitchFamily="18" charset="0"/>
            </a:rPr>
            <a:t> </a:t>
          </a:r>
          <a:r>
            <a:rPr lang="en-US" sz="3200" dirty="0" err="1" smtClean="0">
              <a:latin typeface="Bernard MT Condensed" pitchFamily="18" charset="0"/>
            </a:rPr>
            <a:t>mengikuti</a:t>
          </a:r>
          <a:r>
            <a:rPr lang="en-US" sz="3200" dirty="0" smtClean="0">
              <a:latin typeface="Bernard MT Condensed" pitchFamily="18" charset="0"/>
            </a:rPr>
            <a:t> </a:t>
          </a:r>
          <a:r>
            <a:rPr lang="en-US" sz="3200" dirty="0" err="1" smtClean="0">
              <a:latin typeface="Bernard MT Condensed" pitchFamily="18" charset="0"/>
            </a:rPr>
            <a:t>ciri-ciri</a:t>
          </a:r>
          <a:r>
            <a:rPr lang="en-US" sz="3200" dirty="0" smtClean="0">
              <a:latin typeface="Bernard MT Condensed" pitchFamily="18" charset="0"/>
            </a:rPr>
            <a:t> </a:t>
          </a:r>
          <a:r>
            <a:rPr lang="en-US" sz="3200" dirty="0" err="1" smtClean="0">
              <a:latin typeface="Bernard MT Condensed" pitchFamily="18" charset="0"/>
            </a:rPr>
            <a:t>visi</a:t>
          </a:r>
          <a:r>
            <a:rPr lang="en-US" sz="3200" dirty="0" smtClean="0">
              <a:latin typeface="Bernard MT Condensed" pitchFamily="18" charset="0"/>
            </a:rPr>
            <a:t> </a:t>
          </a:r>
          <a:r>
            <a:rPr lang="en-US" sz="3200" dirty="0" err="1" smtClean="0">
              <a:latin typeface="Bernard MT Condensed" pitchFamily="18" charset="0"/>
            </a:rPr>
            <a:t>dan</a:t>
          </a:r>
          <a:r>
            <a:rPr lang="en-US" sz="3200" dirty="0" smtClean="0">
              <a:latin typeface="Bernard MT Condensed" pitchFamily="18" charset="0"/>
            </a:rPr>
            <a:t> </a:t>
          </a:r>
          <a:r>
            <a:rPr lang="en-US" sz="3200" dirty="0" err="1" smtClean="0">
              <a:latin typeface="Bernard MT Condensed" pitchFamily="18" charset="0"/>
            </a:rPr>
            <a:t>misi</a:t>
          </a:r>
          <a:r>
            <a:rPr lang="en-US" sz="3200" dirty="0" smtClean="0">
              <a:latin typeface="Bernard MT Condensed" pitchFamily="18" charset="0"/>
            </a:rPr>
            <a:t> yang </a:t>
          </a:r>
          <a:r>
            <a:rPr lang="en-US" sz="3200" dirty="0" err="1" smtClean="0">
              <a:latin typeface="Bernard MT Condensed" pitchFamily="18" charset="0"/>
            </a:rPr>
            <a:t>diamalkan</a:t>
          </a:r>
          <a:r>
            <a:rPr lang="en-US" sz="3200" dirty="0" smtClean="0">
              <a:latin typeface="Bernard MT Condensed" pitchFamily="18" charset="0"/>
            </a:rPr>
            <a:t> </a:t>
          </a:r>
          <a:r>
            <a:rPr lang="en-US" sz="3200" dirty="0" err="1" smtClean="0">
              <a:latin typeface="Bernard MT Condensed" pitchFamily="18" charset="0"/>
            </a:rPr>
            <a:t>oleh</a:t>
          </a:r>
          <a:r>
            <a:rPr lang="en-US" sz="3200" dirty="0" smtClean="0">
              <a:latin typeface="Bernard MT Condensed" pitchFamily="18" charset="0"/>
            </a:rPr>
            <a:t> </a:t>
          </a:r>
          <a:r>
            <a:rPr lang="en-US" sz="3200" dirty="0" err="1" smtClean="0">
              <a:latin typeface="Bernard MT Condensed" pitchFamily="18" charset="0"/>
            </a:rPr>
            <a:t>Rasulullah</a:t>
          </a:r>
          <a:r>
            <a:rPr lang="en-US" sz="3200" dirty="0" smtClean="0">
              <a:latin typeface="Bernard MT Condensed" pitchFamily="18" charset="0"/>
            </a:rPr>
            <a:t> SAW .</a:t>
          </a:r>
          <a:endParaRPr lang="en-US" sz="3200" dirty="0">
            <a:latin typeface="Bernard MT Condensed" pitchFamily="18" charset="0"/>
          </a:endParaRPr>
        </a:p>
      </dgm:t>
    </dgm:pt>
    <dgm:pt modelId="{A5E4CA18-2D08-4159-9617-E863AC9D7CE1}" type="parTrans" cxnId="{80667C86-1596-43C0-B8BD-7FAB46403072}">
      <dgm:prSet/>
      <dgm:spPr/>
      <dgm:t>
        <a:bodyPr/>
        <a:lstStyle/>
        <a:p>
          <a:endParaRPr lang="en-US" sz="3200">
            <a:latin typeface="Bernard MT Condensed" pitchFamily="18" charset="0"/>
          </a:endParaRPr>
        </a:p>
      </dgm:t>
    </dgm:pt>
    <dgm:pt modelId="{9AA320C2-EDBD-41CC-B72D-30F09FCD6050}" type="sibTrans" cxnId="{80667C86-1596-43C0-B8BD-7FAB46403072}">
      <dgm:prSet/>
      <dgm:spPr/>
      <dgm:t>
        <a:bodyPr/>
        <a:lstStyle/>
        <a:p>
          <a:endParaRPr lang="en-US" sz="3200">
            <a:latin typeface="Bernard MT Condensed" pitchFamily="18" charset="0"/>
          </a:endParaRPr>
        </a:p>
      </dgm:t>
    </dgm:pt>
    <dgm:pt modelId="{750C49EF-4B58-45D2-A3D2-4333D6F56C4C}" type="pres">
      <dgm:prSet presAssocID="{A9C77F19-C5A8-4420-985F-5056EA37AE4E}" presName="Name0" presStyleCnt="0">
        <dgm:presLayoutVars>
          <dgm:dir/>
          <dgm:animLvl val="lvl"/>
          <dgm:resizeHandles val="exact"/>
        </dgm:presLayoutVars>
      </dgm:prSet>
      <dgm:spPr/>
      <dgm:t>
        <a:bodyPr/>
        <a:lstStyle/>
        <a:p>
          <a:endParaRPr lang="en-US"/>
        </a:p>
      </dgm:t>
    </dgm:pt>
    <dgm:pt modelId="{10D2AFD5-7713-4829-AA80-3171F8BAE8B4}" type="pres">
      <dgm:prSet presAssocID="{92B47BF0-3C5A-4DD7-B112-D70E3FD4F301}" presName="boxAndChildren" presStyleCnt="0"/>
      <dgm:spPr/>
    </dgm:pt>
    <dgm:pt modelId="{CF91754D-F22C-42FB-B0A4-46154B496D15}" type="pres">
      <dgm:prSet presAssocID="{92B47BF0-3C5A-4DD7-B112-D70E3FD4F301}" presName="parentTextBox" presStyleLbl="node1" presStyleIdx="0" presStyleCnt="2"/>
      <dgm:spPr/>
      <dgm:t>
        <a:bodyPr/>
        <a:lstStyle/>
        <a:p>
          <a:endParaRPr lang="en-US"/>
        </a:p>
      </dgm:t>
    </dgm:pt>
    <dgm:pt modelId="{1135158F-C6DA-4CA6-BE7B-10702E3F2383}" type="pres">
      <dgm:prSet presAssocID="{A7AE4B42-5A77-4258-B606-3596ED843EC7}" presName="sp" presStyleCnt="0"/>
      <dgm:spPr/>
    </dgm:pt>
    <dgm:pt modelId="{2CAE773B-13C9-4947-969F-3C4319122F9E}" type="pres">
      <dgm:prSet presAssocID="{545693CC-A647-4DE5-B876-5B87270DEE4C}" presName="arrowAndChildren" presStyleCnt="0"/>
      <dgm:spPr/>
    </dgm:pt>
    <dgm:pt modelId="{72D250CF-E03F-4636-8A29-808953ADE71F}" type="pres">
      <dgm:prSet presAssocID="{545693CC-A647-4DE5-B876-5B87270DEE4C}" presName="parentTextArrow" presStyleLbl="node1" presStyleIdx="1" presStyleCnt="2"/>
      <dgm:spPr/>
      <dgm:t>
        <a:bodyPr/>
        <a:lstStyle/>
        <a:p>
          <a:endParaRPr lang="en-US"/>
        </a:p>
      </dgm:t>
    </dgm:pt>
  </dgm:ptLst>
  <dgm:cxnLst>
    <dgm:cxn modelId="{35E4F54F-1D94-4894-99E8-D84B48569371}" type="presOf" srcId="{545693CC-A647-4DE5-B876-5B87270DEE4C}" destId="{72D250CF-E03F-4636-8A29-808953ADE71F}" srcOrd="0" destOrd="0" presId="urn:microsoft.com/office/officeart/2005/8/layout/process4"/>
    <dgm:cxn modelId="{47C0AEB6-FA0C-4930-B5D3-4840E4A716BE}" type="presOf" srcId="{A9C77F19-C5A8-4420-985F-5056EA37AE4E}" destId="{750C49EF-4B58-45D2-A3D2-4333D6F56C4C}" srcOrd="0" destOrd="0" presId="urn:microsoft.com/office/officeart/2005/8/layout/process4"/>
    <dgm:cxn modelId="{80667C86-1596-43C0-B8BD-7FAB46403072}" srcId="{A9C77F19-C5A8-4420-985F-5056EA37AE4E}" destId="{92B47BF0-3C5A-4DD7-B112-D70E3FD4F301}" srcOrd="1" destOrd="0" parTransId="{A5E4CA18-2D08-4159-9617-E863AC9D7CE1}" sibTransId="{9AA320C2-EDBD-41CC-B72D-30F09FCD6050}"/>
    <dgm:cxn modelId="{48D63482-10AC-40B9-AC2A-C52B1FBF41FB}" type="presOf" srcId="{92B47BF0-3C5A-4DD7-B112-D70E3FD4F301}" destId="{CF91754D-F22C-42FB-B0A4-46154B496D15}" srcOrd="0" destOrd="0" presId="urn:microsoft.com/office/officeart/2005/8/layout/process4"/>
    <dgm:cxn modelId="{6DAA5DD6-51C1-4E5B-9DDD-8FDB1CA9A674}" srcId="{A9C77F19-C5A8-4420-985F-5056EA37AE4E}" destId="{545693CC-A647-4DE5-B876-5B87270DEE4C}" srcOrd="0" destOrd="0" parTransId="{F883F453-7A10-4F15-86B0-85F7CE7F324D}" sibTransId="{A7AE4B42-5A77-4258-B606-3596ED843EC7}"/>
    <dgm:cxn modelId="{05EF9BAD-AFE4-4BD5-9074-42CBF070B1FA}" type="presParOf" srcId="{750C49EF-4B58-45D2-A3D2-4333D6F56C4C}" destId="{10D2AFD5-7713-4829-AA80-3171F8BAE8B4}" srcOrd="0" destOrd="0" presId="urn:microsoft.com/office/officeart/2005/8/layout/process4"/>
    <dgm:cxn modelId="{EF1366D5-57B6-402A-817E-7657BDE0C3AF}" type="presParOf" srcId="{10D2AFD5-7713-4829-AA80-3171F8BAE8B4}" destId="{CF91754D-F22C-42FB-B0A4-46154B496D15}" srcOrd="0" destOrd="0" presId="urn:microsoft.com/office/officeart/2005/8/layout/process4"/>
    <dgm:cxn modelId="{564338B6-A494-4417-A1F6-66E2E37A1AC0}" type="presParOf" srcId="{750C49EF-4B58-45D2-A3D2-4333D6F56C4C}" destId="{1135158F-C6DA-4CA6-BE7B-10702E3F2383}" srcOrd="1" destOrd="0" presId="urn:microsoft.com/office/officeart/2005/8/layout/process4"/>
    <dgm:cxn modelId="{FA6207F2-D05C-4FBD-B2F2-F4B363A48BB1}" type="presParOf" srcId="{750C49EF-4B58-45D2-A3D2-4333D6F56C4C}" destId="{2CAE773B-13C9-4947-969F-3C4319122F9E}" srcOrd="2" destOrd="0" presId="urn:microsoft.com/office/officeart/2005/8/layout/process4"/>
    <dgm:cxn modelId="{BFF0E8C4-9805-4973-83EF-7765C88E81FF}" type="presParOf" srcId="{2CAE773B-13C9-4947-969F-3C4319122F9E}" destId="{72D250CF-E03F-4636-8A29-808953ADE71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426DE-E509-4109-8DAD-523A86F65F70}" type="doc">
      <dgm:prSet loTypeId="urn:microsoft.com/office/officeart/2005/8/layout/vList2" loCatId="list" qsTypeId="urn:microsoft.com/office/officeart/2005/8/quickstyle/3d7" qsCatId="3D" csTypeId="urn:microsoft.com/office/officeart/2005/8/colors/colorful3" csCatId="colorful"/>
      <dgm:spPr/>
      <dgm:t>
        <a:bodyPr/>
        <a:lstStyle/>
        <a:p>
          <a:endParaRPr lang="en-US"/>
        </a:p>
      </dgm:t>
    </dgm:pt>
    <dgm:pt modelId="{986ACBF5-50DB-4943-9943-67CA2E7CB3D1}">
      <dgm:prSet custT="1"/>
      <dgm:spPr/>
      <dgm:t>
        <a:bodyPr/>
        <a:lstStyle/>
        <a:p>
          <a:pPr algn="ctr" rtl="0"/>
          <a:r>
            <a:rPr lang="en-US" sz="2800" i="0" baseline="0" dirty="0" err="1" smtClean="0">
              <a:solidFill>
                <a:srgbClr val="CC00CC"/>
              </a:solidFill>
              <a:latin typeface="Berlin Sans FB" pitchFamily="34" charset="0"/>
            </a:rPr>
            <a:t>Hari</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ini</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kehidupan</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umat</a:t>
          </a:r>
          <a:r>
            <a:rPr lang="en-US" sz="2800" i="0" baseline="0" dirty="0" smtClean="0">
              <a:solidFill>
                <a:srgbClr val="CC00CC"/>
              </a:solidFill>
              <a:latin typeface="Berlin Sans FB" pitchFamily="34" charset="0"/>
            </a:rPr>
            <a:t> Islam </a:t>
          </a:r>
          <a:r>
            <a:rPr lang="en-US" sz="2800" i="0" baseline="0" dirty="0" err="1" smtClean="0">
              <a:solidFill>
                <a:srgbClr val="CC00CC"/>
              </a:solidFill>
              <a:latin typeface="Berlin Sans FB" pitchFamily="34" charset="0"/>
            </a:rPr>
            <a:t>dianggap</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lemah</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diseluruh</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pelusuk</a:t>
          </a:r>
          <a:r>
            <a:rPr lang="en-US" sz="2800" i="0" baseline="0" dirty="0" smtClean="0">
              <a:solidFill>
                <a:srgbClr val="CC00CC"/>
              </a:solidFill>
              <a:latin typeface="Berlin Sans FB" pitchFamily="34" charset="0"/>
            </a:rPr>
            <a:t> </a:t>
          </a:r>
          <a:r>
            <a:rPr lang="en-US" sz="2800" i="0" baseline="0" dirty="0" err="1" smtClean="0">
              <a:solidFill>
                <a:srgbClr val="CC00CC"/>
              </a:solidFill>
              <a:latin typeface="Berlin Sans FB" pitchFamily="34" charset="0"/>
            </a:rPr>
            <a:t>dunia</a:t>
          </a:r>
          <a:r>
            <a:rPr lang="en-US" sz="2800" i="0" baseline="0" dirty="0" smtClean="0">
              <a:solidFill>
                <a:srgbClr val="CC00CC"/>
              </a:solidFill>
              <a:latin typeface="Berlin Sans FB" pitchFamily="34" charset="0"/>
            </a:rPr>
            <a:t>. </a:t>
          </a:r>
          <a:endParaRPr lang="en-US" sz="2800" dirty="0">
            <a:solidFill>
              <a:srgbClr val="CC00CC"/>
            </a:solidFill>
            <a:latin typeface="Berlin Sans FB" pitchFamily="34" charset="0"/>
          </a:endParaRPr>
        </a:p>
      </dgm:t>
    </dgm:pt>
    <dgm:pt modelId="{B9635658-2B23-4E8B-A98B-47F7237D1512}" type="parTrans" cxnId="{6F250BA1-9D01-44A6-9088-3F3D4C5837BE}">
      <dgm:prSet/>
      <dgm:spPr/>
      <dgm:t>
        <a:bodyPr/>
        <a:lstStyle/>
        <a:p>
          <a:pPr algn="ctr"/>
          <a:endParaRPr lang="en-US" sz="2800">
            <a:latin typeface="Berlin Sans FB" pitchFamily="34" charset="0"/>
          </a:endParaRPr>
        </a:p>
      </dgm:t>
    </dgm:pt>
    <dgm:pt modelId="{742D5FAF-2943-4678-A3BB-701D180FE645}" type="sibTrans" cxnId="{6F250BA1-9D01-44A6-9088-3F3D4C5837BE}">
      <dgm:prSet/>
      <dgm:spPr/>
      <dgm:t>
        <a:bodyPr/>
        <a:lstStyle/>
        <a:p>
          <a:pPr algn="ctr"/>
          <a:endParaRPr lang="en-US" sz="2800">
            <a:latin typeface="Berlin Sans FB" pitchFamily="34" charset="0"/>
          </a:endParaRPr>
        </a:p>
      </dgm:t>
    </dgm:pt>
    <dgm:pt modelId="{FDEB37E9-56AB-45F9-862A-4A15F63CF0C5}">
      <dgm:prSet custT="1"/>
      <dgm:spPr/>
      <dgm:t>
        <a:bodyPr/>
        <a:lstStyle/>
        <a:p>
          <a:pPr algn="ctr" rtl="0"/>
          <a:r>
            <a:rPr lang="en-US" sz="2800" i="0" baseline="0" dirty="0" err="1" smtClean="0">
              <a:solidFill>
                <a:srgbClr val="FFFF00"/>
              </a:solidFill>
              <a:latin typeface="Berlin Sans FB" pitchFamily="34" charset="0"/>
            </a:rPr>
            <a:t>Imej</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umat</a:t>
          </a:r>
          <a:r>
            <a:rPr lang="en-US" sz="2800" i="0" baseline="0" dirty="0" smtClean="0">
              <a:solidFill>
                <a:srgbClr val="FFFF00"/>
              </a:solidFill>
              <a:latin typeface="Berlin Sans FB" pitchFamily="34" charset="0"/>
            </a:rPr>
            <a:t> Islam </a:t>
          </a:r>
          <a:r>
            <a:rPr lang="en-US" sz="2800" i="0" baseline="0" dirty="0" err="1" smtClean="0">
              <a:solidFill>
                <a:srgbClr val="FFFF00"/>
              </a:solidFill>
              <a:latin typeface="Berlin Sans FB" pitchFamily="34" charset="0"/>
            </a:rPr>
            <a:t>adalah</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lebih</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merupakan</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peristiwa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tindakan</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tingkah</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laku</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dan</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cara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hidup</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masyarakat</a:t>
          </a:r>
          <a:r>
            <a:rPr lang="en-US" sz="2800" i="0" baseline="0" dirty="0" smtClean="0">
              <a:solidFill>
                <a:srgbClr val="FFFF00"/>
              </a:solidFill>
              <a:latin typeface="Berlin Sans FB" pitchFamily="34" charset="0"/>
            </a:rPr>
            <a:t> Islam </a:t>
          </a:r>
          <a:r>
            <a:rPr lang="en-US" sz="2800" i="0" baseline="0" dirty="0" err="1" smtClean="0">
              <a:solidFill>
                <a:srgbClr val="FFFF00"/>
              </a:solidFill>
              <a:latin typeface="Berlin Sans FB" pitchFamily="34" charset="0"/>
            </a:rPr>
            <a:t>di</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mana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sahaja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mereka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berada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dan</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cara</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pentadbiran</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kerajaan</a:t>
          </a:r>
          <a:r>
            <a:rPr lang="en-US" sz="2800" i="0" baseline="0" dirty="0" smtClean="0">
              <a:solidFill>
                <a:srgbClr val="FFFF00"/>
              </a:solidFill>
              <a:latin typeface="Berlin Sans FB" pitchFamily="34" charset="0"/>
            </a:rPr>
            <a:t> yang </a:t>
          </a:r>
          <a:r>
            <a:rPr lang="en-US" sz="2800" i="0" baseline="0" dirty="0" err="1" smtClean="0">
              <a:solidFill>
                <a:srgbClr val="FFFF00"/>
              </a:solidFill>
              <a:latin typeface="Berlin Sans FB" pitchFamily="34" charset="0"/>
            </a:rPr>
            <a:t>ditadbir</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oleh</a:t>
          </a:r>
          <a:r>
            <a:rPr lang="en-US" sz="2800" i="0" baseline="0" dirty="0" smtClean="0">
              <a:solidFill>
                <a:srgbClr val="FFFF00"/>
              </a:solidFill>
              <a:latin typeface="Berlin Sans FB" pitchFamily="34" charset="0"/>
            </a:rPr>
            <a:t> </a:t>
          </a:r>
          <a:r>
            <a:rPr lang="en-US" sz="2800" i="0" baseline="0" dirty="0" err="1" smtClean="0">
              <a:solidFill>
                <a:srgbClr val="FFFF00"/>
              </a:solidFill>
              <a:latin typeface="Berlin Sans FB" pitchFamily="34" charset="0"/>
            </a:rPr>
            <a:t>orang</a:t>
          </a:r>
          <a:r>
            <a:rPr lang="en-US" sz="2800" i="0" baseline="0" dirty="0" smtClean="0">
              <a:solidFill>
                <a:srgbClr val="FFFF00"/>
              </a:solidFill>
              <a:latin typeface="Berlin Sans FB" pitchFamily="34" charset="0"/>
            </a:rPr>
            <a:t> Islam.</a:t>
          </a:r>
          <a:endParaRPr lang="en-US" sz="2800" dirty="0">
            <a:solidFill>
              <a:srgbClr val="FFFF00"/>
            </a:solidFill>
            <a:latin typeface="Berlin Sans FB" pitchFamily="34" charset="0"/>
          </a:endParaRPr>
        </a:p>
      </dgm:t>
    </dgm:pt>
    <dgm:pt modelId="{94557386-FF4A-45A7-B5D6-7CD6766E11F9}" type="parTrans" cxnId="{60B87C10-A5FD-459A-8A91-6CB9828A856D}">
      <dgm:prSet/>
      <dgm:spPr/>
      <dgm:t>
        <a:bodyPr/>
        <a:lstStyle/>
        <a:p>
          <a:pPr algn="ctr"/>
          <a:endParaRPr lang="en-US" sz="2800">
            <a:latin typeface="Berlin Sans FB" pitchFamily="34" charset="0"/>
          </a:endParaRPr>
        </a:p>
      </dgm:t>
    </dgm:pt>
    <dgm:pt modelId="{D5A7ED6D-65DC-4A5A-AB4E-32BC15AC3DE6}" type="sibTrans" cxnId="{60B87C10-A5FD-459A-8A91-6CB9828A856D}">
      <dgm:prSet/>
      <dgm:spPr/>
      <dgm:t>
        <a:bodyPr/>
        <a:lstStyle/>
        <a:p>
          <a:pPr algn="ctr"/>
          <a:endParaRPr lang="en-US" sz="2800">
            <a:latin typeface="Berlin Sans FB" pitchFamily="34" charset="0"/>
          </a:endParaRPr>
        </a:p>
      </dgm:t>
    </dgm:pt>
    <dgm:pt modelId="{4D5379BD-5E2B-40AA-A5AF-AC89D658E1DA}">
      <dgm:prSet custT="1"/>
      <dgm:spPr/>
      <dgm:t>
        <a:bodyPr/>
        <a:lstStyle/>
        <a:p>
          <a:pPr algn="ctr" rtl="0"/>
          <a:r>
            <a:rPr lang="en-US" sz="2800" i="0" baseline="0" dirty="0" err="1" smtClean="0">
              <a:solidFill>
                <a:srgbClr val="FF0000"/>
              </a:solidFill>
              <a:latin typeface="Berlin Sans FB" pitchFamily="34" charset="0"/>
            </a:rPr>
            <a:t>Semuanya</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ini</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telah</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diberikan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tafsiran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dan</a:t>
          </a:r>
          <a:r>
            <a:rPr lang="en-US" sz="2800" i="0" baseline="0" dirty="0" smtClean="0">
              <a:solidFill>
                <a:srgbClr val="FF0000"/>
              </a:solidFill>
              <a:latin typeface="Berlin Sans FB" pitchFamily="34" charset="0"/>
            </a:rPr>
            <a:t> label yang </a:t>
          </a:r>
          <a:r>
            <a:rPr lang="en-US" sz="2800" i="0" baseline="0" dirty="0" err="1" smtClean="0">
              <a:solidFill>
                <a:srgbClr val="FF0000"/>
              </a:solidFill>
              <a:latin typeface="Berlin Sans FB" pitchFamily="34" charset="0"/>
            </a:rPr>
            <a:t>salah</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oleh</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sesetengah</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pihak</a:t>
          </a:r>
          <a:r>
            <a:rPr lang="en-US" sz="2800" i="0" baseline="0" dirty="0" smtClean="0">
              <a:solidFill>
                <a:srgbClr val="FF0000"/>
              </a:solidFill>
              <a:latin typeface="Berlin Sans FB" pitchFamily="34" charset="0"/>
            </a:rPr>
            <a:t>. Islam </a:t>
          </a:r>
          <a:r>
            <a:rPr lang="en-US" sz="2800" i="0" baseline="0" dirty="0" err="1" smtClean="0">
              <a:solidFill>
                <a:srgbClr val="FF0000"/>
              </a:solidFill>
              <a:latin typeface="Berlin Sans FB" pitchFamily="34" charset="0"/>
            </a:rPr>
            <a:t>dikaitkan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dengan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sesuatu</a:t>
          </a:r>
          <a:r>
            <a:rPr lang="en-US" sz="2800" i="0" baseline="0" dirty="0" smtClean="0">
              <a:solidFill>
                <a:srgbClr val="FF0000"/>
              </a:solidFill>
              <a:latin typeface="Berlin Sans FB" pitchFamily="34" charset="0"/>
            </a:rPr>
            <a:t> yang </a:t>
          </a:r>
          <a:r>
            <a:rPr lang="en-US" sz="2800" i="0" baseline="0" dirty="0" err="1" smtClean="0">
              <a:solidFill>
                <a:srgbClr val="FF0000"/>
              </a:solidFill>
              <a:latin typeface="Berlin Sans FB" pitchFamily="34" charset="0"/>
            </a:rPr>
            <a:t>negatif</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agresif</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kekerasan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kekejaman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keganasan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kemunduran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dan</a:t>
          </a:r>
          <a:r>
            <a:rPr lang="en-US" sz="2800" i="0" baseline="0" dirty="0" smtClean="0">
              <a:solidFill>
                <a:srgbClr val="FF0000"/>
              </a:solidFill>
              <a:latin typeface="Berlin Sans FB" pitchFamily="34" charset="0"/>
            </a:rPr>
            <a:t> </a:t>
          </a:r>
          <a:r>
            <a:rPr lang="en-US" sz="2800" i="0" baseline="0" dirty="0" err="1" smtClean="0">
              <a:solidFill>
                <a:srgbClr val="FF0000"/>
              </a:solidFill>
              <a:latin typeface="Berlin Sans FB" pitchFamily="34" charset="0"/>
            </a:rPr>
            <a:t>kemiskinan</a:t>
          </a:r>
          <a:r>
            <a:rPr lang="en-US" sz="2800" i="0" baseline="0" dirty="0" smtClean="0">
              <a:solidFill>
                <a:srgbClr val="FF0000"/>
              </a:solidFill>
              <a:latin typeface="Berlin Sans FB" pitchFamily="34" charset="0"/>
            </a:rPr>
            <a:t>. </a:t>
          </a:r>
          <a:endParaRPr lang="en-US" sz="2800" dirty="0">
            <a:solidFill>
              <a:srgbClr val="FF0000"/>
            </a:solidFill>
            <a:latin typeface="Berlin Sans FB" pitchFamily="34" charset="0"/>
          </a:endParaRPr>
        </a:p>
      </dgm:t>
    </dgm:pt>
    <dgm:pt modelId="{8398D65F-EF4A-4047-AB26-0FB61028B1A4}" type="parTrans" cxnId="{5351ADA7-54B8-46C5-891C-6992E6E337FE}">
      <dgm:prSet/>
      <dgm:spPr/>
      <dgm:t>
        <a:bodyPr/>
        <a:lstStyle/>
        <a:p>
          <a:pPr algn="ctr"/>
          <a:endParaRPr lang="en-US" sz="2800">
            <a:latin typeface="Berlin Sans FB" pitchFamily="34" charset="0"/>
          </a:endParaRPr>
        </a:p>
      </dgm:t>
    </dgm:pt>
    <dgm:pt modelId="{B9E56B08-FF72-4CC2-9764-28B23B2036A4}" type="sibTrans" cxnId="{5351ADA7-54B8-46C5-891C-6992E6E337FE}">
      <dgm:prSet/>
      <dgm:spPr/>
      <dgm:t>
        <a:bodyPr/>
        <a:lstStyle/>
        <a:p>
          <a:pPr algn="ctr"/>
          <a:endParaRPr lang="en-US" sz="2800">
            <a:latin typeface="Berlin Sans FB" pitchFamily="34" charset="0"/>
          </a:endParaRPr>
        </a:p>
      </dgm:t>
    </dgm:pt>
    <dgm:pt modelId="{7D382D9E-65B2-41C4-B0CB-8DCE547CF622}">
      <dgm:prSet custT="1"/>
      <dgm:spPr/>
      <dgm:t>
        <a:bodyPr/>
        <a:lstStyle/>
        <a:p>
          <a:pPr algn="ctr" rtl="0"/>
          <a:r>
            <a:rPr lang="en-US" sz="2800" i="0" baseline="0" dirty="0" err="1" smtClean="0">
              <a:solidFill>
                <a:srgbClr val="0000FF"/>
              </a:solidFill>
              <a:latin typeface="Berlin Sans FB" pitchFamily="34" charset="0"/>
            </a:rPr>
            <a:t>Bahkan</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negara</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kita</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juga</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pernah</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dikaitkan</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sebagai</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menyokong</a:t>
          </a:r>
          <a:r>
            <a:rPr lang="en-US" sz="2800" i="0" baseline="0" dirty="0" smtClean="0">
              <a:solidFill>
                <a:srgbClr val="0000FF"/>
              </a:solidFill>
              <a:latin typeface="Berlin Sans FB" pitchFamily="34" charset="0"/>
            </a:rPr>
            <a:t> </a:t>
          </a:r>
          <a:r>
            <a:rPr lang="en-US" sz="2800" i="0" baseline="0" dirty="0" err="1" smtClean="0">
              <a:solidFill>
                <a:srgbClr val="0000FF"/>
              </a:solidFill>
              <a:latin typeface="Berlin Sans FB" pitchFamily="34" charset="0"/>
            </a:rPr>
            <a:t>keganasan</a:t>
          </a:r>
          <a:r>
            <a:rPr lang="en-US" sz="2800" i="0" baseline="0" dirty="0" smtClean="0">
              <a:solidFill>
                <a:srgbClr val="0000FF"/>
              </a:solidFill>
              <a:latin typeface="Berlin Sans FB" pitchFamily="34" charset="0"/>
            </a:rPr>
            <a:t>. </a:t>
          </a:r>
          <a:endParaRPr lang="en-US" sz="2800" i="0" baseline="0" dirty="0">
            <a:solidFill>
              <a:srgbClr val="0000FF"/>
            </a:solidFill>
            <a:latin typeface="Berlin Sans FB" pitchFamily="34" charset="0"/>
          </a:endParaRPr>
        </a:p>
      </dgm:t>
    </dgm:pt>
    <dgm:pt modelId="{45B3A8FC-C455-4FA6-8C51-626721CCE26C}" type="parTrans" cxnId="{CDC3CFAD-BBF4-49F5-A319-82BFB796F1B2}">
      <dgm:prSet/>
      <dgm:spPr/>
      <dgm:t>
        <a:bodyPr/>
        <a:lstStyle/>
        <a:p>
          <a:pPr algn="ctr"/>
          <a:endParaRPr lang="en-US" sz="2800">
            <a:latin typeface="Berlin Sans FB" pitchFamily="34" charset="0"/>
          </a:endParaRPr>
        </a:p>
      </dgm:t>
    </dgm:pt>
    <dgm:pt modelId="{E2733342-631F-41C5-B13E-874A4DD1894D}" type="sibTrans" cxnId="{CDC3CFAD-BBF4-49F5-A319-82BFB796F1B2}">
      <dgm:prSet/>
      <dgm:spPr/>
      <dgm:t>
        <a:bodyPr/>
        <a:lstStyle/>
        <a:p>
          <a:pPr algn="ctr"/>
          <a:endParaRPr lang="en-US" sz="2800">
            <a:latin typeface="Berlin Sans FB" pitchFamily="34" charset="0"/>
          </a:endParaRPr>
        </a:p>
      </dgm:t>
    </dgm:pt>
    <dgm:pt modelId="{08F4636D-F337-4058-98F2-6E780CC76000}" type="pres">
      <dgm:prSet presAssocID="{8F5426DE-E509-4109-8DAD-523A86F65F70}" presName="linear" presStyleCnt="0">
        <dgm:presLayoutVars>
          <dgm:animLvl val="lvl"/>
          <dgm:resizeHandles val="exact"/>
        </dgm:presLayoutVars>
      </dgm:prSet>
      <dgm:spPr/>
      <dgm:t>
        <a:bodyPr/>
        <a:lstStyle/>
        <a:p>
          <a:endParaRPr lang="en-US"/>
        </a:p>
      </dgm:t>
    </dgm:pt>
    <dgm:pt modelId="{34F0C731-DFA6-4D7A-9DC7-7438D5AC28A0}" type="pres">
      <dgm:prSet presAssocID="{986ACBF5-50DB-4943-9943-67CA2E7CB3D1}" presName="parentText" presStyleLbl="node1" presStyleIdx="0" presStyleCnt="4">
        <dgm:presLayoutVars>
          <dgm:chMax val="0"/>
          <dgm:bulletEnabled val="1"/>
        </dgm:presLayoutVars>
      </dgm:prSet>
      <dgm:spPr/>
      <dgm:t>
        <a:bodyPr/>
        <a:lstStyle/>
        <a:p>
          <a:endParaRPr lang="en-US"/>
        </a:p>
      </dgm:t>
    </dgm:pt>
    <dgm:pt modelId="{FE13D11F-9886-4EC8-8D1E-33C8DD883B9F}" type="pres">
      <dgm:prSet presAssocID="{742D5FAF-2943-4678-A3BB-701D180FE645}" presName="spacer" presStyleCnt="0"/>
      <dgm:spPr/>
    </dgm:pt>
    <dgm:pt modelId="{B4DEFECF-03FA-461B-857F-944D7A1AAA3B}" type="pres">
      <dgm:prSet presAssocID="{FDEB37E9-56AB-45F9-862A-4A15F63CF0C5}" presName="parentText" presStyleLbl="node1" presStyleIdx="1" presStyleCnt="4">
        <dgm:presLayoutVars>
          <dgm:chMax val="0"/>
          <dgm:bulletEnabled val="1"/>
        </dgm:presLayoutVars>
      </dgm:prSet>
      <dgm:spPr/>
      <dgm:t>
        <a:bodyPr/>
        <a:lstStyle/>
        <a:p>
          <a:endParaRPr lang="en-US"/>
        </a:p>
      </dgm:t>
    </dgm:pt>
    <dgm:pt modelId="{CF052088-0C14-4B90-AFF2-A404C885C12C}" type="pres">
      <dgm:prSet presAssocID="{D5A7ED6D-65DC-4A5A-AB4E-32BC15AC3DE6}" presName="spacer" presStyleCnt="0"/>
      <dgm:spPr/>
    </dgm:pt>
    <dgm:pt modelId="{02927493-0583-4342-B37D-A0CE1E9F358D}" type="pres">
      <dgm:prSet presAssocID="{4D5379BD-5E2B-40AA-A5AF-AC89D658E1DA}" presName="parentText" presStyleLbl="node1" presStyleIdx="2" presStyleCnt="4">
        <dgm:presLayoutVars>
          <dgm:chMax val="0"/>
          <dgm:bulletEnabled val="1"/>
        </dgm:presLayoutVars>
      </dgm:prSet>
      <dgm:spPr/>
      <dgm:t>
        <a:bodyPr/>
        <a:lstStyle/>
        <a:p>
          <a:endParaRPr lang="en-US"/>
        </a:p>
      </dgm:t>
    </dgm:pt>
    <dgm:pt modelId="{B2DE807E-38D4-4D15-B9C7-E69ACBBCD751}" type="pres">
      <dgm:prSet presAssocID="{B9E56B08-FF72-4CC2-9764-28B23B2036A4}" presName="spacer" presStyleCnt="0"/>
      <dgm:spPr/>
    </dgm:pt>
    <dgm:pt modelId="{E633C92E-A007-4050-A7F2-1CA1CD98B430}" type="pres">
      <dgm:prSet presAssocID="{7D382D9E-65B2-41C4-B0CB-8DCE547CF622}" presName="parentText" presStyleLbl="node1" presStyleIdx="3" presStyleCnt="4">
        <dgm:presLayoutVars>
          <dgm:chMax val="0"/>
          <dgm:bulletEnabled val="1"/>
        </dgm:presLayoutVars>
      </dgm:prSet>
      <dgm:spPr/>
      <dgm:t>
        <a:bodyPr/>
        <a:lstStyle/>
        <a:p>
          <a:endParaRPr lang="en-US"/>
        </a:p>
      </dgm:t>
    </dgm:pt>
  </dgm:ptLst>
  <dgm:cxnLst>
    <dgm:cxn modelId="{60B87C10-A5FD-459A-8A91-6CB9828A856D}" srcId="{8F5426DE-E509-4109-8DAD-523A86F65F70}" destId="{FDEB37E9-56AB-45F9-862A-4A15F63CF0C5}" srcOrd="1" destOrd="0" parTransId="{94557386-FF4A-45A7-B5D6-7CD6766E11F9}" sibTransId="{D5A7ED6D-65DC-4A5A-AB4E-32BC15AC3DE6}"/>
    <dgm:cxn modelId="{5351ADA7-54B8-46C5-891C-6992E6E337FE}" srcId="{8F5426DE-E509-4109-8DAD-523A86F65F70}" destId="{4D5379BD-5E2B-40AA-A5AF-AC89D658E1DA}" srcOrd="2" destOrd="0" parTransId="{8398D65F-EF4A-4047-AB26-0FB61028B1A4}" sibTransId="{B9E56B08-FF72-4CC2-9764-28B23B2036A4}"/>
    <dgm:cxn modelId="{9CF4A2EB-556B-4137-B2B5-2950BD7D437E}" type="presOf" srcId="{8F5426DE-E509-4109-8DAD-523A86F65F70}" destId="{08F4636D-F337-4058-98F2-6E780CC76000}" srcOrd="0" destOrd="0" presId="urn:microsoft.com/office/officeart/2005/8/layout/vList2"/>
    <dgm:cxn modelId="{6F250BA1-9D01-44A6-9088-3F3D4C5837BE}" srcId="{8F5426DE-E509-4109-8DAD-523A86F65F70}" destId="{986ACBF5-50DB-4943-9943-67CA2E7CB3D1}" srcOrd="0" destOrd="0" parTransId="{B9635658-2B23-4E8B-A98B-47F7237D1512}" sibTransId="{742D5FAF-2943-4678-A3BB-701D180FE645}"/>
    <dgm:cxn modelId="{7251BF8A-7CF5-4748-98EA-A6F651F07CAE}" type="presOf" srcId="{7D382D9E-65B2-41C4-B0CB-8DCE547CF622}" destId="{E633C92E-A007-4050-A7F2-1CA1CD98B430}" srcOrd="0" destOrd="0" presId="urn:microsoft.com/office/officeart/2005/8/layout/vList2"/>
    <dgm:cxn modelId="{943033C7-7C13-43CB-B834-FD2282A87AF7}" type="presOf" srcId="{986ACBF5-50DB-4943-9943-67CA2E7CB3D1}" destId="{34F0C731-DFA6-4D7A-9DC7-7438D5AC28A0}" srcOrd="0" destOrd="0" presId="urn:microsoft.com/office/officeart/2005/8/layout/vList2"/>
    <dgm:cxn modelId="{CDC3CFAD-BBF4-49F5-A319-82BFB796F1B2}" srcId="{8F5426DE-E509-4109-8DAD-523A86F65F70}" destId="{7D382D9E-65B2-41C4-B0CB-8DCE547CF622}" srcOrd="3" destOrd="0" parTransId="{45B3A8FC-C455-4FA6-8C51-626721CCE26C}" sibTransId="{E2733342-631F-41C5-B13E-874A4DD1894D}"/>
    <dgm:cxn modelId="{693D9150-BBA8-4A3D-8FBA-6229025456CE}" type="presOf" srcId="{4D5379BD-5E2B-40AA-A5AF-AC89D658E1DA}" destId="{02927493-0583-4342-B37D-A0CE1E9F358D}" srcOrd="0" destOrd="0" presId="urn:microsoft.com/office/officeart/2005/8/layout/vList2"/>
    <dgm:cxn modelId="{3D65E919-AB4F-4001-B72E-F03E05E7E1E9}" type="presOf" srcId="{FDEB37E9-56AB-45F9-862A-4A15F63CF0C5}" destId="{B4DEFECF-03FA-461B-857F-944D7A1AAA3B}" srcOrd="0" destOrd="0" presId="urn:microsoft.com/office/officeart/2005/8/layout/vList2"/>
    <dgm:cxn modelId="{5B62ED7D-42C3-42F5-8CD3-21C2C33A1140}" type="presParOf" srcId="{08F4636D-F337-4058-98F2-6E780CC76000}" destId="{34F0C731-DFA6-4D7A-9DC7-7438D5AC28A0}" srcOrd="0" destOrd="0" presId="urn:microsoft.com/office/officeart/2005/8/layout/vList2"/>
    <dgm:cxn modelId="{1F2901EB-8CF3-4DFC-A2D7-95491E168184}" type="presParOf" srcId="{08F4636D-F337-4058-98F2-6E780CC76000}" destId="{FE13D11F-9886-4EC8-8D1E-33C8DD883B9F}" srcOrd="1" destOrd="0" presId="urn:microsoft.com/office/officeart/2005/8/layout/vList2"/>
    <dgm:cxn modelId="{57891D06-2D32-4B96-93BA-A163CD82DDC6}" type="presParOf" srcId="{08F4636D-F337-4058-98F2-6E780CC76000}" destId="{B4DEFECF-03FA-461B-857F-944D7A1AAA3B}" srcOrd="2" destOrd="0" presId="urn:microsoft.com/office/officeart/2005/8/layout/vList2"/>
    <dgm:cxn modelId="{3CD0648D-0816-4E8B-B9FB-8B640A338023}" type="presParOf" srcId="{08F4636D-F337-4058-98F2-6E780CC76000}" destId="{CF052088-0C14-4B90-AFF2-A404C885C12C}" srcOrd="3" destOrd="0" presId="urn:microsoft.com/office/officeart/2005/8/layout/vList2"/>
    <dgm:cxn modelId="{E8AF12FD-8281-43FD-AF27-929CBF25EF0F}" type="presParOf" srcId="{08F4636D-F337-4058-98F2-6E780CC76000}" destId="{02927493-0583-4342-B37D-A0CE1E9F358D}" srcOrd="4" destOrd="0" presId="urn:microsoft.com/office/officeart/2005/8/layout/vList2"/>
    <dgm:cxn modelId="{FEE8583F-2B35-4E46-934D-EED3CEBAD658}" type="presParOf" srcId="{08F4636D-F337-4058-98F2-6E780CC76000}" destId="{B2DE807E-38D4-4D15-B9C7-E69ACBBCD751}" srcOrd="5" destOrd="0" presId="urn:microsoft.com/office/officeart/2005/8/layout/vList2"/>
    <dgm:cxn modelId="{656097CE-A9FA-4151-8AAC-C5FEAE4C733F}" type="presParOf" srcId="{08F4636D-F337-4058-98F2-6E780CC76000}" destId="{E633C92E-A007-4050-A7F2-1CA1CD98B43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01116-0233-4FBA-8DD3-7D2336DDDA4E}" type="doc">
      <dgm:prSet loTypeId="urn:microsoft.com/office/officeart/2005/8/layout/hProcess9" loCatId="process" qsTypeId="urn:microsoft.com/office/officeart/2005/8/quickstyle/3d7" qsCatId="3D" csTypeId="urn:microsoft.com/office/officeart/2005/8/colors/colorful4" csCatId="colorful" phldr="1"/>
      <dgm:spPr/>
      <dgm:t>
        <a:bodyPr/>
        <a:lstStyle/>
        <a:p>
          <a:endParaRPr lang="en-US"/>
        </a:p>
      </dgm:t>
    </dgm:pt>
    <dgm:pt modelId="{E8D8F78C-875E-443C-9C59-0D67D9BFA0AB}">
      <dgm:prSet custT="1"/>
      <dgm:spPr/>
      <dgm:t>
        <a:bodyPr/>
        <a:lstStyle/>
        <a:p>
          <a:pPr algn="ctr" rtl="0"/>
          <a:r>
            <a:rPr lang="en-US" sz="3200" dirty="0" err="1" smtClean="0">
              <a:solidFill>
                <a:srgbClr val="0000FF"/>
              </a:solidFill>
              <a:latin typeface="Agency FB" pitchFamily="34" charset="0"/>
            </a:rPr>
            <a:t>pandangan</a:t>
          </a:r>
          <a:r>
            <a:rPr lang="en-US" sz="3200" dirty="0" smtClean="0">
              <a:solidFill>
                <a:srgbClr val="0000FF"/>
              </a:solidFill>
              <a:latin typeface="Agency FB" pitchFamily="34" charset="0"/>
            </a:rPr>
            <a:t> yang </a:t>
          </a:r>
          <a:r>
            <a:rPr lang="en-US" sz="3200" dirty="0" err="1" smtClean="0">
              <a:solidFill>
                <a:srgbClr val="0000FF"/>
              </a:solidFill>
              <a:latin typeface="Agency FB" pitchFamily="34" charset="0"/>
            </a:rPr>
            <a:t>dilontarkan</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itu</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tidak</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langsung</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menggambarkan</a:t>
          </a:r>
          <a:r>
            <a:rPr lang="en-US" sz="3200" dirty="0" smtClean="0">
              <a:solidFill>
                <a:srgbClr val="0000FF"/>
              </a:solidFill>
              <a:latin typeface="Agency FB" pitchFamily="34" charset="0"/>
            </a:rPr>
            <a:t> Islam yang </a:t>
          </a:r>
          <a:r>
            <a:rPr lang="en-US" sz="3200" dirty="0" err="1" smtClean="0">
              <a:solidFill>
                <a:srgbClr val="0000FF"/>
              </a:solidFill>
              <a:latin typeface="Agency FB" pitchFamily="34" charset="0"/>
            </a:rPr>
            <a:t>sebenar</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bahkan</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boleh</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menimbulkan</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keresahan</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emosi</a:t>
          </a:r>
          <a:r>
            <a:rPr lang="en-US" sz="3200" dirty="0" smtClean="0">
              <a:solidFill>
                <a:srgbClr val="0000FF"/>
              </a:solidFill>
              <a:latin typeface="Agency FB" pitchFamily="34" charset="0"/>
            </a:rPr>
            <a:t> </a:t>
          </a:r>
          <a:r>
            <a:rPr lang="en-US" sz="3200" dirty="0" err="1" smtClean="0">
              <a:solidFill>
                <a:srgbClr val="0000FF"/>
              </a:solidFill>
              <a:latin typeface="Agency FB" pitchFamily="34" charset="0"/>
            </a:rPr>
            <a:t>umat</a:t>
          </a:r>
          <a:r>
            <a:rPr lang="en-US" sz="3200" dirty="0" smtClean="0">
              <a:solidFill>
                <a:srgbClr val="0000FF"/>
              </a:solidFill>
              <a:latin typeface="Agency FB" pitchFamily="34" charset="0"/>
            </a:rPr>
            <a:t> Islam. </a:t>
          </a:r>
          <a:endParaRPr lang="en-US" sz="3200" dirty="0">
            <a:solidFill>
              <a:srgbClr val="0000FF"/>
            </a:solidFill>
            <a:latin typeface="Agency FB" pitchFamily="34" charset="0"/>
          </a:endParaRPr>
        </a:p>
      </dgm:t>
    </dgm:pt>
    <dgm:pt modelId="{30FB9AA7-D472-4C57-B844-8B2E5FDB3F0C}" type="parTrans" cxnId="{A9589958-72F2-4280-BA57-1E7C93508D2C}">
      <dgm:prSet/>
      <dgm:spPr/>
      <dgm:t>
        <a:bodyPr/>
        <a:lstStyle/>
        <a:p>
          <a:pPr algn="ctr"/>
          <a:endParaRPr lang="en-US" sz="3200">
            <a:latin typeface="Agency FB" pitchFamily="34" charset="0"/>
          </a:endParaRPr>
        </a:p>
      </dgm:t>
    </dgm:pt>
    <dgm:pt modelId="{E2FF572E-DCA0-4E34-8972-29652E4E0364}" type="sibTrans" cxnId="{A9589958-72F2-4280-BA57-1E7C93508D2C}">
      <dgm:prSet/>
      <dgm:spPr/>
      <dgm:t>
        <a:bodyPr/>
        <a:lstStyle/>
        <a:p>
          <a:pPr algn="ctr"/>
          <a:endParaRPr lang="en-US" sz="3200">
            <a:latin typeface="Agency FB" pitchFamily="34" charset="0"/>
          </a:endParaRPr>
        </a:p>
      </dgm:t>
    </dgm:pt>
    <dgm:pt modelId="{7835AFDA-EE97-4A29-BD08-25037ACF659B}">
      <dgm:prSet custT="1"/>
      <dgm:spPr/>
      <dgm:t>
        <a:bodyPr/>
        <a:lstStyle/>
        <a:p>
          <a:pPr algn="ctr" rtl="0"/>
          <a:r>
            <a:rPr lang="en-US" sz="3200" dirty="0" smtClean="0">
              <a:solidFill>
                <a:srgbClr val="CC00CC"/>
              </a:solidFill>
              <a:latin typeface="Agency FB" pitchFamily="34" charset="0"/>
            </a:rPr>
            <a:t>Islam yang </a:t>
          </a:r>
          <a:r>
            <a:rPr lang="en-US" sz="3200" dirty="0" err="1" smtClean="0">
              <a:solidFill>
                <a:srgbClr val="CC00CC"/>
              </a:solidFill>
              <a:latin typeface="Agency FB" pitchFamily="34" charset="0"/>
            </a:rPr>
            <a:t>sebenar</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adalah</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di</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mana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umatnya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sentiasa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berpegang</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teguh</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dan</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mempertahankan</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kepada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apa</a:t>
          </a:r>
          <a:r>
            <a:rPr lang="en-US" sz="3200" dirty="0" smtClean="0">
              <a:solidFill>
                <a:srgbClr val="CC00CC"/>
              </a:solidFill>
              <a:latin typeface="Agency FB" pitchFamily="34" charset="0"/>
            </a:rPr>
            <a:t> yang </a:t>
          </a:r>
          <a:r>
            <a:rPr lang="en-US" sz="3200" dirty="0" err="1" smtClean="0">
              <a:solidFill>
                <a:srgbClr val="CC00CC"/>
              </a:solidFill>
              <a:latin typeface="Agency FB" pitchFamily="34" charset="0"/>
            </a:rPr>
            <a:t>disarankan</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oleh</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ajaran</a:t>
          </a:r>
          <a:r>
            <a:rPr lang="en-US" sz="3200" dirty="0" smtClean="0">
              <a:solidFill>
                <a:srgbClr val="CC00CC"/>
              </a:solidFill>
              <a:latin typeface="Agency FB" pitchFamily="34" charset="0"/>
            </a:rPr>
            <a:t> Islam </a:t>
          </a:r>
          <a:r>
            <a:rPr lang="en-US" sz="3200" dirty="0" err="1" smtClean="0">
              <a:solidFill>
                <a:srgbClr val="CC00CC"/>
              </a:solidFill>
              <a:latin typeface="Agency FB" pitchFamily="34" charset="0"/>
            </a:rPr>
            <a:t>itu</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sendiri</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sehingga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membawa</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kejayaan</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dalam</a:t>
          </a:r>
          <a:r>
            <a:rPr lang="en-US" sz="3200" dirty="0" smtClean="0">
              <a:solidFill>
                <a:srgbClr val="CC00CC"/>
              </a:solidFill>
              <a:latin typeface="Agency FB" pitchFamily="34" charset="0"/>
            </a:rPr>
            <a:t> </a:t>
          </a:r>
          <a:r>
            <a:rPr lang="en-US" sz="3200" dirty="0" err="1" smtClean="0">
              <a:solidFill>
                <a:srgbClr val="CC00CC"/>
              </a:solidFill>
              <a:latin typeface="Agency FB" pitchFamily="34" charset="0"/>
            </a:rPr>
            <a:t>hidupnya</a:t>
          </a:r>
          <a:r>
            <a:rPr lang="en-US" sz="3200" dirty="0" smtClean="0">
              <a:solidFill>
                <a:srgbClr val="CC00CC"/>
              </a:solidFill>
              <a:latin typeface="Agency FB" pitchFamily="34" charset="0"/>
            </a:rPr>
            <a:t>. </a:t>
          </a:r>
          <a:endParaRPr lang="en-US" sz="3200" dirty="0">
            <a:solidFill>
              <a:srgbClr val="CC00CC"/>
            </a:solidFill>
            <a:latin typeface="Agency FB" pitchFamily="34" charset="0"/>
          </a:endParaRPr>
        </a:p>
      </dgm:t>
    </dgm:pt>
    <dgm:pt modelId="{6CBF7A55-195B-4875-B1ED-911292CB204B}" type="parTrans" cxnId="{E7BA73C0-55CD-4FD2-A27D-C1FBD1E46F82}">
      <dgm:prSet/>
      <dgm:spPr/>
      <dgm:t>
        <a:bodyPr/>
        <a:lstStyle/>
        <a:p>
          <a:pPr algn="ctr"/>
          <a:endParaRPr lang="en-US" sz="3200">
            <a:latin typeface="Agency FB" pitchFamily="34" charset="0"/>
          </a:endParaRPr>
        </a:p>
      </dgm:t>
    </dgm:pt>
    <dgm:pt modelId="{71D1D030-06C1-4744-A855-79B53D8FD5A8}" type="sibTrans" cxnId="{E7BA73C0-55CD-4FD2-A27D-C1FBD1E46F82}">
      <dgm:prSet/>
      <dgm:spPr/>
      <dgm:t>
        <a:bodyPr/>
        <a:lstStyle/>
        <a:p>
          <a:pPr algn="ctr"/>
          <a:endParaRPr lang="en-US" sz="3200">
            <a:latin typeface="Agency FB" pitchFamily="34" charset="0"/>
          </a:endParaRPr>
        </a:p>
      </dgm:t>
    </dgm:pt>
    <dgm:pt modelId="{3AFDB2BF-30CF-4F23-B390-01B02D4668F3}" type="pres">
      <dgm:prSet presAssocID="{58E01116-0233-4FBA-8DD3-7D2336DDDA4E}" presName="CompostProcess" presStyleCnt="0">
        <dgm:presLayoutVars>
          <dgm:dir/>
          <dgm:resizeHandles val="exact"/>
        </dgm:presLayoutVars>
      </dgm:prSet>
      <dgm:spPr/>
      <dgm:t>
        <a:bodyPr/>
        <a:lstStyle/>
        <a:p>
          <a:endParaRPr lang="en-US"/>
        </a:p>
      </dgm:t>
    </dgm:pt>
    <dgm:pt modelId="{2CE428DE-BDBE-41F6-A839-5DA95E328BF9}" type="pres">
      <dgm:prSet presAssocID="{58E01116-0233-4FBA-8DD3-7D2336DDDA4E}" presName="arrow" presStyleLbl="bgShp" presStyleIdx="0" presStyleCnt="1"/>
      <dgm:spPr/>
    </dgm:pt>
    <dgm:pt modelId="{B8DDDB92-E93E-4A71-BAD3-765F18E8264A}" type="pres">
      <dgm:prSet presAssocID="{58E01116-0233-4FBA-8DD3-7D2336DDDA4E}" presName="linearProcess" presStyleCnt="0"/>
      <dgm:spPr/>
    </dgm:pt>
    <dgm:pt modelId="{AA26EE77-E454-4D4A-AAEE-5F0CAFB515A0}" type="pres">
      <dgm:prSet presAssocID="{E8D8F78C-875E-443C-9C59-0D67D9BFA0AB}" presName="textNode" presStyleLbl="node1" presStyleIdx="0" presStyleCnt="2" custScaleY="167722">
        <dgm:presLayoutVars>
          <dgm:bulletEnabled val="1"/>
        </dgm:presLayoutVars>
      </dgm:prSet>
      <dgm:spPr/>
      <dgm:t>
        <a:bodyPr/>
        <a:lstStyle/>
        <a:p>
          <a:endParaRPr lang="en-US"/>
        </a:p>
      </dgm:t>
    </dgm:pt>
    <dgm:pt modelId="{AC24F6AC-451E-4292-912F-9FB91BC5472E}" type="pres">
      <dgm:prSet presAssocID="{E2FF572E-DCA0-4E34-8972-29652E4E0364}" presName="sibTrans" presStyleCnt="0"/>
      <dgm:spPr/>
    </dgm:pt>
    <dgm:pt modelId="{BDD7EA78-A34D-446E-AB35-07B383500FBE}" type="pres">
      <dgm:prSet presAssocID="{7835AFDA-EE97-4A29-BD08-25037ACF659B}" presName="textNode" presStyleLbl="node1" presStyleIdx="1" presStyleCnt="2" custScaleY="167722">
        <dgm:presLayoutVars>
          <dgm:bulletEnabled val="1"/>
        </dgm:presLayoutVars>
      </dgm:prSet>
      <dgm:spPr/>
      <dgm:t>
        <a:bodyPr/>
        <a:lstStyle/>
        <a:p>
          <a:endParaRPr lang="en-US"/>
        </a:p>
      </dgm:t>
    </dgm:pt>
  </dgm:ptLst>
  <dgm:cxnLst>
    <dgm:cxn modelId="{6A170EBF-54AD-4FD5-8D64-03F7AD501634}" type="presOf" srcId="{58E01116-0233-4FBA-8DD3-7D2336DDDA4E}" destId="{3AFDB2BF-30CF-4F23-B390-01B02D4668F3}" srcOrd="0" destOrd="0" presId="urn:microsoft.com/office/officeart/2005/8/layout/hProcess9"/>
    <dgm:cxn modelId="{E7BA73C0-55CD-4FD2-A27D-C1FBD1E46F82}" srcId="{58E01116-0233-4FBA-8DD3-7D2336DDDA4E}" destId="{7835AFDA-EE97-4A29-BD08-25037ACF659B}" srcOrd="1" destOrd="0" parTransId="{6CBF7A55-195B-4875-B1ED-911292CB204B}" sibTransId="{71D1D030-06C1-4744-A855-79B53D8FD5A8}"/>
    <dgm:cxn modelId="{A9589958-72F2-4280-BA57-1E7C93508D2C}" srcId="{58E01116-0233-4FBA-8DD3-7D2336DDDA4E}" destId="{E8D8F78C-875E-443C-9C59-0D67D9BFA0AB}" srcOrd="0" destOrd="0" parTransId="{30FB9AA7-D472-4C57-B844-8B2E5FDB3F0C}" sibTransId="{E2FF572E-DCA0-4E34-8972-29652E4E0364}"/>
    <dgm:cxn modelId="{01D56480-C6BE-4130-9643-9490B150E1E2}" type="presOf" srcId="{E8D8F78C-875E-443C-9C59-0D67D9BFA0AB}" destId="{AA26EE77-E454-4D4A-AAEE-5F0CAFB515A0}" srcOrd="0" destOrd="0" presId="urn:microsoft.com/office/officeart/2005/8/layout/hProcess9"/>
    <dgm:cxn modelId="{BEC01597-10D0-490E-95E1-0653EC6DC12B}" type="presOf" srcId="{7835AFDA-EE97-4A29-BD08-25037ACF659B}" destId="{BDD7EA78-A34D-446E-AB35-07B383500FBE}" srcOrd="0" destOrd="0" presId="urn:microsoft.com/office/officeart/2005/8/layout/hProcess9"/>
    <dgm:cxn modelId="{122E2727-FDE8-4735-B6C9-317835E97FCB}" type="presParOf" srcId="{3AFDB2BF-30CF-4F23-B390-01B02D4668F3}" destId="{2CE428DE-BDBE-41F6-A839-5DA95E328BF9}" srcOrd="0" destOrd="0" presId="urn:microsoft.com/office/officeart/2005/8/layout/hProcess9"/>
    <dgm:cxn modelId="{EE9D9F31-2CC9-419F-9C8E-3CEA1905DF4D}" type="presParOf" srcId="{3AFDB2BF-30CF-4F23-B390-01B02D4668F3}" destId="{B8DDDB92-E93E-4A71-BAD3-765F18E8264A}" srcOrd="1" destOrd="0" presId="urn:microsoft.com/office/officeart/2005/8/layout/hProcess9"/>
    <dgm:cxn modelId="{24284788-1C2A-4C16-9042-D54F4C4AD404}" type="presParOf" srcId="{B8DDDB92-E93E-4A71-BAD3-765F18E8264A}" destId="{AA26EE77-E454-4D4A-AAEE-5F0CAFB515A0}" srcOrd="0" destOrd="0" presId="urn:microsoft.com/office/officeart/2005/8/layout/hProcess9"/>
    <dgm:cxn modelId="{2453793E-90C2-4C46-9046-96AFAED6326D}" type="presParOf" srcId="{B8DDDB92-E93E-4A71-BAD3-765F18E8264A}" destId="{AC24F6AC-451E-4292-912F-9FB91BC5472E}" srcOrd="1" destOrd="0" presId="urn:microsoft.com/office/officeart/2005/8/layout/hProcess9"/>
    <dgm:cxn modelId="{81004622-6BF7-41FC-B6C7-3C250525BB32}" type="presParOf" srcId="{B8DDDB92-E93E-4A71-BAD3-765F18E8264A}" destId="{BDD7EA78-A34D-446E-AB35-07B383500FBE}"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730D4-E000-4991-BD2C-48FB7BBCB08C}" type="doc">
      <dgm:prSet loTypeId="urn:microsoft.com/office/officeart/2005/8/layout/target2" loCatId="relationship" qsTypeId="urn:microsoft.com/office/officeart/2005/8/quickstyle/3d7" qsCatId="3D" csTypeId="urn:microsoft.com/office/officeart/2005/8/colors/colorful5" csCatId="colorful" phldr="1"/>
      <dgm:spPr/>
      <dgm:t>
        <a:bodyPr/>
        <a:lstStyle/>
        <a:p>
          <a:endParaRPr lang="en-US"/>
        </a:p>
      </dgm:t>
    </dgm:pt>
    <dgm:pt modelId="{5AB6674E-C2F7-4A5D-AEFC-55190FD3F8C5}">
      <dgm:prSet custT="1"/>
      <dgm:spPr/>
      <dgm:t>
        <a:bodyPr/>
        <a:lstStyle/>
        <a:p>
          <a:pPr algn="ctr" rtl="0"/>
          <a:r>
            <a:rPr lang="en-US" sz="2800" i="0" baseline="0" dirty="0" err="1" smtClean="0"/>
            <a:t>Ajaran</a:t>
          </a:r>
          <a:r>
            <a:rPr lang="en-US" sz="2800" i="0" baseline="0" dirty="0" smtClean="0"/>
            <a:t> Islam </a:t>
          </a:r>
          <a:r>
            <a:rPr lang="en-US" sz="2800" i="0" baseline="0" dirty="0" err="1" smtClean="0"/>
            <a:t>sebenar</a:t>
          </a:r>
          <a:r>
            <a:rPr lang="en-US" sz="2800" i="0" baseline="0" dirty="0" smtClean="0"/>
            <a:t> </a:t>
          </a:r>
          <a:r>
            <a:rPr lang="en-US" sz="2800" i="0" baseline="0" dirty="0" err="1" smtClean="0"/>
            <a:t>adalah</a:t>
          </a:r>
          <a:r>
            <a:rPr lang="en-US" sz="2800" i="0" baseline="0" dirty="0" smtClean="0"/>
            <a:t> </a:t>
          </a:r>
          <a:r>
            <a:rPr lang="en-US" sz="2800" i="0" baseline="0" dirty="0" err="1" smtClean="0"/>
            <a:t>membawa</a:t>
          </a:r>
          <a:r>
            <a:rPr lang="en-US" sz="2800" i="0" baseline="0" dirty="0" smtClean="0"/>
            <a:t> </a:t>
          </a:r>
          <a:r>
            <a:rPr lang="en-US" sz="2800" i="0" baseline="0" dirty="0" err="1" smtClean="0"/>
            <a:t>ajaran</a:t>
          </a:r>
          <a:r>
            <a:rPr lang="en-US" sz="2800" i="0" baseline="0" dirty="0" smtClean="0"/>
            <a:t> </a:t>
          </a:r>
          <a:r>
            <a:rPr lang="en-US" sz="2800" i="0" baseline="0" dirty="0" err="1" smtClean="0"/>
            <a:t>untuk</a:t>
          </a:r>
          <a:r>
            <a:rPr lang="en-US" sz="2800" i="0" baseline="0" dirty="0" smtClean="0"/>
            <a:t> </a:t>
          </a:r>
          <a:r>
            <a:rPr lang="en-US" sz="2800" i="0" baseline="0" dirty="0" err="1" smtClean="0"/>
            <a:t>membentuk</a:t>
          </a:r>
          <a:r>
            <a:rPr lang="en-US" sz="2800" i="0" baseline="0" dirty="0" smtClean="0"/>
            <a:t> </a:t>
          </a:r>
          <a:r>
            <a:rPr lang="en-US" sz="2800" i="0" baseline="0" dirty="0" err="1" smtClean="0"/>
            <a:t>umat</a:t>
          </a:r>
          <a:r>
            <a:rPr lang="en-US" sz="2800" i="0" baseline="0" dirty="0" smtClean="0"/>
            <a:t> yang </a:t>
          </a:r>
          <a:r>
            <a:rPr lang="en-US" sz="2800" i="0" baseline="0" dirty="0" err="1" smtClean="0"/>
            <a:t>sederhana</a:t>
          </a:r>
          <a:r>
            <a:rPr lang="en-US" sz="2800" i="0" baseline="0" dirty="0" smtClean="0"/>
            <a:t> </a:t>
          </a:r>
          <a:r>
            <a:rPr lang="en-US" sz="2800" i="0" baseline="0" dirty="0" err="1" smtClean="0"/>
            <a:t>iaitu</a:t>
          </a:r>
          <a:r>
            <a:rPr lang="en-US" sz="2800" i="0" baseline="0" dirty="0" smtClean="0"/>
            <a:t> </a:t>
          </a:r>
          <a:r>
            <a:rPr lang="en-US" sz="2800" i="1" baseline="0" dirty="0" smtClean="0"/>
            <a:t>“</a:t>
          </a:r>
          <a:r>
            <a:rPr lang="en-US" sz="2800" i="1" baseline="0" dirty="0" err="1" smtClean="0"/>
            <a:t>Ummatan</a:t>
          </a:r>
          <a:r>
            <a:rPr lang="en-US" sz="2800" i="1" baseline="0" dirty="0" smtClean="0"/>
            <a:t> </a:t>
          </a:r>
          <a:r>
            <a:rPr lang="en-US" sz="2800" i="1" baseline="0" dirty="0" err="1" smtClean="0"/>
            <a:t>Wasatan</a:t>
          </a:r>
          <a:r>
            <a:rPr lang="en-US" sz="2800" i="1" baseline="0" dirty="0" smtClean="0"/>
            <a:t>”</a:t>
          </a:r>
          <a:r>
            <a:rPr lang="en-US" sz="2800" i="0" baseline="0" dirty="0" smtClean="0"/>
            <a:t>, </a:t>
          </a:r>
          <a:r>
            <a:rPr lang="en-US" sz="2800" i="0" baseline="0" dirty="0" err="1" smtClean="0"/>
            <a:t>umat</a:t>
          </a:r>
          <a:r>
            <a:rPr lang="en-US" sz="2800" i="0" baseline="0" dirty="0" smtClean="0"/>
            <a:t> yang </a:t>
          </a:r>
          <a:r>
            <a:rPr lang="en-US" sz="2800" i="0" baseline="0" dirty="0" err="1" smtClean="0"/>
            <a:t>berkualiti</a:t>
          </a:r>
          <a:r>
            <a:rPr lang="en-US" sz="2800" i="0" baseline="0" dirty="0" smtClean="0"/>
            <a:t>, </a:t>
          </a:r>
          <a:r>
            <a:rPr lang="en-US" sz="2800" i="0" baseline="0" dirty="0" err="1" smtClean="0"/>
            <a:t>mulia</a:t>
          </a:r>
          <a:r>
            <a:rPr lang="en-US" sz="2800" i="0" baseline="0" dirty="0" smtClean="0"/>
            <a:t>, </a:t>
          </a:r>
          <a:r>
            <a:rPr lang="en-US" sz="2800" i="0" baseline="0" dirty="0" err="1" smtClean="0"/>
            <a:t>cemerlang</a:t>
          </a:r>
          <a:r>
            <a:rPr lang="en-US" sz="2800" i="0" baseline="0" dirty="0" smtClean="0"/>
            <a:t>, </a:t>
          </a:r>
          <a:r>
            <a:rPr lang="en-US" sz="2800" i="0" baseline="0" dirty="0" err="1" smtClean="0"/>
            <a:t>tidak</a:t>
          </a:r>
          <a:r>
            <a:rPr lang="en-US" sz="2800" i="0" baseline="0" dirty="0" smtClean="0"/>
            <a:t> </a:t>
          </a:r>
          <a:r>
            <a:rPr lang="en-US" sz="2800" i="0" baseline="0" dirty="0" err="1" smtClean="0"/>
            <a:t>ekstrem</a:t>
          </a:r>
          <a:r>
            <a:rPr lang="en-US" sz="2800" i="0" baseline="0" dirty="0" smtClean="0"/>
            <a:t>, </a:t>
          </a:r>
          <a:r>
            <a:rPr lang="en-US" sz="2800" i="0" baseline="0" dirty="0" err="1" smtClean="0"/>
            <a:t>adil</a:t>
          </a:r>
          <a:r>
            <a:rPr lang="en-US" sz="2800" i="0" baseline="0" dirty="0" smtClean="0"/>
            <a:t> </a:t>
          </a:r>
          <a:r>
            <a:rPr lang="en-US" sz="2800" i="0" baseline="0" dirty="0" err="1" smtClean="0"/>
            <a:t>dan</a:t>
          </a:r>
          <a:r>
            <a:rPr lang="en-US" sz="2800" i="0" baseline="0" dirty="0" smtClean="0"/>
            <a:t> </a:t>
          </a:r>
          <a:r>
            <a:rPr lang="en-US" sz="2800" i="0" baseline="0" dirty="0" err="1" smtClean="0"/>
            <a:t>menggunakan</a:t>
          </a:r>
          <a:r>
            <a:rPr lang="en-US" sz="2800" i="0" baseline="0" dirty="0" smtClean="0"/>
            <a:t> </a:t>
          </a:r>
          <a:r>
            <a:rPr lang="en-US" sz="2800" i="0" baseline="0" dirty="0" err="1" smtClean="0"/>
            <a:t>rasional</a:t>
          </a:r>
          <a:r>
            <a:rPr lang="en-US" sz="2800" i="0" baseline="0" dirty="0" smtClean="0"/>
            <a:t>. </a:t>
          </a:r>
          <a:endParaRPr lang="en-US" sz="2800" i="0" baseline="0" dirty="0"/>
        </a:p>
      </dgm:t>
    </dgm:pt>
    <dgm:pt modelId="{33D33FF2-226C-472A-8C41-AB36D597899C}" type="parTrans" cxnId="{62DDAF53-7121-4ABE-B766-42D0E27660D5}">
      <dgm:prSet/>
      <dgm:spPr/>
      <dgm:t>
        <a:bodyPr/>
        <a:lstStyle/>
        <a:p>
          <a:endParaRPr lang="en-US" sz="2800"/>
        </a:p>
      </dgm:t>
    </dgm:pt>
    <dgm:pt modelId="{C0E74998-9677-4046-BCFB-889740C99003}" type="sibTrans" cxnId="{62DDAF53-7121-4ABE-B766-42D0E27660D5}">
      <dgm:prSet/>
      <dgm:spPr/>
      <dgm:t>
        <a:bodyPr/>
        <a:lstStyle/>
        <a:p>
          <a:endParaRPr lang="en-US" sz="2800"/>
        </a:p>
      </dgm:t>
    </dgm:pt>
    <dgm:pt modelId="{C3FB32F0-9D7D-4F5E-A987-25DA8408F93B}">
      <dgm:prSet custT="1"/>
      <dgm:spPr/>
      <dgm:t>
        <a:bodyPr/>
        <a:lstStyle/>
        <a:p>
          <a:pPr algn="ctr" rtl="0"/>
          <a:r>
            <a:rPr lang="en-US" sz="2800" i="0" baseline="0" dirty="0" err="1" smtClean="0"/>
            <a:t>Ini</a:t>
          </a:r>
          <a:r>
            <a:rPr lang="en-US" sz="2800" i="0" baseline="0" dirty="0" smtClean="0"/>
            <a:t> </a:t>
          </a:r>
          <a:r>
            <a:rPr lang="en-US" sz="2800" i="0" baseline="0" dirty="0" err="1" smtClean="0"/>
            <a:t>adalah</a:t>
          </a:r>
          <a:r>
            <a:rPr lang="en-US" sz="2800" i="0" baseline="0" dirty="0" smtClean="0"/>
            <a:t> </a:t>
          </a:r>
          <a:r>
            <a:rPr lang="en-US" sz="2800" i="0" baseline="0" dirty="0" err="1" smtClean="0"/>
            <a:t>di</a:t>
          </a:r>
          <a:r>
            <a:rPr lang="en-US" sz="2800" i="0" baseline="0" dirty="0" smtClean="0"/>
            <a:t> </a:t>
          </a:r>
          <a:r>
            <a:rPr lang="en-US" sz="2800" i="0" baseline="0" dirty="0" err="1" smtClean="0"/>
            <a:t>antara</a:t>
          </a:r>
          <a:r>
            <a:rPr lang="en-US" sz="2800" i="0" baseline="0" dirty="0" smtClean="0"/>
            <a:t> </a:t>
          </a:r>
          <a:r>
            <a:rPr lang="en-US" sz="2800" i="0" baseline="0" dirty="0" err="1" smtClean="0"/>
            <a:t>tafsiran</a:t>
          </a:r>
          <a:r>
            <a:rPr lang="en-US" sz="2800" i="0" baseline="0" dirty="0" smtClean="0"/>
            <a:t> yang </a:t>
          </a:r>
          <a:r>
            <a:rPr lang="en-US" sz="2800" i="0" baseline="0" dirty="0" err="1" smtClean="0"/>
            <a:t>sewajarnya</a:t>
          </a:r>
          <a:r>
            <a:rPr lang="en-US" sz="2800" i="0" baseline="0" dirty="0" smtClean="0"/>
            <a:t> </a:t>
          </a:r>
          <a:r>
            <a:rPr lang="en-US" sz="2800" i="0" baseline="0" dirty="0" err="1" smtClean="0"/>
            <a:t>diberikan</a:t>
          </a:r>
          <a:r>
            <a:rPr lang="en-US" sz="2800" i="0" baseline="0" dirty="0" smtClean="0"/>
            <a:t> </a:t>
          </a:r>
          <a:r>
            <a:rPr lang="en-US" sz="2800" i="0" baseline="0" dirty="0" err="1" smtClean="0"/>
            <a:t>pendedahan</a:t>
          </a:r>
          <a:r>
            <a:rPr lang="en-US" sz="2800" i="0" baseline="0" dirty="0" smtClean="0"/>
            <a:t> </a:t>
          </a:r>
          <a:r>
            <a:rPr lang="en-US" sz="2800" i="0" baseline="0" dirty="0" err="1" smtClean="0"/>
            <a:t>kepada</a:t>
          </a:r>
          <a:r>
            <a:rPr lang="en-US" sz="2800" i="0" baseline="0" dirty="0" smtClean="0"/>
            <a:t> </a:t>
          </a:r>
          <a:r>
            <a:rPr lang="en-US" sz="2800" i="0" baseline="0" dirty="0" err="1" smtClean="0"/>
            <a:t>umat</a:t>
          </a:r>
          <a:r>
            <a:rPr lang="en-US" sz="2800" i="0" baseline="0" dirty="0" smtClean="0"/>
            <a:t> </a:t>
          </a:r>
          <a:r>
            <a:rPr lang="en-US" sz="2800" i="0" baseline="0" dirty="0" err="1" smtClean="0"/>
            <a:t>seluruh</a:t>
          </a:r>
          <a:r>
            <a:rPr lang="en-US" sz="2800" i="0" baseline="0" dirty="0" smtClean="0"/>
            <a:t> </a:t>
          </a:r>
          <a:r>
            <a:rPr lang="en-US" sz="2800" i="0" baseline="0" dirty="0" err="1" smtClean="0"/>
            <a:t>dunia</a:t>
          </a:r>
          <a:r>
            <a:rPr lang="en-US" sz="2800" i="0" baseline="0" dirty="0" smtClean="0"/>
            <a:t> </a:t>
          </a:r>
          <a:r>
            <a:rPr lang="en-US" sz="2800" i="0" baseline="0" dirty="0" err="1" smtClean="0"/>
            <a:t>termasuk</a:t>
          </a:r>
          <a:r>
            <a:rPr lang="en-US" sz="2800" i="0" baseline="0" dirty="0" smtClean="0"/>
            <a:t> </a:t>
          </a:r>
          <a:r>
            <a:rPr lang="en-US" sz="2800" i="0" baseline="0" dirty="0" err="1" smtClean="0"/>
            <a:t>menjelaskan</a:t>
          </a:r>
          <a:r>
            <a:rPr lang="en-US" sz="2800" i="0" baseline="0" dirty="0" smtClean="0"/>
            <a:t> </a:t>
          </a:r>
          <a:r>
            <a:rPr lang="en-US" sz="2800" i="0" baseline="0" dirty="0" err="1" smtClean="0"/>
            <a:t>kembali</a:t>
          </a:r>
          <a:r>
            <a:rPr lang="en-US" sz="2800" i="0" baseline="0" dirty="0" smtClean="0"/>
            <a:t> </a:t>
          </a:r>
          <a:r>
            <a:rPr lang="en-US" sz="2800" i="0" baseline="0" dirty="0" err="1" smtClean="0"/>
            <a:t>visi</a:t>
          </a:r>
          <a:r>
            <a:rPr lang="en-US" sz="2800" i="0" baseline="0" dirty="0" smtClean="0"/>
            <a:t> </a:t>
          </a:r>
          <a:r>
            <a:rPr lang="en-US" sz="2800" i="0" baseline="0" dirty="0" err="1" smtClean="0"/>
            <a:t>dan</a:t>
          </a:r>
          <a:r>
            <a:rPr lang="en-US" sz="2800" i="0" baseline="0" dirty="0" smtClean="0"/>
            <a:t> </a:t>
          </a:r>
          <a:r>
            <a:rPr lang="en-US" sz="2800" i="0" baseline="0" dirty="0" err="1" smtClean="0"/>
            <a:t>misi</a:t>
          </a:r>
          <a:r>
            <a:rPr lang="en-US" sz="2800" i="0" baseline="0" dirty="0" smtClean="0"/>
            <a:t> </a:t>
          </a:r>
          <a:r>
            <a:rPr lang="en-US" sz="2800" i="0" baseline="0" dirty="0" err="1" smtClean="0"/>
            <a:t>sebenar</a:t>
          </a:r>
          <a:r>
            <a:rPr lang="en-US" sz="2800" i="0" baseline="0" dirty="0" smtClean="0"/>
            <a:t> </a:t>
          </a:r>
          <a:r>
            <a:rPr lang="en-US" sz="2800" i="0" baseline="0" dirty="0" err="1" smtClean="0"/>
            <a:t>ajaran</a:t>
          </a:r>
          <a:r>
            <a:rPr lang="en-US" sz="2800" i="0" baseline="0" dirty="0" smtClean="0"/>
            <a:t> Islam </a:t>
          </a:r>
          <a:r>
            <a:rPr lang="en-US" sz="2800" i="0" baseline="0" dirty="0" err="1" smtClean="0"/>
            <a:t>sebagaimana</a:t>
          </a:r>
          <a:r>
            <a:rPr lang="en-US" sz="2800" i="0" baseline="0" dirty="0" smtClean="0"/>
            <a:t> yang </a:t>
          </a:r>
          <a:r>
            <a:rPr lang="en-US" sz="2800" i="0" baseline="0" dirty="0" err="1" smtClean="0"/>
            <a:t>diusahakan</a:t>
          </a:r>
          <a:r>
            <a:rPr lang="en-US" sz="2800" i="0" baseline="0" dirty="0" smtClean="0"/>
            <a:t> </a:t>
          </a:r>
          <a:r>
            <a:rPr lang="en-US" sz="2800" i="0" baseline="0" dirty="0" err="1" smtClean="0"/>
            <a:t>oleh</a:t>
          </a:r>
          <a:r>
            <a:rPr lang="en-US" sz="2800" i="0" baseline="0" dirty="0" smtClean="0"/>
            <a:t> </a:t>
          </a:r>
          <a:r>
            <a:rPr lang="en-US" sz="2800" i="0" baseline="0" dirty="0" err="1" smtClean="0"/>
            <a:t>junjungan</a:t>
          </a:r>
          <a:r>
            <a:rPr lang="en-US" sz="2800" i="0" baseline="0" dirty="0" smtClean="0"/>
            <a:t> </a:t>
          </a:r>
          <a:r>
            <a:rPr lang="en-US" sz="2800" i="0" baseline="0" dirty="0" err="1" smtClean="0"/>
            <a:t>besar</a:t>
          </a:r>
          <a:r>
            <a:rPr lang="en-US" sz="2800" i="0" baseline="0" dirty="0" smtClean="0"/>
            <a:t> </a:t>
          </a:r>
          <a:r>
            <a:rPr lang="en-US" sz="2800" i="0" baseline="0" dirty="0" err="1" smtClean="0"/>
            <a:t>Nabi</a:t>
          </a:r>
          <a:r>
            <a:rPr lang="en-US" sz="2800" i="0" baseline="0" dirty="0" smtClean="0"/>
            <a:t> Muhammad SAW yang </a:t>
          </a:r>
          <a:r>
            <a:rPr lang="en-US" sz="2800" i="0" baseline="0" dirty="0" err="1" smtClean="0"/>
            <a:t>telah</a:t>
          </a:r>
          <a:r>
            <a:rPr lang="en-US" sz="2800" i="0" baseline="0" dirty="0" smtClean="0"/>
            <a:t> </a:t>
          </a:r>
          <a:r>
            <a:rPr lang="en-US" sz="2800" i="0" baseline="0" dirty="0" err="1" smtClean="0"/>
            <a:t>mempamerkan</a:t>
          </a:r>
          <a:r>
            <a:rPr lang="en-US" sz="2800" i="0" baseline="0" dirty="0" smtClean="0"/>
            <a:t> </a:t>
          </a:r>
          <a:r>
            <a:rPr lang="en-US" sz="2800" i="0" baseline="0" dirty="0" err="1" smtClean="0"/>
            <a:t>keunggulannya</a:t>
          </a:r>
          <a:r>
            <a:rPr lang="en-US" sz="2800" i="0" baseline="0" dirty="0" smtClean="0"/>
            <a:t> </a:t>
          </a:r>
          <a:r>
            <a:rPr lang="en-US" sz="2800" i="0" baseline="0" dirty="0" err="1" smtClean="0"/>
            <a:t>dalam</a:t>
          </a:r>
          <a:r>
            <a:rPr lang="en-US" sz="2800" i="0" baseline="0" dirty="0" smtClean="0"/>
            <a:t> </a:t>
          </a:r>
          <a:r>
            <a:rPr lang="en-US" sz="2800" i="0" baseline="0" dirty="0" err="1" smtClean="0"/>
            <a:t>menyebar</a:t>
          </a:r>
          <a:r>
            <a:rPr lang="en-US" sz="2800" i="0" baseline="0" dirty="0" smtClean="0"/>
            <a:t> </a:t>
          </a:r>
          <a:r>
            <a:rPr lang="en-US" sz="2800" i="0" baseline="0" dirty="0" err="1" smtClean="0"/>
            <a:t>dan</a:t>
          </a:r>
          <a:r>
            <a:rPr lang="en-US" sz="2800" i="0" baseline="0" dirty="0" smtClean="0"/>
            <a:t> </a:t>
          </a:r>
          <a:r>
            <a:rPr lang="en-US" sz="2800" i="0" baseline="0" dirty="0" err="1" smtClean="0"/>
            <a:t>mendaulatkan</a:t>
          </a:r>
          <a:r>
            <a:rPr lang="en-US" sz="2800" i="0" baseline="0" dirty="0" smtClean="0"/>
            <a:t> Islam. </a:t>
          </a:r>
          <a:endParaRPr lang="en-US" sz="2800" i="0" baseline="0" dirty="0"/>
        </a:p>
      </dgm:t>
    </dgm:pt>
    <dgm:pt modelId="{96268238-01DE-4BDA-AC31-1548A4BF65A1}" type="parTrans" cxnId="{C61FE85A-F0F4-4C8B-A87D-A79E07095A1C}">
      <dgm:prSet/>
      <dgm:spPr/>
      <dgm:t>
        <a:bodyPr/>
        <a:lstStyle/>
        <a:p>
          <a:endParaRPr lang="en-US" sz="2800"/>
        </a:p>
      </dgm:t>
    </dgm:pt>
    <dgm:pt modelId="{559FD41E-6912-4994-B09D-5F213AB0DE01}" type="sibTrans" cxnId="{C61FE85A-F0F4-4C8B-A87D-A79E07095A1C}">
      <dgm:prSet/>
      <dgm:spPr/>
      <dgm:t>
        <a:bodyPr/>
        <a:lstStyle/>
        <a:p>
          <a:endParaRPr lang="en-US" sz="2800"/>
        </a:p>
      </dgm:t>
    </dgm:pt>
    <dgm:pt modelId="{9903F4ED-0DC6-48EC-B6C9-4FC4BDE1B342}" type="pres">
      <dgm:prSet presAssocID="{E86730D4-E000-4991-BD2C-48FB7BBCB08C}" presName="Name0" presStyleCnt="0">
        <dgm:presLayoutVars>
          <dgm:chMax val="3"/>
          <dgm:chPref val="1"/>
          <dgm:dir/>
          <dgm:animLvl val="lvl"/>
          <dgm:resizeHandles/>
        </dgm:presLayoutVars>
      </dgm:prSet>
      <dgm:spPr/>
      <dgm:t>
        <a:bodyPr/>
        <a:lstStyle/>
        <a:p>
          <a:endParaRPr lang="en-US"/>
        </a:p>
      </dgm:t>
    </dgm:pt>
    <dgm:pt modelId="{1AEEEDCF-12B9-4382-9748-7264BD2E50A8}" type="pres">
      <dgm:prSet presAssocID="{E86730D4-E000-4991-BD2C-48FB7BBCB08C}" presName="outerBox" presStyleCnt="0"/>
      <dgm:spPr/>
    </dgm:pt>
    <dgm:pt modelId="{BE7BB6B3-F82D-4889-A89D-4EC4F8BF7CBC}" type="pres">
      <dgm:prSet presAssocID="{E86730D4-E000-4991-BD2C-48FB7BBCB08C}" presName="outerBoxParent" presStyleLbl="node1" presStyleIdx="0" presStyleCnt="2"/>
      <dgm:spPr/>
      <dgm:t>
        <a:bodyPr/>
        <a:lstStyle/>
        <a:p>
          <a:endParaRPr lang="en-US"/>
        </a:p>
      </dgm:t>
    </dgm:pt>
    <dgm:pt modelId="{28D531DB-1CEC-49AF-A3EB-9DFFEA8F86E1}" type="pres">
      <dgm:prSet presAssocID="{E86730D4-E000-4991-BD2C-48FB7BBCB08C}" presName="outerBoxChildren" presStyleCnt="0"/>
      <dgm:spPr/>
    </dgm:pt>
    <dgm:pt modelId="{BBDEC7AC-EC63-4EAE-89C7-8304E3468CDE}" type="pres">
      <dgm:prSet presAssocID="{E86730D4-E000-4991-BD2C-48FB7BBCB08C}" presName="middleBox" presStyleCnt="0"/>
      <dgm:spPr/>
    </dgm:pt>
    <dgm:pt modelId="{9265921B-5F41-4AA6-9458-D63232B36B81}" type="pres">
      <dgm:prSet presAssocID="{E86730D4-E000-4991-BD2C-48FB7BBCB08C}" presName="middleBoxParent" presStyleLbl="node1" presStyleIdx="1" presStyleCnt="2" custScaleY="85353" custLinFactNeighborX="163" custLinFactNeighborY="3978"/>
      <dgm:spPr/>
      <dgm:t>
        <a:bodyPr/>
        <a:lstStyle/>
        <a:p>
          <a:endParaRPr lang="en-US"/>
        </a:p>
      </dgm:t>
    </dgm:pt>
    <dgm:pt modelId="{59B45B6A-9E3B-4FFC-B60F-70AE958194A6}" type="pres">
      <dgm:prSet presAssocID="{E86730D4-E000-4991-BD2C-48FB7BBCB08C}" presName="middleBoxChildren" presStyleCnt="0"/>
      <dgm:spPr/>
    </dgm:pt>
  </dgm:ptLst>
  <dgm:cxnLst>
    <dgm:cxn modelId="{608C8174-DE31-4DCC-A77A-DB5536826343}" type="presOf" srcId="{E86730D4-E000-4991-BD2C-48FB7BBCB08C}" destId="{9903F4ED-0DC6-48EC-B6C9-4FC4BDE1B342}" srcOrd="0" destOrd="0" presId="urn:microsoft.com/office/officeart/2005/8/layout/target2"/>
    <dgm:cxn modelId="{62DDAF53-7121-4ABE-B766-42D0E27660D5}" srcId="{E86730D4-E000-4991-BD2C-48FB7BBCB08C}" destId="{5AB6674E-C2F7-4A5D-AEFC-55190FD3F8C5}" srcOrd="0" destOrd="0" parTransId="{33D33FF2-226C-472A-8C41-AB36D597899C}" sibTransId="{C0E74998-9677-4046-BCFB-889740C99003}"/>
    <dgm:cxn modelId="{E8C5C67D-FBC3-4C77-A2F9-3CB561BECF95}" type="presOf" srcId="{C3FB32F0-9D7D-4F5E-A987-25DA8408F93B}" destId="{9265921B-5F41-4AA6-9458-D63232B36B81}" srcOrd="0" destOrd="0" presId="urn:microsoft.com/office/officeart/2005/8/layout/target2"/>
    <dgm:cxn modelId="{736EDD57-DB3F-4400-84A2-8B11247CB406}" type="presOf" srcId="{5AB6674E-C2F7-4A5D-AEFC-55190FD3F8C5}" destId="{BE7BB6B3-F82D-4889-A89D-4EC4F8BF7CBC}" srcOrd="0" destOrd="0" presId="urn:microsoft.com/office/officeart/2005/8/layout/target2"/>
    <dgm:cxn modelId="{C61FE85A-F0F4-4C8B-A87D-A79E07095A1C}" srcId="{E86730D4-E000-4991-BD2C-48FB7BBCB08C}" destId="{C3FB32F0-9D7D-4F5E-A987-25DA8408F93B}" srcOrd="1" destOrd="0" parTransId="{96268238-01DE-4BDA-AC31-1548A4BF65A1}" sibTransId="{559FD41E-6912-4994-B09D-5F213AB0DE01}"/>
    <dgm:cxn modelId="{7B6117BE-5C8B-46AD-B0F0-B2C219F44A61}" type="presParOf" srcId="{9903F4ED-0DC6-48EC-B6C9-4FC4BDE1B342}" destId="{1AEEEDCF-12B9-4382-9748-7264BD2E50A8}" srcOrd="0" destOrd="0" presId="urn:microsoft.com/office/officeart/2005/8/layout/target2"/>
    <dgm:cxn modelId="{EC30F5CC-CF73-449F-9406-3CBC5B86547C}" type="presParOf" srcId="{1AEEEDCF-12B9-4382-9748-7264BD2E50A8}" destId="{BE7BB6B3-F82D-4889-A89D-4EC4F8BF7CBC}" srcOrd="0" destOrd="0" presId="urn:microsoft.com/office/officeart/2005/8/layout/target2"/>
    <dgm:cxn modelId="{A119AF2B-B86D-4343-ACAA-EEFA00C1DD1C}" type="presParOf" srcId="{1AEEEDCF-12B9-4382-9748-7264BD2E50A8}" destId="{28D531DB-1CEC-49AF-A3EB-9DFFEA8F86E1}" srcOrd="1" destOrd="0" presId="urn:microsoft.com/office/officeart/2005/8/layout/target2"/>
    <dgm:cxn modelId="{91DCA7BB-9654-41C4-BEC2-6067DB047529}" type="presParOf" srcId="{9903F4ED-0DC6-48EC-B6C9-4FC4BDE1B342}" destId="{BBDEC7AC-EC63-4EAE-89C7-8304E3468CDE}" srcOrd="1" destOrd="0" presId="urn:microsoft.com/office/officeart/2005/8/layout/target2"/>
    <dgm:cxn modelId="{06D0C815-2258-4EA5-B978-DC4B25766352}" type="presParOf" srcId="{BBDEC7AC-EC63-4EAE-89C7-8304E3468CDE}" destId="{9265921B-5F41-4AA6-9458-D63232B36B81}" srcOrd="0" destOrd="0" presId="urn:microsoft.com/office/officeart/2005/8/layout/target2"/>
    <dgm:cxn modelId="{6E8DBAD6-ABDB-46F0-AA16-2344A2370A1E}" type="presParOf" srcId="{BBDEC7AC-EC63-4EAE-89C7-8304E3468CDE}" destId="{59B45B6A-9E3B-4FFC-B60F-70AE958194A6}"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FBC7F8-6C04-4455-B019-C25D6F1E4717}" type="doc">
      <dgm:prSet loTypeId="urn:microsoft.com/office/officeart/2005/8/layout/process4" loCatId="process" qsTypeId="urn:microsoft.com/office/officeart/2005/8/quickstyle/3d6" qsCatId="3D" csTypeId="urn:microsoft.com/office/officeart/2005/8/colors/colorful4" csCatId="colorful" phldr="1"/>
      <dgm:spPr/>
      <dgm:t>
        <a:bodyPr/>
        <a:lstStyle/>
        <a:p>
          <a:endParaRPr lang="en-US"/>
        </a:p>
      </dgm:t>
    </dgm:pt>
    <dgm:pt modelId="{B5FFE9B9-A949-4AB7-9849-91D3A7FF5932}">
      <dgm:prSet custT="1"/>
      <dgm:spPr/>
      <dgm:t>
        <a:bodyPr/>
        <a:lstStyle/>
        <a:p>
          <a:pPr rtl="0"/>
          <a:r>
            <a:rPr lang="en-US" sz="2400" dirty="0" err="1" smtClean="0">
              <a:solidFill>
                <a:srgbClr val="FFFF00"/>
              </a:solidFill>
              <a:latin typeface="Bernard MT Condensed" pitchFamily="18" charset="0"/>
            </a:rPr>
            <a:t>Visi</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Nabi</a:t>
          </a:r>
          <a:r>
            <a:rPr lang="en-US" sz="2400" dirty="0" smtClean="0">
              <a:solidFill>
                <a:srgbClr val="FFFF00"/>
              </a:solidFill>
              <a:latin typeface="Bernard MT Condensed" pitchFamily="18" charset="0"/>
            </a:rPr>
            <a:t> Muhammad SAW yang </a:t>
          </a:r>
          <a:r>
            <a:rPr lang="en-US" sz="2400" dirty="0" err="1" smtClean="0">
              <a:solidFill>
                <a:srgbClr val="FFFF00"/>
              </a:solidFill>
              <a:latin typeface="Bernard MT Condensed" pitchFamily="18" charset="0"/>
            </a:rPr>
            <a:t>sangat</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besar</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ialah</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untuk</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melihat</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perubahan</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kehidupan</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masyarakat</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jahiliyah</a:t>
          </a:r>
          <a:r>
            <a:rPr lang="en-US" sz="2400" dirty="0" smtClean="0">
              <a:solidFill>
                <a:srgbClr val="FFFF00"/>
              </a:solidFill>
              <a:latin typeface="Bernard MT Condensed" pitchFamily="18" charset="0"/>
            </a:rPr>
            <a:t> yang </a:t>
          </a:r>
          <a:r>
            <a:rPr lang="en-US" sz="2400" dirty="0" err="1" smtClean="0">
              <a:solidFill>
                <a:srgbClr val="FFFF00"/>
              </a:solidFill>
              <a:latin typeface="Bernard MT Condensed" pitchFamily="18" charset="0"/>
            </a:rPr>
            <a:t>menyembah</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berhala</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ke</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arah</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mengabdikan</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diri</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hanya</a:t>
          </a:r>
          <a:r>
            <a:rPr lang="en-US" sz="2400" dirty="0" smtClean="0">
              <a:solidFill>
                <a:srgbClr val="FFFF00"/>
              </a:solidFill>
              <a:latin typeface="Bernard MT Condensed" pitchFamily="18" charset="0"/>
            </a:rPr>
            <a:t> </a:t>
          </a:r>
          <a:r>
            <a:rPr lang="en-US" sz="2400" dirty="0" err="1" smtClean="0">
              <a:solidFill>
                <a:srgbClr val="FFFF00"/>
              </a:solidFill>
              <a:latin typeface="Bernard MT Condensed" pitchFamily="18" charset="0"/>
            </a:rPr>
            <a:t>kepada</a:t>
          </a:r>
          <a:r>
            <a:rPr lang="en-US" sz="2400" dirty="0" smtClean="0">
              <a:solidFill>
                <a:srgbClr val="FFFF00"/>
              </a:solidFill>
              <a:latin typeface="Bernard MT Condensed" pitchFamily="18" charset="0"/>
            </a:rPr>
            <a:t> Allah SWT </a:t>
          </a:r>
          <a:r>
            <a:rPr lang="en-US" sz="2400" dirty="0" err="1" smtClean="0">
              <a:solidFill>
                <a:srgbClr val="FFFF00"/>
              </a:solidFill>
              <a:latin typeface="Bernard MT Condensed" pitchFamily="18" charset="0"/>
            </a:rPr>
            <a:t>semata-mata</a:t>
          </a:r>
          <a:r>
            <a:rPr lang="en-US" sz="2400" dirty="0" smtClean="0">
              <a:solidFill>
                <a:srgbClr val="FFFF00"/>
              </a:solidFill>
              <a:latin typeface="Bernard MT Condensed" pitchFamily="18" charset="0"/>
            </a:rPr>
            <a:t>. </a:t>
          </a:r>
          <a:endParaRPr lang="en-US" sz="2400" dirty="0">
            <a:solidFill>
              <a:srgbClr val="FFFF00"/>
            </a:solidFill>
            <a:latin typeface="Bernard MT Condensed" pitchFamily="18" charset="0"/>
          </a:endParaRPr>
        </a:p>
      </dgm:t>
    </dgm:pt>
    <dgm:pt modelId="{D27429EE-93C8-44D1-B534-22BDD5BAB43B}" type="parTrans" cxnId="{685CFD73-9446-481B-B0F0-4B280F417C35}">
      <dgm:prSet/>
      <dgm:spPr/>
      <dgm:t>
        <a:bodyPr/>
        <a:lstStyle/>
        <a:p>
          <a:endParaRPr lang="en-US" sz="2400">
            <a:latin typeface="Bernard MT Condensed" pitchFamily="18" charset="0"/>
          </a:endParaRPr>
        </a:p>
      </dgm:t>
    </dgm:pt>
    <dgm:pt modelId="{8C00F83D-1C4B-49BA-B6D8-141A9A02F5BC}" type="sibTrans" cxnId="{685CFD73-9446-481B-B0F0-4B280F417C35}">
      <dgm:prSet/>
      <dgm:spPr/>
      <dgm:t>
        <a:bodyPr/>
        <a:lstStyle/>
        <a:p>
          <a:endParaRPr lang="en-US" sz="2400">
            <a:latin typeface="Bernard MT Condensed" pitchFamily="18" charset="0"/>
          </a:endParaRPr>
        </a:p>
      </dgm:t>
    </dgm:pt>
    <dgm:pt modelId="{70C8F345-9B80-4DC9-B7ED-53A2528A0476}">
      <dgm:prSet custT="1"/>
      <dgm:spPr/>
      <dgm:t>
        <a:bodyPr/>
        <a:lstStyle/>
        <a:p>
          <a:pPr rtl="0"/>
          <a:r>
            <a:rPr lang="en-US" sz="2400" dirty="0" err="1" smtClean="0">
              <a:solidFill>
                <a:srgbClr val="00FF00"/>
              </a:solidFill>
              <a:latin typeface="Bernard MT Condensed" pitchFamily="18" charset="0"/>
            </a:rPr>
            <a:t>Baginda</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mengharapkan</a:t>
          </a:r>
          <a:r>
            <a:rPr lang="en-US" sz="2400" dirty="0" smtClean="0">
              <a:solidFill>
                <a:srgbClr val="00FF00"/>
              </a:solidFill>
              <a:latin typeface="Bernard MT Condensed" pitchFamily="18" charset="0"/>
            </a:rPr>
            <a:t> agar </a:t>
          </a:r>
          <a:r>
            <a:rPr lang="en-US" sz="2400" dirty="0" err="1" smtClean="0">
              <a:solidFill>
                <a:srgbClr val="00FF00"/>
              </a:solidFill>
              <a:latin typeface="Bernard MT Condensed" pitchFamily="18" charset="0"/>
            </a:rPr>
            <a:t>mereka</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terus</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dapat</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melakukan</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kebaikan</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dan</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menta’ati</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perintah</a:t>
          </a:r>
          <a:r>
            <a:rPr lang="en-US" sz="2400" dirty="0" smtClean="0">
              <a:solidFill>
                <a:srgbClr val="00FF00"/>
              </a:solidFill>
              <a:latin typeface="Bernard MT Condensed" pitchFamily="18" charset="0"/>
            </a:rPr>
            <a:t> Allah SWT </a:t>
          </a:r>
          <a:r>
            <a:rPr lang="en-US" sz="2400" dirty="0" err="1" smtClean="0">
              <a:solidFill>
                <a:srgbClr val="00FF00"/>
              </a:solidFill>
              <a:latin typeface="Bernard MT Condensed" pitchFamily="18" charset="0"/>
            </a:rPr>
            <a:t>serta</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memperoleh</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kesejahteraan</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di</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dunia</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dan</a:t>
          </a:r>
          <a:r>
            <a:rPr lang="en-US" sz="2400" dirty="0" smtClean="0">
              <a:solidFill>
                <a:srgbClr val="00FF00"/>
              </a:solidFill>
              <a:latin typeface="Bernard MT Condensed" pitchFamily="18" charset="0"/>
            </a:rPr>
            <a:t> </a:t>
          </a:r>
          <a:r>
            <a:rPr lang="en-US" sz="2400" dirty="0" err="1" smtClean="0">
              <a:solidFill>
                <a:srgbClr val="00FF00"/>
              </a:solidFill>
              <a:latin typeface="Bernard MT Condensed" pitchFamily="18" charset="0"/>
            </a:rPr>
            <a:t>akhirat</a:t>
          </a:r>
          <a:r>
            <a:rPr lang="en-US" sz="2400" dirty="0" smtClean="0">
              <a:solidFill>
                <a:srgbClr val="00FF00"/>
              </a:solidFill>
              <a:latin typeface="Bernard MT Condensed" pitchFamily="18" charset="0"/>
            </a:rPr>
            <a:t>.</a:t>
          </a:r>
          <a:endParaRPr lang="en-US" sz="2400" dirty="0">
            <a:solidFill>
              <a:srgbClr val="00FF00"/>
            </a:solidFill>
            <a:latin typeface="Bernard MT Condensed" pitchFamily="18" charset="0"/>
          </a:endParaRPr>
        </a:p>
      </dgm:t>
    </dgm:pt>
    <dgm:pt modelId="{54D658F3-71E3-4A5A-B184-19E5685AD399}" type="parTrans" cxnId="{01A4D9CC-3324-4907-809E-FFF749E85B32}">
      <dgm:prSet/>
      <dgm:spPr/>
      <dgm:t>
        <a:bodyPr/>
        <a:lstStyle/>
        <a:p>
          <a:endParaRPr lang="en-US" sz="2400">
            <a:latin typeface="Bernard MT Condensed" pitchFamily="18" charset="0"/>
          </a:endParaRPr>
        </a:p>
      </dgm:t>
    </dgm:pt>
    <dgm:pt modelId="{521D6C58-3778-4F12-B78B-D4BCF91B5713}" type="sibTrans" cxnId="{01A4D9CC-3324-4907-809E-FFF749E85B32}">
      <dgm:prSet/>
      <dgm:spPr/>
      <dgm:t>
        <a:bodyPr/>
        <a:lstStyle/>
        <a:p>
          <a:endParaRPr lang="en-US" sz="2400">
            <a:latin typeface="Bernard MT Condensed" pitchFamily="18" charset="0"/>
          </a:endParaRPr>
        </a:p>
      </dgm:t>
    </dgm:pt>
    <dgm:pt modelId="{9AB8AE4B-D600-4621-9A42-DA6032671F34}">
      <dgm:prSet custT="1"/>
      <dgm:spPr/>
      <dgm:t>
        <a:bodyPr/>
        <a:lstStyle/>
        <a:p>
          <a:pPr rtl="0"/>
          <a:r>
            <a:rPr lang="en-US" sz="2400" dirty="0" err="1" smtClean="0">
              <a:solidFill>
                <a:srgbClr val="0000FF"/>
              </a:solidFill>
              <a:latin typeface="Bernard MT Condensed" pitchFamily="18" charset="0"/>
            </a:rPr>
            <a:t>baginda</a:t>
          </a:r>
          <a:r>
            <a:rPr lang="en-US" sz="2400" dirty="0" smtClean="0">
              <a:solidFill>
                <a:srgbClr val="0000FF"/>
              </a:solidFill>
              <a:latin typeface="Bernard MT Condensed" pitchFamily="18" charset="0"/>
            </a:rPr>
            <a:t> SAW </a:t>
          </a:r>
          <a:r>
            <a:rPr lang="en-US" sz="2400" dirty="0" err="1" smtClean="0">
              <a:solidFill>
                <a:srgbClr val="0000FF"/>
              </a:solidFill>
              <a:latin typeface="Bernard MT Condensed" pitchFamily="18" charset="0"/>
            </a:rPr>
            <a:t>sering</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melakukan</a:t>
          </a:r>
          <a:r>
            <a:rPr lang="en-US" sz="2400" dirty="0" smtClean="0">
              <a:solidFill>
                <a:srgbClr val="0000FF"/>
              </a:solidFill>
              <a:latin typeface="Bernard MT Condensed" pitchFamily="18" charset="0"/>
            </a:rPr>
            <a:t> </a:t>
          </a:r>
          <a:r>
            <a:rPr lang="en-US" sz="2400" i="1" dirty="0" smtClean="0">
              <a:solidFill>
                <a:srgbClr val="0000FF"/>
              </a:solidFill>
              <a:latin typeface="Bernard MT Condensed" pitchFamily="18" charset="0"/>
            </a:rPr>
            <a:t>‘</a:t>
          </a:r>
          <a:r>
            <a:rPr lang="en-US" sz="2400" i="1" dirty="0" err="1" smtClean="0">
              <a:solidFill>
                <a:srgbClr val="0000FF"/>
              </a:solidFill>
              <a:latin typeface="Bernard MT Condensed" pitchFamily="18" charset="0"/>
            </a:rPr>
            <a:t>uzlah</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ke</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Gua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Hira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bagi</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mencari</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visi</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bagaimana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seharusnya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membangun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masyarakatnya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ketika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itu</a:t>
          </a:r>
          <a:r>
            <a:rPr lang="en-US" sz="2400" dirty="0" smtClean="0">
              <a:solidFill>
                <a:srgbClr val="0000FF"/>
              </a:solidFill>
              <a:latin typeface="Bernard MT Condensed" pitchFamily="18" charset="0"/>
            </a:rPr>
            <a:t> yang </a:t>
          </a:r>
          <a:r>
            <a:rPr lang="en-US" sz="2400" dirty="0" err="1" smtClean="0">
              <a:solidFill>
                <a:srgbClr val="0000FF"/>
              </a:solidFill>
              <a:latin typeface="Bernard MT Condensed" pitchFamily="18" charset="0"/>
            </a:rPr>
            <a:t>masih</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menyembah</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berhala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melakukan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pembunuhan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antara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kabilah</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saling</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berdendam</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merendahkan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martabat</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wanita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dan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tidak</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mempunyai</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visi</a:t>
          </a:r>
          <a:r>
            <a:rPr lang="en-US" sz="2400" dirty="0" smtClean="0">
              <a:solidFill>
                <a:srgbClr val="0000FF"/>
              </a:solidFill>
              <a:latin typeface="Bernard MT Condensed" pitchFamily="18" charset="0"/>
            </a:rPr>
            <a:t> yang </a:t>
          </a:r>
          <a:r>
            <a:rPr lang="en-US" sz="2400" dirty="0" err="1" smtClean="0">
              <a:solidFill>
                <a:srgbClr val="0000FF"/>
              </a:solidFill>
              <a:latin typeface="Bernard MT Condensed" pitchFamily="18" charset="0"/>
            </a:rPr>
            <a:t>membawa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manusia</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ke</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arah</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kebaikan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dan</a:t>
          </a:r>
          <a:r>
            <a:rPr lang="en-US" sz="2400" dirty="0" smtClean="0">
              <a:solidFill>
                <a:srgbClr val="0000FF"/>
              </a:solidFill>
              <a:latin typeface="Bernard MT Condensed" pitchFamily="18" charset="0"/>
            </a:rPr>
            <a:t> </a:t>
          </a:r>
          <a:r>
            <a:rPr lang="en-US" sz="2400" dirty="0" err="1" smtClean="0">
              <a:solidFill>
                <a:srgbClr val="0000FF"/>
              </a:solidFill>
              <a:latin typeface="Bernard MT Condensed" pitchFamily="18" charset="0"/>
            </a:rPr>
            <a:t>kesejahteraan</a:t>
          </a:r>
          <a:r>
            <a:rPr lang="en-US" sz="2400" dirty="0" smtClean="0">
              <a:solidFill>
                <a:srgbClr val="0000FF"/>
              </a:solidFill>
              <a:latin typeface="Bernard MT Condensed" pitchFamily="18" charset="0"/>
            </a:rPr>
            <a:t>. </a:t>
          </a:r>
          <a:endParaRPr lang="en-US" sz="2400" dirty="0">
            <a:solidFill>
              <a:srgbClr val="0000FF"/>
            </a:solidFill>
            <a:latin typeface="Bernard MT Condensed" pitchFamily="18" charset="0"/>
          </a:endParaRPr>
        </a:p>
      </dgm:t>
    </dgm:pt>
    <dgm:pt modelId="{C0373F43-4DB3-4BA6-9200-34840BC50CEE}" type="parTrans" cxnId="{0D5CFE81-5A86-4458-A3D6-C283BEFFB942}">
      <dgm:prSet/>
      <dgm:spPr/>
      <dgm:t>
        <a:bodyPr/>
        <a:lstStyle/>
        <a:p>
          <a:endParaRPr lang="en-US" sz="2400">
            <a:latin typeface="Bernard MT Condensed" pitchFamily="18" charset="0"/>
          </a:endParaRPr>
        </a:p>
      </dgm:t>
    </dgm:pt>
    <dgm:pt modelId="{953D898A-3A73-4892-984C-AA4455B62794}" type="sibTrans" cxnId="{0D5CFE81-5A86-4458-A3D6-C283BEFFB942}">
      <dgm:prSet/>
      <dgm:spPr/>
      <dgm:t>
        <a:bodyPr/>
        <a:lstStyle/>
        <a:p>
          <a:endParaRPr lang="en-US" sz="2400">
            <a:latin typeface="Bernard MT Condensed" pitchFamily="18" charset="0"/>
          </a:endParaRPr>
        </a:p>
      </dgm:t>
    </dgm:pt>
    <dgm:pt modelId="{057DF8FB-4F56-4B3B-A407-5523B289EAC0}" type="pres">
      <dgm:prSet presAssocID="{6DFBC7F8-6C04-4455-B019-C25D6F1E4717}" presName="Name0" presStyleCnt="0">
        <dgm:presLayoutVars>
          <dgm:dir/>
          <dgm:animLvl val="lvl"/>
          <dgm:resizeHandles val="exact"/>
        </dgm:presLayoutVars>
      </dgm:prSet>
      <dgm:spPr/>
      <dgm:t>
        <a:bodyPr/>
        <a:lstStyle/>
        <a:p>
          <a:endParaRPr lang="en-US"/>
        </a:p>
      </dgm:t>
    </dgm:pt>
    <dgm:pt modelId="{C1CDD9D4-CCCC-4440-B32F-A58FE776FD0B}" type="pres">
      <dgm:prSet presAssocID="{9AB8AE4B-D600-4621-9A42-DA6032671F34}" presName="boxAndChildren" presStyleCnt="0"/>
      <dgm:spPr/>
    </dgm:pt>
    <dgm:pt modelId="{770E0A8D-263A-47D5-AB30-CCB7A320A925}" type="pres">
      <dgm:prSet presAssocID="{9AB8AE4B-D600-4621-9A42-DA6032671F34}" presName="parentTextBox" presStyleLbl="node1" presStyleIdx="0" presStyleCnt="3"/>
      <dgm:spPr/>
      <dgm:t>
        <a:bodyPr/>
        <a:lstStyle/>
        <a:p>
          <a:endParaRPr lang="en-US"/>
        </a:p>
      </dgm:t>
    </dgm:pt>
    <dgm:pt modelId="{7E4F6FE5-430D-4CD9-A313-BAEB61679030}" type="pres">
      <dgm:prSet presAssocID="{521D6C58-3778-4F12-B78B-D4BCF91B5713}" presName="sp" presStyleCnt="0"/>
      <dgm:spPr/>
    </dgm:pt>
    <dgm:pt modelId="{11E7FCDA-958A-472E-B99D-A9F6861FB9A9}" type="pres">
      <dgm:prSet presAssocID="{70C8F345-9B80-4DC9-B7ED-53A2528A0476}" presName="arrowAndChildren" presStyleCnt="0"/>
      <dgm:spPr/>
    </dgm:pt>
    <dgm:pt modelId="{0E567A09-DDCD-4EDD-9472-B9271DCBE1E5}" type="pres">
      <dgm:prSet presAssocID="{70C8F345-9B80-4DC9-B7ED-53A2528A0476}" presName="parentTextArrow" presStyleLbl="node1" presStyleIdx="1" presStyleCnt="3"/>
      <dgm:spPr/>
      <dgm:t>
        <a:bodyPr/>
        <a:lstStyle/>
        <a:p>
          <a:endParaRPr lang="en-US"/>
        </a:p>
      </dgm:t>
    </dgm:pt>
    <dgm:pt modelId="{0F53F161-6ADB-4966-86B4-386CDABC8BF9}" type="pres">
      <dgm:prSet presAssocID="{8C00F83D-1C4B-49BA-B6D8-141A9A02F5BC}" presName="sp" presStyleCnt="0"/>
      <dgm:spPr/>
    </dgm:pt>
    <dgm:pt modelId="{FE49EC42-CB5A-496B-9A62-730C8F6B8FEC}" type="pres">
      <dgm:prSet presAssocID="{B5FFE9B9-A949-4AB7-9849-91D3A7FF5932}" presName="arrowAndChildren" presStyleCnt="0"/>
      <dgm:spPr/>
    </dgm:pt>
    <dgm:pt modelId="{D837B05C-BA56-45FC-96DE-651B7F6462BC}" type="pres">
      <dgm:prSet presAssocID="{B5FFE9B9-A949-4AB7-9849-91D3A7FF5932}" presName="parentTextArrow" presStyleLbl="node1" presStyleIdx="2" presStyleCnt="3"/>
      <dgm:spPr/>
      <dgm:t>
        <a:bodyPr/>
        <a:lstStyle/>
        <a:p>
          <a:endParaRPr lang="en-US"/>
        </a:p>
      </dgm:t>
    </dgm:pt>
  </dgm:ptLst>
  <dgm:cxnLst>
    <dgm:cxn modelId="{A23BAB55-86C2-45B5-9DF1-54D36B4B0FCD}" type="presOf" srcId="{9AB8AE4B-D600-4621-9A42-DA6032671F34}" destId="{770E0A8D-263A-47D5-AB30-CCB7A320A925}" srcOrd="0" destOrd="0" presId="urn:microsoft.com/office/officeart/2005/8/layout/process4"/>
    <dgm:cxn modelId="{B46C0D40-AD6A-4D29-9363-4BC670BDF0EB}" type="presOf" srcId="{6DFBC7F8-6C04-4455-B019-C25D6F1E4717}" destId="{057DF8FB-4F56-4B3B-A407-5523B289EAC0}" srcOrd="0" destOrd="0" presId="urn:microsoft.com/office/officeart/2005/8/layout/process4"/>
    <dgm:cxn modelId="{685CFD73-9446-481B-B0F0-4B280F417C35}" srcId="{6DFBC7F8-6C04-4455-B019-C25D6F1E4717}" destId="{B5FFE9B9-A949-4AB7-9849-91D3A7FF5932}" srcOrd="0" destOrd="0" parTransId="{D27429EE-93C8-44D1-B534-22BDD5BAB43B}" sibTransId="{8C00F83D-1C4B-49BA-B6D8-141A9A02F5BC}"/>
    <dgm:cxn modelId="{922B4DE6-6B89-4E94-877C-A690EB6301C7}" type="presOf" srcId="{70C8F345-9B80-4DC9-B7ED-53A2528A0476}" destId="{0E567A09-DDCD-4EDD-9472-B9271DCBE1E5}" srcOrd="0" destOrd="0" presId="urn:microsoft.com/office/officeart/2005/8/layout/process4"/>
    <dgm:cxn modelId="{01A4D9CC-3324-4907-809E-FFF749E85B32}" srcId="{6DFBC7F8-6C04-4455-B019-C25D6F1E4717}" destId="{70C8F345-9B80-4DC9-B7ED-53A2528A0476}" srcOrd="1" destOrd="0" parTransId="{54D658F3-71E3-4A5A-B184-19E5685AD399}" sibTransId="{521D6C58-3778-4F12-B78B-D4BCF91B5713}"/>
    <dgm:cxn modelId="{3F1092FF-6E52-47F8-BFE4-6B687686E5FF}" type="presOf" srcId="{B5FFE9B9-A949-4AB7-9849-91D3A7FF5932}" destId="{D837B05C-BA56-45FC-96DE-651B7F6462BC}" srcOrd="0" destOrd="0" presId="urn:microsoft.com/office/officeart/2005/8/layout/process4"/>
    <dgm:cxn modelId="{0D5CFE81-5A86-4458-A3D6-C283BEFFB942}" srcId="{6DFBC7F8-6C04-4455-B019-C25D6F1E4717}" destId="{9AB8AE4B-D600-4621-9A42-DA6032671F34}" srcOrd="2" destOrd="0" parTransId="{C0373F43-4DB3-4BA6-9200-34840BC50CEE}" sibTransId="{953D898A-3A73-4892-984C-AA4455B62794}"/>
    <dgm:cxn modelId="{3C2132B8-F8C9-49DF-9FCE-2E0D8C9623D9}" type="presParOf" srcId="{057DF8FB-4F56-4B3B-A407-5523B289EAC0}" destId="{C1CDD9D4-CCCC-4440-B32F-A58FE776FD0B}" srcOrd="0" destOrd="0" presId="urn:microsoft.com/office/officeart/2005/8/layout/process4"/>
    <dgm:cxn modelId="{43C9B884-4208-46F2-B181-07CEE5A3FA86}" type="presParOf" srcId="{C1CDD9D4-CCCC-4440-B32F-A58FE776FD0B}" destId="{770E0A8D-263A-47D5-AB30-CCB7A320A925}" srcOrd="0" destOrd="0" presId="urn:microsoft.com/office/officeart/2005/8/layout/process4"/>
    <dgm:cxn modelId="{FDE13EDA-B139-4B0D-A5C9-DB69514634EC}" type="presParOf" srcId="{057DF8FB-4F56-4B3B-A407-5523B289EAC0}" destId="{7E4F6FE5-430D-4CD9-A313-BAEB61679030}" srcOrd="1" destOrd="0" presId="urn:microsoft.com/office/officeart/2005/8/layout/process4"/>
    <dgm:cxn modelId="{69BB80B0-CF31-47F7-9EE6-7C5F77087D56}" type="presParOf" srcId="{057DF8FB-4F56-4B3B-A407-5523B289EAC0}" destId="{11E7FCDA-958A-472E-B99D-A9F6861FB9A9}" srcOrd="2" destOrd="0" presId="urn:microsoft.com/office/officeart/2005/8/layout/process4"/>
    <dgm:cxn modelId="{47559F42-9A94-4CFB-812F-B8714EE63D13}" type="presParOf" srcId="{11E7FCDA-958A-472E-B99D-A9F6861FB9A9}" destId="{0E567A09-DDCD-4EDD-9472-B9271DCBE1E5}" srcOrd="0" destOrd="0" presId="urn:microsoft.com/office/officeart/2005/8/layout/process4"/>
    <dgm:cxn modelId="{58C2E488-883E-4E20-BF21-19851720431D}" type="presParOf" srcId="{057DF8FB-4F56-4B3B-A407-5523B289EAC0}" destId="{0F53F161-6ADB-4966-86B4-386CDABC8BF9}" srcOrd="3" destOrd="0" presId="urn:microsoft.com/office/officeart/2005/8/layout/process4"/>
    <dgm:cxn modelId="{D65F9F8C-0A84-40CB-B495-BCBB39E43644}" type="presParOf" srcId="{057DF8FB-4F56-4B3B-A407-5523B289EAC0}" destId="{FE49EC42-CB5A-496B-9A62-730C8F6B8FEC}" srcOrd="4" destOrd="0" presId="urn:microsoft.com/office/officeart/2005/8/layout/process4"/>
    <dgm:cxn modelId="{F0D7EB47-5CC1-40CA-8B8B-1330BC875B64}" type="presParOf" srcId="{FE49EC42-CB5A-496B-9A62-730C8F6B8FEC}" destId="{D837B05C-BA56-45FC-96DE-651B7F6462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C473B3-0E37-4C2C-915E-21DE8C423A23}" type="doc">
      <dgm:prSet loTypeId="urn:microsoft.com/office/officeart/2005/8/layout/vProcess5" loCatId="process" qsTypeId="urn:microsoft.com/office/officeart/2005/8/quickstyle/3d8" qsCatId="3D" csTypeId="urn:microsoft.com/office/officeart/2005/8/colors/colorful2" csCatId="colorful"/>
      <dgm:spPr/>
      <dgm:t>
        <a:bodyPr/>
        <a:lstStyle/>
        <a:p>
          <a:endParaRPr lang="en-US"/>
        </a:p>
      </dgm:t>
    </dgm:pt>
    <dgm:pt modelId="{D35270A2-B59B-47CD-8666-1E984F9E2A8A}">
      <dgm:prSet custT="1"/>
      <dgm:spPr/>
      <dgm:t>
        <a:bodyPr/>
        <a:lstStyle/>
        <a:p>
          <a:pPr algn="ctr" rtl="0"/>
          <a:r>
            <a:rPr lang="en-US" sz="2400" dirty="0" err="1" smtClean="0"/>
            <a:t>Bagi</a:t>
          </a:r>
          <a:r>
            <a:rPr lang="en-US" sz="2400" dirty="0" smtClean="0"/>
            <a:t> </a:t>
          </a:r>
          <a:r>
            <a:rPr lang="en-US" sz="2400" dirty="0" err="1" smtClean="0"/>
            <a:t>melengkapkan</a:t>
          </a:r>
          <a:r>
            <a:rPr lang="en-US" sz="2400" dirty="0" smtClean="0"/>
            <a:t> </a:t>
          </a:r>
          <a:r>
            <a:rPr lang="en-US" sz="2400" dirty="0" err="1" smtClean="0"/>
            <a:t>tugas</a:t>
          </a:r>
          <a:r>
            <a:rPr lang="en-US" sz="2400" dirty="0" smtClean="0"/>
            <a:t> </a:t>
          </a:r>
          <a:r>
            <a:rPr lang="en-US" sz="2400" dirty="0" err="1" smtClean="0"/>
            <a:t>agung</a:t>
          </a:r>
          <a:r>
            <a:rPr lang="en-US" sz="2400" dirty="0" smtClean="0"/>
            <a:t> </a:t>
          </a:r>
          <a:r>
            <a:rPr lang="en-US" sz="2400" dirty="0" err="1" smtClean="0"/>
            <a:t>ini</a:t>
          </a:r>
          <a:r>
            <a:rPr lang="en-US" sz="2400" dirty="0" smtClean="0"/>
            <a:t>, </a:t>
          </a:r>
          <a:r>
            <a:rPr lang="en-US" sz="2400" dirty="0" err="1" smtClean="0"/>
            <a:t>maka</a:t>
          </a:r>
          <a:r>
            <a:rPr lang="en-US" sz="2400" dirty="0" smtClean="0"/>
            <a:t> </a:t>
          </a:r>
          <a:r>
            <a:rPr lang="en-US" sz="2400" dirty="0" err="1" smtClean="0"/>
            <a:t>Nabi</a:t>
          </a:r>
          <a:r>
            <a:rPr lang="en-US" sz="2400" dirty="0" smtClean="0"/>
            <a:t> Muhammad SAW </a:t>
          </a:r>
          <a:r>
            <a:rPr lang="en-US" sz="2400" dirty="0" err="1" smtClean="0"/>
            <a:t>meletakkan</a:t>
          </a:r>
          <a:r>
            <a:rPr lang="en-US" sz="2400" dirty="0" smtClean="0"/>
            <a:t> </a:t>
          </a:r>
          <a:r>
            <a:rPr lang="en-US" sz="2400" dirty="0" err="1" smtClean="0"/>
            <a:t>misi</a:t>
          </a:r>
          <a:r>
            <a:rPr lang="en-US" sz="2400" dirty="0" smtClean="0"/>
            <a:t> yang </a:t>
          </a:r>
          <a:r>
            <a:rPr lang="en-US" sz="2400" dirty="0" err="1" smtClean="0"/>
            <a:t>komprehensif</a:t>
          </a:r>
          <a:r>
            <a:rPr lang="en-US" sz="2400" dirty="0" smtClean="0"/>
            <a:t>. </a:t>
          </a:r>
          <a:endParaRPr lang="en-US" sz="2400" dirty="0"/>
        </a:p>
      </dgm:t>
    </dgm:pt>
    <dgm:pt modelId="{B4CF1B36-87A4-45F4-84D0-76D0F6851622}" type="parTrans" cxnId="{9FCA19C2-F78F-4ADC-AD65-26CA16A2876B}">
      <dgm:prSet/>
      <dgm:spPr/>
      <dgm:t>
        <a:bodyPr/>
        <a:lstStyle/>
        <a:p>
          <a:pPr algn="ctr"/>
          <a:endParaRPr lang="en-US" sz="2400"/>
        </a:p>
      </dgm:t>
    </dgm:pt>
    <dgm:pt modelId="{F702E15E-A359-4719-BB45-6E2A1110ACB6}" type="sibTrans" cxnId="{9FCA19C2-F78F-4ADC-AD65-26CA16A2876B}">
      <dgm:prSet custT="1"/>
      <dgm:spPr/>
      <dgm:t>
        <a:bodyPr/>
        <a:lstStyle/>
        <a:p>
          <a:pPr algn="ctr"/>
          <a:endParaRPr lang="en-US" sz="2400"/>
        </a:p>
      </dgm:t>
    </dgm:pt>
    <dgm:pt modelId="{BA153B7A-9A61-44FA-A86D-0D445C214F8A}">
      <dgm:prSet custT="1"/>
      <dgm:spPr/>
      <dgm:t>
        <a:bodyPr/>
        <a:lstStyle/>
        <a:p>
          <a:pPr algn="ctr" rtl="0"/>
          <a:r>
            <a:rPr lang="en-US" sz="2400" dirty="0" err="1" smtClean="0"/>
            <a:t>Baginda</a:t>
          </a:r>
          <a:r>
            <a:rPr lang="en-US" sz="2400" dirty="0" smtClean="0"/>
            <a:t> </a:t>
          </a:r>
          <a:r>
            <a:rPr lang="en-US" sz="2400" dirty="0" err="1" smtClean="0"/>
            <a:t>merenung</a:t>
          </a:r>
          <a:r>
            <a:rPr lang="en-US" sz="2400" dirty="0" smtClean="0"/>
            <a:t> </a:t>
          </a:r>
          <a:r>
            <a:rPr lang="en-US" sz="2400" dirty="0" err="1" smtClean="0"/>
            <a:t>kembali</a:t>
          </a:r>
          <a:r>
            <a:rPr lang="en-US" sz="2400" dirty="0" smtClean="0"/>
            <a:t> </a:t>
          </a:r>
          <a:r>
            <a:rPr lang="en-US" sz="2400" dirty="0" err="1" smtClean="0"/>
            <a:t>tanggungjawab</a:t>
          </a:r>
          <a:r>
            <a:rPr lang="en-US" sz="2400" dirty="0" smtClean="0"/>
            <a:t> </a:t>
          </a:r>
          <a:r>
            <a:rPr lang="en-US" sz="2400" dirty="0" err="1" smtClean="0"/>
            <a:t>berat</a:t>
          </a:r>
          <a:r>
            <a:rPr lang="en-US" sz="2400" dirty="0" smtClean="0"/>
            <a:t> yang </a:t>
          </a:r>
          <a:r>
            <a:rPr lang="en-US" sz="2400" dirty="0" err="1" smtClean="0"/>
            <a:t>harus</a:t>
          </a:r>
          <a:r>
            <a:rPr lang="en-US" sz="2400" dirty="0" smtClean="0"/>
            <a:t> </a:t>
          </a:r>
          <a:r>
            <a:rPr lang="en-US" sz="2400" dirty="0" err="1" smtClean="0"/>
            <a:t>dipikulnya</a:t>
          </a:r>
          <a:r>
            <a:rPr lang="en-US" sz="2400" dirty="0" smtClean="0"/>
            <a:t> </a:t>
          </a:r>
          <a:r>
            <a:rPr lang="en-US" sz="2400" dirty="0" err="1" smtClean="0"/>
            <a:t>apabila</a:t>
          </a:r>
          <a:r>
            <a:rPr lang="en-US" sz="2400" dirty="0" smtClean="0"/>
            <a:t> </a:t>
          </a:r>
          <a:r>
            <a:rPr lang="en-US" sz="2400" dirty="0" err="1" smtClean="0"/>
            <a:t>berlaku</a:t>
          </a:r>
          <a:r>
            <a:rPr lang="en-US" sz="2400" dirty="0" smtClean="0"/>
            <a:t> </a:t>
          </a:r>
          <a:r>
            <a:rPr lang="en-US" sz="2400" dirty="0" err="1" smtClean="0"/>
            <a:t>kerosakan</a:t>
          </a:r>
          <a:r>
            <a:rPr lang="en-US" sz="2400" dirty="0" smtClean="0"/>
            <a:t> </a:t>
          </a:r>
          <a:r>
            <a:rPr lang="en-US" sz="2400" dirty="0" err="1" smtClean="0"/>
            <a:t>dan</a:t>
          </a:r>
          <a:r>
            <a:rPr lang="en-US" sz="2400" dirty="0" smtClean="0"/>
            <a:t> </a:t>
          </a:r>
          <a:r>
            <a:rPr lang="en-US" sz="2400" dirty="0" err="1" smtClean="0"/>
            <a:t>kehancuran</a:t>
          </a:r>
          <a:r>
            <a:rPr lang="en-US" sz="2400" dirty="0" smtClean="0"/>
            <a:t> </a:t>
          </a:r>
          <a:r>
            <a:rPr lang="en-US" sz="2400" dirty="0" err="1" smtClean="0"/>
            <a:t>masyarakat</a:t>
          </a:r>
          <a:r>
            <a:rPr lang="en-US" sz="2400" dirty="0" smtClean="0"/>
            <a:t> </a:t>
          </a:r>
          <a:r>
            <a:rPr lang="en-US" sz="2400" dirty="0" err="1" smtClean="0"/>
            <a:t>pada</a:t>
          </a:r>
          <a:r>
            <a:rPr lang="en-US" sz="2400" dirty="0" smtClean="0"/>
            <a:t> </a:t>
          </a:r>
          <a:r>
            <a:rPr lang="en-US" sz="2400" dirty="0" err="1" smtClean="0"/>
            <a:t>masa</a:t>
          </a:r>
          <a:r>
            <a:rPr lang="en-US" sz="2400" dirty="0" smtClean="0"/>
            <a:t> </a:t>
          </a:r>
          <a:r>
            <a:rPr lang="en-US" sz="2400" dirty="0" err="1" smtClean="0"/>
            <a:t>tersebut</a:t>
          </a:r>
          <a:r>
            <a:rPr lang="en-US" sz="2400" dirty="0" smtClean="0"/>
            <a:t> </a:t>
          </a:r>
          <a:r>
            <a:rPr lang="en-US" sz="2400" dirty="0" err="1" smtClean="0"/>
            <a:t>di</a:t>
          </a:r>
          <a:r>
            <a:rPr lang="en-US" sz="2400" dirty="0" smtClean="0"/>
            <a:t> </a:t>
          </a:r>
          <a:r>
            <a:rPr lang="en-US" sz="2400" dirty="0" err="1" smtClean="0"/>
            <a:t>samping</a:t>
          </a:r>
          <a:r>
            <a:rPr lang="en-US" sz="2400" dirty="0" smtClean="0"/>
            <a:t> </a:t>
          </a:r>
          <a:r>
            <a:rPr lang="en-US" sz="2400" dirty="0" err="1" smtClean="0"/>
            <a:t>memikirkan</a:t>
          </a:r>
          <a:r>
            <a:rPr lang="en-US" sz="2400" dirty="0" smtClean="0"/>
            <a:t> </a:t>
          </a:r>
          <a:r>
            <a:rPr lang="en-US" sz="2400" dirty="0" err="1" smtClean="0"/>
            <a:t>cara</a:t>
          </a:r>
          <a:r>
            <a:rPr lang="en-US" sz="2400" dirty="0" smtClean="0"/>
            <a:t> </a:t>
          </a:r>
          <a:r>
            <a:rPr lang="en-US" sz="2400" dirty="0" err="1" smtClean="0"/>
            <a:t>mengatasi</a:t>
          </a:r>
          <a:r>
            <a:rPr lang="en-US" sz="2400" dirty="0" smtClean="0"/>
            <a:t> </a:t>
          </a:r>
          <a:r>
            <a:rPr lang="en-US" sz="2400" dirty="0" err="1" smtClean="0"/>
            <a:t>masalah</a:t>
          </a:r>
          <a:r>
            <a:rPr lang="en-US" sz="2400" dirty="0" smtClean="0"/>
            <a:t> yang </a:t>
          </a:r>
          <a:r>
            <a:rPr lang="en-US" sz="2400" dirty="0" err="1" smtClean="0"/>
            <a:t>berlaku</a:t>
          </a:r>
          <a:r>
            <a:rPr lang="en-US" sz="2400" dirty="0" smtClean="0"/>
            <a:t>.</a:t>
          </a:r>
          <a:endParaRPr lang="en-US" sz="2400" dirty="0"/>
        </a:p>
      </dgm:t>
    </dgm:pt>
    <dgm:pt modelId="{69DB31EC-D1B3-4E11-9B78-E5C7B7B18E8C}" type="parTrans" cxnId="{860765D6-8898-4942-B92B-88EEADA50302}">
      <dgm:prSet/>
      <dgm:spPr/>
      <dgm:t>
        <a:bodyPr/>
        <a:lstStyle/>
        <a:p>
          <a:pPr algn="ctr"/>
          <a:endParaRPr lang="en-US" sz="2400"/>
        </a:p>
      </dgm:t>
    </dgm:pt>
    <dgm:pt modelId="{35F7A768-F206-47DE-BAD4-42B714398A29}" type="sibTrans" cxnId="{860765D6-8898-4942-B92B-88EEADA50302}">
      <dgm:prSet custT="1"/>
      <dgm:spPr/>
      <dgm:t>
        <a:bodyPr/>
        <a:lstStyle/>
        <a:p>
          <a:pPr algn="ctr"/>
          <a:endParaRPr lang="en-US" sz="2400"/>
        </a:p>
      </dgm:t>
    </dgm:pt>
    <dgm:pt modelId="{EE19857A-EDDF-43BD-B542-C356A2E8CD45}">
      <dgm:prSet custT="1"/>
      <dgm:spPr/>
      <dgm:t>
        <a:bodyPr/>
        <a:lstStyle/>
        <a:p>
          <a:pPr algn="ctr" rtl="0"/>
          <a:r>
            <a:rPr lang="en-US" sz="2400" dirty="0" err="1" smtClean="0"/>
            <a:t>Namun</a:t>
          </a:r>
          <a:r>
            <a:rPr lang="en-US" sz="2400" dirty="0" smtClean="0"/>
            <a:t>, </a:t>
          </a:r>
          <a:r>
            <a:rPr lang="en-US" sz="2400" dirty="0" err="1" smtClean="0"/>
            <a:t>apabila</a:t>
          </a:r>
          <a:r>
            <a:rPr lang="en-US" sz="2400" dirty="0" smtClean="0"/>
            <a:t> </a:t>
          </a:r>
          <a:r>
            <a:rPr lang="en-US" sz="2400" dirty="0" err="1" smtClean="0"/>
            <a:t>mereka</a:t>
          </a:r>
          <a:r>
            <a:rPr lang="en-US" sz="2400" dirty="0" smtClean="0"/>
            <a:t> </a:t>
          </a:r>
          <a:r>
            <a:rPr lang="en-US" sz="2400" dirty="0" err="1" smtClean="0"/>
            <a:t>semakin</a:t>
          </a:r>
          <a:r>
            <a:rPr lang="en-US" sz="2400" dirty="0" smtClean="0"/>
            <a:t> </a:t>
          </a:r>
          <a:r>
            <a:rPr lang="en-US" sz="2400" dirty="0" err="1" smtClean="0"/>
            <a:t>melampaui</a:t>
          </a:r>
          <a:r>
            <a:rPr lang="en-US" sz="2400" dirty="0" smtClean="0"/>
            <a:t> </a:t>
          </a:r>
          <a:r>
            <a:rPr lang="en-US" sz="2400" dirty="0" err="1" smtClean="0"/>
            <a:t>batas</a:t>
          </a:r>
          <a:r>
            <a:rPr lang="en-US" sz="2400" dirty="0" smtClean="0"/>
            <a:t>, </a:t>
          </a:r>
          <a:r>
            <a:rPr lang="en-US" sz="2400" dirty="0" err="1" smtClean="0"/>
            <a:t>Rasulullah</a:t>
          </a:r>
          <a:r>
            <a:rPr lang="en-US" sz="2400" dirty="0" smtClean="0"/>
            <a:t> SAW </a:t>
          </a:r>
          <a:r>
            <a:rPr lang="en-US" sz="2400" dirty="0" err="1" smtClean="0"/>
            <a:t>terpaksa</a:t>
          </a:r>
          <a:r>
            <a:rPr lang="en-US" sz="2400" dirty="0" smtClean="0"/>
            <a:t> </a:t>
          </a:r>
          <a:r>
            <a:rPr lang="en-US" sz="2400" dirty="0" err="1" smtClean="0"/>
            <a:t>membina</a:t>
          </a:r>
          <a:r>
            <a:rPr lang="en-US" sz="2400" dirty="0" smtClean="0"/>
            <a:t> </a:t>
          </a:r>
          <a:r>
            <a:rPr lang="en-US" sz="2400" dirty="0" err="1" smtClean="0"/>
            <a:t>perpaduan</a:t>
          </a:r>
          <a:r>
            <a:rPr lang="en-US" sz="2400" dirty="0" smtClean="0"/>
            <a:t> </a:t>
          </a:r>
          <a:r>
            <a:rPr lang="en-US" sz="2400" dirty="0" err="1" smtClean="0"/>
            <a:t>dalam</a:t>
          </a:r>
          <a:r>
            <a:rPr lang="en-US" sz="2400" dirty="0" smtClean="0"/>
            <a:t> </a:t>
          </a:r>
          <a:r>
            <a:rPr lang="en-US" sz="2400" dirty="0" err="1" smtClean="0"/>
            <a:t>kalangan</a:t>
          </a:r>
          <a:r>
            <a:rPr lang="en-US" sz="2400" dirty="0" smtClean="0"/>
            <a:t> </a:t>
          </a:r>
          <a:r>
            <a:rPr lang="en-US" sz="2400" dirty="0" err="1" smtClean="0"/>
            <a:t>masyarakat</a:t>
          </a:r>
          <a:r>
            <a:rPr lang="en-US" sz="2400" dirty="0" smtClean="0"/>
            <a:t>. </a:t>
          </a:r>
          <a:endParaRPr lang="en-US" sz="2400" dirty="0"/>
        </a:p>
      </dgm:t>
    </dgm:pt>
    <dgm:pt modelId="{E5FD63A8-3805-4105-9F33-0149F0A75779}" type="parTrans" cxnId="{E00FED7E-CA85-40A5-BBFA-9AF58ED4A0A0}">
      <dgm:prSet/>
      <dgm:spPr/>
      <dgm:t>
        <a:bodyPr/>
        <a:lstStyle/>
        <a:p>
          <a:pPr algn="ctr"/>
          <a:endParaRPr lang="en-US" sz="2400"/>
        </a:p>
      </dgm:t>
    </dgm:pt>
    <dgm:pt modelId="{6760DF45-526F-4A55-B27C-141443D95556}" type="sibTrans" cxnId="{E00FED7E-CA85-40A5-BBFA-9AF58ED4A0A0}">
      <dgm:prSet custT="1"/>
      <dgm:spPr/>
      <dgm:t>
        <a:bodyPr/>
        <a:lstStyle/>
        <a:p>
          <a:pPr algn="ctr"/>
          <a:endParaRPr lang="en-US" sz="2400"/>
        </a:p>
      </dgm:t>
    </dgm:pt>
    <dgm:pt modelId="{4DFCCD2A-613E-4E53-99C7-FC422F4045EF}">
      <dgm:prSet custT="1"/>
      <dgm:spPr/>
      <dgm:t>
        <a:bodyPr/>
        <a:lstStyle/>
        <a:p>
          <a:pPr algn="ctr" rtl="0"/>
          <a:r>
            <a:rPr lang="en-US" sz="2400" dirty="0" smtClean="0"/>
            <a:t>Usaha yang paling </a:t>
          </a:r>
          <a:r>
            <a:rPr lang="en-US" sz="2400" dirty="0" err="1" smtClean="0"/>
            <a:t>berat</a:t>
          </a:r>
          <a:r>
            <a:rPr lang="en-US" sz="2400" dirty="0" smtClean="0"/>
            <a:t> </a:t>
          </a:r>
          <a:r>
            <a:rPr lang="en-US" sz="2400" dirty="0" err="1" smtClean="0"/>
            <a:t>adalah</a:t>
          </a:r>
          <a:r>
            <a:rPr lang="en-US" sz="2400" dirty="0" smtClean="0"/>
            <a:t> </a:t>
          </a:r>
          <a:r>
            <a:rPr lang="en-US" sz="2400" dirty="0" err="1" smtClean="0"/>
            <a:t>menanamkan</a:t>
          </a:r>
          <a:r>
            <a:rPr lang="en-US" sz="2400" dirty="0" smtClean="0"/>
            <a:t> </a:t>
          </a:r>
          <a:r>
            <a:rPr lang="en-US" sz="2400" dirty="0" err="1" smtClean="0"/>
            <a:t>perasaan</a:t>
          </a:r>
          <a:r>
            <a:rPr lang="en-US" sz="2400" dirty="0" smtClean="0"/>
            <a:t> </a:t>
          </a:r>
          <a:r>
            <a:rPr lang="en-US" sz="2400" dirty="0" err="1" smtClean="0"/>
            <a:t>kasih</a:t>
          </a:r>
          <a:r>
            <a:rPr lang="en-US" sz="2400" dirty="0" smtClean="0"/>
            <a:t> </a:t>
          </a:r>
          <a:r>
            <a:rPr lang="en-US" sz="2400" dirty="0" err="1" smtClean="0"/>
            <a:t>sayang</a:t>
          </a:r>
          <a:r>
            <a:rPr lang="en-US" sz="2400" dirty="0" smtClean="0"/>
            <a:t> </a:t>
          </a:r>
          <a:r>
            <a:rPr lang="en-US" sz="2400" dirty="0" err="1" smtClean="0"/>
            <a:t>sesama</a:t>
          </a:r>
          <a:r>
            <a:rPr lang="en-US" sz="2400" dirty="0" smtClean="0"/>
            <a:t> </a:t>
          </a:r>
          <a:r>
            <a:rPr lang="en-US" sz="2400" dirty="0" err="1" smtClean="0"/>
            <a:t>manusia</a:t>
          </a:r>
          <a:r>
            <a:rPr lang="en-US" sz="2400" dirty="0" smtClean="0"/>
            <a:t> </a:t>
          </a:r>
          <a:r>
            <a:rPr lang="en-US" sz="2400" dirty="0" err="1" smtClean="0"/>
            <a:t>dan</a:t>
          </a:r>
          <a:r>
            <a:rPr lang="en-US" sz="2400" dirty="0" smtClean="0"/>
            <a:t> </a:t>
          </a:r>
          <a:r>
            <a:rPr lang="en-US" sz="2400" dirty="0" err="1" smtClean="0"/>
            <a:t>menjana</a:t>
          </a:r>
          <a:r>
            <a:rPr lang="en-US" sz="2400" dirty="0" smtClean="0"/>
            <a:t> </a:t>
          </a:r>
          <a:r>
            <a:rPr lang="en-US" sz="2400" dirty="0" err="1" smtClean="0"/>
            <a:t>sistem</a:t>
          </a:r>
          <a:r>
            <a:rPr lang="en-US" sz="2400" dirty="0" smtClean="0"/>
            <a:t> </a:t>
          </a:r>
          <a:r>
            <a:rPr lang="en-US" sz="2400" dirty="0" err="1" smtClean="0"/>
            <a:t>perundangan</a:t>
          </a:r>
          <a:r>
            <a:rPr lang="en-US" sz="2400" dirty="0" smtClean="0"/>
            <a:t> yang </a:t>
          </a:r>
          <a:r>
            <a:rPr lang="en-US" sz="2400" dirty="0" err="1" smtClean="0"/>
            <a:t>adil</a:t>
          </a:r>
          <a:r>
            <a:rPr lang="en-US" sz="2400" dirty="0" smtClean="0"/>
            <a:t>.</a:t>
          </a:r>
          <a:endParaRPr lang="en-US" sz="2400" dirty="0"/>
        </a:p>
      </dgm:t>
    </dgm:pt>
    <dgm:pt modelId="{72F8D7E2-817E-48EF-8B70-340FA7FDFFB2}" type="parTrans" cxnId="{69C9BD15-F249-40D8-BB1D-FF28F5197D2E}">
      <dgm:prSet/>
      <dgm:spPr/>
      <dgm:t>
        <a:bodyPr/>
        <a:lstStyle/>
        <a:p>
          <a:pPr algn="ctr"/>
          <a:endParaRPr lang="en-US" sz="2400"/>
        </a:p>
      </dgm:t>
    </dgm:pt>
    <dgm:pt modelId="{41BB344C-5D8B-4A5A-8261-FDF6B052F54E}" type="sibTrans" cxnId="{69C9BD15-F249-40D8-BB1D-FF28F5197D2E}">
      <dgm:prSet/>
      <dgm:spPr/>
      <dgm:t>
        <a:bodyPr/>
        <a:lstStyle/>
        <a:p>
          <a:pPr algn="ctr"/>
          <a:endParaRPr lang="en-US" sz="2400"/>
        </a:p>
      </dgm:t>
    </dgm:pt>
    <dgm:pt modelId="{089D554F-0E68-4090-BE2E-4E45AB5B19D2}" type="pres">
      <dgm:prSet presAssocID="{D6C473B3-0E37-4C2C-915E-21DE8C423A23}" presName="outerComposite" presStyleCnt="0">
        <dgm:presLayoutVars>
          <dgm:chMax val="5"/>
          <dgm:dir/>
          <dgm:resizeHandles val="exact"/>
        </dgm:presLayoutVars>
      </dgm:prSet>
      <dgm:spPr/>
      <dgm:t>
        <a:bodyPr/>
        <a:lstStyle/>
        <a:p>
          <a:endParaRPr lang="en-US"/>
        </a:p>
      </dgm:t>
    </dgm:pt>
    <dgm:pt modelId="{499391EA-3BFB-4438-946B-7F4CF5C46378}" type="pres">
      <dgm:prSet presAssocID="{D6C473B3-0E37-4C2C-915E-21DE8C423A23}" presName="dummyMaxCanvas" presStyleCnt="0">
        <dgm:presLayoutVars/>
      </dgm:prSet>
      <dgm:spPr/>
    </dgm:pt>
    <dgm:pt modelId="{3688AB0C-249E-4C6F-B6D5-723F1543EC43}" type="pres">
      <dgm:prSet presAssocID="{D6C473B3-0E37-4C2C-915E-21DE8C423A23}" presName="FourNodes_1" presStyleLbl="node1" presStyleIdx="0" presStyleCnt="4">
        <dgm:presLayoutVars>
          <dgm:bulletEnabled val="1"/>
        </dgm:presLayoutVars>
      </dgm:prSet>
      <dgm:spPr/>
      <dgm:t>
        <a:bodyPr/>
        <a:lstStyle/>
        <a:p>
          <a:endParaRPr lang="en-US"/>
        </a:p>
      </dgm:t>
    </dgm:pt>
    <dgm:pt modelId="{C3C3305B-97D7-49E5-B30D-D7B492069073}" type="pres">
      <dgm:prSet presAssocID="{D6C473B3-0E37-4C2C-915E-21DE8C423A23}" presName="FourNodes_2" presStyleLbl="node1" presStyleIdx="1" presStyleCnt="4">
        <dgm:presLayoutVars>
          <dgm:bulletEnabled val="1"/>
        </dgm:presLayoutVars>
      </dgm:prSet>
      <dgm:spPr/>
      <dgm:t>
        <a:bodyPr/>
        <a:lstStyle/>
        <a:p>
          <a:endParaRPr lang="en-US"/>
        </a:p>
      </dgm:t>
    </dgm:pt>
    <dgm:pt modelId="{F79CFF76-0C58-4323-8C2F-375EC94BB13C}" type="pres">
      <dgm:prSet presAssocID="{D6C473B3-0E37-4C2C-915E-21DE8C423A23}" presName="FourNodes_3" presStyleLbl="node1" presStyleIdx="2" presStyleCnt="4">
        <dgm:presLayoutVars>
          <dgm:bulletEnabled val="1"/>
        </dgm:presLayoutVars>
      </dgm:prSet>
      <dgm:spPr/>
      <dgm:t>
        <a:bodyPr/>
        <a:lstStyle/>
        <a:p>
          <a:endParaRPr lang="en-US"/>
        </a:p>
      </dgm:t>
    </dgm:pt>
    <dgm:pt modelId="{3DC9A1EB-8286-4F99-89B4-E33FD2E016F6}" type="pres">
      <dgm:prSet presAssocID="{D6C473B3-0E37-4C2C-915E-21DE8C423A23}" presName="FourNodes_4" presStyleLbl="node1" presStyleIdx="3" presStyleCnt="4">
        <dgm:presLayoutVars>
          <dgm:bulletEnabled val="1"/>
        </dgm:presLayoutVars>
      </dgm:prSet>
      <dgm:spPr/>
      <dgm:t>
        <a:bodyPr/>
        <a:lstStyle/>
        <a:p>
          <a:endParaRPr lang="en-US"/>
        </a:p>
      </dgm:t>
    </dgm:pt>
    <dgm:pt modelId="{873B27B9-2C35-4A04-B2B8-3E7902319FAE}" type="pres">
      <dgm:prSet presAssocID="{D6C473B3-0E37-4C2C-915E-21DE8C423A23}" presName="FourConn_1-2" presStyleLbl="fgAccFollowNode1" presStyleIdx="0" presStyleCnt="3">
        <dgm:presLayoutVars>
          <dgm:bulletEnabled val="1"/>
        </dgm:presLayoutVars>
      </dgm:prSet>
      <dgm:spPr/>
      <dgm:t>
        <a:bodyPr/>
        <a:lstStyle/>
        <a:p>
          <a:endParaRPr lang="en-US"/>
        </a:p>
      </dgm:t>
    </dgm:pt>
    <dgm:pt modelId="{3705929C-1834-4C32-8CAC-000DB0CE6548}" type="pres">
      <dgm:prSet presAssocID="{D6C473B3-0E37-4C2C-915E-21DE8C423A23}" presName="FourConn_2-3" presStyleLbl="fgAccFollowNode1" presStyleIdx="1" presStyleCnt="3">
        <dgm:presLayoutVars>
          <dgm:bulletEnabled val="1"/>
        </dgm:presLayoutVars>
      </dgm:prSet>
      <dgm:spPr/>
      <dgm:t>
        <a:bodyPr/>
        <a:lstStyle/>
        <a:p>
          <a:endParaRPr lang="en-US"/>
        </a:p>
      </dgm:t>
    </dgm:pt>
    <dgm:pt modelId="{70B77762-A5AA-4906-9741-FB0A15663014}" type="pres">
      <dgm:prSet presAssocID="{D6C473B3-0E37-4C2C-915E-21DE8C423A23}" presName="FourConn_3-4" presStyleLbl="fgAccFollowNode1" presStyleIdx="2" presStyleCnt="3">
        <dgm:presLayoutVars>
          <dgm:bulletEnabled val="1"/>
        </dgm:presLayoutVars>
      </dgm:prSet>
      <dgm:spPr/>
      <dgm:t>
        <a:bodyPr/>
        <a:lstStyle/>
        <a:p>
          <a:endParaRPr lang="en-US"/>
        </a:p>
      </dgm:t>
    </dgm:pt>
    <dgm:pt modelId="{3933FEC9-FB1A-475D-BC15-B30537FD0EC7}" type="pres">
      <dgm:prSet presAssocID="{D6C473B3-0E37-4C2C-915E-21DE8C423A23}" presName="FourNodes_1_text" presStyleLbl="node1" presStyleIdx="3" presStyleCnt="4">
        <dgm:presLayoutVars>
          <dgm:bulletEnabled val="1"/>
        </dgm:presLayoutVars>
      </dgm:prSet>
      <dgm:spPr/>
      <dgm:t>
        <a:bodyPr/>
        <a:lstStyle/>
        <a:p>
          <a:endParaRPr lang="en-US"/>
        </a:p>
      </dgm:t>
    </dgm:pt>
    <dgm:pt modelId="{AD27844A-D3A8-4700-BD7F-BDA6E3F831B1}" type="pres">
      <dgm:prSet presAssocID="{D6C473B3-0E37-4C2C-915E-21DE8C423A23}" presName="FourNodes_2_text" presStyleLbl="node1" presStyleIdx="3" presStyleCnt="4">
        <dgm:presLayoutVars>
          <dgm:bulletEnabled val="1"/>
        </dgm:presLayoutVars>
      </dgm:prSet>
      <dgm:spPr/>
      <dgm:t>
        <a:bodyPr/>
        <a:lstStyle/>
        <a:p>
          <a:endParaRPr lang="en-US"/>
        </a:p>
      </dgm:t>
    </dgm:pt>
    <dgm:pt modelId="{1D01FCB9-6065-470B-8CEC-7085673C0F53}" type="pres">
      <dgm:prSet presAssocID="{D6C473B3-0E37-4C2C-915E-21DE8C423A23}" presName="FourNodes_3_text" presStyleLbl="node1" presStyleIdx="3" presStyleCnt="4">
        <dgm:presLayoutVars>
          <dgm:bulletEnabled val="1"/>
        </dgm:presLayoutVars>
      </dgm:prSet>
      <dgm:spPr/>
      <dgm:t>
        <a:bodyPr/>
        <a:lstStyle/>
        <a:p>
          <a:endParaRPr lang="en-US"/>
        </a:p>
      </dgm:t>
    </dgm:pt>
    <dgm:pt modelId="{A6AA85E2-9E3F-4ECD-A74C-13BEA7302B07}" type="pres">
      <dgm:prSet presAssocID="{D6C473B3-0E37-4C2C-915E-21DE8C423A23}" presName="FourNodes_4_text" presStyleLbl="node1" presStyleIdx="3" presStyleCnt="4">
        <dgm:presLayoutVars>
          <dgm:bulletEnabled val="1"/>
        </dgm:presLayoutVars>
      </dgm:prSet>
      <dgm:spPr/>
      <dgm:t>
        <a:bodyPr/>
        <a:lstStyle/>
        <a:p>
          <a:endParaRPr lang="en-US"/>
        </a:p>
      </dgm:t>
    </dgm:pt>
  </dgm:ptLst>
  <dgm:cxnLst>
    <dgm:cxn modelId="{860765D6-8898-4942-B92B-88EEADA50302}" srcId="{D6C473B3-0E37-4C2C-915E-21DE8C423A23}" destId="{BA153B7A-9A61-44FA-A86D-0D445C214F8A}" srcOrd="1" destOrd="0" parTransId="{69DB31EC-D1B3-4E11-9B78-E5C7B7B18E8C}" sibTransId="{35F7A768-F206-47DE-BAD4-42B714398A29}"/>
    <dgm:cxn modelId="{37D409D5-95AD-4401-9364-53CBB7574D7A}" type="presOf" srcId="{BA153B7A-9A61-44FA-A86D-0D445C214F8A}" destId="{C3C3305B-97D7-49E5-B30D-D7B492069073}" srcOrd="0" destOrd="0" presId="urn:microsoft.com/office/officeart/2005/8/layout/vProcess5"/>
    <dgm:cxn modelId="{262AE27B-B981-44D4-950A-8E57569AB933}" type="presOf" srcId="{D6C473B3-0E37-4C2C-915E-21DE8C423A23}" destId="{089D554F-0E68-4090-BE2E-4E45AB5B19D2}" srcOrd="0" destOrd="0" presId="urn:microsoft.com/office/officeart/2005/8/layout/vProcess5"/>
    <dgm:cxn modelId="{ADD5CA2A-EC0F-40BE-A083-286B84FFEAC4}" type="presOf" srcId="{6760DF45-526F-4A55-B27C-141443D95556}" destId="{70B77762-A5AA-4906-9741-FB0A15663014}" srcOrd="0" destOrd="0" presId="urn:microsoft.com/office/officeart/2005/8/layout/vProcess5"/>
    <dgm:cxn modelId="{A4070208-D815-477B-A924-AF11F3FE26DD}" type="presOf" srcId="{D35270A2-B59B-47CD-8666-1E984F9E2A8A}" destId="{3688AB0C-249E-4C6F-B6D5-723F1543EC43}" srcOrd="0" destOrd="0" presId="urn:microsoft.com/office/officeart/2005/8/layout/vProcess5"/>
    <dgm:cxn modelId="{4DCF68B5-2429-49AF-80F0-02FC58134618}" type="presOf" srcId="{EE19857A-EDDF-43BD-B542-C356A2E8CD45}" destId="{1D01FCB9-6065-470B-8CEC-7085673C0F53}" srcOrd="1" destOrd="0" presId="urn:microsoft.com/office/officeart/2005/8/layout/vProcess5"/>
    <dgm:cxn modelId="{AC3E2BC5-5799-42FC-AD15-AA0D63431754}" type="presOf" srcId="{D35270A2-B59B-47CD-8666-1E984F9E2A8A}" destId="{3933FEC9-FB1A-475D-BC15-B30537FD0EC7}" srcOrd="1" destOrd="0" presId="urn:microsoft.com/office/officeart/2005/8/layout/vProcess5"/>
    <dgm:cxn modelId="{5E0F97C1-F80D-4011-84E2-C8241BE02A29}" type="presOf" srcId="{35F7A768-F206-47DE-BAD4-42B714398A29}" destId="{3705929C-1834-4C32-8CAC-000DB0CE6548}" srcOrd="0" destOrd="0" presId="urn:microsoft.com/office/officeart/2005/8/layout/vProcess5"/>
    <dgm:cxn modelId="{EE3D2E08-F54E-45FA-89B6-93CBAE988CEE}" type="presOf" srcId="{BA153B7A-9A61-44FA-A86D-0D445C214F8A}" destId="{AD27844A-D3A8-4700-BD7F-BDA6E3F831B1}" srcOrd="1" destOrd="0" presId="urn:microsoft.com/office/officeart/2005/8/layout/vProcess5"/>
    <dgm:cxn modelId="{CCAB039D-B6AA-456A-AA0D-9190F304C93D}" type="presOf" srcId="{EE19857A-EDDF-43BD-B542-C356A2E8CD45}" destId="{F79CFF76-0C58-4323-8C2F-375EC94BB13C}" srcOrd="0" destOrd="0" presId="urn:microsoft.com/office/officeart/2005/8/layout/vProcess5"/>
    <dgm:cxn modelId="{9FCA19C2-F78F-4ADC-AD65-26CA16A2876B}" srcId="{D6C473B3-0E37-4C2C-915E-21DE8C423A23}" destId="{D35270A2-B59B-47CD-8666-1E984F9E2A8A}" srcOrd="0" destOrd="0" parTransId="{B4CF1B36-87A4-45F4-84D0-76D0F6851622}" sibTransId="{F702E15E-A359-4719-BB45-6E2A1110ACB6}"/>
    <dgm:cxn modelId="{E00FED7E-CA85-40A5-BBFA-9AF58ED4A0A0}" srcId="{D6C473B3-0E37-4C2C-915E-21DE8C423A23}" destId="{EE19857A-EDDF-43BD-B542-C356A2E8CD45}" srcOrd="2" destOrd="0" parTransId="{E5FD63A8-3805-4105-9F33-0149F0A75779}" sibTransId="{6760DF45-526F-4A55-B27C-141443D95556}"/>
    <dgm:cxn modelId="{21B7C57D-04DD-4A35-971F-AFD07C061A87}" type="presOf" srcId="{4DFCCD2A-613E-4E53-99C7-FC422F4045EF}" destId="{A6AA85E2-9E3F-4ECD-A74C-13BEA7302B07}" srcOrd="1" destOrd="0" presId="urn:microsoft.com/office/officeart/2005/8/layout/vProcess5"/>
    <dgm:cxn modelId="{9D0A87BD-E08F-4C5C-97FA-C73C98D2C22D}" type="presOf" srcId="{F702E15E-A359-4719-BB45-6E2A1110ACB6}" destId="{873B27B9-2C35-4A04-B2B8-3E7902319FAE}" srcOrd="0" destOrd="0" presId="urn:microsoft.com/office/officeart/2005/8/layout/vProcess5"/>
    <dgm:cxn modelId="{69C9BD15-F249-40D8-BB1D-FF28F5197D2E}" srcId="{D6C473B3-0E37-4C2C-915E-21DE8C423A23}" destId="{4DFCCD2A-613E-4E53-99C7-FC422F4045EF}" srcOrd="3" destOrd="0" parTransId="{72F8D7E2-817E-48EF-8B70-340FA7FDFFB2}" sibTransId="{41BB344C-5D8B-4A5A-8261-FDF6B052F54E}"/>
    <dgm:cxn modelId="{53C3CE25-A4F0-4E7C-A6D2-37165295448A}" type="presOf" srcId="{4DFCCD2A-613E-4E53-99C7-FC422F4045EF}" destId="{3DC9A1EB-8286-4F99-89B4-E33FD2E016F6}" srcOrd="0" destOrd="0" presId="urn:microsoft.com/office/officeart/2005/8/layout/vProcess5"/>
    <dgm:cxn modelId="{0B8AD31C-11BD-4446-B824-D7FC40DDCDFE}" type="presParOf" srcId="{089D554F-0E68-4090-BE2E-4E45AB5B19D2}" destId="{499391EA-3BFB-4438-946B-7F4CF5C46378}" srcOrd="0" destOrd="0" presId="urn:microsoft.com/office/officeart/2005/8/layout/vProcess5"/>
    <dgm:cxn modelId="{4A7C108B-9C71-4E98-A24E-14FDC62302BB}" type="presParOf" srcId="{089D554F-0E68-4090-BE2E-4E45AB5B19D2}" destId="{3688AB0C-249E-4C6F-B6D5-723F1543EC43}" srcOrd="1" destOrd="0" presId="urn:microsoft.com/office/officeart/2005/8/layout/vProcess5"/>
    <dgm:cxn modelId="{5685A923-CCB0-4F03-BD9D-D804BEB74D12}" type="presParOf" srcId="{089D554F-0E68-4090-BE2E-4E45AB5B19D2}" destId="{C3C3305B-97D7-49E5-B30D-D7B492069073}" srcOrd="2" destOrd="0" presId="urn:microsoft.com/office/officeart/2005/8/layout/vProcess5"/>
    <dgm:cxn modelId="{9C9FD17A-7525-479F-98D4-7EAD77D63607}" type="presParOf" srcId="{089D554F-0E68-4090-BE2E-4E45AB5B19D2}" destId="{F79CFF76-0C58-4323-8C2F-375EC94BB13C}" srcOrd="3" destOrd="0" presId="urn:microsoft.com/office/officeart/2005/8/layout/vProcess5"/>
    <dgm:cxn modelId="{6041D664-A66C-415B-B63D-65A3628F6816}" type="presParOf" srcId="{089D554F-0E68-4090-BE2E-4E45AB5B19D2}" destId="{3DC9A1EB-8286-4F99-89B4-E33FD2E016F6}" srcOrd="4" destOrd="0" presId="urn:microsoft.com/office/officeart/2005/8/layout/vProcess5"/>
    <dgm:cxn modelId="{5E4E2B1D-C3BD-4A46-8A0E-7B2DC0ECEC20}" type="presParOf" srcId="{089D554F-0E68-4090-BE2E-4E45AB5B19D2}" destId="{873B27B9-2C35-4A04-B2B8-3E7902319FAE}" srcOrd="5" destOrd="0" presId="urn:microsoft.com/office/officeart/2005/8/layout/vProcess5"/>
    <dgm:cxn modelId="{4850EC07-8891-4256-895A-C8917A699499}" type="presParOf" srcId="{089D554F-0E68-4090-BE2E-4E45AB5B19D2}" destId="{3705929C-1834-4C32-8CAC-000DB0CE6548}" srcOrd="6" destOrd="0" presId="urn:microsoft.com/office/officeart/2005/8/layout/vProcess5"/>
    <dgm:cxn modelId="{96A3073F-1C41-452C-AFF9-2F82D36E04A8}" type="presParOf" srcId="{089D554F-0E68-4090-BE2E-4E45AB5B19D2}" destId="{70B77762-A5AA-4906-9741-FB0A15663014}" srcOrd="7" destOrd="0" presId="urn:microsoft.com/office/officeart/2005/8/layout/vProcess5"/>
    <dgm:cxn modelId="{6E2C2336-2DF0-41CD-BE31-79404492FAE5}" type="presParOf" srcId="{089D554F-0E68-4090-BE2E-4E45AB5B19D2}" destId="{3933FEC9-FB1A-475D-BC15-B30537FD0EC7}" srcOrd="8" destOrd="0" presId="urn:microsoft.com/office/officeart/2005/8/layout/vProcess5"/>
    <dgm:cxn modelId="{ACBCA428-D21E-4CEF-8744-7830844B1637}" type="presParOf" srcId="{089D554F-0E68-4090-BE2E-4E45AB5B19D2}" destId="{AD27844A-D3A8-4700-BD7F-BDA6E3F831B1}" srcOrd="9" destOrd="0" presId="urn:microsoft.com/office/officeart/2005/8/layout/vProcess5"/>
    <dgm:cxn modelId="{EBD0E235-C132-469C-84AD-3E7CB9AD60BA}" type="presParOf" srcId="{089D554F-0E68-4090-BE2E-4E45AB5B19D2}" destId="{1D01FCB9-6065-470B-8CEC-7085673C0F53}" srcOrd="10" destOrd="0" presId="urn:microsoft.com/office/officeart/2005/8/layout/vProcess5"/>
    <dgm:cxn modelId="{B7EEF500-AFE3-448D-8130-AAA146A4E85D}" type="presParOf" srcId="{089D554F-0E68-4090-BE2E-4E45AB5B19D2}" destId="{A6AA85E2-9E3F-4ECD-A74C-13BEA7302B0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CCFDB9-5502-4FE4-B595-F153C3D83E5D}" type="doc">
      <dgm:prSet loTypeId="urn:microsoft.com/office/officeart/2005/8/layout/hProcess9" loCatId="process" qsTypeId="urn:microsoft.com/office/officeart/2005/8/quickstyle/3d7" qsCatId="3D" csTypeId="urn:microsoft.com/office/officeart/2005/8/colors/colorful1#1" csCatId="colorful" phldr="1"/>
      <dgm:spPr/>
      <dgm:t>
        <a:bodyPr/>
        <a:lstStyle/>
        <a:p>
          <a:endParaRPr lang="en-US"/>
        </a:p>
      </dgm:t>
    </dgm:pt>
    <dgm:pt modelId="{2B322C00-0D6C-4F4D-B222-3141C94CD6B0}">
      <dgm:prSet custT="1"/>
      <dgm:spPr/>
      <dgm:t>
        <a:bodyPr/>
        <a:lstStyle/>
        <a:p>
          <a:pPr rtl="0"/>
          <a:r>
            <a:rPr lang="en-US" sz="2800" dirty="0" err="1" smtClean="0"/>
            <a:t>Ternyata</a:t>
          </a:r>
          <a:r>
            <a:rPr lang="en-US" sz="2800" dirty="0" smtClean="0"/>
            <a:t> </a:t>
          </a:r>
          <a:r>
            <a:rPr lang="en-US" sz="2800" dirty="0" err="1" smtClean="0"/>
            <a:t>dengan</a:t>
          </a:r>
          <a:r>
            <a:rPr lang="en-US" sz="2800" dirty="0" smtClean="0"/>
            <a:t> </a:t>
          </a:r>
          <a:r>
            <a:rPr lang="en-US" sz="2800" dirty="0" err="1" smtClean="0"/>
            <a:t>usaha</a:t>
          </a:r>
          <a:r>
            <a:rPr lang="en-US" sz="2800" dirty="0" smtClean="0"/>
            <a:t> </a:t>
          </a:r>
          <a:r>
            <a:rPr lang="en-US" sz="2800" dirty="0" err="1" smtClean="0"/>
            <a:t>dakwah</a:t>
          </a:r>
          <a:r>
            <a:rPr lang="en-US" sz="2800" dirty="0" smtClean="0"/>
            <a:t> </a:t>
          </a:r>
          <a:r>
            <a:rPr lang="en-US" sz="2800" dirty="0" err="1" smtClean="0"/>
            <a:t>dan</a:t>
          </a:r>
          <a:r>
            <a:rPr lang="en-US" sz="2800" dirty="0" smtClean="0"/>
            <a:t> </a:t>
          </a:r>
          <a:r>
            <a:rPr lang="en-US" sz="2800" dirty="0" err="1" smtClean="0"/>
            <a:t>tarbiah</a:t>
          </a:r>
          <a:r>
            <a:rPr lang="en-US" sz="2800" dirty="0" smtClean="0"/>
            <a:t> </a:t>
          </a:r>
          <a:r>
            <a:rPr lang="en-US" sz="2800" dirty="0" err="1" smtClean="0"/>
            <a:t>tersebut</a:t>
          </a:r>
          <a:r>
            <a:rPr lang="en-US" sz="2800" dirty="0" smtClean="0"/>
            <a:t>, </a:t>
          </a:r>
          <a:r>
            <a:rPr lang="en-US" sz="2800" dirty="0" err="1" smtClean="0"/>
            <a:t>Rasulullah</a:t>
          </a:r>
          <a:r>
            <a:rPr lang="en-US" sz="2800" dirty="0" smtClean="0"/>
            <a:t> SAW </a:t>
          </a:r>
          <a:r>
            <a:rPr lang="en-US" sz="2800" dirty="0" err="1" smtClean="0"/>
            <a:t>mampu</a:t>
          </a:r>
          <a:r>
            <a:rPr lang="en-US" sz="2800" dirty="0" smtClean="0"/>
            <a:t> </a:t>
          </a:r>
          <a:r>
            <a:rPr lang="en-US" sz="2800" dirty="0" err="1" smtClean="0"/>
            <a:t>mengangkat</a:t>
          </a:r>
          <a:r>
            <a:rPr lang="en-US" sz="2800" dirty="0" smtClean="0"/>
            <a:t> </a:t>
          </a:r>
          <a:r>
            <a:rPr lang="en-US" sz="2800" dirty="0" err="1" smtClean="0"/>
            <a:t>kualiti</a:t>
          </a:r>
          <a:r>
            <a:rPr lang="en-US" sz="2800" dirty="0" smtClean="0"/>
            <a:t> </a:t>
          </a:r>
          <a:r>
            <a:rPr lang="en-US" sz="2800" dirty="0" err="1" smtClean="0"/>
            <a:t>dan</a:t>
          </a:r>
          <a:r>
            <a:rPr lang="en-US" sz="2800" dirty="0" smtClean="0"/>
            <a:t> </a:t>
          </a:r>
          <a:r>
            <a:rPr lang="en-US" sz="2800" dirty="0" err="1" smtClean="0"/>
            <a:t>kecemerlangan</a:t>
          </a:r>
          <a:r>
            <a:rPr lang="en-US" sz="2800" dirty="0" smtClean="0"/>
            <a:t> </a:t>
          </a:r>
          <a:r>
            <a:rPr lang="en-US" sz="2800" dirty="0" err="1" smtClean="0"/>
            <a:t>martabat</a:t>
          </a:r>
          <a:r>
            <a:rPr lang="en-US" sz="2800" dirty="0" smtClean="0"/>
            <a:t> </a:t>
          </a:r>
          <a:r>
            <a:rPr lang="en-US" sz="2800" dirty="0" err="1" smtClean="0"/>
            <a:t>manusia</a:t>
          </a:r>
          <a:r>
            <a:rPr lang="en-US" sz="2800" dirty="0" smtClean="0"/>
            <a:t> </a:t>
          </a:r>
          <a:r>
            <a:rPr lang="en-US" sz="2800" dirty="0" err="1" smtClean="0"/>
            <a:t>pada</a:t>
          </a:r>
          <a:r>
            <a:rPr lang="en-US" sz="2800" dirty="0" smtClean="0"/>
            <a:t> </a:t>
          </a:r>
          <a:r>
            <a:rPr lang="en-US" sz="2800" dirty="0" err="1" smtClean="0"/>
            <a:t>ketika</a:t>
          </a:r>
          <a:r>
            <a:rPr lang="en-US" sz="2800" dirty="0" smtClean="0"/>
            <a:t> </a:t>
          </a:r>
          <a:r>
            <a:rPr lang="en-US" sz="2800" dirty="0" err="1" smtClean="0"/>
            <a:t>itu</a:t>
          </a:r>
          <a:r>
            <a:rPr lang="en-US" sz="2800" dirty="0" smtClean="0"/>
            <a:t> </a:t>
          </a:r>
          <a:r>
            <a:rPr lang="en-US" sz="2800" dirty="0" err="1" smtClean="0"/>
            <a:t>sehingga</a:t>
          </a:r>
          <a:r>
            <a:rPr lang="en-US" sz="2800" dirty="0" smtClean="0"/>
            <a:t> </a:t>
          </a:r>
          <a:r>
            <a:rPr lang="en-US" sz="2800" dirty="0" err="1" smtClean="0"/>
            <a:t>berubah</a:t>
          </a:r>
          <a:r>
            <a:rPr lang="en-US" sz="2800" dirty="0" smtClean="0"/>
            <a:t> </a:t>
          </a:r>
          <a:r>
            <a:rPr lang="en-US" sz="2800" dirty="0" err="1" smtClean="0"/>
            <a:t>dan</a:t>
          </a:r>
          <a:r>
            <a:rPr lang="en-US" sz="2800" dirty="0" smtClean="0"/>
            <a:t> </a:t>
          </a:r>
          <a:r>
            <a:rPr lang="en-US" sz="2800" dirty="0" err="1" smtClean="0"/>
            <a:t>berada</a:t>
          </a:r>
          <a:r>
            <a:rPr lang="en-US" sz="2800" dirty="0" smtClean="0"/>
            <a:t> </a:t>
          </a:r>
          <a:r>
            <a:rPr lang="en-US" sz="2800" dirty="0" err="1" smtClean="0"/>
            <a:t>pada</a:t>
          </a:r>
          <a:r>
            <a:rPr lang="en-US" sz="2800" dirty="0" smtClean="0"/>
            <a:t> </a:t>
          </a:r>
          <a:r>
            <a:rPr lang="en-US" sz="2800" dirty="0" err="1" smtClean="0"/>
            <a:t>taraf</a:t>
          </a:r>
          <a:r>
            <a:rPr lang="en-US" sz="2800" dirty="0" smtClean="0"/>
            <a:t> yang paling </a:t>
          </a:r>
          <a:r>
            <a:rPr lang="en-US" sz="2800" dirty="0" err="1" smtClean="0"/>
            <a:t>tinggi</a:t>
          </a:r>
          <a:r>
            <a:rPr lang="en-US" sz="2800" dirty="0" smtClean="0"/>
            <a:t>. </a:t>
          </a:r>
          <a:endParaRPr lang="en-US" sz="2800" dirty="0"/>
        </a:p>
      </dgm:t>
    </dgm:pt>
    <dgm:pt modelId="{6F15470F-B6FC-4772-873F-1373F9216F02}" type="parTrans" cxnId="{75C73869-97DD-4F17-B788-86B00056A0EE}">
      <dgm:prSet/>
      <dgm:spPr/>
      <dgm:t>
        <a:bodyPr/>
        <a:lstStyle/>
        <a:p>
          <a:endParaRPr lang="en-US" sz="2800"/>
        </a:p>
      </dgm:t>
    </dgm:pt>
    <dgm:pt modelId="{7BB38CB4-9691-4A1A-8673-A5E74B1C2DD3}" type="sibTrans" cxnId="{75C73869-97DD-4F17-B788-86B00056A0EE}">
      <dgm:prSet/>
      <dgm:spPr/>
      <dgm:t>
        <a:bodyPr/>
        <a:lstStyle/>
        <a:p>
          <a:endParaRPr lang="en-US" sz="2800"/>
        </a:p>
      </dgm:t>
    </dgm:pt>
    <dgm:pt modelId="{1AE49F77-79E2-414C-8103-D2D733E0C26A}">
      <dgm:prSet custT="1"/>
      <dgm:spPr/>
      <dgm:t>
        <a:bodyPr/>
        <a:lstStyle/>
        <a:p>
          <a:pPr rtl="0"/>
          <a:r>
            <a:rPr lang="en-US" sz="2800" dirty="0" err="1" smtClean="0"/>
            <a:t>Ini</a:t>
          </a:r>
          <a:r>
            <a:rPr lang="en-US" sz="2800" dirty="0" smtClean="0"/>
            <a:t> </a:t>
          </a:r>
          <a:r>
            <a:rPr lang="en-US" sz="2800" dirty="0" err="1" smtClean="0"/>
            <a:t>sekaligus</a:t>
          </a:r>
          <a:r>
            <a:rPr lang="en-US" sz="2800" dirty="0" smtClean="0"/>
            <a:t> </a:t>
          </a:r>
          <a:r>
            <a:rPr lang="en-US" sz="2800" dirty="0" err="1" smtClean="0"/>
            <a:t>telah</a:t>
          </a:r>
          <a:r>
            <a:rPr lang="en-US" sz="2800" dirty="0" smtClean="0"/>
            <a:t> </a:t>
          </a:r>
          <a:r>
            <a:rPr lang="en-US" sz="2800" dirty="0" err="1" smtClean="0"/>
            <a:t>menyumbang</a:t>
          </a:r>
          <a:r>
            <a:rPr lang="en-US" sz="2800" dirty="0" smtClean="0"/>
            <a:t> </a:t>
          </a:r>
          <a:r>
            <a:rPr lang="en-US" sz="2800" dirty="0" err="1" smtClean="0"/>
            <a:t>saham</a:t>
          </a:r>
          <a:r>
            <a:rPr lang="en-US" sz="2800" dirty="0" smtClean="0"/>
            <a:t> </a:t>
          </a:r>
          <a:r>
            <a:rPr lang="en-US" sz="2800" dirty="0" err="1" smtClean="0"/>
            <a:t>kejayaan</a:t>
          </a:r>
          <a:r>
            <a:rPr lang="en-US" sz="2800" dirty="0" smtClean="0"/>
            <a:t> yang </a:t>
          </a:r>
          <a:r>
            <a:rPr lang="en-US" sz="2800" dirty="0" err="1" smtClean="0"/>
            <a:t>besar</a:t>
          </a:r>
          <a:r>
            <a:rPr lang="en-US" sz="2800" dirty="0" smtClean="0"/>
            <a:t> </a:t>
          </a:r>
          <a:r>
            <a:rPr lang="en-US" sz="2800" dirty="0" err="1" smtClean="0"/>
            <a:t>dalam</a:t>
          </a:r>
          <a:r>
            <a:rPr lang="en-US" sz="2800" dirty="0" smtClean="0"/>
            <a:t> </a:t>
          </a:r>
          <a:r>
            <a:rPr lang="en-US" sz="2800" dirty="0" err="1" smtClean="0"/>
            <a:t>membangun</a:t>
          </a:r>
          <a:r>
            <a:rPr lang="en-US" sz="2800" dirty="0" smtClean="0"/>
            <a:t> </a:t>
          </a:r>
          <a:r>
            <a:rPr lang="en-US" sz="2800" dirty="0" err="1" smtClean="0"/>
            <a:t>asas</a:t>
          </a:r>
          <a:r>
            <a:rPr lang="en-US" sz="2800" dirty="0" smtClean="0"/>
            <a:t> </a:t>
          </a:r>
          <a:r>
            <a:rPr lang="en-US" sz="2800" dirty="0" err="1" smtClean="0"/>
            <a:t>penting</a:t>
          </a:r>
          <a:r>
            <a:rPr lang="en-US" sz="2800" dirty="0" smtClean="0"/>
            <a:t> </a:t>
          </a:r>
          <a:r>
            <a:rPr lang="en-US" sz="2800" dirty="0" err="1" smtClean="0"/>
            <a:t>arus</a:t>
          </a:r>
          <a:r>
            <a:rPr lang="en-US" sz="2800" dirty="0" smtClean="0"/>
            <a:t> </a:t>
          </a:r>
          <a:r>
            <a:rPr lang="en-US" sz="2800" dirty="0" err="1" smtClean="0"/>
            <a:t>perdana</a:t>
          </a:r>
          <a:r>
            <a:rPr lang="en-US" sz="2800" dirty="0" smtClean="0"/>
            <a:t> </a:t>
          </a:r>
          <a:r>
            <a:rPr lang="en-US" sz="2800" dirty="0" err="1" smtClean="0"/>
            <a:t>dakwah</a:t>
          </a:r>
          <a:r>
            <a:rPr lang="en-US" sz="2800" dirty="0" smtClean="0"/>
            <a:t> </a:t>
          </a:r>
          <a:r>
            <a:rPr lang="en-US" sz="2800" dirty="0" err="1" smtClean="0"/>
            <a:t>dan</a:t>
          </a:r>
          <a:r>
            <a:rPr lang="en-US" sz="2800" dirty="0" smtClean="0"/>
            <a:t> </a:t>
          </a:r>
          <a:r>
            <a:rPr lang="en-US" sz="2800" dirty="0" err="1" smtClean="0"/>
            <a:t>menjawab</a:t>
          </a:r>
          <a:r>
            <a:rPr lang="en-US" sz="2800" dirty="0" smtClean="0"/>
            <a:t> </a:t>
          </a:r>
          <a:r>
            <a:rPr lang="en-US" sz="2800" dirty="0" err="1" smtClean="0"/>
            <a:t>keraguan</a:t>
          </a:r>
          <a:r>
            <a:rPr lang="en-US" sz="2800" dirty="0" smtClean="0"/>
            <a:t> </a:t>
          </a:r>
          <a:r>
            <a:rPr lang="en-US" sz="2800" dirty="0" err="1" smtClean="0"/>
            <a:t>dan</a:t>
          </a:r>
          <a:r>
            <a:rPr lang="en-US" sz="2800" dirty="0" smtClean="0"/>
            <a:t> </a:t>
          </a:r>
          <a:r>
            <a:rPr lang="en-US" sz="2800" dirty="0" err="1" smtClean="0"/>
            <a:t>pertikaian</a:t>
          </a:r>
          <a:r>
            <a:rPr lang="en-US" sz="2800" dirty="0" smtClean="0"/>
            <a:t> </a:t>
          </a:r>
          <a:r>
            <a:rPr lang="en-US" sz="2800" dirty="0" err="1" smtClean="0"/>
            <a:t>segelintir</a:t>
          </a:r>
          <a:r>
            <a:rPr lang="en-US" sz="2800" dirty="0" smtClean="0"/>
            <a:t> </a:t>
          </a:r>
          <a:r>
            <a:rPr lang="en-US" sz="2800" dirty="0" err="1" smtClean="0"/>
            <a:t>umat</a:t>
          </a:r>
          <a:r>
            <a:rPr lang="en-US" sz="2800" dirty="0" smtClean="0"/>
            <a:t> </a:t>
          </a:r>
          <a:r>
            <a:rPr lang="en-US" sz="2800" dirty="0" err="1" smtClean="0"/>
            <a:t>terhadap</a:t>
          </a:r>
          <a:r>
            <a:rPr lang="en-US" sz="2800" dirty="0" smtClean="0"/>
            <a:t> </a:t>
          </a:r>
          <a:r>
            <a:rPr lang="en-US" sz="2800" dirty="0" err="1" smtClean="0"/>
            <a:t>kesucian</a:t>
          </a:r>
          <a:r>
            <a:rPr lang="en-US" sz="2800" dirty="0" smtClean="0"/>
            <a:t> </a:t>
          </a:r>
          <a:r>
            <a:rPr lang="en-US" sz="2800" dirty="0" err="1" smtClean="0"/>
            <a:t>peribadi</a:t>
          </a:r>
          <a:r>
            <a:rPr lang="en-US" sz="2800" dirty="0" smtClean="0"/>
            <a:t> </a:t>
          </a:r>
          <a:r>
            <a:rPr lang="en-US" sz="2800" dirty="0" err="1" smtClean="0"/>
            <a:t>Rasulullah</a:t>
          </a:r>
          <a:r>
            <a:rPr lang="en-US" sz="2800" dirty="0" smtClean="0"/>
            <a:t> SAW. </a:t>
          </a:r>
          <a:endParaRPr lang="en-US" sz="2800" dirty="0"/>
        </a:p>
      </dgm:t>
    </dgm:pt>
    <dgm:pt modelId="{D9D4A4A4-1ACB-427C-AD4D-39DEBB08F63B}" type="parTrans" cxnId="{E1AA5272-04BB-40F2-826A-68ACCC34A47C}">
      <dgm:prSet/>
      <dgm:spPr/>
      <dgm:t>
        <a:bodyPr/>
        <a:lstStyle/>
        <a:p>
          <a:endParaRPr lang="en-US" sz="2800"/>
        </a:p>
      </dgm:t>
    </dgm:pt>
    <dgm:pt modelId="{026F6F9E-9445-40C4-BF1C-91D0256FBA82}" type="sibTrans" cxnId="{E1AA5272-04BB-40F2-826A-68ACCC34A47C}">
      <dgm:prSet/>
      <dgm:spPr/>
      <dgm:t>
        <a:bodyPr/>
        <a:lstStyle/>
        <a:p>
          <a:endParaRPr lang="en-US" sz="2800"/>
        </a:p>
      </dgm:t>
    </dgm:pt>
    <dgm:pt modelId="{F18CC095-272A-4189-B86F-14A30E836436}" type="pres">
      <dgm:prSet presAssocID="{D8CCFDB9-5502-4FE4-B595-F153C3D83E5D}" presName="CompostProcess" presStyleCnt="0">
        <dgm:presLayoutVars>
          <dgm:dir/>
          <dgm:resizeHandles val="exact"/>
        </dgm:presLayoutVars>
      </dgm:prSet>
      <dgm:spPr/>
      <dgm:t>
        <a:bodyPr/>
        <a:lstStyle/>
        <a:p>
          <a:endParaRPr lang="en-US"/>
        </a:p>
      </dgm:t>
    </dgm:pt>
    <dgm:pt modelId="{27CF23B6-D672-4D4A-A3E6-CDDB571FA585}" type="pres">
      <dgm:prSet presAssocID="{D8CCFDB9-5502-4FE4-B595-F153C3D83E5D}" presName="arrow" presStyleLbl="bgShp" presStyleIdx="0" presStyleCnt="1"/>
      <dgm:spPr/>
    </dgm:pt>
    <dgm:pt modelId="{821C6AA7-C540-46DF-BE69-311AA794456B}" type="pres">
      <dgm:prSet presAssocID="{D8CCFDB9-5502-4FE4-B595-F153C3D83E5D}" presName="linearProcess" presStyleCnt="0"/>
      <dgm:spPr/>
    </dgm:pt>
    <dgm:pt modelId="{F494451E-619D-46FA-B466-C0E9520DBD41}" type="pres">
      <dgm:prSet presAssocID="{2B322C00-0D6C-4F4D-B222-3141C94CD6B0}" presName="textNode" presStyleLbl="node1" presStyleIdx="0" presStyleCnt="2" custScaleY="172222">
        <dgm:presLayoutVars>
          <dgm:bulletEnabled val="1"/>
        </dgm:presLayoutVars>
      </dgm:prSet>
      <dgm:spPr/>
      <dgm:t>
        <a:bodyPr/>
        <a:lstStyle/>
        <a:p>
          <a:endParaRPr lang="en-US"/>
        </a:p>
      </dgm:t>
    </dgm:pt>
    <dgm:pt modelId="{4F694478-EB2E-4B8D-AA00-DF9221B41E57}" type="pres">
      <dgm:prSet presAssocID="{7BB38CB4-9691-4A1A-8673-A5E74B1C2DD3}" presName="sibTrans" presStyleCnt="0"/>
      <dgm:spPr/>
    </dgm:pt>
    <dgm:pt modelId="{DBBE5C3D-DBA9-4CAA-8C59-5AB3656CCF07}" type="pres">
      <dgm:prSet presAssocID="{1AE49F77-79E2-414C-8103-D2D733E0C26A}" presName="textNode" presStyleLbl="node1" presStyleIdx="1" presStyleCnt="2" custScaleY="166667">
        <dgm:presLayoutVars>
          <dgm:bulletEnabled val="1"/>
        </dgm:presLayoutVars>
      </dgm:prSet>
      <dgm:spPr/>
      <dgm:t>
        <a:bodyPr/>
        <a:lstStyle/>
        <a:p>
          <a:endParaRPr lang="en-US"/>
        </a:p>
      </dgm:t>
    </dgm:pt>
  </dgm:ptLst>
  <dgm:cxnLst>
    <dgm:cxn modelId="{93EB0F17-4DC1-4B4B-B6FA-C536EEEE6672}" type="presOf" srcId="{D8CCFDB9-5502-4FE4-B595-F153C3D83E5D}" destId="{F18CC095-272A-4189-B86F-14A30E836436}" srcOrd="0" destOrd="0" presId="urn:microsoft.com/office/officeart/2005/8/layout/hProcess9"/>
    <dgm:cxn modelId="{7B42EA17-FA82-4963-952A-9478777ACEC4}" type="presOf" srcId="{2B322C00-0D6C-4F4D-B222-3141C94CD6B0}" destId="{F494451E-619D-46FA-B466-C0E9520DBD41}" srcOrd="0" destOrd="0" presId="urn:microsoft.com/office/officeart/2005/8/layout/hProcess9"/>
    <dgm:cxn modelId="{75C73869-97DD-4F17-B788-86B00056A0EE}" srcId="{D8CCFDB9-5502-4FE4-B595-F153C3D83E5D}" destId="{2B322C00-0D6C-4F4D-B222-3141C94CD6B0}" srcOrd="0" destOrd="0" parTransId="{6F15470F-B6FC-4772-873F-1373F9216F02}" sibTransId="{7BB38CB4-9691-4A1A-8673-A5E74B1C2DD3}"/>
    <dgm:cxn modelId="{A6F0E830-FC57-4FF4-9595-0679D5226844}" type="presOf" srcId="{1AE49F77-79E2-414C-8103-D2D733E0C26A}" destId="{DBBE5C3D-DBA9-4CAA-8C59-5AB3656CCF07}" srcOrd="0" destOrd="0" presId="urn:microsoft.com/office/officeart/2005/8/layout/hProcess9"/>
    <dgm:cxn modelId="{E1AA5272-04BB-40F2-826A-68ACCC34A47C}" srcId="{D8CCFDB9-5502-4FE4-B595-F153C3D83E5D}" destId="{1AE49F77-79E2-414C-8103-D2D733E0C26A}" srcOrd="1" destOrd="0" parTransId="{D9D4A4A4-1ACB-427C-AD4D-39DEBB08F63B}" sibTransId="{026F6F9E-9445-40C4-BF1C-91D0256FBA82}"/>
    <dgm:cxn modelId="{F07A5A5F-F54D-40A1-B4D3-169231BD865E}" type="presParOf" srcId="{F18CC095-272A-4189-B86F-14A30E836436}" destId="{27CF23B6-D672-4D4A-A3E6-CDDB571FA585}" srcOrd="0" destOrd="0" presId="urn:microsoft.com/office/officeart/2005/8/layout/hProcess9"/>
    <dgm:cxn modelId="{9A4302C6-2B6B-4506-8772-CEFA9DBDE96F}" type="presParOf" srcId="{F18CC095-272A-4189-B86F-14A30E836436}" destId="{821C6AA7-C540-46DF-BE69-311AA794456B}" srcOrd="1" destOrd="0" presId="urn:microsoft.com/office/officeart/2005/8/layout/hProcess9"/>
    <dgm:cxn modelId="{DFCECFA5-CD7A-476E-AF89-62ECB0EA8C25}" type="presParOf" srcId="{821C6AA7-C540-46DF-BE69-311AA794456B}" destId="{F494451E-619D-46FA-B466-C0E9520DBD41}" srcOrd="0" destOrd="0" presId="urn:microsoft.com/office/officeart/2005/8/layout/hProcess9"/>
    <dgm:cxn modelId="{733582C8-A1EC-4564-B58B-64E7346B6A07}" type="presParOf" srcId="{821C6AA7-C540-46DF-BE69-311AA794456B}" destId="{4F694478-EB2E-4B8D-AA00-DF9221B41E57}" srcOrd="1" destOrd="0" presId="urn:microsoft.com/office/officeart/2005/8/layout/hProcess9"/>
    <dgm:cxn modelId="{C48277F1-2BE8-46A5-8EC7-EE487A437B7C}" type="presParOf" srcId="{821C6AA7-C540-46DF-BE69-311AA794456B}" destId="{DBBE5C3D-DBA9-4CAA-8C59-5AB3656CCF0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D53119-5082-4D47-A6E6-68F3F82337B7}" type="doc">
      <dgm:prSet loTypeId="urn:microsoft.com/office/officeart/2005/8/layout/arrow6" loCatId="relationship" qsTypeId="urn:microsoft.com/office/officeart/2005/8/quickstyle/3d5" qsCatId="3D" csTypeId="urn:microsoft.com/office/officeart/2005/8/colors/colorful3" csCatId="colorful" phldr="1"/>
      <dgm:spPr/>
      <dgm:t>
        <a:bodyPr/>
        <a:lstStyle/>
        <a:p>
          <a:endParaRPr lang="en-US"/>
        </a:p>
      </dgm:t>
    </dgm:pt>
    <dgm:pt modelId="{FD179ED0-A734-409C-86F6-B6C8664A6ED4}">
      <dgm:prSet custT="1"/>
      <dgm:spPr/>
      <dgm:t>
        <a:bodyPr/>
        <a:lstStyle/>
        <a:p>
          <a:pPr algn="ctr" rtl="0"/>
          <a:r>
            <a:rPr lang="en-US" sz="3200" i="0" baseline="0" dirty="0" err="1" smtClean="0">
              <a:solidFill>
                <a:srgbClr val="CC00CC"/>
              </a:solidFill>
            </a:rPr>
            <a:t>Sesungguhnya</a:t>
          </a:r>
          <a:r>
            <a:rPr lang="en-US" sz="3200" i="0" baseline="0" dirty="0" smtClean="0">
              <a:solidFill>
                <a:srgbClr val="CC00CC"/>
              </a:solidFill>
            </a:rPr>
            <a:t> </a:t>
          </a:r>
          <a:r>
            <a:rPr lang="en-US" sz="3200" i="0" baseline="0" dirty="0" err="1" smtClean="0">
              <a:solidFill>
                <a:srgbClr val="CC00CC"/>
              </a:solidFill>
            </a:rPr>
            <a:t>kehadiran</a:t>
          </a:r>
          <a:r>
            <a:rPr lang="en-US" sz="3200" i="0" baseline="0" dirty="0" smtClean="0">
              <a:solidFill>
                <a:srgbClr val="CC00CC"/>
              </a:solidFill>
            </a:rPr>
            <a:t> </a:t>
          </a:r>
          <a:r>
            <a:rPr lang="en-US" sz="3200" i="0" baseline="0" dirty="0" err="1" smtClean="0">
              <a:solidFill>
                <a:srgbClr val="CC00CC"/>
              </a:solidFill>
            </a:rPr>
            <a:t>Rasulullah</a:t>
          </a:r>
          <a:r>
            <a:rPr lang="en-US" sz="3200" i="0" baseline="0" dirty="0" smtClean="0">
              <a:solidFill>
                <a:srgbClr val="CC00CC"/>
              </a:solidFill>
            </a:rPr>
            <a:t> SAW </a:t>
          </a:r>
          <a:r>
            <a:rPr lang="en-US" sz="3200" i="0" baseline="0" dirty="0" err="1" smtClean="0">
              <a:solidFill>
                <a:srgbClr val="CC00CC"/>
              </a:solidFill>
            </a:rPr>
            <a:t>bagi</a:t>
          </a:r>
          <a:r>
            <a:rPr lang="en-US" sz="3200" i="0" baseline="0" dirty="0" smtClean="0">
              <a:solidFill>
                <a:srgbClr val="CC00CC"/>
              </a:solidFill>
            </a:rPr>
            <a:t> </a:t>
          </a:r>
          <a:r>
            <a:rPr lang="en-US" sz="3200" i="0" baseline="0" dirty="0" err="1" smtClean="0">
              <a:solidFill>
                <a:srgbClr val="CC00CC"/>
              </a:solidFill>
            </a:rPr>
            <a:t>umat</a:t>
          </a:r>
          <a:r>
            <a:rPr lang="en-US" sz="3200" i="0" baseline="0" dirty="0" smtClean="0">
              <a:solidFill>
                <a:srgbClr val="CC00CC"/>
              </a:solidFill>
            </a:rPr>
            <a:t> </a:t>
          </a:r>
          <a:r>
            <a:rPr lang="en-US" sz="3200" i="0" baseline="0" dirty="0" err="1" smtClean="0">
              <a:solidFill>
                <a:srgbClr val="CC00CC"/>
              </a:solidFill>
            </a:rPr>
            <a:t>manusia</a:t>
          </a:r>
          <a:r>
            <a:rPr lang="en-US" sz="3200" i="0" baseline="0" dirty="0" smtClean="0">
              <a:solidFill>
                <a:srgbClr val="CC00CC"/>
              </a:solidFill>
            </a:rPr>
            <a:t> </a:t>
          </a:r>
          <a:r>
            <a:rPr lang="en-US" sz="3200" i="0" baseline="0" dirty="0" err="1" smtClean="0">
              <a:solidFill>
                <a:srgbClr val="CC00CC"/>
              </a:solidFill>
            </a:rPr>
            <a:t>juga</a:t>
          </a:r>
          <a:r>
            <a:rPr lang="en-US" sz="3200" i="0" baseline="0" dirty="0" smtClean="0">
              <a:solidFill>
                <a:srgbClr val="CC00CC"/>
              </a:solidFill>
            </a:rPr>
            <a:t> </a:t>
          </a:r>
          <a:r>
            <a:rPr lang="en-US" sz="3200" i="0" baseline="0" dirty="0" err="1" smtClean="0">
              <a:solidFill>
                <a:srgbClr val="CC00CC"/>
              </a:solidFill>
            </a:rPr>
            <a:t>menjadi</a:t>
          </a:r>
          <a:r>
            <a:rPr lang="en-US" sz="3200" i="0" baseline="0" dirty="0" smtClean="0">
              <a:solidFill>
                <a:srgbClr val="CC00CC"/>
              </a:solidFill>
            </a:rPr>
            <a:t> </a:t>
          </a:r>
          <a:r>
            <a:rPr lang="en-US" sz="3200" i="0" baseline="0" dirty="0" err="1" smtClean="0">
              <a:solidFill>
                <a:srgbClr val="CC00CC"/>
              </a:solidFill>
            </a:rPr>
            <a:t>tema</a:t>
          </a:r>
          <a:r>
            <a:rPr lang="en-US" sz="3200" i="0" baseline="0" dirty="0" smtClean="0">
              <a:solidFill>
                <a:srgbClr val="CC00CC"/>
              </a:solidFill>
            </a:rPr>
            <a:t> </a:t>
          </a:r>
          <a:r>
            <a:rPr lang="en-US" sz="3200" i="0" baseline="0" dirty="0" err="1" smtClean="0">
              <a:solidFill>
                <a:srgbClr val="CC00CC"/>
              </a:solidFill>
            </a:rPr>
            <a:t>awal</a:t>
          </a:r>
          <a:r>
            <a:rPr lang="en-US" sz="3200" i="0" baseline="0" dirty="0" smtClean="0">
              <a:solidFill>
                <a:srgbClr val="CC00CC"/>
              </a:solidFill>
            </a:rPr>
            <a:t> agama </a:t>
          </a:r>
          <a:r>
            <a:rPr lang="en-US" sz="3200" i="0" baseline="0" dirty="0" err="1" smtClean="0">
              <a:solidFill>
                <a:srgbClr val="CC00CC"/>
              </a:solidFill>
            </a:rPr>
            <a:t>Samawi</a:t>
          </a:r>
          <a:r>
            <a:rPr lang="en-US" sz="3200" i="0" baseline="0" dirty="0" smtClean="0">
              <a:solidFill>
                <a:srgbClr val="CC00CC"/>
              </a:solidFill>
            </a:rPr>
            <a:t> </a:t>
          </a:r>
          <a:r>
            <a:rPr lang="en-US" sz="3200" i="0" baseline="0" dirty="0" err="1" smtClean="0">
              <a:solidFill>
                <a:srgbClr val="CC00CC"/>
              </a:solidFill>
            </a:rPr>
            <a:t>di</a:t>
          </a:r>
          <a:r>
            <a:rPr lang="en-US" sz="3200" i="0" baseline="0" dirty="0" smtClean="0">
              <a:solidFill>
                <a:srgbClr val="CC00CC"/>
              </a:solidFill>
            </a:rPr>
            <a:t> </a:t>
          </a:r>
          <a:r>
            <a:rPr lang="en-US" sz="3200" i="0" baseline="0" dirty="0" err="1" smtClean="0">
              <a:solidFill>
                <a:srgbClr val="CC00CC"/>
              </a:solidFill>
            </a:rPr>
            <a:t>dunia</a:t>
          </a:r>
          <a:r>
            <a:rPr lang="en-US" sz="3200" i="0" baseline="0" dirty="0" smtClean="0">
              <a:solidFill>
                <a:srgbClr val="CC00CC"/>
              </a:solidFill>
            </a:rPr>
            <a:t> </a:t>
          </a:r>
          <a:r>
            <a:rPr lang="en-US" sz="3200" i="0" baseline="0" dirty="0" err="1" smtClean="0">
              <a:solidFill>
                <a:srgbClr val="CC00CC"/>
              </a:solidFill>
            </a:rPr>
            <a:t>ini</a:t>
          </a:r>
          <a:r>
            <a:rPr lang="en-US" sz="3200" i="0" baseline="0" dirty="0" smtClean="0">
              <a:solidFill>
                <a:srgbClr val="CC00CC"/>
              </a:solidFill>
            </a:rPr>
            <a:t>. </a:t>
          </a:r>
          <a:endParaRPr lang="en-US" sz="3200" i="0" baseline="0" dirty="0">
            <a:solidFill>
              <a:srgbClr val="CC00CC"/>
            </a:solidFill>
          </a:endParaRPr>
        </a:p>
      </dgm:t>
    </dgm:pt>
    <dgm:pt modelId="{3C8C652A-FE60-41EA-BCC0-0800A4014414}" type="parTrans" cxnId="{D658ED44-17B0-4037-9054-DB0DF88CC2E2}">
      <dgm:prSet/>
      <dgm:spPr/>
      <dgm:t>
        <a:bodyPr/>
        <a:lstStyle/>
        <a:p>
          <a:pPr algn="ctr"/>
          <a:endParaRPr lang="en-US" sz="3200"/>
        </a:p>
      </dgm:t>
    </dgm:pt>
    <dgm:pt modelId="{8D9D63E7-4D75-417A-80AE-2D2852F8E195}" type="sibTrans" cxnId="{D658ED44-17B0-4037-9054-DB0DF88CC2E2}">
      <dgm:prSet/>
      <dgm:spPr/>
      <dgm:t>
        <a:bodyPr/>
        <a:lstStyle/>
        <a:p>
          <a:pPr algn="ctr"/>
          <a:endParaRPr lang="en-US" sz="3200"/>
        </a:p>
      </dgm:t>
    </dgm:pt>
    <dgm:pt modelId="{C186A1C4-109F-4A7A-B404-788F8DF4E8ED}">
      <dgm:prSet custT="1"/>
      <dgm:spPr/>
      <dgm:t>
        <a:bodyPr/>
        <a:lstStyle/>
        <a:p>
          <a:pPr algn="ctr" rtl="0"/>
          <a:r>
            <a:rPr lang="en-US" sz="3200" i="0" baseline="0" dirty="0" err="1" smtClean="0">
              <a:solidFill>
                <a:srgbClr val="FFFF00"/>
              </a:solidFill>
            </a:rPr>
            <a:t>Ini</a:t>
          </a:r>
          <a:r>
            <a:rPr lang="en-US" sz="3200" i="0" baseline="0" dirty="0" smtClean="0">
              <a:solidFill>
                <a:srgbClr val="FFFF00"/>
              </a:solidFill>
            </a:rPr>
            <a:t> </a:t>
          </a:r>
          <a:r>
            <a:rPr lang="en-US" sz="3200" i="0" baseline="0" dirty="0" err="1" smtClean="0">
              <a:solidFill>
                <a:srgbClr val="FFFF00"/>
              </a:solidFill>
            </a:rPr>
            <a:t>menunjukkan</a:t>
          </a:r>
          <a:r>
            <a:rPr lang="en-US" sz="3200" i="0" baseline="0" dirty="0" smtClean="0">
              <a:solidFill>
                <a:srgbClr val="FFFF00"/>
              </a:solidFill>
            </a:rPr>
            <a:t> </a:t>
          </a:r>
          <a:r>
            <a:rPr lang="en-US" sz="3200" i="0" baseline="0" dirty="0" err="1" smtClean="0">
              <a:solidFill>
                <a:srgbClr val="FFFF00"/>
              </a:solidFill>
            </a:rPr>
            <a:t>betapa</a:t>
          </a:r>
          <a:r>
            <a:rPr lang="en-US" sz="3200" i="0" baseline="0" dirty="0" smtClean="0">
              <a:solidFill>
                <a:srgbClr val="FFFF00"/>
              </a:solidFill>
            </a:rPr>
            <a:t> </a:t>
          </a:r>
          <a:r>
            <a:rPr lang="en-US" sz="3200" i="0" baseline="0" dirty="0" err="1" smtClean="0">
              <a:solidFill>
                <a:srgbClr val="FFFF00"/>
              </a:solidFill>
            </a:rPr>
            <a:t>visi</a:t>
          </a:r>
          <a:r>
            <a:rPr lang="en-US" sz="3200" i="0" baseline="0" dirty="0" smtClean="0">
              <a:solidFill>
                <a:srgbClr val="FFFF00"/>
              </a:solidFill>
            </a:rPr>
            <a:t> </a:t>
          </a:r>
          <a:r>
            <a:rPr lang="en-US" sz="3200" i="0" baseline="0" dirty="0" err="1" smtClean="0">
              <a:solidFill>
                <a:srgbClr val="FFFF00"/>
              </a:solidFill>
            </a:rPr>
            <a:t>dan</a:t>
          </a:r>
          <a:r>
            <a:rPr lang="en-US" sz="3200" i="0" baseline="0" dirty="0" smtClean="0">
              <a:solidFill>
                <a:srgbClr val="FFFF00"/>
              </a:solidFill>
            </a:rPr>
            <a:t> </a:t>
          </a:r>
          <a:r>
            <a:rPr lang="en-US" sz="3200" i="0" baseline="0" dirty="0" err="1" smtClean="0">
              <a:solidFill>
                <a:srgbClr val="FFFF00"/>
              </a:solidFill>
            </a:rPr>
            <a:t>misi</a:t>
          </a:r>
          <a:r>
            <a:rPr lang="en-US" sz="3200" i="0" baseline="0" dirty="0" smtClean="0">
              <a:solidFill>
                <a:srgbClr val="FFFF00"/>
              </a:solidFill>
            </a:rPr>
            <a:t> yang </a:t>
          </a:r>
          <a:r>
            <a:rPr lang="en-US" sz="3200" i="0" baseline="0" dirty="0" err="1" smtClean="0">
              <a:solidFill>
                <a:srgbClr val="FFFF00"/>
              </a:solidFill>
            </a:rPr>
            <a:t>dibawa</a:t>
          </a:r>
          <a:r>
            <a:rPr lang="en-US" sz="3200" i="0" baseline="0" dirty="0" smtClean="0">
              <a:solidFill>
                <a:srgbClr val="FFFF00"/>
              </a:solidFill>
            </a:rPr>
            <a:t> </a:t>
          </a:r>
          <a:r>
            <a:rPr lang="en-US" sz="3200" i="0" baseline="0" dirty="0" err="1" smtClean="0">
              <a:solidFill>
                <a:srgbClr val="FFFF00"/>
              </a:solidFill>
            </a:rPr>
            <a:t>oleh</a:t>
          </a:r>
          <a:r>
            <a:rPr lang="en-US" sz="3200" i="0" baseline="0" dirty="0" smtClean="0">
              <a:solidFill>
                <a:srgbClr val="FFFF00"/>
              </a:solidFill>
            </a:rPr>
            <a:t> </a:t>
          </a:r>
          <a:r>
            <a:rPr lang="en-US" sz="3200" i="0" baseline="0" dirty="0" err="1" smtClean="0">
              <a:solidFill>
                <a:srgbClr val="FFFF00"/>
              </a:solidFill>
            </a:rPr>
            <a:t>Rasulullah</a:t>
          </a:r>
          <a:r>
            <a:rPr lang="en-US" sz="3200" i="0" baseline="0" dirty="0" smtClean="0">
              <a:solidFill>
                <a:srgbClr val="FFFF00"/>
              </a:solidFill>
            </a:rPr>
            <a:t> SAW </a:t>
          </a:r>
          <a:r>
            <a:rPr lang="en-US" sz="3200" i="0" baseline="0" dirty="0" err="1" smtClean="0">
              <a:solidFill>
                <a:srgbClr val="FFFF00"/>
              </a:solidFill>
            </a:rPr>
            <a:t>begitu</a:t>
          </a:r>
          <a:r>
            <a:rPr lang="en-US" sz="3200" i="0" baseline="0" dirty="0" smtClean="0">
              <a:solidFill>
                <a:srgbClr val="FFFF00"/>
              </a:solidFill>
            </a:rPr>
            <a:t> </a:t>
          </a:r>
          <a:r>
            <a:rPr lang="en-US" sz="3200" i="0" baseline="0" dirty="0" err="1" smtClean="0">
              <a:solidFill>
                <a:srgbClr val="FFFF00"/>
              </a:solidFill>
            </a:rPr>
            <a:t>penting</a:t>
          </a:r>
          <a:r>
            <a:rPr lang="en-US" sz="3200" i="0" baseline="0" dirty="0" smtClean="0">
              <a:solidFill>
                <a:srgbClr val="FFFF00"/>
              </a:solidFill>
            </a:rPr>
            <a:t> </a:t>
          </a:r>
          <a:r>
            <a:rPr lang="en-US" sz="3200" i="0" baseline="0" dirty="0" err="1" smtClean="0">
              <a:solidFill>
                <a:srgbClr val="FFFF00"/>
              </a:solidFill>
            </a:rPr>
            <a:t>dan</a:t>
          </a:r>
          <a:r>
            <a:rPr lang="en-US" sz="3200" i="0" baseline="0" dirty="0" smtClean="0">
              <a:solidFill>
                <a:srgbClr val="FFFF00"/>
              </a:solidFill>
            </a:rPr>
            <a:t> </a:t>
          </a:r>
          <a:r>
            <a:rPr lang="en-US" sz="3200" i="0" baseline="0" dirty="0" err="1" smtClean="0">
              <a:solidFill>
                <a:srgbClr val="FFFF00"/>
              </a:solidFill>
            </a:rPr>
            <a:t>mustahak</a:t>
          </a:r>
          <a:r>
            <a:rPr lang="en-US" sz="3200" i="0" baseline="0" dirty="0" smtClean="0">
              <a:solidFill>
                <a:srgbClr val="FFFF00"/>
              </a:solidFill>
            </a:rPr>
            <a:t> </a:t>
          </a:r>
          <a:r>
            <a:rPr lang="en-US" sz="3200" i="0" baseline="0" dirty="0" err="1" smtClean="0">
              <a:solidFill>
                <a:srgbClr val="FFFF00"/>
              </a:solidFill>
            </a:rPr>
            <a:t>sifatnya</a:t>
          </a:r>
          <a:r>
            <a:rPr lang="en-US" sz="3200" i="0" baseline="0" dirty="0" smtClean="0">
              <a:solidFill>
                <a:srgbClr val="FFFF00"/>
              </a:solidFill>
            </a:rPr>
            <a:t> </a:t>
          </a:r>
          <a:r>
            <a:rPr lang="en-US" sz="3200" i="0" baseline="0" dirty="0" err="1" smtClean="0">
              <a:solidFill>
                <a:srgbClr val="FFFF00"/>
              </a:solidFill>
            </a:rPr>
            <a:t>bagi</a:t>
          </a:r>
          <a:r>
            <a:rPr lang="en-US" sz="3200" i="0" baseline="0" dirty="0" smtClean="0">
              <a:solidFill>
                <a:srgbClr val="FFFF00"/>
              </a:solidFill>
            </a:rPr>
            <a:t> </a:t>
          </a:r>
          <a:r>
            <a:rPr lang="en-US" sz="3200" i="0" baseline="0" dirty="0" err="1" smtClean="0">
              <a:solidFill>
                <a:srgbClr val="FFFF00"/>
              </a:solidFill>
            </a:rPr>
            <a:t>manusia</a:t>
          </a:r>
          <a:r>
            <a:rPr lang="en-US" sz="3200" i="0" baseline="0" dirty="0" smtClean="0">
              <a:solidFill>
                <a:srgbClr val="FFFF00"/>
              </a:solidFill>
            </a:rPr>
            <a:t> </a:t>
          </a:r>
          <a:r>
            <a:rPr lang="en-US" sz="3200" i="0" baseline="0" dirty="0" err="1" smtClean="0">
              <a:solidFill>
                <a:srgbClr val="FFFF00"/>
              </a:solidFill>
            </a:rPr>
            <a:t>dan</a:t>
          </a:r>
          <a:r>
            <a:rPr lang="en-US" sz="3200" i="0" baseline="0" dirty="0" smtClean="0">
              <a:solidFill>
                <a:srgbClr val="FFFF00"/>
              </a:solidFill>
            </a:rPr>
            <a:t> </a:t>
          </a:r>
          <a:r>
            <a:rPr lang="en-US" sz="3200" i="0" baseline="0" dirty="0" err="1" smtClean="0">
              <a:solidFill>
                <a:srgbClr val="FFFF00"/>
              </a:solidFill>
            </a:rPr>
            <a:t>alam</a:t>
          </a:r>
          <a:r>
            <a:rPr lang="en-US" sz="3200" i="0" baseline="0" dirty="0" smtClean="0">
              <a:solidFill>
                <a:srgbClr val="FFFF00"/>
              </a:solidFill>
            </a:rPr>
            <a:t> </a:t>
          </a:r>
          <a:r>
            <a:rPr lang="en-US" sz="3200" i="0" baseline="0" dirty="0" err="1" smtClean="0">
              <a:solidFill>
                <a:srgbClr val="FFFF00"/>
              </a:solidFill>
            </a:rPr>
            <a:t>semesta</a:t>
          </a:r>
          <a:r>
            <a:rPr lang="en-US" sz="3200" i="0" baseline="0" dirty="0" smtClean="0">
              <a:solidFill>
                <a:srgbClr val="FFFF00"/>
              </a:solidFill>
            </a:rPr>
            <a:t>. </a:t>
          </a:r>
          <a:endParaRPr lang="en-US" sz="3200" i="0" baseline="0" dirty="0">
            <a:solidFill>
              <a:srgbClr val="FFFF00"/>
            </a:solidFill>
          </a:endParaRPr>
        </a:p>
      </dgm:t>
    </dgm:pt>
    <dgm:pt modelId="{532E3724-CFA7-45E7-9C22-EC3D3EF13F01}" type="parTrans" cxnId="{F50DF6D8-915F-42DC-81AC-5338A76EAAC3}">
      <dgm:prSet/>
      <dgm:spPr/>
      <dgm:t>
        <a:bodyPr/>
        <a:lstStyle/>
        <a:p>
          <a:pPr algn="ctr"/>
          <a:endParaRPr lang="en-US" sz="3200"/>
        </a:p>
      </dgm:t>
    </dgm:pt>
    <dgm:pt modelId="{7BE7BCB8-A952-4C75-B3A0-161C05BDEE61}" type="sibTrans" cxnId="{F50DF6D8-915F-42DC-81AC-5338A76EAAC3}">
      <dgm:prSet/>
      <dgm:spPr/>
      <dgm:t>
        <a:bodyPr/>
        <a:lstStyle/>
        <a:p>
          <a:pPr algn="ctr"/>
          <a:endParaRPr lang="en-US" sz="3200"/>
        </a:p>
      </dgm:t>
    </dgm:pt>
    <dgm:pt modelId="{1536F3AC-4B4F-425B-A18D-759951A86AE2}" type="pres">
      <dgm:prSet presAssocID="{06D53119-5082-4D47-A6E6-68F3F82337B7}" presName="compositeShape" presStyleCnt="0">
        <dgm:presLayoutVars>
          <dgm:chMax val="2"/>
          <dgm:dir/>
          <dgm:resizeHandles val="exact"/>
        </dgm:presLayoutVars>
      </dgm:prSet>
      <dgm:spPr/>
      <dgm:t>
        <a:bodyPr/>
        <a:lstStyle/>
        <a:p>
          <a:endParaRPr lang="en-US"/>
        </a:p>
      </dgm:t>
    </dgm:pt>
    <dgm:pt modelId="{29C4B094-22FA-4395-8203-820CD59C8D2A}" type="pres">
      <dgm:prSet presAssocID="{06D53119-5082-4D47-A6E6-68F3F82337B7}" presName="ribbon" presStyleLbl="node1" presStyleIdx="0" presStyleCnt="1" custScaleY="161550"/>
      <dgm:spPr/>
    </dgm:pt>
    <dgm:pt modelId="{5C60C492-2BA2-4C59-B79D-879B5F38FAD9}" type="pres">
      <dgm:prSet presAssocID="{06D53119-5082-4D47-A6E6-68F3F82337B7}" presName="leftArrowText" presStyleLbl="node1" presStyleIdx="0" presStyleCnt="1" custScaleY="186519">
        <dgm:presLayoutVars>
          <dgm:chMax val="0"/>
          <dgm:bulletEnabled val="1"/>
        </dgm:presLayoutVars>
      </dgm:prSet>
      <dgm:spPr/>
      <dgm:t>
        <a:bodyPr/>
        <a:lstStyle/>
        <a:p>
          <a:endParaRPr lang="en-US"/>
        </a:p>
      </dgm:t>
    </dgm:pt>
    <dgm:pt modelId="{57449F4D-224B-4CF7-A707-63530F7BE14E}" type="pres">
      <dgm:prSet presAssocID="{06D53119-5082-4D47-A6E6-68F3F82337B7}" presName="rightArrowText" presStyleLbl="node1" presStyleIdx="0" presStyleCnt="1" custScaleY="201161">
        <dgm:presLayoutVars>
          <dgm:chMax val="0"/>
          <dgm:bulletEnabled val="1"/>
        </dgm:presLayoutVars>
      </dgm:prSet>
      <dgm:spPr/>
      <dgm:t>
        <a:bodyPr/>
        <a:lstStyle/>
        <a:p>
          <a:endParaRPr lang="en-US"/>
        </a:p>
      </dgm:t>
    </dgm:pt>
  </dgm:ptLst>
  <dgm:cxnLst>
    <dgm:cxn modelId="{AA804A37-69D4-400B-B0DD-118D354B5FCA}" type="presOf" srcId="{06D53119-5082-4D47-A6E6-68F3F82337B7}" destId="{1536F3AC-4B4F-425B-A18D-759951A86AE2}" srcOrd="0" destOrd="0" presId="urn:microsoft.com/office/officeart/2005/8/layout/arrow6"/>
    <dgm:cxn modelId="{F50DF6D8-915F-42DC-81AC-5338A76EAAC3}" srcId="{06D53119-5082-4D47-A6E6-68F3F82337B7}" destId="{C186A1C4-109F-4A7A-B404-788F8DF4E8ED}" srcOrd="1" destOrd="0" parTransId="{532E3724-CFA7-45E7-9C22-EC3D3EF13F01}" sibTransId="{7BE7BCB8-A952-4C75-B3A0-161C05BDEE61}"/>
    <dgm:cxn modelId="{373249B3-590D-42B1-8BFF-255B4F353D80}" type="presOf" srcId="{C186A1C4-109F-4A7A-B404-788F8DF4E8ED}" destId="{57449F4D-224B-4CF7-A707-63530F7BE14E}" srcOrd="0" destOrd="0" presId="urn:microsoft.com/office/officeart/2005/8/layout/arrow6"/>
    <dgm:cxn modelId="{D658ED44-17B0-4037-9054-DB0DF88CC2E2}" srcId="{06D53119-5082-4D47-A6E6-68F3F82337B7}" destId="{FD179ED0-A734-409C-86F6-B6C8664A6ED4}" srcOrd="0" destOrd="0" parTransId="{3C8C652A-FE60-41EA-BCC0-0800A4014414}" sibTransId="{8D9D63E7-4D75-417A-80AE-2D2852F8E195}"/>
    <dgm:cxn modelId="{247BC6F1-8D02-44F5-B656-2AEE5EFBBE74}" type="presOf" srcId="{FD179ED0-A734-409C-86F6-B6C8664A6ED4}" destId="{5C60C492-2BA2-4C59-B79D-879B5F38FAD9}" srcOrd="0" destOrd="0" presId="urn:microsoft.com/office/officeart/2005/8/layout/arrow6"/>
    <dgm:cxn modelId="{B84E059C-0F59-426E-A257-9F8D83E5B389}" type="presParOf" srcId="{1536F3AC-4B4F-425B-A18D-759951A86AE2}" destId="{29C4B094-22FA-4395-8203-820CD59C8D2A}" srcOrd="0" destOrd="0" presId="urn:microsoft.com/office/officeart/2005/8/layout/arrow6"/>
    <dgm:cxn modelId="{25F19025-0E68-47A5-B20B-E5EB718ACB6B}" type="presParOf" srcId="{1536F3AC-4B4F-425B-A18D-759951A86AE2}" destId="{5C60C492-2BA2-4C59-B79D-879B5F38FAD9}" srcOrd="1" destOrd="0" presId="urn:microsoft.com/office/officeart/2005/8/layout/arrow6"/>
    <dgm:cxn modelId="{3D3487D9-5FF6-49EB-A403-4EBEDAB36AEF}" type="presParOf" srcId="{1536F3AC-4B4F-425B-A18D-759951A86AE2}" destId="{57449F4D-224B-4CF7-A707-63530F7BE14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D8FAC6-1569-4BB9-8D7D-3580329391FC}" type="doc">
      <dgm:prSet loTypeId="urn:microsoft.com/office/officeart/2005/8/layout/vList4#1" loCatId="list" qsTypeId="urn:microsoft.com/office/officeart/2005/8/quickstyle/3d9" qsCatId="3D" csTypeId="urn:microsoft.com/office/officeart/2005/8/colors/colorful5" csCatId="colorful" phldr="1"/>
      <dgm:spPr/>
      <dgm:t>
        <a:bodyPr/>
        <a:lstStyle/>
        <a:p>
          <a:endParaRPr lang="en-US"/>
        </a:p>
      </dgm:t>
    </dgm:pt>
    <dgm:pt modelId="{9687B553-8314-4F56-8F45-7099D469CE16}">
      <dgm:prSet/>
      <dgm:spPr/>
      <dgm:t>
        <a:bodyPr/>
        <a:lstStyle/>
        <a:p>
          <a:pPr rtl="0"/>
          <a:r>
            <a:rPr lang="en-US" b="1" i="1" dirty="0" err="1" smtClean="0">
              <a:solidFill>
                <a:srgbClr val="003300"/>
              </a:solidFill>
              <a:latin typeface="Bernard MT Condensed" pitchFamily="18" charset="0"/>
            </a:rPr>
            <a:t>Misi</a:t>
          </a:r>
          <a:r>
            <a:rPr lang="en-US" b="1" i="1" dirty="0" smtClean="0">
              <a:solidFill>
                <a:srgbClr val="003300"/>
              </a:solidFill>
              <a:latin typeface="Bernard MT Condensed" pitchFamily="18" charset="0"/>
            </a:rPr>
            <a:t> ‘</a:t>
          </a:r>
          <a:r>
            <a:rPr lang="en-US" b="1" i="1" dirty="0" err="1" smtClean="0">
              <a:solidFill>
                <a:srgbClr val="003300"/>
              </a:solidFill>
              <a:latin typeface="Bernard MT Condensed" pitchFamily="18" charset="0"/>
            </a:rPr>
            <a:t>Tazkiyah</a:t>
          </a:r>
          <a:r>
            <a:rPr lang="en-US" b="1" i="1" dirty="0" smtClean="0">
              <a:solidFill>
                <a:srgbClr val="003300"/>
              </a:solidFill>
              <a:latin typeface="Bernard MT Condensed" pitchFamily="18" charset="0"/>
            </a:rPr>
            <a:t> Al-</a:t>
          </a:r>
          <a:r>
            <a:rPr lang="en-US" b="1" i="1" dirty="0" err="1" smtClean="0">
              <a:solidFill>
                <a:srgbClr val="003300"/>
              </a:solidFill>
              <a:latin typeface="Bernard MT Condensed" pitchFamily="18" charset="0"/>
            </a:rPr>
            <a:t>Nafs</a:t>
          </a:r>
          <a:r>
            <a:rPr lang="en-US" b="1" i="1" dirty="0" smtClean="0">
              <a:solidFill>
                <a:srgbClr val="003300"/>
              </a:solidFill>
              <a:latin typeface="Bernard MT Condensed" pitchFamily="18" charset="0"/>
            </a:rPr>
            <a:t>’</a:t>
          </a:r>
          <a:r>
            <a:rPr lang="en-US" dirty="0" smtClean="0">
              <a:solidFill>
                <a:srgbClr val="003300"/>
              </a:solidFill>
              <a:latin typeface="Bernard MT Condensed" pitchFamily="18" charset="0"/>
            </a:rPr>
            <a:t> </a:t>
          </a:r>
          <a:endParaRPr lang="en-US" dirty="0" smtClean="0">
            <a:solidFill>
              <a:schemeClr val="bg1"/>
            </a:solidFill>
            <a:latin typeface="Bernard MT Condensed" pitchFamily="18" charset="0"/>
          </a:endParaRPr>
        </a:p>
        <a:p>
          <a:pPr rtl="0"/>
          <a:r>
            <a:rPr lang="en-US" dirty="0" err="1" smtClean="0">
              <a:solidFill>
                <a:schemeClr val="bg1"/>
              </a:solidFill>
              <a:latin typeface="Bernard MT Condensed" pitchFamily="18" charset="0"/>
            </a:rPr>
            <a:t>mensucikan</a:t>
          </a:r>
          <a:r>
            <a:rPr lang="en-US" dirty="0" smtClean="0">
              <a:solidFill>
                <a:schemeClr val="bg1"/>
              </a:solidFill>
              <a:latin typeface="Bernard MT Condensed" pitchFamily="18" charset="0"/>
            </a:rPr>
            <a:t> sifat2 </a:t>
          </a:r>
          <a:r>
            <a:rPr lang="en-US" dirty="0" err="1" smtClean="0">
              <a:solidFill>
                <a:schemeClr val="bg1"/>
              </a:solidFill>
              <a:latin typeface="Bernard MT Condensed" pitchFamily="18" charset="0"/>
            </a:rPr>
            <a:t>jahiliyah</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manusia</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ketika</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itu</a:t>
          </a:r>
          <a:r>
            <a:rPr lang="en-US" dirty="0" smtClean="0">
              <a:solidFill>
                <a:schemeClr val="bg1"/>
              </a:solidFill>
              <a:latin typeface="Bernard MT Condensed" pitchFamily="18" charset="0"/>
            </a:rPr>
            <a:t> agar </a:t>
          </a:r>
          <a:r>
            <a:rPr lang="en-US" dirty="0" err="1" smtClean="0">
              <a:solidFill>
                <a:schemeClr val="bg1"/>
              </a:solidFill>
              <a:latin typeface="Bernard MT Condensed" pitchFamily="18" charset="0"/>
            </a:rPr>
            <a:t>menjadi</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manusia</a:t>
          </a:r>
          <a:r>
            <a:rPr lang="en-US" dirty="0" smtClean="0">
              <a:solidFill>
                <a:schemeClr val="bg1"/>
              </a:solidFill>
              <a:latin typeface="Bernard MT Condensed" pitchFamily="18" charset="0"/>
            </a:rPr>
            <a:t> yang </a:t>
          </a:r>
          <a:r>
            <a:rPr lang="en-US" dirty="0" err="1" smtClean="0">
              <a:solidFill>
                <a:schemeClr val="bg1"/>
              </a:solidFill>
              <a:latin typeface="Bernard MT Condensed" pitchFamily="18" charset="0"/>
            </a:rPr>
            <a:t>memiliki</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hati</a:t>
          </a:r>
          <a:r>
            <a:rPr lang="en-US" dirty="0" smtClean="0">
              <a:solidFill>
                <a:schemeClr val="bg1"/>
              </a:solidFill>
              <a:latin typeface="Bernard MT Condensed" pitchFamily="18" charset="0"/>
            </a:rPr>
            <a:t> yang </a:t>
          </a:r>
          <a:r>
            <a:rPr lang="en-US" dirty="0" err="1" smtClean="0">
              <a:solidFill>
                <a:schemeClr val="bg1"/>
              </a:solidFill>
              <a:latin typeface="Bernard MT Condensed" pitchFamily="18" charset="0"/>
            </a:rPr>
            <a:t>suci</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serta</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tunduk</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dan</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patuh</a:t>
          </a:r>
          <a:r>
            <a:rPr lang="en-US" dirty="0" smtClean="0">
              <a:solidFill>
                <a:schemeClr val="bg1"/>
              </a:solidFill>
              <a:latin typeface="Bernard MT Condensed" pitchFamily="18" charset="0"/>
            </a:rPr>
            <a:t> </a:t>
          </a:r>
          <a:r>
            <a:rPr lang="en-US" dirty="0" err="1" smtClean="0">
              <a:solidFill>
                <a:schemeClr val="bg1"/>
              </a:solidFill>
              <a:latin typeface="Bernard MT Condensed" pitchFamily="18" charset="0"/>
            </a:rPr>
            <a:t>kepada</a:t>
          </a:r>
          <a:r>
            <a:rPr lang="en-US" dirty="0" smtClean="0">
              <a:solidFill>
                <a:schemeClr val="bg1"/>
              </a:solidFill>
              <a:latin typeface="Bernard MT Condensed" pitchFamily="18" charset="0"/>
            </a:rPr>
            <a:t> peraturan2 </a:t>
          </a:r>
          <a:r>
            <a:rPr lang="en-US" dirty="0" err="1" smtClean="0">
              <a:solidFill>
                <a:schemeClr val="bg1"/>
              </a:solidFill>
              <a:latin typeface="Bernard MT Condensed" pitchFamily="18" charset="0"/>
            </a:rPr>
            <a:t>ilahi</a:t>
          </a:r>
          <a:r>
            <a:rPr lang="en-US" dirty="0" smtClean="0">
              <a:solidFill>
                <a:schemeClr val="bg1"/>
              </a:solidFill>
              <a:latin typeface="Bernard MT Condensed" pitchFamily="18" charset="0"/>
            </a:rPr>
            <a:t>.</a:t>
          </a:r>
          <a:endParaRPr lang="en-US" dirty="0">
            <a:solidFill>
              <a:schemeClr val="bg1"/>
            </a:solidFill>
            <a:latin typeface="Bernard MT Condensed" pitchFamily="18" charset="0"/>
          </a:endParaRPr>
        </a:p>
      </dgm:t>
    </dgm:pt>
    <dgm:pt modelId="{0C5ECC9C-A1FD-480F-8B41-E027BFD18601}" type="parTrans" cxnId="{E1C0CB08-E2C3-4188-AC00-EF68CE5478FB}">
      <dgm:prSet/>
      <dgm:spPr/>
      <dgm:t>
        <a:bodyPr/>
        <a:lstStyle/>
        <a:p>
          <a:endParaRPr lang="en-US"/>
        </a:p>
      </dgm:t>
    </dgm:pt>
    <dgm:pt modelId="{95DD8715-46D2-4B33-92FC-6821E3CBD9F9}" type="sibTrans" cxnId="{E1C0CB08-E2C3-4188-AC00-EF68CE5478FB}">
      <dgm:prSet/>
      <dgm:spPr/>
      <dgm:t>
        <a:bodyPr/>
        <a:lstStyle/>
        <a:p>
          <a:endParaRPr lang="en-US"/>
        </a:p>
      </dgm:t>
    </dgm:pt>
    <dgm:pt modelId="{CD7E0994-373D-45F7-BDBF-625F5BF49BAE}" type="pres">
      <dgm:prSet presAssocID="{83D8FAC6-1569-4BB9-8D7D-3580329391FC}" presName="linear" presStyleCnt="0">
        <dgm:presLayoutVars>
          <dgm:dir/>
          <dgm:resizeHandles val="exact"/>
        </dgm:presLayoutVars>
      </dgm:prSet>
      <dgm:spPr/>
      <dgm:t>
        <a:bodyPr/>
        <a:lstStyle/>
        <a:p>
          <a:endParaRPr lang="en-US"/>
        </a:p>
      </dgm:t>
    </dgm:pt>
    <dgm:pt modelId="{90955599-CECC-4D76-A4C7-D73082B279EB}" type="pres">
      <dgm:prSet presAssocID="{9687B553-8314-4F56-8F45-7099D469CE16}" presName="comp" presStyleCnt="0"/>
      <dgm:spPr/>
    </dgm:pt>
    <dgm:pt modelId="{FAD31167-19D6-4484-9551-28340E9441CB}" type="pres">
      <dgm:prSet presAssocID="{9687B553-8314-4F56-8F45-7099D469CE16}" presName="box" presStyleLbl="node1" presStyleIdx="0" presStyleCnt="1"/>
      <dgm:spPr/>
      <dgm:t>
        <a:bodyPr/>
        <a:lstStyle/>
        <a:p>
          <a:endParaRPr lang="en-US"/>
        </a:p>
      </dgm:t>
    </dgm:pt>
    <dgm:pt modelId="{30121536-581A-4DA4-8457-6A2DB813297A}" type="pres">
      <dgm:prSet presAssocID="{9687B553-8314-4F56-8F45-7099D469CE16}" presName="img" presStyleLbl="fgImgPlace1" presStyleIdx="0" presStyleCnt="1"/>
      <dgm:spPr>
        <a:blipFill rotWithShape="0">
          <a:blip xmlns:r="http://schemas.openxmlformats.org/officeDocument/2006/relationships" r:embed="rId1"/>
          <a:stretch>
            <a:fillRect/>
          </a:stretch>
        </a:blipFill>
      </dgm:spPr>
    </dgm:pt>
    <dgm:pt modelId="{B53D49E5-F2D4-4CD2-A2AE-10A15A196E84}" type="pres">
      <dgm:prSet presAssocID="{9687B553-8314-4F56-8F45-7099D469CE16}" presName="text" presStyleLbl="node1" presStyleIdx="0" presStyleCnt="1">
        <dgm:presLayoutVars>
          <dgm:bulletEnabled val="1"/>
        </dgm:presLayoutVars>
      </dgm:prSet>
      <dgm:spPr/>
      <dgm:t>
        <a:bodyPr/>
        <a:lstStyle/>
        <a:p>
          <a:endParaRPr lang="en-US"/>
        </a:p>
      </dgm:t>
    </dgm:pt>
  </dgm:ptLst>
  <dgm:cxnLst>
    <dgm:cxn modelId="{22BDEF44-29F0-4D22-BF7C-6115242A1E84}" type="presOf" srcId="{9687B553-8314-4F56-8F45-7099D469CE16}" destId="{B53D49E5-F2D4-4CD2-A2AE-10A15A196E84}" srcOrd="1" destOrd="0" presId="urn:microsoft.com/office/officeart/2005/8/layout/vList4#1"/>
    <dgm:cxn modelId="{E1C0CB08-E2C3-4188-AC00-EF68CE5478FB}" srcId="{83D8FAC6-1569-4BB9-8D7D-3580329391FC}" destId="{9687B553-8314-4F56-8F45-7099D469CE16}" srcOrd="0" destOrd="0" parTransId="{0C5ECC9C-A1FD-480F-8B41-E027BFD18601}" sibTransId="{95DD8715-46D2-4B33-92FC-6821E3CBD9F9}"/>
    <dgm:cxn modelId="{E165A07E-0C37-4017-997E-D4D174FED459}" type="presOf" srcId="{9687B553-8314-4F56-8F45-7099D469CE16}" destId="{FAD31167-19D6-4484-9551-28340E9441CB}" srcOrd="0" destOrd="0" presId="urn:microsoft.com/office/officeart/2005/8/layout/vList4#1"/>
    <dgm:cxn modelId="{F51A7BB4-8165-4746-A6E9-72C0FFF18940}" type="presOf" srcId="{83D8FAC6-1569-4BB9-8D7D-3580329391FC}" destId="{CD7E0994-373D-45F7-BDBF-625F5BF49BAE}" srcOrd="0" destOrd="0" presId="urn:microsoft.com/office/officeart/2005/8/layout/vList4#1"/>
    <dgm:cxn modelId="{888BE89F-07E3-487C-AECB-05BB7EE4F042}" type="presParOf" srcId="{CD7E0994-373D-45F7-BDBF-625F5BF49BAE}" destId="{90955599-CECC-4D76-A4C7-D73082B279EB}" srcOrd="0" destOrd="0" presId="urn:microsoft.com/office/officeart/2005/8/layout/vList4#1"/>
    <dgm:cxn modelId="{D6730676-A3B8-4105-956C-5FD6D4476685}" type="presParOf" srcId="{90955599-CECC-4D76-A4C7-D73082B279EB}" destId="{FAD31167-19D6-4484-9551-28340E9441CB}" srcOrd="0" destOrd="0" presId="urn:microsoft.com/office/officeart/2005/8/layout/vList4#1"/>
    <dgm:cxn modelId="{D5C1EBC4-9CD8-47A3-B7AC-086234C14103}" type="presParOf" srcId="{90955599-CECC-4D76-A4C7-D73082B279EB}" destId="{30121536-581A-4DA4-8457-6A2DB813297A}" srcOrd="1" destOrd="0" presId="urn:microsoft.com/office/officeart/2005/8/layout/vList4#1"/>
    <dgm:cxn modelId="{1B146A31-2871-433D-A599-6FA98F2B5165}" type="presParOf" srcId="{90955599-CECC-4D76-A4C7-D73082B279EB}" destId="{B53D49E5-F2D4-4CD2-A2AE-10A15A196E84}"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13/6/2016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14</a:t>
            </a:fld>
            <a:endParaRPr lang="en-MY"/>
          </a:p>
        </p:txBody>
      </p:sp>
    </p:spTree>
    <p:extLst>
      <p:ext uri="{BB962C8B-B14F-4D97-AF65-F5344CB8AC3E}">
        <p14:creationId xmlns:p14="http://schemas.microsoft.com/office/powerpoint/2010/main" val="227019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13/6/2016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13/6/2016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13/6/2016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13/6/2016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73225"/>
            <a:ext cx="91440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a:defRPr/>
            </a:pPr>
            <a:r>
              <a:rPr lang="en-US" sz="28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25 DISEMBER  2015/ 13 RABIULAWAL 1437H</a:t>
            </a:r>
            <a:endParaRPr lang="en-MY"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
        <p:nvSpPr>
          <p:cNvPr id="6" name="Rectangle 5"/>
          <p:cNvSpPr/>
          <p:nvPr/>
        </p:nvSpPr>
        <p:spPr>
          <a:xfrm>
            <a:off x="0" y="1981200"/>
            <a:ext cx="9144000" cy="212365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FF00FF"/>
                  </a:solidFill>
                </a:ln>
                <a:solidFill>
                  <a:srgbClr val="FF00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MENJEJAK KUALITI</a:t>
            </a:r>
          </a:p>
          <a:p>
            <a:pPr algn="ctr"/>
            <a:r>
              <a:rPr lang="en-US" sz="6600" b="1" spc="50" dirty="0" smtClean="0">
                <a:ln w="11430">
                  <a:solidFill>
                    <a:srgbClr val="FF00FF"/>
                  </a:solidFill>
                </a:ln>
                <a:solidFill>
                  <a:srgbClr val="FF00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MENJANA KECEMERLANGAN</a:t>
            </a:r>
            <a:endParaRPr lang="en-US" sz="6600" b="1" spc="50" dirty="0">
              <a:ln w="11430">
                <a:solidFill>
                  <a:srgbClr val="FF00FF"/>
                </a:solidFill>
              </a:ln>
              <a:solidFill>
                <a:srgbClr val="FF00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9697" name="Rectangle 1"/>
          <p:cNvSpPr>
            <a:spLocks noChangeArrowheads="1"/>
          </p:cNvSpPr>
          <p:nvPr/>
        </p:nvSpPr>
        <p:spPr bwMode="auto">
          <a:xfrm>
            <a:off x="457200" y="1295400"/>
            <a:ext cx="8077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dirty="0" smtClean="0">
                <a:ln>
                  <a:solidFill>
                    <a:srgbClr val="FFFF00"/>
                  </a:solidFill>
                </a:ln>
                <a:solidFill>
                  <a:srgbClr val="FFFF00"/>
                </a:solidFill>
                <a:effectLst>
                  <a:glow rad="101600">
                    <a:schemeClr val="tx1">
                      <a:alpha val="60000"/>
                    </a:schemeClr>
                  </a:glow>
                </a:effectLst>
                <a:latin typeface="QCF_P145" pitchFamily="2" charset="2"/>
                <a:ea typeface="Calibri" pitchFamily="34" charset="0"/>
                <a:cs typeface="QCF_P145" pitchFamily="2" charset="2"/>
              </a:rPr>
              <a:t>ﭹ ﭺ ﭻ ﭼ ﭽ ﭾ ﭿ ﮀ ﮁ ﮂ ﮃ ﮄ ﮅ ﮆ ﮇ ﮈ ﮉ ﮊ ﮋ ﮌ ﮍ</a:t>
            </a:r>
            <a:endParaRPr kumimoji="0" lang="ar-SA" sz="66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8673" name="Rectangle 1"/>
          <p:cNvSpPr>
            <a:spLocks noChangeArrowheads="1"/>
          </p:cNvSpPr>
          <p:nvPr/>
        </p:nvSpPr>
        <p:spPr bwMode="auto">
          <a:xfrm>
            <a:off x="381000" y="762000"/>
            <a:ext cx="8305800" cy="45243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Maksudnya</a:t>
            </a:r>
            <a:r>
              <a:rPr kumimoji="0" lang="en-US" sz="3200" b="1" i="0"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t>
            </a:r>
            <a:r>
              <a:rPr kumimoji="0" lang="en-US" sz="3200" b="0" i="0"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Katakanlah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wahai</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Muhammad):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Wahai</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kaumku</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(yang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masih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kafir</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buatlah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sedaya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upaya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kamu</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untuk</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menentang</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Islam),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sesungguhnya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aku</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juga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tetap</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beramal</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1"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berusaha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dengan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bersungguh-sungguh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untuk</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1"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mempertahankan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Islam);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kemudian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kamu</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akan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ketahui</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siapakah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yang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akan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beroleh</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kebaikan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dan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kejayaan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di</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dunia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ini</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Sesungguhnya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orang-orang</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yang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zalim</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itu</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tidak</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akan</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 </a:t>
            </a:r>
            <a:r>
              <a:rPr kumimoji="0" lang="en-US" sz="3200" b="0" i="1" u="none" strike="noStrike" cap="none" normalizeH="0" baseline="0" dirty="0" err="1"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berjaya</a:t>
            </a:r>
            <a:r>
              <a:rPr kumimoji="0" lang="en-US" sz="3200" b="0" i="1"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ea typeface="Calibri" pitchFamily="34" charset="0"/>
                <a:cs typeface="Times New Roman" pitchFamily="18" charset="0"/>
              </a:rPr>
              <a:t>.”</a:t>
            </a:r>
            <a:endParaRPr kumimoji="0" lang="en-US" sz="3200" b="0" i="0" u="none" strike="noStrike" cap="none" normalizeH="0" baseline="0" dirty="0" smtClean="0">
              <a:ln>
                <a:solidFill>
                  <a:srgbClr val="0000FF"/>
                </a:solidFill>
              </a:ln>
              <a:solidFill>
                <a:srgbClr val="0000FF"/>
              </a:solidFill>
              <a:effectLst>
                <a:glow rad="101600">
                  <a:schemeClr val="bg1">
                    <a:alpha val="60000"/>
                  </a:schemeClr>
                </a:glow>
              </a:effectLst>
              <a:latin typeface="Arial Narrow" pitchFamily="34" charset="0"/>
              <a:cs typeface="Arial" pitchFamily="34" charset="0"/>
            </a:endParaRPr>
          </a:p>
        </p:txBody>
      </p:sp>
      <p:sp>
        <p:nvSpPr>
          <p:cNvPr id="3" name="Rectangle 2"/>
          <p:cNvSpPr/>
          <p:nvPr/>
        </p:nvSpPr>
        <p:spPr>
          <a:xfrm>
            <a:off x="0" y="6248400"/>
            <a:ext cx="2478564" cy="58477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3200" dirty="0" smtClean="0">
                <a:ln>
                  <a:solidFill>
                    <a:srgbClr val="CC00CC"/>
                  </a:solidFill>
                </a:ln>
                <a:solidFill>
                  <a:srgbClr val="CC00CC"/>
                </a:solidFill>
                <a:effectLst>
                  <a:glow rad="101600">
                    <a:schemeClr val="tx1">
                      <a:alpha val="60000"/>
                    </a:schemeClr>
                  </a:glow>
                </a:effectLst>
                <a:latin typeface="Bernard MT Condensed" pitchFamily="18" charset="0"/>
              </a:rPr>
              <a:t>al-</a:t>
            </a:r>
            <a:r>
              <a:rPr lang="en-US" sz="3200" dirty="0" err="1" smtClean="0">
                <a:ln>
                  <a:solidFill>
                    <a:srgbClr val="CC00CC"/>
                  </a:solidFill>
                </a:ln>
                <a:solidFill>
                  <a:srgbClr val="CC00CC"/>
                </a:solidFill>
                <a:effectLst>
                  <a:glow rad="101600">
                    <a:schemeClr val="tx1">
                      <a:alpha val="60000"/>
                    </a:schemeClr>
                  </a:glow>
                </a:effectLst>
                <a:latin typeface="Bernard MT Condensed" pitchFamily="18" charset="0"/>
              </a:rPr>
              <a:t>An’am</a:t>
            </a:r>
            <a:r>
              <a:rPr lang="en-US" sz="3200" dirty="0" smtClean="0">
                <a:ln>
                  <a:solidFill>
                    <a:srgbClr val="CC00CC"/>
                  </a:solidFill>
                </a:ln>
                <a:solidFill>
                  <a:srgbClr val="CC00CC"/>
                </a:solidFill>
                <a:effectLst>
                  <a:glow rad="101600">
                    <a:schemeClr val="tx1">
                      <a:alpha val="60000"/>
                    </a:schemeClr>
                  </a:glow>
                </a:effectLst>
                <a:latin typeface="Bernard MT Condensed" pitchFamily="18" charset="0"/>
              </a:rPr>
              <a:t> : 135</a:t>
            </a:r>
            <a:endParaRPr lang="en-US" sz="3200" dirty="0">
              <a:ln>
                <a:solidFill>
                  <a:srgbClr val="CC00CC"/>
                </a:solidFill>
              </a:ln>
              <a:solidFill>
                <a:srgbClr val="CC00CC"/>
              </a:solidFill>
              <a:effectLst>
                <a:glow rad="101600">
                  <a:schemeClr val="tx1">
                    <a:alpha val="60000"/>
                  </a:schemeClr>
                </a:glow>
              </a:effectLst>
              <a:latin typeface="Bernard MT Condense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228600" y="152400"/>
          <a:ext cx="8610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5601" name="Rectangle 1"/>
          <p:cNvSpPr>
            <a:spLocks noChangeArrowheads="1"/>
          </p:cNvSpPr>
          <p:nvPr/>
        </p:nvSpPr>
        <p:spPr bwMode="auto">
          <a:xfrm>
            <a:off x="457200" y="1524000"/>
            <a:ext cx="8001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QCF_P143" pitchFamily="2" charset="2"/>
                <a:ea typeface="Calibri" pitchFamily="34" charset="0"/>
                <a:cs typeface="QCF_P143" pitchFamily="2" charset="2"/>
              </a:rPr>
              <a:t>ﮗ ﮘ ﮙ ﮚ ﮛ ﮜ ﮝ ﮞ ﮟ ﮠ ﮡ ﮢ ﮣ ﮤ ﮥ ﮦ ﮧ ﮨ ﮩ ﮪ ﮫ ﮬ ﮭ ﮮ ﮯ ﮰ</a:t>
            </a:r>
            <a:endPar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3553" name="Rectangle 1"/>
          <p:cNvSpPr>
            <a:spLocks noChangeArrowheads="1"/>
          </p:cNvSpPr>
          <p:nvPr/>
        </p:nvSpPr>
        <p:spPr bwMode="auto">
          <a:xfrm>
            <a:off x="228600" y="304800"/>
            <a:ext cx="87630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Maksudnya</a:t>
            </a:r>
            <a:r>
              <a:rPr kumimoji="0" lang="en-US" sz="2700" b="1"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r>
              <a:rPr kumimoji="0" lang="en-US" sz="2700" b="0"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adakah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orang</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mati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hatinya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dengan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kufur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kemudian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hidupkan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dia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semula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dengan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hidayah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petunjuk</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jadikan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baginya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cahaya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iman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menerangi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sehingga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dapatlah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membezakan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antara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benar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dengan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salah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dapatlah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berjalan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dengan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suluhan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cahaya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itu</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dalam</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masyarakat</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manusia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adakah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orang</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demikian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keadaannya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sama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seperti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tinggal</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tetap</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dalam</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gelap-gelita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kufur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tidak</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dapat</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keluar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sama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sekali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daripadanya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Demikianlah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sebagaimana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iman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itu</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diperlihatkan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keelokannya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kepada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orang-orang</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beriman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diperlihatkan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pula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pada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pandangan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orang-orang</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kafir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itu</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keelokan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apa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mereka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telah</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lakukan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dari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perbuatan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kufur</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segala</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jeni</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7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maksiat</a:t>
            </a:r>
            <a:r>
              <a:rPr kumimoji="0" lang="en-US" sz="27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endParaRPr kumimoji="0" lang="en-US" sz="2700" b="0"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cs typeface="Arial" pitchFamily="34" charset="0"/>
            </a:endParaRPr>
          </a:p>
        </p:txBody>
      </p:sp>
      <p:sp>
        <p:nvSpPr>
          <p:cNvPr id="3" name="Rectangle 2"/>
          <p:cNvSpPr/>
          <p:nvPr/>
        </p:nvSpPr>
        <p:spPr>
          <a:xfrm>
            <a:off x="0" y="5943600"/>
            <a:ext cx="28194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4000" dirty="0" smtClean="0">
                <a:latin typeface="Bernard MT Condensed" pitchFamily="18" charset="0"/>
              </a:rPr>
              <a:t>al-An’am:122</a:t>
            </a:r>
            <a:endParaRPr lang="en-US" sz="4000" dirty="0">
              <a:latin typeface="Bernard MT Condensed"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20481" name="Picture 1" descr="C:\Users\maizuriah\Pictures\download.jpg"/>
          <p:cNvPicPr>
            <a:picLocks noChangeAspect="1" noChangeArrowheads="1"/>
          </p:cNvPicPr>
          <p:nvPr/>
        </p:nvPicPr>
        <p:blipFill>
          <a:blip r:embed="rId3"/>
          <a:srcRect/>
          <a:stretch>
            <a:fillRect/>
          </a:stretch>
        </p:blipFill>
        <p:spPr bwMode="auto">
          <a:xfrm>
            <a:off x="0" y="685800"/>
            <a:ext cx="9144000" cy="4952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19457" name="Rectangle 1"/>
          <p:cNvSpPr>
            <a:spLocks noChangeArrowheads="1"/>
          </p:cNvSpPr>
          <p:nvPr/>
        </p:nvSpPr>
        <p:spPr bwMode="auto">
          <a:xfrm>
            <a:off x="304800" y="990600"/>
            <a:ext cx="838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Maksudnya</a:t>
            </a:r>
            <a:r>
              <a:rPr kumimoji="0" lang="en-US" sz="4000" b="1"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r>
              <a:rPr kumimoji="0" lang="en-US" sz="4000" b="0"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Katakanlah</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wahai</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Muhammad):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Jika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benar</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kamu</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mengasihi</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Allah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ikutilah</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daku</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nescaya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Allah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mengasihi</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kamu</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serta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mengampunkan</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dosa-dosa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kamu</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Dan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ingatlah</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Allah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Maha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Pengampun</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lagi</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Maha</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40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Mengasihani</a:t>
            </a:r>
            <a:r>
              <a:rPr kumimoji="0" lang="en-US" sz="40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endParaRPr kumimoji="0" lang="en-US" sz="4000" b="0"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cs typeface="Arial" pitchFamily="34" charset="0"/>
            </a:endParaRPr>
          </a:p>
        </p:txBody>
      </p:sp>
      <p:sp>
        <p:nvSpPr>
          <p:cNvPr id="3" name="Rectangle 2"/>
          <p:cNvSpPr/>
          <p:nvPr/>
        </p:nvSpPr>
        <p:spPr>
          <a:xfrm>
            <a:off x="0" y="5943600"/>
            <a:ext cx="28956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4000" dirty="0" smtClean="0">
                <a:ln>
                  <a:solidFill>
                    <a:srgbClr val="FF00FF"/>
                  </a:solidFill>
                </a:ln>
                <a:solidFill>
                  <a:srgbClr val="FF00FF"/>
                </a:solidFill>
                <a:effectLst>
                  <a:glow rad="101600">
                    <a:schemeClr val="tx1">
                      <a:alpha val="60000"/>
                    </a:schemeClr>
                  </a:glow>
                </a:effectLst>
                <a:latin typeface="Bernard MT Condensed" pitchFamily="18" charset="0"/>
              </a:rPr>
              <a:t>Ali </a:t>
            </a:r>
            <a:r>
              <a:rPr lang="en-US" sz="4000" dirty="0" err="1" smtClean="0">
                <a:ln>
                  <a:solidFill>
                    <a:srgbClr val="FF00FF"/>
                  </a:solidFill>
                </a:ln>
                <a:solidFill>
                  <a:srgbClr val="FF00FF"/>
                </a:solidFill>
                <a:effectLst>
                  <a:glow rad="101600">
                    <a:schemeClr val="tx1">
                      <a:alpha val="60000"/>
                    </a:schemeClr>
                  </a:glow>
                </a:effectLst>
                <a:latin typeface="Bernard MT Condensed" pitchFamily="18" charset="0"/>
              </a:rPr>
              <a:t>Imran</a:t>
            </a:r>
            <a:r>
              <a:rPr lang="en-US" sz="4000" dirty="0" smtClean="0">
                <a:ln>
                  <a:solidFill>
                    <a:srgbClr val="FF00FF"/>
                  </a:solidFill>
                </a:ln>
                <a:solidFill>
                  <a:srgbClr val="FF00FF"/>
                </a:solidFill>
                <a:effectLst>
                  <a:glow rad="101600">
                    <a:schemeClr val="tx1">
                      <a:alpha val="60000"/>
                    </a:schemeClr>
                  </a:glow>
                </a:effectLst>
                <a:latin typeface="Bernard MT Condensed" pitchFamily="18" charset="0"/>
              </a:rPr>
              <a:t> : 31</a:t>
            </a:r>
            <a:endParaRPr lang="en-US" sz="4000" dirty="0">
              <a:ln>
                <a:solidFill>
                  <a:srgbClr val="FF00FF"/>
                </a:solidFill>
              </a:ln>
              <a:solidFill>
                <a:srgbClr val="FF00FF"/>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0" y="228600"/>
            <a:ext cx="5334000" cy="923330"/>
          </a:xfrm>
          <a:prstGeom prst="rect">
            <a:avLst/>
          </a:prstGeom>
        </p:spPr>
        <p:txBody>
          <a:bodyPr wrap="square">
            <a:spAutoFit/>
          </a:bodyPr>
          <a:lstStyle/>
          <a:p>
            <a:pPr lvl="0"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
        <p:nvSpPr>
          <p:cNvPr id="38913" name="Rectangle 1"/>
          <p:cNvSpPr>
            <a:spLocks noChangeArrowheads="1"/>
          </p:cNvSpPr>
          <p:nvPr/>
        </p:nvSpPr>
        <p:spPr bwMode="auto">
          <a:xfrm>
            <a:off x="228600" y="1371600"/>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Helvetica"/>
                <a:ea typeface="Calibri" pitchFamily="34" charset="0"/>
                <a:cs typeface="Traditional Arabic" pitchFamily="2" charset="-78"/>
              </a:rPr>
              <a:t>اَلْحَمْدُ ِللهِ الَّذِي أَنَارَ الوُجُودِ وَشَرَفَ الإِنسَانِيَّةِ بِطَلعَةِ خَيرِ البَرِيَّةِ سَيَّدِنَا مَحَمَّدٍ عَلَيهِ الصَّلاَةُ وَالسَّلاَمُ، قَمَرَ الهِدَايِةِ وَكَوكَبِ العِنَايَةِ الرَبَّانِيَّةِ، مَنْ تَوَلاَّهُ مَولاَهُ بِالحِفظِ وَالرِّعَايَةِ وَالحِمَايَةِ الأَزَلِيَّةِ</a:t>
            </a:r>
            <a:r>
              <a:rPr kumimoji="0" lang="ar-SA" sz="48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Arial" pitchFamily="34" charset="0"/>
                <a:ea typeface="Calibri" pitchFamily="34" charset="0"/>
                <a:cs typeface="Traditional Arabic" pitchFamily="2" charset="-78"/>
              </a:rPr>
              <a:t>، فَكَانَتْ وِلاَدَتَهُ رَحمَةً وَخَيراً عُمَّ البَرِيَّةِ. </a:t>
            </a:r>
            <a:endParaRPr kumimoji="0" lang="ar-SA" sz="48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Rectangle 1"/>
          <p:cNvSpPr/>
          <p:nvPr/>
        </p:nvSpPr>
        <p:spPr>
          <a:xfrm>
            <a:off x="0" y="0"/>
            <a:ext cx="899160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dirty="0" err="1" smtClean="0">
                <a:latin typeface="Bernard MT Condensed" pitchFamily="18" charset="0"/>
                <a:ea typeface="Times New Roman" pitchFamily="18" charset="0"/>
                <a:cs typeface="Arial" pitchFamily="34" charset="0"/>
              </a:rPr>
              <a:t>aspek</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penting</a:t>
            </a:r>
            <a:r>
              <a:rPr lang="en-US" sz="3600" dirty="0" smtClean="0">
                <a:latin typeface="Bernard MT Condensed" pitchFamily="18" charset="0"/>
                <a:ea typeface="Times New Roman" pitchFamily="18" charset="0"/>
                <a:cs typeface="Arial" pitchFamily="34" charset="0"/>
              </a:rPr>
              <a:t> yang </a:t>
            </a:r>
            <a:r>
              <a:rPr lang="en-US" sz="3600" dirty="0" err="1" smtClean="0">
                <a:latin typeface="Bernard MT Condensed" pitchFamily="18" charset="0"/>
                <a:ea typeface="Times New Roman" pitchFamily="18" charset="0"/>
                <a:cs typeface="Arial" pitchFamily="34" charset="0"/>
              </a:rPr>
              <a:t>perlu</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diperhatikan</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secara</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teliti</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perkara</a:t>
            </a:r>
            <a:r>
              <a:rPr lang="en-US" sz="3600" dirty="0" smtClean="0">
                <a:latin typeface="Bernard MT Condensed" pitchFamily="18" charset="0"/>
                <a:ea typeface="Times New Roman" pitchFamily="18" charset="0"/>
                <a:cs typeface="Arial" pitchFamily="34" charset="0"/>
              </a:rPr>
              <a:t> yang </a:t>
            </a:r>
            <a:r>
              <a:rPr lang="en-US" sz="3600" dirty="0" err="1" smtClean="0">
                <a:latin typeface="Bernard MT Condensed" pitchFamily="18" charset="0"/>
                <a:ea typeface="Times New Roman" pitchFamily="18" charset="0"/>
                <a:cs typeface="Arial" pitchFamily="34" charset="0"/>
              </a:rPr>
              <a:t>menjadi</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misi</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pentarbiahan</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Rasulullah</a:t>
            </a:r>
            <a:r>
              <a:rPr lang="en-US" sz="3600" dirty="0" smtClean="0">
                <a:latin typeface="Bernard MT Condensed" pitchFamily="18" charset="0"/>
                <a:ea typeface="Times New Roman" pitchFamily="18" charset="0"/>
                <a:cs typeface="Arial" pitchFamily="34" charset="0"/>
              </a:rPr>
              <a:t> SAW </a:t>
            </a:r>
            <a:r>
              <a:rPr lang="en-US" sz="3600" dirty="0" err="1" smtClean="0">
                <a:latin typeface="Bernard MT Condensed" pitchFamily="18" charset="0"/>
                <a:ea typeface="Times New Roman" pitchFamily="18" charset="0"/>
                <a:cs typeface="Arial" pitchFamily="34" charset="0"/>
              </a:rPr>
              <a:t>untuk</a:t>
            </a:r>
            <a:r>
              <a:rPr lang="en-US" sz="3600" dirty="0" smtClean="0">
                <a:latin typeface="Bernard MT Condensed" pitchFamily="18" charset="0"/>
                <a:ea typeface="Times New Roman" pitchFamily="18" charset="0"/>
                <a:cs typeface="Arial" pitchFamily="34" charset="0"/>
              </a:rPr>
              <a:t> </a:t>
            </a:r>
            <a:r>
              <a:rPr lang="en-US" sz="3600" dirty="0" err="1" smtClean="0">
                <a:latin typeface="Bernard MT Condensed" pitchFamily="18" charset="0"/>
                <a:ea typeface="Times New Roman" pitchFamily="18" charset="0"/>
                <a:cs typeface="Arial" pitchFamily="34" charset="0"/>
              </a:rPr>
              <a:t>umatnya</a:t>
            </a:r>
            <a:r>
              <a:rPr lang="en-US" sz="3600" dirty="0" smtClean="0">
                <a:latin typeface="Bernard MT Condensed" pitchFamily="18" charset="0"/>
                <a:ea typeface="Times New Roman" pitchFamily="18" charset="0"/>
                <a:cs typeface="Arial" pitchFamily="34" charset="0"/>
              </a:rPr>
              <a:t>:</a:t>
            </a:r>
          </a:p>
          <a:p>
            <a:pPr algn="ctr"/>
            <a:endParaRPr lang="en-US" dirty="0" smtClean="0">
              <a:latin typeface="Arial" pitchFamily="34" charset="0"/>
              <a:ea typeface="Times New Roman" pitchFamily="18" charset="0"/>
              <a:cs typeface="Arial" pitchFamily="34" charset="0"/>
            </a:endParaRPr>
          </a:p>
        </p:txBody>
      </p:sp>
      <p:graphicFrame>
        <p:nvGraphicFramePr>
          <p:cNvPr id="6" name="Diagram 5"/>
          <p:cNvGraphicFramePr/>
          <p:nvPr/>
        </p:nvGraphicFramePr>
        <p:xfrm>
          <a:off x="381000" y="2133600"/>
          <a:ext cx="8534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3810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304800" y="9906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3" name="Table 2"/>
          <p:cNvGraphicFramePr>
            <a:graphicFrameLocks noGrp="1"/>
          </p:cNvGraphicFramePr>
          <p:nvPr/>
        </p:nvGraphicFramePr>
        <p:xfrm>
          <a:off x="0" y="914400"/>
          <a:ext cx="9067800" cy="4480560"/>
        </p:xfrm>
        <a:graphic>
          <a:graphicData uri="http://schemas.openxmlformats.org/drawingml/2006/table">
            <a:tbl>
              <a:tblPr/>
              <a:tblGrid>
                <a:gridCol w="1948180"/>
                <a:gridCol w="7119620"/>
              </a:tblGrid>
              <a:tr h="569323">
                <a:tc>
                  <a:txBody>
                    <a:bodyPr/>
                    <a:lstStyle/>
                    <a:p>
                      <a:pPr marL="0" marR="0" algn="just">
                        <a:lnSpc>
                          <a:spcPct val="150000"/>
                        </a:lnSpc>
                        <a:spcBef>
                          <a:spcPts val="0"/>
                        </a:spcBef>
                        <a:spcAft>
                          <a:spcPts val="0"/>
                        </a:spcAft>
                      </a:pPr>
                      <a:r>
                        <a:rPr lang="en-US" sz="2800" b="1" dirty="0" err="1">
                          <a:latin typeface="Times New Roman"/>
                          <a:ea typeface="Calibri"/>
                          <a:cs typeface="Arial"/>
                        </a:rPr>
                        <a:t>Pertama</a:t>
                      </a:r>
                      <a:r>
                        <a:rPr lang="en-US" sz="2800" b="1"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FF00FF"/>
                    </a:solidFill>
                  </a:tcPr>
                </a:tc>
                <a:tc>
                  <a:txBody>
                    <a:bodyPr/>
                    <a:lstStyle/>
                    <a:p>
                      <a:pPr marL="0" marR="0" algn="just">
                        <a:lnSpc>
                          <a:spcPct val="150000"/>
                        </a:lnSpc>
                        <a:spcBef>
                          <a:spcPts val="0"/>
                        </a:spcBef>
                        <a:spcAft>
                          <a:spcPts val="0"/>
                        </a:spcAft>
                      </a:pPr>
                      <a:r>
                        <a:rPr lang="en-US" sz="2800" dirty="0" err="1">
                          <a:latin typeface="Times New Roman"/>
                          <a:ea typeface="Calibri"/>
                          <a:cs typeface="Arial"/>
                        </a:rPr>
                        <a:t>Sentiasa</a:t>
                      </a:r>
                      <a:r>
                        <a:rPr lang="en-US" sz="2800" dirty="0">
                          <a:latin typeface="Times New Roman"/>
                          <a:ea typeface="Calibri"/>
                          <a:cs typeface="Arial"/>
                        </a:rPr>
                        <a:t> </a:t>
                      </a:r>
                      <a:r>
                        <a:rPr lang="en-US" sz="2800" dirty="0" err="1">
                          <a:latin typeface="Times New Roman"/>
                          <a:ea typeface="Calibri"/>
                          <a:cs typeface="Arial"/>
                        </a:rPr>
                        <a:t>jelas</a:t>
                      </a:r>
                      <a:r>
                        <a:rPr lang="en-US" sz="2800" dirty="0">
                          <a:latin typeface="Times New Roman"/>
                          <a:ea typeface="Calibri"/>
                          <a:cs typeface="Arial"/>
                        </a:rPr>
                        <a:t> </a:t>
                      </a:r>
                      <a:r>
                        <a:rPr lang="en-US" sz="2800" dirty="0" err="1">
                          <a:latin typeface="Times New Roman"/>
                          <a:ea typeface="Calibri"/>
                          <a:cs typeface="Arial"/>
                        </a:rPr>
                        <a:t>dan</a:t>
                      </a:r>
                      <a:r>
                        <a:rPr lang="en-US" sz="2800" dirty="0">
                          <a:latin typeface="Times New Roman"/>
                          <a:ea typeface="Calibri"/>
                          <a:cs typeface="Arial"/>
                        </a:rPr>
                        <a:t> </a:t>
                      </a:r>
                      <a:r>
                        <a:rPr lang="en-US" sz="2800" dirty="0" err="1">
                          <a:latin typeface="Times New Roman"/>
                          <a:ea typeface="Calibri"/>
                          <a:cs typeface="Arial"/>
                        </a:rPr>
                        <a:t>tahu</a:t>
                      </a:r>
                      <a:r>
                        <a:rPr lang="en-US" sz="2800" dirty="0">
                          <a:latin typeface="Times New Roman"/>
                          <a:ea typeface="Calibri"/>
                          <a:cs typeface="Arial"/>
                        </a:rPr>
                        <a:t> </a:t>
                      </a:r>
                      <a:r>
                        <a:rPr lang="en-US" sz="2800" dirty="0" err="1">
                          <a:latin typeface="Times New Roman"/>
                          <a:ea typeface="Calibri"/>
                          <a:cs typeface="Arial"/>
                        </a:rPr>
                        <a:t>arah</a:t>
                      </a:r>
                      <a:r>
                        <a:rPr lang="en-US" sz="2800" dirty="0">
                          <a:latin typeface="Times New Roman"/>
                          <a:ea typeface="Calibri"/>
                          <a:cs typeface="Arial"/>
                        </a:rPr>
                        <a:t> </a:t>
                      </a:r>
                      <a:r>
                        <a:rPr lang="en-US" sz="2800" dirty="0" err="1">
                          <a:latin typeface="Times New Roman"/>
                          <a:ea typeface="Calibri"/>
                          <a:cs typeface="Arial"/>
                        </a:rPr>
                        <a:t>tuju</a:t>
                      </a:r>
                      <a:r>
                        <a:rPr lang="en-US" sz="2800"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FF00FF"/>
                    </a:solidFill>
                  </a:tcPr>
                </a:tc>
              </a:tr>
              <a:tr h="1138646">
                <a:tc>
                  <a:txBody>
                    <a:bodyPr/>
                    <a:lstStyle/>
                    <a:p>
                      <a:pPr marL="0" marR="0" algn="just">
                        <a:lnSpc>
                          <a:spcPct val="150000"/>
                        </a:lnSpc>
                        <a:spcBef>
                          <a:spcPts val="0"/>
                        </a:spcBef>
                        <a:spcAft>
                          <a:spcPts val="0"/>
                        </a:spcAft>
                      </a:pPr>
                      <a:r>
                        <a:rPr lang="en-US" sz="2800" b="1" dirty="0" err="1">
                          <a:latin typeface="Times New Roman"/>
                          <a:ea typeface="Calibri"/>
                          <a:cs typeface="Arial"/>
                        </a:rPr>
                        <a:t>Kedua</a:t>
                      </a:r>
                      <a:r>
                        <a:rPr lang="en-US" sz="2800" b="1"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00FF00"/>
                    </a:solidFill>
                  </a:tcPr>
                </a:tc>
                <a:tc>
                  <a:txBody>
                    <a:bodyPr/>
                    <a:lstStyle/>
                    <a:p>
                      <a:pPr marL="0" marR="0" algn="just">
                        <a:lnSpc>
                          <a:spcPct val="150000"/>
                        </a:lnSpc>
                        <a:spcBef>
                          <a:spcPts val="0"/>
                        </a:spcBef>
                        <a:spcAft>
                          <a:spcPts val="0"/>
                        </a:spcAft>
                      </a:pPr>
                      <a:r>
                        <a:rPr lang="en-US" sz="2800" dirty="0" err="1">
                          <a:latin typeface="Times New Roman"/>
                          <a:ea typeface="Calibri"/>
                          <a:cs typeface="Arial"/>
                        </a:rPr>
                        <a:t>Sentiasa</a:t>
                      </a:r>
                      <a:r>
                        <a:rPr lang="en-US" sz="2800" dirty="0">
                          <a:latin typeface="Times New Roman"/>
                          <a:ea typeface="Calibri"/>
                          <a:cs typeface="Arial"/>
                        </a:rPr>
                        <a:t> </a:t>
                      </a:r>
                      <a:r>
                        <a:rPr lang="en-US" sz="2800" dirty="0" err="1">
                          <a:latin typeface="Times New Roman"/>
                          <a:ea typeface="Calibri"/>
                          <a:cs typeface="Arial"/>
                        </a:rPr>
                        <a:t>bertindak</a:t>
                      </a:r>
                      <a:r>
                        <a:rPr lang="en-US" sz="2800" dirty="0">
                          <a:latin typeface="Times New Roman"/>
                          <a:ea typeface="Calibri"/>
                          <a:cs typeface="Arial"/>
                        </a:rPr>
                        <a:t> </a:t>
                      </a:r>
                      <a:r>
                        <a:rPr lang="en-US" sz="2800" dirty="0" err="1">
                          <a:latin typeface="Times New Roman"/>
                          <a:ea typeface="Calibri"/>
                          <a:cs typeface="Arial"/>
                        </a:rPr>
                        <a:t>ke</a:t>
                      </a:r>
                      <a:r>
                        <a:rPr lang="en-US" sz="2800" dirty="0">
                          <a:latin typeface="Times New Roman"/>
                          <a:ea typeface="Calibri"/>
                          <a:cs typeface="Arial"/>
                        </a:rPr>
                        <a:t> </a:t>
                      </a:r>
                      <a:r>
                        <a:rPr lang="en-US" sz="2800" dirty="0" err="1">
                          <a:latin typeface="Times New Roman"/>
                          <a:ea typeface="Calibri"/>
                          <a:cs typeface="Arial"/>
                        </a:rPr>
                        <a:t>arah</a:t>
                      </a:r>
                      <a:r>
                        <a:rPr lang="en-US" sz="2800" dirty="0">
                          <a:latin typeface="Times New Roman"/>
                          <a:ea typeface="Calibri"/>
                          <a:cs typeface="Arial"/>
                        </a:rPr>
                        <a:t> </a:t>
                      </a:r>
                      <a:r>
                        <a:rPr lang="en-US" sz="2800" dirty="0" err="1">
                          <a:latin typeface="Times New Roman"/>
                          <a:ea typeface="Calibri"/>
                          <a:cs typeface="Arial"/>
                        </a:rPr>
                        <a:t>visi</a:t>
                      </a:r>
                      <a:r>
                        <a:rPr lang="en-US" sz="2800" dirty="0">
                          <a:latin typeface="Times New Roman"/>
                          <a:ea typeface="Calibri"/>
                          <a:cs typeface="Arial"/>
                        </a:rPr>
                        <a:t> yang </a:t>
                      </a:r>
                      <a:r>
                        <a:rPr lang="en-US" sz="2800" dirty="0" err="1">
                          <a:latin typeface="Times New Roman"/>
                          <a:ea typeface="Calibri"/>
                          <a:cs typeface="Arial"/>
                        </a:rPr>
                        <a:t>telah</a:t>
                      </a:r>
                      <a:r>
                        <a:rPr lang="en-US" sz="2800" dirty="0">
                          <a:latin typeface="Times New Roman"/>
                          <a:ea typeface="Calibri"/>
                          <a:cs typeface="Arial"/>
                        </a:rPr>
                        <a:t> </a:t>
                      </a:r>
                      <a:r>
                        <a:rPr lang="en-US" sz="2800" dirty="0" err="1">
                          <a:latin typeface="Times New Roman"/>
                          <a:ea typeface="Calibri"/>
                          <a:cs typeface="Arial"/>
                        </a:rPr>
                        <a:t>ditetapkan</a:t>
                      </a:r>
                      <a:r>
                        <a:rPr lang="en-US" sz="2800" dirty="0">
                          <a:latin typeface="Times New Roman"/>
                          <a:ea typeface="Calibri"/>
                          <a:cs typeface="Arial"/>
                        </a:rPr>
                        <a:t> </a:t>
                      </a:r>
                      <a:r>
                        <a:rPr lang="en-US" sz="2800" dirty="0" err="1">
                          <a:latin typeface="Times New Roman"/>
                          <a:ea typeface="Calibri"/>
                          <a:cs typeface="Arial"/>
                        </a:rPr>
                        <a:t>dengan</a:t>
                      </a:r>
                      <a:r>
                        <a:rPr lang="en-US" sz="2800" dirty="0">
                          <a:latin typeface="Times New Roman"/>
                          <a:ea typeface="Calibri"/>
                          <a:cs typeface="Arial"/>
                        </a:rPr>
                        <a:t> </a:t>
                      </a:r>
                      <a:r>
                        <a:rPr lang="en-US" sz="2800" dirty="0" err="1">
                          <a:latin typeface="Times New Roman"/>
                          <a:ea typeface="Calibri"/>
                          <a:cs typeface="Arial"/>
                        </a:rPr>
                        <a:t>penuh</a:t>
                      </a:r>
                      <a:r>
                        <a:rPr lang="en-US" sz="2800" dirty="0">
                          <a:latin typeface="Times New Roman"/>
                          <a:ea typeface="Calibri"/>
                          <a:cs typeface="Arial"/>
                        </a:rPr>
                        <a:t> </a:t>
                      </a:r>
                      <a:r>
                        <a:rPr lang="en-US" sz="2800" dirty="0" err="1">
                          <a:latin typeface="Times New Roman"/>
                          <a:ea typeface="Calibri"/>
                          <a:cs typeface="Arial"/>
                        </a:rPr>
                        <a:t>semangat</a:t>
                      </a:r>
                      <a:r>
                        <a:rPr lang="en-US" sz="2800"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00FF00"/>
                    </a:solidFill>
                  </a:tcPr>
                </a:tc>
              </a:tr>
              <a:tr h="1138646">
                <a:tc>
                  <a:txBody>
                    <a:bodyPr/>
                    <a:lstStyle/>
                    <a:p>
                      <a:pPr marL="0" marR="0" algn="just">
                        <a:lnSpc>
                          <a:spcPct val="150000"/>
                        </a:lnSpc>
                        <a:spcBef>
                          <a:spcPts val="0"/>
                        </a:spcBef>
                        <a:spcAft>
                          <a:spcPts val="0"/>
                        </a:spcAft>
                      </a:pPr>
                      <a:r>
                        <a:rPr lang="en-US" sz="2800" b="1" dirty="0" err="1">
                          <a:latin typeface="Times New Roman"/>
                          <a:ea typeface="Calibri"/>
                          <a:cs typeface="Arial"/>
                        </a:rPr>
                        <a:t>Ketiga</a:t>
                      </a:r>
                      <a:r>
                        <a:rPr lang="en-US" sz="2800" b="1"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FFFF00"/>
                    </a:solidFill>
                  </a:tcPr>
                </a:tc>
                <a:tc>
                  <a:txBody>
                    <a:bodyPr/>
                    <a:lstStyle/>
                    <a:p>
                      <a:pPr marL="0" marR="0" algn="just">
                        <a:lnSpc>
                          <a:spcPct val="150000"/>
                        </a:lnSpc>
                        <a:spcBef>
                          <a:spcPts val="0"/>
                        </a:spcBef>
                        <a:spcAft>
                          <a:spcPts val="0"/>
                        </a:spcAft>
                      </a:pPr>
                      <a:r>
                        <a:rPr lang="en-US" sz="2800" dirty="0" err="1">
                          <a:latin typeface="Times New Roman"/>
                          <a:ea typeface="Calibri"/>
                          <a:cs typeface="Arial"/>
                        </a:rPr>
                        <a:t>Sentiasa</a:t>
                      </a:r>
                      <a:r>
                        <a:rPr lang="en-US" sz="2800" dirty="0">
                          <a:latin typeface="Times New Roman"/>
                          <a:ea typeface="Calibri"/>
                          <a:cs typeface="Arial"/>
                        </a:rPr>
                        <a:t> </a:t>
                      </a:r>
                      <a:r>
                        <a:rPr lang="en-US" sz="2800" dirty="0" err="1">
                          <a:latin typeface="Times New Roman"/>
                          <a:ea typeface="Calibri"/>
                          <a:cs typeface="Arial"/>
                        </a:rPr>
                        <a:t>menilai</a:t>
                      </a:r>
                      <a:r>
                        <a:rPr lang="en-US" sz="2800" dirty="0">
                          <a:latin typeface="Times New Roman"/>
                          <a:ea typeface="Calibri"/>
                          <a:cs typeface="Arial"/>
                        </a:rPr>
                        <a:t> </a:t>
                      </a:r>
                      <a:r>
                        <a:rPr lang="en-US" sz="2800" dirty="0" err="1">
                          <a:latin typeface="Times New Roman"/>
                          <a:ea typeface="Calibri"/>
                          <a:cs typeface="Arial"/>
                        </a:rPr>
                        <a:t>dan</a:t>
                      </a:r>
                      <a:r>
                        <a:rPr lang="en-US" sz="2800" dirty="0">
                          <a:latin typeface="Times New Roman"/>
                          <a:ea typeface="Calibri"/>
                          <a:cs typeface="Arial"/>
                        </a:rPr>
                        <a:t> </a:t>
                      </a:r>
                      <a:r>
                        <a:rPr lang="en-US" sz="2800" dirty="0" err="1">
                          <a:latin typeface="Times New Roman"/>
                          <a:ea typeface="Calibri"/>
                          <a:cs typeface="Arial"/>
                        </a:rPr>
                        <a:t>bermuhasabah</a:t>
                      </a:r>
                      <a:r>
                        <a:rPr lang="en-US" sz="2800" dirty="0">
                          <a:latin typeface="Times New Roman"/>
                          <a:ea typeface="Calibri"/>
                          <a:cs typeface="Arial"/>
                        </a:rPr>
                        <a:t> </a:t>
                      </a:r>
                      <a:r>
                        <a:rPr lang="en-US" sz="2800" dirty="0" err="1">
                          <a:latin typeface="Times New Roman"/>
                          <a:ea typeface="Calibri"/>
                          <a:cs typeface="Arial"/>
                        </a:rPr>
                        <a:t>sama</a:t>
                      </a:r>
                      <a:r>
                        <a:rPr lang="en-US" sz="2800" dirty="0">
                          <a:latin typeface="Times New Roman"/>
                          <a:ea typeface="Calibri"/>
                          <a:cs typeface="Arial"/>
                        </a:rPr>
                        <a:t> </a:t>
                      </a:r>
                      <a:r>
                        <a:rPr lang="en-US" sz="2800" dirty="0" err="1">
                          <a:latin typeface="Times New Roman"/>
                          <a:ea typeface="Calibri"/>
                          <a:cs typeface="Arial"/>
                        </a:rPr>
                        <a:t>ada</a:t>
                      </a:r>
                      <a:r>
                        <a:rPr lang="en-US" sz="2800" dirty="0">
                          <a:latin typeface="Times New Roman"/>
                          <a:ea typeface="Calibri"/>
                          <a:cs typeface="Arial"/>
                        </a:rPr>
                        <a:t> </a:t>
                      </a:r>
                      <a:r>
                        <a:rPr lang="en-US" sz="2800" dirty="0" err="1">
                          <a:latin typeface="Times New Roman"/>
                          <a:ea typeface="Calibri"/>
                          <a:cs typeface="Arial"/>
                        </a:rPr>
                        <a:t>tindakan</a:t>
                      </a:r>
                      <a:r>
                        <a:rPr lang="en-US" sz="2800" dirty="0">
                          <a:latin typeface="Times New Roman"/>
                          <a:ea typeface="Calibri"/>
                          <a:cs typeface="Arial"/>
                        </a:rPr>
                        <a:t> yang </a:t>
                      </a:r>
                      <a:r>
                        <a:rPr lang="en-US" sz="2800" dirty="0" err="1">
                          <a:latin typeface="Times New Roman"/>
                          <a:ea typeface="Calibri"/>
                          <a:cs typeface="Arial"/>
                        </a:rPr>
                        <a:t>diambil</a:t>
                      </a:r>
                      <a:r>
                        <a:rPr lang="en-US" sz="2800" dirty="0">
                          <a:latin typeface="Times New Roman"/>
                          <a:ea typeface="Calibri"/>
                          <a:cs typeface="Arial"/>
                        </a:rPr>
                        <a:t> </a:t>
                      </a:r>
                      <a:r>
                        <a:rPr lang="en-US" sz="2800" dirty="0" err="1">
                          <a:latin typeface="Times New Roman"/>
                          <a:ea typeface="Calibri"/>
                          <a:cs typeface="Arial"/>
                        </a:rPr>
                        <a:t>itu</a:t>
                      </a:r>
                      <a:r>
                        <a:rPr lang="en-US" sz="2800" dirty="0">
                          <a:latin typeface="Times New Roman"/>
                          <a:ea typeface="Calibri"/>
                          <a:cs typeface="Arial"/>
                        </a:rPr>
                        <a:t> </a:t>
                      </a:r>
                      <a:r>
                        <a:rPr lang="en-US" sz="2800" dirty="0" err="1">
                          <a:latin typeface="Times New Roman"/>
                          <a:ea typeface="Calibri"/>
                          <a:cs typeface="Arial"/>
                        </a:rPr>
                        <a:t>berjaya</a:t>
                      </a:r>
                      <a:r>
                        <a:rPr lang="en-US" sz="2800" dirty="0">
                          <a:latin typeface="Times New Roman"/>
                          <a:ea typeface="Calibri"/>
                          <a:cs typeface="Arial"/>
                        </a:rPr>
                        <a:t> </a:t>
                      </a:r>
                      <a:r>
                        <a:rPr lang="en-US" sz="2800" dirty="0" err="1">
                          <a:latin typeface="Times New Roman"/>
                          <a:ea typeface="Calibri"/>
                          <a:cs typeface="Arial"/>
                        </a:rPr>
                        <a:t>atau</a:t>
                      </a:r>
                      <a:r>
                        <a:rPr lang="en-US" sz="2800" dirty="0">
                          <a:latin typeface="Times New Roman"/>
                          <a:ea typeface="Calibri"/>
                          <a:cs typeface="Arial"/>
                        </a:rPr>
                        <a:t> </a:t>
                      </a:r>
                      <a:r>
                        <a:rPr lang="en-US" sz="2800" dirty="0" err="1">
                          <a:latin typeface="Times New Roman"/>
                          <a:ea typeface="Calibri"/>
                          <a:cs typeface="Arial"/>
                        </a:rPr>
                        <a:t>tidak</a:t>
                      </a:r>
                      <a:r>
                        <a:rPr lang="en-US" sz="2800" dirty="0">
                          <a:latin typeface="Times New Roman"/>
                          <a:ea typeface="Calibri"/>
                          <a:cs typeface="Arial"/>
                        </a:rPr>
                        <a:t>; </a:t>
                      </a:r>
                      <a:r>
                        <a:rPr lang="en-US" sz="2800" dirty="0" err="1">
                          <a:latin typeface="Times New Roman"/>
                          <a:ea typeface="Calibri"/>
                          <a:cs typeface="Arial"/>
                        </a:rPr>
                        <a:t>dan</a:t>
                      </a:r>
                      <a:endParaRPr lang="en-US" sz="2800" dirty="0">
                        <a:latin typeface="Calibri"/>
                        <a:ea typeface="Calibri"/>
                        <a:cs typeface="Arial"/>
                      </a:endParaRPr>
                    </a:p>
                  </a:txBody>
                  <a:tcPr marL="68580" marR="68580" marT="0" marB="0">
                    <a:lnL>
                      <a:noFill/>
                    </a:lnL>
                    <a:lnR>
                      <a:noFill/>
                    </a:lnR>
                    <a:lnT>
                      <a:noFill/>
                    </a:lnT>
                    <a:lnB>
                      <a:noFill/>
                    </a:lnB>
                    <a:solidFill>
                      <a:srgbClr val="FFFF00"/>
                    </a:solidFill>
                  </a:tcPr>
                </a:tc>
              </a:tr>
              <a:tr h="1138646">
                <a:tc>
                  <a:txBody>
                    <a:bodyPr/>
                    <a:lstStyle/>
                    <a:p>
                      <a:pPr marL="0" marR="0" algn="just">
                        <a:lnSpc>
                          <a:spcPct val="150000"/>
                        </a:lnSpc>
                        <a:spcBef>
                          <a:spcPts val="0"/>
                        </a:spcBef>
                        <a:spcAft>
                          <a:spcPts val="0"/>
                        </a:spcAft>
                      </a:pPr>
                      <a:r>
                        <a:rPr lang="en-US" sz="2800" b="1" dirty="0" err="1">
                          <a:latin typeface="Times New Roman"/>
                          <a:ea typeface="Calibri"/>
                          <a:cs typeface="Arial"/>
                        </a:rPr>
                        <a:t>Keempat</a:t>
                      </a:r>
                      <a:r>
                        <a:rPr lang="en-US" sz="2800" b="1"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00CCFF"/>
                    </a:solidFill>
                  </a:tcPr>
                </a:tc>
                <a:tc>
                  <a:txBody>
                    <a:bodyPr/>
                    <a:lstStyle/>
                    <a:p>
                      <a:pPr marL="0" marR="0" algn="just">
                        <a:lnSpc>
                          <a:spcPct val="150000"/>
                        </a:lnSpc>
                        <a:spcBef>
                          <a:spcPts val="0"/>
                        </a:spcBef>
                        <a:spcAft>
                          <a:spcPts val="0"/>
                        </a:spcAft>
                      </a:pPr>
                      <a:r>
                        <a:rPr lang="en-US" sz="2800" dirty="0" err="1">
                          <a:latin typeface="Times New Roman"/>
                          <a:ea typeface="Calibri"/>
                          <a:cs typeface="Arial"/>
                        </a:rPr>
                        <a:t>Sentiasa</a:t>
                      </a:r>
                      <a:r>
                        <a:rPr lang="en-US" sz="2800" dirty="0">
                          <a:latin typeface="Times New Roman"/>
                          <a:ea typeface="Calibri"/>
                          <a:cs typeface="Arial"/>
                        </a:rPr>
                        <a:t> </a:t>
                      </a:r>
                      <a:r>
                        <a:rPr lang="en-US" sz="2800" dirty="0" err="1">
                          <a:latin typeface="Times New Roman"/>
                          <a:ea typeface="Calibri"/>
                          <a:cs typeface="Arial"/>
                        </a:rPr>
                        <a:t>mengubah</a:t>
                      </a:r>
                      <a:r>
                        <a:rPr lang="en-US" sz="2800" dirty="0">
                          <a:latin typeface="Times New Roman"/>
                          <a:ea typeface="Calibri"/>
                          <a:cs typeface="Arial"/>
                        </a:rPr>
                        <a:t> </a:t>
                      </a:r>
                      <a:r>
                        <a:rPr lang="en-US" sz="2800" dirty="0" err="1">
                          <a:latin typeface="Times New Roman"/>
                          <a:ea typeface="Calibri"/>
                          <a:cs typeface="Arial"/>
                        </a:rPr>
                        <a:t>misinya</a:t>
                      </a:r>
                      <a:r>
                        <a:rPr lang="en-US" sz="2800" dirty="0">
                          <a:latin typeface="Times New Roman"/>
                          <a:ea typeface="Calibri"/>
                          <a:cs typeface="Arial"/>
                        </a:rPr>
                        <a:t> </a:t>
                      </a:r>
                      <a:r>
                        <a:rPr lang="en-US" sz="2800" dirty="0" err="1">
                          <a:latin typeface="Times New Roman"/>
                          <a:ea typeface="Calibri"/>
                          <a:cs typeface="Arial"/>
                        </a:rPr>
                        <a:t>supaya</a:t>
                      </a:r>
                      <a:r>
                        <a:rPr lang="en-US" sz="2800" dirty="0">
                          <a:latin typeface="Times New Roman"/>
                          <a:ea typeface="Calibri"/>
                          <a:cs typeface="Arial"/>
                        </a:rPr>
                        <a:t> </a:t>
                      </a:r>
                      <a:r>
                        <a:rPr lang="en-US" sz="2800" dirty="0" err="1">
                          <a:latin typeface="Times New Roman"/>
                          <a:ea typeface="Calibri"/>
                          <a:cs typeface="Arial"/>
                        </a:rPr>
                        <a:t>menuju</a:t>
                      </a:r>
                      <a:r>
                        <a:rPr lang="en-US" sz="2800" dirty="0">
                          <a:latin typeface="Times New Roman"/>
                          <a:ea typeface="Calibri"/>
                          <a:cs typeface="Arial"/>
                        </a:rPr>
                        <a:t> </a:t>
                      </a:r>
                      <a:r>
                        <a:rPr lang="en-US" sz="2800" dirty="0" err="1">
                          <a:latin typeface="Times New Roman"/>
                          <a:ea typeface="Calibri"/>
                          <a:cs typeface="Arial"/>
                        </a:rPr>
                        <a:t>ke</a:t>
                      </a:r>
                      <a:r>
                        <a:rPr lang="en-US" sz="2800" dirty="0">
                          <a:latin typeface="Times New Roman"/>
                          <a:ea typeface="Calibri"/>
                          <a:cs typeface="Arial"/>
                        </a:rPr>
                        <a:t> </a:t>
                      </a:r>
                      <a:r>
                        <a:rPr lang="en-US" sz="2800" dirty="0" err="1">
                          <a:latin typeface="Times New Roman"/>
                          <a:ea typeface="Calibri"/>
                          <a:cs typeface="Arial"/>
                        </a:rPr>
                        <a:t>arah</a:t>
                      </a:r>
                      <a:r>
                        <a:rPr lang="en-US" sz="2800" dirty="0">
                          <a:latin typeface="Times New Roman"/>
                          <a:ea typeface="Calibri"/>
                          <a:cs typeface="Arial"/>
                        </a:rPr>
                        <a:t> </a:t>
                      </a:r>
                      <a:r>
                        <a:rPr lang="en-US" sz="2800" dirty="0" err="1">
                          <a:latin typeface="Times New Roman"/>
                          <a:ea typeface="Calibri"/>
                          <a:cs typeface="Arial"/>
                        </a:rPr>
                        <a:t>visi</a:t>
                      </a:r>
                      <a:r>
                        <a:rPr lang="en-US" sz="2800" dirty="0">
                          <a:latin typeface="Times New Roman"/>
                          <a:ea typeface="Calibri"/>
                          <a:cs typeface="Arial"/>
                        </a:rPr>
                        <a:t> </a:t>
                      </a:r>
                      <a:r>
                        <a:rPr lang="en-US" sz="2800" dirty="0" err="1">
                          <a:latin typeface="Times New Roman"/>
                          <a:ea typeface="Calibri"/>
                          <a:cs typeface="Arial"/>
                        </a:rPr>
                        <a:t>dan</a:t>
                      </a:r>
                      <a:r>
                        <a:rPr lang="en-US" sz="2800" dirty="0">
                          <a:latin typeface="Times New Roman"/>
                          <a:ea typeface="Calibri"/>
                          <a:cs typeface="Arial"/>
                        </a:rPr>
                        <a:t> </a:t>
                      </a:r>
                      <a:r>
                        <a:rPr lang="en-US" sz="2800" dirty="0" err="1">
                          <a:latin typeface="Times New Roman"/>
                          <a:ea typeface="Calibri"/>
                          <a:cs typeface="Arial"/>
                        </a:rPr>
                        <a:t>tidak</a:t>
                      </a:r>
                      <a:r>
                        <a:rPr lang="en-US" sz="2800" dirty="0">
                          <a:latin typeface="Times New Roman"/>
                          <a:ea typeface="Calibri"/>
                          <a:cs typeface="Arial"/>
                        </a:rPr>
                        <a:t> </a:t>
                      </a:r>
                      <a:r>
                        <a:rPr lang="en-US" sz="2800" dirty="0" err="1">
                          <a:latin typeface="Times New Roman"/>
                          <a:ea typeface="Calibri"/>
                          <a:cs typeface="Arial"/>
                        </a:rPr>
                        <a:t>tergelincir</a:t>
                      </a:r>
                      <a:r>
                        <a:rPr lang="en-US" sz="2800" dirty="0">
                          <a:latin typeface="Times New Roman"/>
                          <a:ea typeface="Calibri"/>
                          <a:cs typeface="Arial"/>
                        </a:rPr>
                        <a:t> </a:t>
                      </a:r>
                      <a:r>
                        <a:rPr lang="en-US" sz="2800" dirty="0" err="1">
                          <a:latin typeface="Times New Roman"/>
                          <a:ea typeface="Calibri"/>
                          <a:cs typeface="Arial"/>
                        </a:rPr>
                        <a:t>dari</a:t>
                      </a:r>
                      <a:r>
                        <a:rPr lang="en-US" sz="2800" dirty="0">
                          <a:latin typeface="Times New Roman"/>
                          <a:ea typeface="Calibri"/>
                          <a:cs typeface="Arial"/>
                        </a:rPr>
                        <a:t> </a:t>
                      </a:r>
                      <a:r>
                        <a:rPr lang="en-US" sz="2800" dirty="0" err="1">
                          <a:latin typeface="Times New Roman"/>
                          <a:ea typeface="Calibri"/>
                          <a:cs typeface="Arial"/>
                        </a:rPr>
                        <a:t>landasannya</a:t>
                      </a:r>
                      <a:r>
                        <a:rPr lang="en-US" sz="2800" dirty="0">
                          <a:latin typeface="Times New Roman"/>
                          <a:ea typeface="Calibri"/>
                          <a:cs typeface="Arial"/>
                        </a:rPr>
                        <a:t>.</a:t>
                      </a:r>
                      <a:endParaRPr lang="en-US" sz="2800" dirty="0">
                        <a:latin typeface="Calibri"/>
                        <a:ea typeface="Calibri"/>
                        <a:cs typeface="Arial"/>
                      </a:endParaRPr>
                    </a:p>
                  </a:txBody>
                  <a:tcPr marL="68580" marR="68580" marT="0" marB="0">
                    <a:lnL>
                      <a:noFill/>
                    </a:lnL>
                    <a:lnR>
                      <a:noFill/>
                    </a:lnR>
                    <a:lnT>
                      <a:noFill/>
                    </a:lnT>
                    <a:lnB>
                      <a:noFill/>
                    </a:lnB>
                    <a:solidFill>
                      <a:srgbClr val="00CCF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56321" name="Rectangle 1"/>
          <p:cNvSpPr>
            <a:spLocks noChangeArrowheads="1"/>
          </p:cNvSpPr>
          <p:nvPr/>
        </p:nvSpPr>
        <p:spPr bwMode="auto">
          <a:xfrm>
            <a:off x="457200" y="1143000"/>
            <a:ext cx="8153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QCF_P427" pitchFamily="2" charset="2"/>
                <a:ea typeface="Calibri" pitchFamily="34" charset="0"/>
                <a:cs typeface="QCF_P427" pitchFamily="2" charset="2"/>
              </a:rPr>
              <a:t>ﯟ ﯠ ﯡ ﯢ ﯣ ﯤ ﯥ ﯦ ﯧ ﯨ ﯩ ﯪ ﯫ ﯬ ﯭ ﯮ ﯯ ﯰ ﯱ ﯲ</a:t>
            </a:r>
            <a:endParaRPr kumimoji="0" lang="ar-SA" sz="6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sp>
        <p:nvSpPr>
          <p:cNvPr id="57345" name="Rectangle 1"/>
          <p:cNvSpPr>
            <a:spLocks noChangeArrowheads="1"/>
          </p:cNvSpPr>
          <p:nvPr/>
        </p:nvSpPr>
        <p:spPr bwMode="auto">
          <a:xfrm>
            <a:off x="609600" y="685800"/>
            <a:ext cx="7924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Maksudnya</a:t>
            </a:r>
            <a:r>
              <a:rPr kumimoji="0" lang="en-US" sz="2800" b="1"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Sesungguhnya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Kami</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telah</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kemukakan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tanggungjawab</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1"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amanah</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Kami</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kepada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langit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bumi</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serta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1"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gunung-ganang</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untuk</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memikulnya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mereka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1"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enggan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memikulnya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bimbang</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tidak</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dapat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menyempurnakannya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kerana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tidak</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ada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pada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mereka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persediaan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untuk</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memikulnya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pada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ketika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itu</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1"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manusia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dengan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persediaan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ada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padanya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1"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sanggup</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memikulnya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Ingatlah</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sesungguhnya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tabi’at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kebanyakan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manusia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adalah</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suka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melakukan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kezaliman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suka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pula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membuat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perkara-perkara</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yang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tidak</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patut</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r>
              <a:rPr kumimoji="0" lang="en-US" sz="2800" b="0" i="1" u="none" strike="noStrike" cap="none" normalizeH="0" baseline="0" dirty="0" err="1"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dikerjakan</a:t>
            </a:r>
            <a:r>
              <a:rPr kumimoji="0" lang="en-US" sz="2800" b="0" i="1"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ea typeface="Calibri" pitchFamily="34" charset="0"/>
                <a:cs typeface="Times New Roman" pitchFamily="18" charset="0"/>
              </a:rPr>
              <a:t>.” </a:t>
            </a:r>
            <a:endParaRPr kumimoji="0" lang="en-US" sz="2800" b="0" i="0" u="none" strike="noStrike" cap="none" normalizeH="0" baseline="0" dirty="0" smtClean="0">
              <a:ln>
                <a:solidFill>
                  <a:srgbClr val="FFC000"/>
                </a:solidFill>
              </a:ln>
              <a:solidFill>
                <a:srgbClr val="FFC000"/>
              </a:solidFill>
              <a:effectLst>
                <a:glow rad="101600">
                  <a:schemeClr val="tx1">
                    <a:alpha val="60000"/>
                  </a:schemeClr>
                </a:glow>
              </a:effectLst>
              <a:latin typeface="Arial Narrow" pitchFamily="34" charset="0"/>
              <a:cs typeface="Arial" pitchFamily="34" charset="0"/>
            </a:endParaRPr>
          </a:p>
        </p:txBody>
      </p:sp>
      <p:sp>
        <p:nvSpPr>
          <p:cNvPr id="4" name="Rectangle 3"/>
          <p:cNvSpPr/>
          <p:nvPr/>
        </p:nvSpPr>
        <p:spPr>
          <a:xfrm>
            <a:off x="0" y="6027003"/>
            <a:ext cx="3005951" cy="83099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lgn="justLow" fontAlgn="base">
              <a:spcBef>
                <a:spcPct val="0"/>
              </a:spcBef>
              <a:spcAft>
                <a:spcPct val="0"/>
              </a:spcAft>
            </a:pPr>
            <a:r>
              <a:rPr lang="en-US" sz="4800" dirty="0" smtClean="0">
                <a:ln>
                  <a:solidFill>
                    <a:srgbClr val="FF00FF"/>
                  </a:solidFill>
                </a:ln>
                <a:solidFill>
                  <a:srgbClr val="FF00FF"/>
                </a:solidFill>
                <a:effectLst>
                  <a:glow rad="101600">
                    <a:schemeClr val="tx1">
                      <a:alpha val="60000"/>
                    </a:schemeClr>
                  </a:glow>
                </a:effectLst>
                <a:latin typeface="Bernard MT Condensed" pitchFamily="18" charset="0"/>
                <a:ea typeface="Calibri" pitchFamily="34" charset="0"/>
                <a:cs typeface="Times New Roman" pitchFamily="18" charset="0"/>
              </a:rPr>
              <a:t>al-Ahzab:72</a:t>
            </a:r>
            <a:endParaRPr lang="en-US" sz="4800" dirty="0" smtClean="0">
              <a:ln>
                <a:solidFill>
                  <a:srgbClr val="FF00FF"/>
                </a:solidFill>
              </a:ln>
              <a:solidFill>
                <a:srgbClr val="FF00FF"/>
              </a:solidFill>
              <a:effectLst>
                <a:glow rad="101600">
                  <a:schemeClr val="tx1">
                    <a:alpha val="60000"/>
                  </a:schemeClr>
                </a:glow>
              </a:effectLst>
              <a:latin typeface="Bernard MT Condensed" pitchFamily="18"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533400" y="8382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295400"/>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3810000"/>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457200" y="685800"/>
            <a:ext cx="8153400" cy="5139869"/>
          </a:xfrm>
          <a:prstGeom prst="rect">
            <a:avLst/>
          </a:prstGeom>
        </p:spPr>
        <p:txBody>
          <a:bodyPr wrap="square">
            <a:spAutoFit/>
          </a:bodyPr>
          <a:lstStyle/>
          <a:p>
            <a:pPr algn="ctr" rtl="1"/>
            <a:endParaRPr lang="en-US" sz="2800" b="1" dirty="0" smtClean="0">
              <a:cs typeface="Traditional Arabic" pitchFamily="2" charset="-78"/>
            </a:endParaRPr>
          </a:p>
          <a:p>
            <a:pPr algn="ctr" rtl="1"/>
            <a:r>
              <a:rPr lang="ar-SA" sz="6000" b="1" dirty="0" smtClean="0">
                <a:ln>
                  <a:solidFill>
                    <a:srgbClr val="00FF00"/>
                  </a:solidFill>
                </a:ln>
                <a:solidFill>
                  <a:srgbClr val="00FF00"/>
                </a:solidFill>
                <a:effectLst>
                  <a:glow rad="101600">
                    <a:schemeClr val="tx1">
                      <a:alpha val="60000"/>
                    </a:schemeClr>
                  </a:glow>
                </a:effectLst>
                <a:cs typeface="Traditional Arabic" pitchFamily="2" charset="-78"/>
              </a:rPr>
              <a:t>أَشْهَدُ أَنْ لاَ إِلَهَ إِلاَّ اللهُ وَحْدَهُ لاَ شَرِيْكَ لَهُ، وَأَشْهَدُ أَنَّ سَيِّدَنَا مُحَمَّدًا عَبْدُ اللهِ وَرَسُوْلُهُ، أَرْسَلَهُ اللهَ بِالهُدَى وَدِيْنِ الحَقِّ لِيُظْهِرَهُ عَلَى الدِّيْنِ كُلِّهِ وَلَوْ كَرِهَ الْكَافِرُوْنَ.</a:t>
            </a:r>
            <a:r>
              <a:rPr lang="ar-SA" sz="4400" b="1" dirty="0" smtClean="0">
                <a:ln>
                  <a:solidFill>
                    <a:srgbClr val="00FF00"/>
                  </a:solidFill>
                </a:ln>
                <a:solidFill>
                  <a:srgbClr val="00FF00"/>
                </a:solidFill>
                <a:effectLst>
                  <a:glow rad="101600">
                    <a:schemeClr val="tx1">
                      <a:alpha val="60000"/>
                    </a:schemeClr>
                  </a:glow>
                </a:effectLst>
                <a:cs typeface="Traditional Arabic" pitchFamily="2" charset="-78"/>
              </a:rPr>
              <a:t> </a:t>
            </a:r>
            <a:endParaRPr lang="en-US" sz="4400" dirty="0">
              <a:ln>
                <a:solidFill>
                  <a:srgbClr val="00FF00"/>
                </a:solidFill>
              </a:ln>
              <a:solidFill>
                <a:srgbClr val="00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15361" name="Rectangle 1"/>
          <p:cNvSpPr>
            <a:spLocks noChangeArrowheads="1"/>
          </p:cNvSpPr>
          <p:nvPr/>
        </p:nvSpPr>
        <p:spPr bwMode="auto">
          <a:xfrm>
            <a:off x="990600" y="39624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35</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36</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457200" y="1600200"/>
            <a:ext cx="8229600" cy="3785652"/>
          </a:xfrm>
          <a:prstGeom prst="rect">
            <a:avLst/>
          </a:prstGeom>
        </p:spPr>
        <p:txBody>
          <a:bodyPr wrap="square">
            <a:spAutoFit/>
          </a:bodyPr>
          <a:lstStyle/>
          <a:p>
            <a:pPr algn="ctr"/>
            <a:r>
              <a:rPr lang="ar-SA" sz="6000" b="1" dirty="0" smtClean="0">
                <a:ln>
                  <a:solidFill>
                    <a:srgbClr val="FF66FF"/>
                  </a:solidFill>
                </a:ln>
                <a:solidFill>
                  <a:srgbClr val="FF66FF"/>
                </a:solidFill>
                <a:effectLst>
                  <a:glow rad="101600">
                    <a:schemeClr val="tx1">
                      <a:alpha val="60000"/>
                    </a:schemeClr>
                  </a:glow>
                </a:effectLst>
                <a:cs typeface="Traditional Arabic" pitchFamily="2" charset="-78"/>
              </a:rPr>
              <a:t>أَمَّا بَعْدُ :</a:t>
            </a:r>
            <a:endParaRPr lang="en-US" sz="6000" b="1" dirty="0" smtClean="0">
              <a:ln>
                <a:solidFill>
                  <a:srgbClr val="FF66FF"/>
                </a:solidFill>
              </a:ln>
              <a:solidFill>
                <a:srgbClr val="FF66FF"/>
              </a:solidFill>
              <a:effectLst>
                <a:glow rad="101600">
                  <a:schemeClr val="tx1">
                    <a:alpha val="60000"/>
                  </a:schemeClr>
                </a:glow>
              </a:effectLst>
              <a:cs typeface="Traditional Arabic" pitchFamily="2" charset="-78"/>
            </a:endParaRPr>
          </a:p>
          <a:p>
            <a:pPr algn="ctr"/>
            <a:r>
              <a:rPr lang="ar-SA" sz="6000" b="1" dirty="0" smtClean="0">
                <a:ln>
                  <a:solidFill>
                    <a:srgbClr val="FF66FF"/>
                  </a:solidFill>
                </a:ln>
                <a:solidFill>
                  <a:srgbClr val="FF66FF"/>
                </a:solidFill>
                <a:effectLst>
                  <a:glow rad="101600">
                    <a:schemeClr val="tx1">
                      <a:alpha val="60000"/>
                    </a:schemeClr>
                  </a:glow>
                </a:effectLst>
                <a:cs typeface="Traditional Arabic" pitchFamily="2" charset="-78"/>
              </a:rPr>
              <a:t> فَأُوْصِيْكُمْ عِبَادَ اللهِ وَنَفْسِي بِتَقْوَى اللهِ فِي السِّرِّ وَالْعَلَنِ، فَإِنَّهَا وَصِيَّةُ اللهِ لِلأَوَّلِيْنَ وَالآخِرِيْنَ، </a:t>
            </a:r>
            <a:endParaRPr lang="en-US" sz="6000" dirty="0">
              <a:ln>
                <a:solidFill>
                  <a:srgbClr val="FF66FF"/>
                </a:solidFill>
              </a:ln>
              <a:solidFill>
                <a:srgbClr val="FF66FF"/>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4817" name="Rectangle 1"/>
          <p:cNvSpPr>
            <a:spLocks noChangeArrowheads="1"/>
          </p:cNvSpPr>
          <p:nvPr/>
        </p:nvSpPr>
        <p:spPr bwMode="auto">
          <a:xfrm>
            <a:off x="0" y="1676400"/>
            <a:ext cx="9144000" cy="42473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solidFill>
                  <a:srgbClr val="FF0000"/>
                </a:solidFill>
              </a:ln>
              <a:solidFill>
                <a:srgbClr val="FF0000"/>
              </a:solidFill>
              <a:effectLst>
                <a:glow rad="101600">
                  <a:schemeClr val="tx1">
                    <a:alpha val="60000"/>
                  </a:schemeClr>
                </a:glow>
              </a:effectLst>
              <a:latin typeface="QCF_P145" pitchFamily="2" charset="2"/>
              <a:ea typeface="Calibri" pitchFamily="34" charset="0"/>
              <a:cs typeface="QCF_P145" pitchFamily="2" charset="2"/>
            </a:endParaRPr>
          </a:p>
          <a:p>
            <a:pPr marL="0" marR="0" lvl="0" indent="0" algn="ctr" defTabSz="914400" rtl="1" eaLnBrk="1" fontAlgn="base" latinLnBrk="0" hangingPunct="1">
              <a:lnSpc>
                <a:spcPct val="100000"/>
              </a:lnSpc>
              <a:spcBef>
                <a:spcPct val="0"/>
              </a:spcBef>
              <a:spcAft>
                <a:spcPct val="0"/>
              </a:spcAft>
              <a:buClrTx/>
              <a:buSzTx/>
              <a:buFont typeface="QCF_P145" pitchFamily="2" charset="2"/>
              <a:buChar char="ﭹ"/>
              <a:tabLst/>
            </a:pPr>
            <a:r>
              <a:rPr kumimoji="0" lang="ar-SA" sz="5400" b="0" i="0" u="none" strike="noStrike" cap="none" normalizeH="0" baseline="0" dirty="0" smtClean="0">
                <a:ln>
                  <a:solidFill>
                    <a:srgbClr val="FF0000"/>
                  </a:solidFill>
                </a:ln>
                <a:solidFill>
                  <a:srgbClr val="FF0000"/>
                </a:solidFill>
                <a:effectLst>
                  <a:glow rad="101600">
                    <a:schemeClr val="tx1">
                      <a:alpha val="60000"/>
                    </a:schemeClr>
                  </a:glow>
                </a:effectLst>
                <a:latin typeface="QCF_P145" pitchFamily="2" charset="2"/>
                <a:ea typeface="Calibri" pitchFamily="34" charset="0"/>
                <a:cs typeface="QCF_P145" pitchFamily="2" charset="2"/>
              </a:rPr>
              <a:t>ﭺ ﭻ ﭼ ﭽ ﭾ ﭿ ﮀ ﮁ ﮂ ﮃ ﮄ ﮅ ﮆ ﮇ ﮈ ﮉ ﮊ ﮋ ﮌ ﮍ</a:t>
            </a:r>
            <a:endParaRPr kumimoji="0" lang="en-US" sz="5400" b="0" i="0" u="none" strike="noStrike" cap="none" normalizeH="0" baseline="0" dirty="0" smtClean="0">
              <a:ln>
                <a:solidFill>
                  <a:srgbClr val="FF0000"/>
                </a:solidFill>
              </a:ln>
              <a:solidFill>
                <a:srgbClr val="FF0000"/>
              </a:solidFill>
              <a:effectLst>
                <a:glow rad="101600">
                  <a:schemeClr val="tx1">
                    <a:alpha val="60000"/>
                  </a:schemeClr>
                </a:glow>
              </a:effectLst>
              <a:latin typeface="QCF_P145" pitchFamily="2" charset="2"/>
              <a:ea typeface="Calibri" pitchFamily="34" charset="0"/>
              <a:cs typeface="QCF_P145" pitchFamily="2" charset="2"/>
            </a:endParaRPr>
          </a:p>
          <a:p>
            <a:pPr marL="0" marR="0" lvl="0" indent="0" algn="ctr" defTabSz="914400" rtl="1" eaLnBrk="1" fontAlgn="base" latinLnBrk="0" hangingPunct="1">
              <a:lnSpc>
                <a:spcPct val="100000"/>
              </a:lnSpc>
              <a:spcBef>
                <a:spcPct val="0"/>
              </a:spcBef>
              <a:spcAft>
                <a:spcPct val="0"/>
              </a:spcAft>
              <a:buClrTx/>
              <a:buSzTx/>
              <a:buFont typeface="QCF_P145" pitchFamily="2" charset="2"/>
              <a:buChar char="ﭹ"/>
              <a:tabLst/>
            </a:pPr>
            <a:endParaRPr kumimoji="0" lang="ar-SA" sz="5400" b="0" i="0" u="none" strike="noStrike" cap="none" normalizeH="0" baseline="0" dirty="0" smtClean="0">
              <a:ln>
                <a:solidFill>
                  <a:srgbClr val="FF0000"/>
                </a:solidFill>
              </a:ln>
              <a:solidFill>
                <a:srgbClr val="FF0000"/>
              </a:solidFill>
              <a:effectLst>
                <a:glow rad="101600">
                  <a:schemeClr val="tx1">
                    <a:alpha val="60000"/>
                  </a:schemeClr>
                </a:glow>
              </a:effectLst>
              <a:latin typeface="Arial" pitchFamily="34" charset="0"/>
              <a:cs typeface="Arial" pitchFamily="34" charset="0"/>
            </a:endParaRPr>
          </a:p>
        </p:txBody>
      </p:sp>
      <p:sp>
        <p:nvSpPr>
          <p:cNvPr id="4" name="Rectangle 3"/>
          <p:cNvSpPr/>
          <p:nvPr/>
        </p:nvSpPr>
        <p:spPr>
          <a:xfrm>
            <a:off x="0" y="304800"/>
            <a:ext cx="91440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r" rtl="1"/>
            <a:r>
              <a:rPr lang="ar-SA" sz="4800" b="1" dirty="0" smtClean="0">
                <a:ln>
                  <a:solidFill>
                    <a:srgbClr val="0000FF"/>
                  </a:solidFill>
                </a:ln>
                <a:solidFill>
                  <a:srgbClr val="0000FF"/>
                </a:solidFill>
                <a:effectLst>
                  <a:glow rad="228600">
                    <a:schemeClr val="accent3">
                      <a:satMod val="175000"/>
                      <a:alpha val="40000"/>
                    </a:schemeClr>
                  </a:glow>
                </a:effectLst>
                <a:cs typeface="Traditional Arabic" pitchFamily="2" charset="-78"/>
              </a:rPr>
              <a:t>قَالَ اللهُ تَعَالَى:</a:t>
            </a:r>
            <a:endParaRPr lang="en-US" sz="4800" dirty="0">
              <a:ln>
                <a:solidFill>
                  <a:srgbClr val="0000FF"/>
                </a:solidFill>
              </a:ln>
              <a:solidFill>
                <a:srgbClr val="0000FF"/>
              </a:solidFill>
              <a:effectLst>
                <a:glow rad="228600">
                  <a:schemeClr val="accent3">
                    <a:satMod val="175000"/>
                    <a:alpha val="4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6865" name="Rectangle 1"/>
          <p:cNvSpPr>
            <a:spLocks noChangeArrowheads="1"/>
          </p:cNvSpPr>
          <p:nvPr/>
        </p:nvSpPr>
        <p:spPr bwMode="auto">
          <a:xfrm>
            <a:off x="304800" y="1600200"/>
            <a:ext cx="83820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800" b="1" i="0" u="none" strike="noStrike" cap="none" normalizeH="0" baseline="0" dirty="0" smtClean="0">
                <a:ln>
                  <a:solidFill>
                    <a:srgbClr val="FF00FF"/>
                  </a:solidFill>
                </a:ln>
                <a:solidFill>
                  <a:srgbClr val="FF00FF"/>
                </a:solidFill>
                <a:effectLst>
                  <a:glow rad="101600">
                    <a:schemeClr val="tx1">
                      <a:alpha val="60000"/>
                    </a:schemeClr>
                  </a:glow>
                </a:effectLst>
                <a:latin typeface="Freestyle Script" pitchFamily="66" charset="0"/>
                <a:ea typeface="Arial Unicode MS" pitchFamily="34" charset="-128"/>
                <a:cs typeface="Times New Roman" pitchFamily="18" charset="0"/>
              </a:rPr>
              <a:t>MENJEJAK</a:t>
            </a:r>
            <a:r>
              <a:rPr kumimoji="0" lang="en-US" sz="8800" b="1" i="0" u="none" strike="noStrike" cap="none" normalizeH="0" dirty="0" smtClean="0">
                <a:ln>
                  <a:solidFill>
                    <a:srgbClr val="FF00FF"/>
                  </a:solidFill>
                </a:ln>
                <a:solidFill>
                  <a:srgbClr val="FF00FF"/>
                </a:solidFill>
                <a:effectLst>
                  <a:glow rad="101600">
                    <a:schemeClr val="tx1">
                      <a:alpha val="60000"/>
                    </a:schemeClr>
                  </a:glow>
                </a:effectLst>
                <a:latin typeface="Freestyle Script" pitchFamily="66" charset="0"/>
                <a:ea typeface="Arial Unicode MS" pitchFamily="34" charset="-128"/>
                <a:cs typeface="Times New Roman" pitchFamily="18" charset="0"/>
              </a:rPr>
              <a:t> </a:t>
            </a:r>
            <a:r>
              <a:rPr kumimoji="0" lang="en-US" sz="8800" i="0" u="none" strike="noStrike" normalizeH="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Freestyle Script" pitchFamily="66" charset="0"/>
                <a:ea typeface="Arial Unicode MS" pitchFamily="34" charset="-128"/>
                <a:cs typeface="Times New Roman" pitchFamily="18" charset="0"/>
              </a:rPr>
              <a:t>KUALITI </a:t>
            </a:r>
            <a:r>
              <a:rPr kumimoji="0" lang="en-US" sz="8800" b="1" i="0" u="none" strike="noStrike" cap="none" normalizeH="0" dirty="0" smtClean="0">
                <a:ln>
                  <a:solidFill>
                    <a:srgbClr val="FF00FF"/>
                  </a:solidFill>
                </a:ln>
                <a:solidFill>
                  <a:srgbClr val="FF00FF"/>
                </a:solidFill>
                <a:effectLst>
                  <a:glow rad="101600">
                    <a:schemeClr val="tx1">
                      <a:alpha val="60000"/>
                    </a:schemeClr>
                  </a:glow>
                </a:effectLst>
                <a:latin typeface="Freestyle Script" pitchFamily="66" charset="0"/>
                <a:ea typeface="Arial Unicode MS" pitchFamily="34" charset="-128"/>
                <a:cs typeface="Times New Roman" pitchFamily="18" charset="0"/>
              </a:rPr>
              <a:t>MENJANA </a:t>
            </a:r>
            <a:r>
              <a:rPr kumimoji="0" lang="en-US" sz="8800" i="0" u="none" strike="noStrike" normalizeH="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Freestyle Script" pitchFamily="66" charset="0"/>
                <a:ea typeface="Arial Unicode MS" pitchFamily="34" charset="-128"/>
                <a:cs typeface="Times New Roman" pitchFamily="18" charset="0"/>
              </a:rPr>
              <a:t>KECEMERLANGAN</a:t>
            </a:r>
            <a:endParaRPr kumimoji="0" lang="ar-SA" sz="8800" b="1" i="0" u="none" strike="noStrike" cap="none" normalizeH="0" baseline="0" dirty="0" smtClean="0">
              <a:ln>
                <a:solidFill>
                  <a:srgbClr val="FF00FF"/>
                </a:solidFill>
              </a:ln>
              <a:solidFill>
                <a:srgbClr val="FF00FF"/>
              </a:solidFill>
              <a:effectLst>
                <a:glow rad="101600">
                  <a:schemeClr val="tx1">
                    <a:alpha val="60000"/>
                  </a:schemeClr>
                </a:glow>
                <a:outerShdw blurRad="63500" dir="3600000" algn="tl" rotWithShape="0">
                  <a:srgbClr val="000000">
                    <a:alpha val="70000"/>
                  </a:srgbClr>
                </a:outerShdw>
              </a:effectLst>
              <a:latin typeface="Freestyle Script" pitchFamily="66" charset="0"/>
              <a:ea typeface="Arial Unicode MS" pitchFamily="34" charset="-128"/>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81000" y="304800"/>
            <a:ext cx="3837397" cy="1015663"/>
          </a:xfrm>
          <a:prstGeom prst="rect">
            <a:avLst/>
          </a:prstGeom>
        </p:spPr>
        <p:txBody>
          <a:bodyPr wrap="none">
            <a:spAutoFit/>
          </a:bodyPr>
          <a:lstStyle/>
          <a:p>
            <a:pPr lvl="0" algn="ctr" fontAlgn="base">
              <a:spcBef>
                <a:spcPct val="0"/>
              </a:spcBef>
              <a:spcAft>
                <a:spcPct val="0"/>
              </a:spcAft>
            </a:pPr>
            <a:r>
              <a:rPr lang="en-US" sz="6000" dirty="0" err="1" smtClean="0">
                <a:ln>
                  <a:solidFill>
                    <a:srgbClr val="00CCFF"/>
                  </a:solidFill>
                </a:ln>
                <a:solidFill>
                  <a:srgbClr val="00CCFF"/>
                </a:solidFill>
                <a:effectLst>
                  <a:glow rad="101600">
                    <a:schemeClr val="tx1">
                      <a:alpha val="60000"/>
                    </a:schemeClr>
                  </a:glow>
                </a:effectLst>
                <a:latin typeface="Brush Script MT" pitchFamily="66" charset="0"/>
                <a:ea typeface="Arial Unicode MS" pitchFamily="34" charset="-128"/>
                <a:cs typeface="Times New Roman" pitchFamily="18" charset="0"/>
              </a:rPr>
              <a:t>TajukKhutbah</a:t>
            </a:r>
            <a:endParaRPr lang="ar-SA" sz="6000" b="1" dirty="0" smtClean="0">
              <a:ln>
                <a:solidFill>
                  <a:srgbClr val="00CCFF"/>
                </a:solidFill>
              </a:ln>
              <a:solidFill>
                <a:srgbClr val="00CCFF"/>
              </a:solidFill>
              <a:effectLst>
                <a:glow rad="101600">
                  <a:schemeClr val="tx1">
                    <a:alpha val="60000"/>
                  </a:schemeClr>
                </a:glow>
              </a:effectLst>
              <a:latin typeface="Brush Script MT" pitchFamily="66" charset="0"/>
              <a:ea typeface="Arial Unicode MS" pitchFamily="34" charset="-128"/>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11" name="Rectangle 10"/>
          <p:cNvSpPr/>
          <p:nvPr/>
        </p:nvSpPr>
        <p:spPr>
          <a:xfrm>
            <a:off x="762000" y="1447800"/>
            <a:ext cx="7620000"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endParaRPr lang="en-US" sz="96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maizuriah\Pictures\16397318997_999a5a399f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3810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4264</TotalTime>
  <Words>1592</Words>
  <Application>Microsoft Office PowerPoint</Application>
  <PresentationFormat>On-screen Show (4:3)</PresentationFormat>
  <Paragraphs>98</Paragraphs>
  <Slides>41</Slides>
  <Notes>1</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41</vt:i4>
      </vt:variant>
    </vt:vector>
  </HeadingPairs>
  <TitlesOfParts>
    <vt:vector size="68" baseType="lpstr">
      <vt:lpstr>Arial Unicode MS</vt:lpstr>
      <vt:lpstr>SimSun</vt:lpstr>
      <vt:lpstr>SimSun</vt:lpstr>
      <vt:lpstr>Agency FB</vt:lpstr>
      <vt:lpstr>Aharoni</vt:lpstr>
      <vt:lpstr>Arabic Transparent</vt:lpstr>
      <vt:lpstr>Arb Naskh</vt:lpstr>
      <vt:lpstr>Arial</vt:lpstr>
      <vt:lpstr>Arial Narrow</vt:lpstr>
      <vt:lpstr>Berlin Sans FB</vt:lpstr>
      <vt:lpstr>Berlin Sans FB Demi</vt:lpstr>
      <vt:lpstr>Bernard MT Condensed</vt:lpstr>
      <vt:lpstr>Brush Script MT</vt:lpstr>
      <vt:lpstr>Calibri</vt:lpstr>
      <vt:lpstr>Freestyle Script</vt:lpstr>
      <vt:lpstr>Gloucester MT Extra Condensed</vt:lpstr>
      <vt:lpstr>Helvetica</vt:lpstr>
      <vt:lpstr>JasmineUPC</vt:lpstr>
      <vt:lpstr>Jawi - Biasa</vt:lpstr>
      <vt:lpstr>Juice ITC</vt:lpstr>
      <vt:lpstr>Mistral</vt:lpstr>
      <vt:lpstr>QCF_P143</vt:lpstr>
      <vt:lpstr>QCF_P145</vt:lpstr>
      <vt:lpstr>QCF_P427</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445</cp:revision>
  <dcterms:created xsi:type="dcterms:W3CDTF">2014-12-10T01:16:34Z</dcterms:created>
  <dcterms:modified xsi:type="dcterms:W3CDTF">2016-06-13T02:40:31Z</dcterms:modified>
</cp:coreProperties>
</file>