
<file path=[Content_Types].xml><?xml version="1.0" encoding="utf-8"?>
<Types xmlns="http://schemas.openxmlformats.org/package/2006/content-types">
  <Override PartName="/ppt/slides/slide29.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68" r:id="rId1"/>
  </p:sldMasterIdLst>
  <p:notesMasterIdLst>
    <p:notesMasterId r:id="rId38"/>
  </p:notesMasterIdLst>
  <p:sldIdLst>
    <p:sldId id="311" r:id="rId2"/>
    <p:sldId id="310" r:id="rId3"/>
    <p:sldId id="309" r:id="rId4"/>
    <p:sldId id="257" r:id="rId5"/>
    <p:sldId id="346" r:id="rId6"/>
    <p:sldId id="312" r:id="rId7"/>
    <p:sldId id="314" r:id="rId8"/>
    <p:sldId id="315" r:id="rId9"/>
    <p:sldId id="316" r:id="rId10"/>
    <p:sldId id="354" r:id="rId11"/>
    <p:sldId id="345" r:id="rId12"/>
    <p:sldId id="349" r:id="rId13"/>
    <p:sldId id="356" r:id="rId14"/>
    <p:sldId id="337" r:id="rId15"/>
    <p:sldId id="355" r:id="rId16"/>
    <p:sldId id="324" r:id="rId17"/>
    <p:sldId id="357" r:id="rId18"/>
    <p:sldId id="323" r:id="rId19"/>
    <p:sldId id="358" r:id="rId20"/>
    <p:sldId id="322" r:id="rId21"/>
    <p:sldId id="352" r:id="rId22"/>
    <p:sldId id="321" r:id="rId23"/>
    <p:sldId id="330" r:id="rId24"/>
    <p:sldId id="284" r:id="rId25"/>
    <p:sldId id="285" r:id="rId26"/>
    <p:sldId id="286" r:id="rId27"/>
    <p:sldId id="287" r:id="rId28"/>
    <p:sldId id="289" r:id="rId29"/>
    <p:sldId id="290" r:id="rId30"/>
    <p:sldId id="340" r:id="rId31"/>
    <p:sldId id="341" r:id="rId32"/>
    <p:sldId id="291" r:id="rId33"/>
    <p:sldId id="295" r:id="rId34"/>
    <p:sldId id="296" r:id="rId35"/>
    <p:sldId id="297" r:id="rId36"/>
    <p:sldId id="298"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FF"/>
    <a:srgbClr val="FF66FF"/>
    <a:srgbClr val="CC00CC"/>
    <a:srgbClr val="FF00FF"/>
    <a:srgbClr val="00FF00"/>
    <a:srgbClr val="808000"/>
    <a:srgbClr val="003300"/>
    <a:srgbClr val="00CCFF"/>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6437" autoAdjust="0"/>
    <p:restoredTop sz="94676" autoAdjust="0"/>
  </p:normalViewPr>
  <p:slideViewPr>
    <p:cSldViewPr>
      <p:cViewPr>
        <p:scale>
          <a:sx n="80" d="100"/>
          <a:sy n="80" d="100"/>
        </p:scale>
        <p:origin x="-1554" y="-22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A86C7B-54E7-44A5-88C3-07FE002A690F}" type="doc">
      <dgm:prSet loTypeId="urn:microsoft.com/office/officeart/2005/8/layout/vList2" loCatId="list" qsTypeId="urn:microsoft.com/office/officeart/2005/8/quickstyle/3d7" qsCatId="3D" csTypeId="urn:microsoft.com/office/officeart/2005/8/colors/colorful3" csCatId="colorful"/>
      <dgm:spPr/>
      <dgm:t>
        <a:bodyPr/>
        <a:lstStyle/>
        <a:p>
          <a:endParaRPr lang="en-US"/>
        </a:p>
      </dgm:t>
    </dgm:pt>
    <dgm:pt modelId="{CEE21C58-59B7-49EE-82BD-1F065FB5DDC3}">
      <dgm:prSet/>
      <dgm:spPr/>
      <dgm:t>
        <a:bodyPr/>
        <a:lstStyle/>
        <a:p>
          <a:pPr algn="ctr" rtl="0"/>
          <a:r>
            <a:rPr lang="en-US" dirty="0" smtClean="0"/>
            <a:t>Di </a:t>
          </a:r>
          <a:r>
            <a:rPr lang="en-US" dirty="0" err="1" smtClean="0"/>
            <a:t>kesempatan</a:t>
          </a:r>
          <a:r>
            <a:rPr lang="en-US" dirty="0" smtClean="0"/>
            <a:t> </a:t>
          </a:r>
          <a:r>
            <a:rPr lang="en-US" dirty="0" err="1" smtClean="0"/>
            <a:t>berada</a:t>
          </a:r>
          <a:r>
            <a:rPr lang="en-US" dirty="0" smtClean="0"/>
            <a:t> </a:t>
          </a:r>
          <a:r>
            <a:rPr lang="en-US" dirty="0" err="1" smtClean="0"/>
            <a:t>pada</a:t>
          </a:r>
          <a:r>
            <a:rPr lang="en-US" dirty="0" smtClean="0"/>
            <a:t> </a:t>
          </a:r>
          <a:r>
            <a:rPr lang="en-US" dirty="0" err="1" smtClean="0"/>
            <a:t>hari</a:t>
          </a:r>
          <a:r>
            <a:rPr lang="en-US" dirty="0" smtClean="0"/>
            <a:t> </a:t>
          </a:r>
          <a:r>
            <a:rPr lang="en-US" dirty="0" err="1" smtClean="0"/>
            <a:t>Jumaat</a:t>
          </a:r>
          <a:r>
            <a:rPr lang="en-US" dirty="0" smtClean="0"/>
            <a:t> </a:t>
          </a:r>
          <a:r>
            <a:rPr lang="en-US" dirty="0" err="1" smtClean="0"/>
            <a:t>dalam</a:t>
          </a:r>
          <a:r>
            <a:rPr lang="en-US" dirty="0" smtClean="0"/>
            <a:t> </a:t>
          </a:r>
          <a:r>
            <a:rPr lang="en-US" dirty="0" err="1" smtClean="0"/>
            <a:t>bulan</a:t>
          </a:r>
          <a:r>
            <a:rPr lang="en-US" dirty="0" smtClean="0"/>
            <a:t> </a:t>
          </a:r>
          <a:r>
            <a:rPr lang="en-US" dirty="0" err="1" smtClean="0"/>
            <a:t>Syawal</a:t>
          </a:r>
          <a:r>
            <a:rPr lang="en-US" dirty="0" smtClean="0"/>
            <a:t> yang </a:t>
          </a:r>
          <a:r>
            <a:rPr lang="en-US" dirty="0" err="1" smtClean="0"/>
            <a:t>mulia</a:t>
          </a:r>
          <a:r>
            <a:rPr lang="en-US" dirty="0" smtClean="0"/>
            <a:t> </a:t>
          </a:r>
          <a:r>
            <a:rPr lang="en-US" dirty="0" err="1" smtClean="0"/>
            <a:t>ini</a:t>
          </a:r>
          <a:r>
            <a:rPr lang="en-US" dirty="0" smtClean="0"/>
            <a:t>, </a:t>
          </a:r>
          <a:r>
            <a:rPr lang="en-US" dirty="0" err="1" smtClean="0"/>
            <a:t>saya</a:t>
          </a:r>
          <a:r>
            <a:rPr lang="en-US" dirty="0" smtClean="0"/>
            <a:t> </a:t>
          </a:r>
          <a:r>
            <a:rPr lang="en-US" dirty="0" err="1" smtClean="0"/>
            <a:t>berpesan</a:t>
          </a:r>
          <a:r>
            <a:rPr lang="en-US" dirty="0" smtClean="0"/>
            <a:t> </a:t>
          </a:r>
          <a:r>
            <a:rPr lang="en-US" dirty="0" err="1" smtClean="0"/>
            <a:t>kepada</a:t>
          </a:r>
          <a:r>
            <a:rPr lang="en-US" dirty="0" smtClean="0"/>
            <a:t> </a:t>
          </a:r>
          <a:r>
            <a:rPr lang="en-US" dirty="0" err="1" smtClean="0"/>
            <a:t>diri</a:t>
          </a:r>
          <a:r>
            <a:rPr lang="en-US" dirty="0" smtClean="0"/>
            <a:t> </a:t>
          </a:r>
          <a:r>
            <a:rPr lang="en-US" dirty="0" err="1" smtClean="0"/>
            <a:t>saya</a:t>
          </a:r>
          <a:r>
            <a:rPr lang="en-US" dirty="0" smtClean="0"/>
            <a:t> </a:t>
          </a:r>
          <a:r>
            <a:rPr lang="en-US" dirty="0" err="1" smtClean="0"/>
            <a:t>sendiri</a:t>
          </a:r>
          <a:r>
            <a:rPr lang="en-US" dirty="0" smtClean="0"/>
            <a:t> </a:t>
          </a:r>
          <a:r>
            <a:rPr lang="en-US" dirty="0" err="1" smtClean="0"/>
            <a:t>dan</a:t>
          </a:r>
          <a:r>
            <a:rPr lang="en-US" dirty="0" smtClean="0"/>
            <a:t> </a:t>
          </a:r>
          <a:r>
            <a:rPr lang="en-US" dirty="0" err="1" smtClean="0"/>
            <a:t>kepada</a:t>
          </a:r>
          <a:r>
            <a:rPr lang="en-US" dirty="0" smtClean="0"/>
            <a:t> </a:t>
          </a:r>
          <a:r>
            <a:rPr lang="en-US" dirty="0" err="1" smtClean="0"/>
            <a:t>sidang</a:t>
          </a:r>
          <a:r>
            <a:rPr lang="en-US" dirty="0" smtClean="0"/>
            <a:t> </a:t>
          </a:r>
          <a:r>
            <a:rPr lang="en-US" dirty="0" err="1" smtClean="0"/>
            <a:t>Jumaat</a:t>
          </a:r>
          <a:r>
            <a:rPr lang="en-US" dirty="0" smtClean="0"/>
            <a:t> </a:t>
          </a:r>
          <a:r>
            <a:rPr lang="en-US" dirty="0" err="1" smtClean="0"/>
            <a:t>sekalian</a:t>
          </a:r>
          <a:r>
            <a:rPr lang="en-US" dirty="0" smtClean="0"/>
            <a:t>, </a:t>
          </a:r>
          <a:endParaRPr lang="en-US" dirty="0"/>
        </a:p>
      </dgm:t>
    </dgm:pt>
    <dgm:pt modelId="{DD258B42-52CF-4530-9B00-E3DF0B82C600}" type="parTrans" cxnId="{D8CEA470-40F8-4AC0-989E-01120B3EA925}">
      <dgm:prSet/>
      <dgm:spPr/>
      <dgm:t>
        <a:bodyPr/>
        <a:lstStyle/>
        <a:p>
          <a:endParaRPr lang="en-US"/>
        </a:p>
      </dgm:t>
    </dgm:pt>
    <dgm:pt modelId="{959F7301-024F-4E41-B90F-27A23A35E5AE}" type="sibTrans" cxnId="{D8CEA470-40F8-4AC0-989E-01120B3EA925}">
      <dgm:prSet/>
      <dgm:spPr/>
      <dgm:t>
        <a:bodyPr/>
        <a:lstStyle/>
        <a:p>
          <a:endParaRPr lang="en-US"/>
        </a:p>
      </dgm:t>
    </dgm:pt>
    <dgm:pt modelId="{DF230421-C615-4D08-ACA8-BD57E2518EBC}">
      <dgm:prSet/>
      <dgm:spPr/>
      <dgm:t>
        <a:bodyPr/>
        <a:lstStyle/>
        <a:p>
          <a:pPr algn="ctr" rtl="0"/>
          <a:r>
            <a:rPr lang="en-US" dirty="0" err="1" smtClean="0"/>
            <a:t>marilah</a:t>
          </a:r>
          <a:r>
            <a:rPr lang="en-US" dirty="0" smtClean="0"/>
            <a:t> </a:t>
          </a:r>
          <a:r>
            <a:rPr lang="en-US" dirty="0" err="1" smtClean="0"/>
            <a:t>sama-sama</a:t>
          </a:r>
          <a:r>
            <a:rPr lang="en-US" dirty="0" smtClean="0"/>
            <a:t> </a:t>
          </a:r>
          <a:r>
            <a:rPr lang="en-US" dirty="0" err="1" smtClean="0"/>
            <a:t>kita</a:t>
          </a:r>
          <a:r>
            <a:rPr lang="en-US" dirty="0" smtClean="0"/>
            <a:t> </a:t>
          </a:r>
          <a:r>
            <a:rPr lang="en-US" dirty="0" err="1" smtClean="0"/>
            <a:t>meningkatkan</a:t>
          </a:r>
          <a:r>
            <a:rPr lang="en-US" dirty="0" smtClean="0"/>
            <a:t> </a:t>
          </a:r>
          <a:r>
            <a:rPr lang="en-US" dirty="0" err="1" smtClean="0"/>
            <a:t>ketaqwaan</a:t>
          </a:r>
          <a:r>
            <a:rPr lang="en-US" dirty="0" smtClean="0"/>
            <a:t> </a:t>
          </a:r>
          <a:r>
            <a:rPr lang="en-US" dirty="0" err="1" smtClean="0"/>
            <a:t>kita</a:t>
          </a:r>
          <a:r>
            <a:rPr lang="en-US" dirty="0" smtClean="0"/>
            <a:t> </a:t>
          </a:r>
          <a:r>
            <a:rPr lang="en-US" dirty="0" err="1" smtClean="0"/>
            <a:t>kepada</a:t>
          </a:r>
          <a:r>
            <a:rPr lang="en-US" dirty="0" smtClean="0"/>
            <a:t> Allah SWT </a:t>
          </a:r>
          <a:r>
            <a:rPr lang="en-US" dirty="0" err="1" smtClean="0"/>
            <a:t>dengan</a:t>
          </a:r>
          <a:r>
            <a:rPr lang="en-US" dirty="0" smtClean="0"/>
            <a:t> </a:t>
          </a:r>
          <a:r>
            <a:rPr lang="en-US" dirty="0" err="1" smtClean="0"/>
            <a:t>bersungguh-sungguh</a:t>
          </a:r>
          <a:r>
            <a:rPr lang="en-US" dirty="0" smtClean="0"/>
            <a:t> </a:t>
          </a:r>
          <a:r>
            <a:rPr lang="en-US" dirty="0" err="1" smtClean="0"/>
            <a:t>melaksanakan</a:t>
          </a:r>
          <a:r>
            <a:rPr lang="en-US" dirty="0" smtClean="0"/>
            <a:t> </a:t>
          </a:r>
          <a:r>
            <a:rPr lang="en-US" dirty="0" err="1" smtClean="0"/>
            <a:t>segala</a:t>
          </a:r>
          <a:r>
            <a:rPr lang="en-US" dirty="0" smtClean="0"/>
            <a:t> </a:t>
          </a:r>
          <a:r>
            <a:rPr lang="en-US" dirty="0" err="1" smtClean="0"/>
            <a:t>perintah-Nya</a:t>
          </a:r>
          <a:r>
            <a:rPr lang="en-US" dirty="0" smtClean="0"/>
            <a:t> </a:t>
          </a:r>
          <a:r>
            <a:rPr lang="en-US" dirty="0" err="1" smtClean="0"/>
            <a:t>dan</a:t>
          </a:r>
          <a:r>
            <a:rPr lang="en-US" dirty="0" smtClean="0"/>
            <a:t> </a:t>
          </a:r>
          <a:r>
            <a:rPr lang="en-US" dirty="0" err="1" smtClean="0"/>
            <a:t>meninggalkan</a:t>
          </a:r>
          <a:r>
            <a:rPr lang="en-US" dirty="0" smtClean="0"/>
            <a:t> </a:t>
          </a:r>
          <a:r>
            <a:rPr lang="en-US" dirty="0" err="1" smtClean="0"/>
            <a:t>segala</a:t>
          </a:r>
          <a:r>
            <a:rPr lang="en-US" dirty="0" smtClean="0"/>
            <a:t> </a:t>
          </a:r>
          <a:r>
            <a:rPr lang="en-US" dirty="0" err="1" smtClean="0"/>
            <a:t>larangan-Nya</a:t>
          </a:r>
          <a:r>
            <a:rPr lang="en-US" dirty="0" smtClean="0"/>
            <a:t>.</a:t>
          </a:r>
          <a:r>
            <a:rPr lang="en-US" b="1" dirty="0" smtClean="0"/>
            <a:t> </a:t>
          </a:r>
          <a:endParaRPr lang="en-US" b="1" dirty="0"/>
        </a:p>
      </dgm:t>
    </dgm:pt>
    <dgm:pt modelId="{61FC2417-3199-455F-9EF9-AD99F984C563}" type="parTrans" cxnId="{D1BD5A84-83FD-4C48-9A81-AD68963B8D4A}">
      <dgm:prSet/>
      <dgm:spPr/>
      <dgm:t>
        <a:bodyPr/>
        <a:lstStyle/>
        <a:p>
          <a:endParaRPr lang="en-US"/>
        </a:p>
      </dgm:t>
    </dgm:pt>
    <dgm:pt modelId="{372B247F-4DE1-4F07-9145-6380CB9BEB34}" type="sibTrans" cxnId="{D1BD5A84-83FD-4C48-9A81-AD68963B8D4A}">
      <dgm:prSet/>
      <dgm:spPr/>
      <dgm:t>
        <a:bodyPr/>
        <a:lstStyle/>
        <a:p>
          <a:endParaRPr lang="en-US"/>
        </a:p>
      </dgm:t>
    </dgm:pt>
    <dgm:pt modelId="{5ECEC5DC-C198-4EEB-B156-1ABE6559E823}">
      <dgm:prSet/>
      <dgm:spPr/>
      <dgm:t>
        <a:bodyPr/>
        <a:lstStyle/>
        <a:p>
          <a:pPr algn="ctr" rtl="0"/>
          <a:r>
            <a:rPr lang="en-US" dirty="0" err="1" smtClean="0"/>
            <a:t>Mudah-mudahan</a:t>
          </a:r>
          <a:r>
            <a:rPr lang="en-US" dirty="0" smtClean="0"/>
            <a:t> </a:t>
          </a:r>
          <a:r>
            <a:rPr lang="en-US" dirty="0" err="1" smtClean="0"/>
            <a:t>kita</a:t>
          </a:r>
          <a:r>
            <a:rPr lang="en-US" dirty="0" smtClean="0"/>
            <a:t> </a:t>
          </a:r>
          <a:r>
            <a:rPr lang="en-US" dirty="0" err="1" smtClean="0"/>
            <a:t>memperoleh</a:t>
          </a:r>
          <a:r>
            <a:rPr lang="en-US" dirty="0" smtClean="0"/>
            <a:t> </a:t>
          </a:r>
          <a:r>
            <a:rPr lang="en-US" dirty="0" err="1" smtClean="0"/>
            <a:t>keberkatan</a:t>
          </a:r>
          <a:r>
            <a:rPr lang="en-US" dirty="0" smtClean="0"/>
            <a:t> </a:t>
          </a:r>
          <a:r>
            <a:rPr lang="en-US" dirty="0" err="1" smtClean="0"/>
            <a:t>dan</a:t>
          </a:r>
          <a:r>
            <a:rPr lang="en-US" dirty="0" smtClean="0"/>
            <a:t> </a:t>
          </a:r>
          <a:r>
            <a:rPr lang="en-US" dirty="0" err="1" smtClean="0"/>
            <a:t>keredhaan</a:t>
          </a:r>
          <a:r>
            <a:rPr lang="en-US" dirty="0" smtClean="0"/>
            <a:t> </a:t>
          </a:r>
          <a:r>
            <a:rPr lang="en-US" dirty="0" err="1" smtClean="0"/>
            <a:t>serta</a:t>
          </a:r>
          <a:r>
            <a:rPr lang="en-US" dirty="0" smtClean="0"/>
            <a:t> </a:t>
          </a:r>
          <a:r>
            <a:rPr lang="en-US" dirty="0" err="1" smtClean="0"/>
            <a:t>perlindungan</a:t>
          </a:r>
          <a:r>
            <a:rPr lang="en-US" dirty="0" smtClean="0"/>
            <a:t> Allah SWT </a:t>
          </a:r>
          <a:r>
            <a:rPr lang="en-US" dirty="0" err="1" smtClean="0"/>
            <a:t>di</a:t>
          </a:r>
          <a:r>
            <a:rPr lang="en-US" dirty="0" smtClean="0"/>
            <a:t> </a:t>
          </a:r>
          <a:r>
            <a:rPr lang="en-US" dirty="0" err="1" smtClean="0"/>
            <a:t>dunia</a:t>
          </a:r>
          <a:r>
            <a:rPr lang="en-US" dirty="0" smtClean="0"/>
            <a:t> </a:t>
          </a:r>
          <a:r>
            <a:rPr lang="en-US" dirty="0" err="1" smtClean="0"/>
            <a:t>dan</a:t>
          </a:r>
          <a:r>
            <a:rPr lang="en-US" dirty="0" smtClean="0"/>
            <a:t> </a:t>
          </a:r>
          <a:r>
            <a:rPr lang="en-US" dirty="0" err="1" smtClean="0"/>
            <a:t>di</a:t>
          </a:r>
          <a:r>
            <a:rPr lang="en-US" dirty="0" smtClean="0"/>
            <a:t> </a:t>
          </a:r>
          <a:r>
            <a:rPr lang="en-US" dirty="0" err="1" smtClean="0"/>
            <a:t>akhirat</a:t>
          </a:r>
          <a:r>
            <a:rPr lang="en-US" dirty="0" smtClean="0"/>
            <a:t>. </a:t>
          </a:r>
          <a:endParaRPr lang="en-US" dirty="0"/>
        </a:p>
      </dgm:t>
    </dgm:pt>
    <dgm:pt modelId="{95854ECB-3B14-4FE1-9337-CB1466B736E9}" type="parTrans" cxnId="{61D8B247-D37B-4669-9B1E-75B6384824BE}">
      <dgm:prSet/>
      <dgm:spPr/>
      <dgm:t>
        <a:bodyPr/>
        <a:lstStyle/>
        <a:p>
          <a:endParaRPr lang="en-US"/>
        </a:p>
      </dgm:t>
    </dgm:pt>
    <dgm:pt modelId="{CA945384-0F76-491A-82AE-53E801A06DE4}" type="sibTrans" cxnId="{61D8B247-D37B-4669-9B1E-75B6384824BE}">
      <dgm:prSet/>
      <dgm:spPr/>
      <dgm:t>
        <a:bodyPr/>
        <a:lstStyle/>
        <a:p>
          <a:endParaRPr lang="en-US"/>
        </a:p>
      </dgm:t>
    </dgm:pt>
    <dgm:pt modelId="{DEADEAAA-458D-4159-81BF-43A882741E8E}" type="pres">
      <dgm:prSet presAssocID="{6EA86C7B-54E7-44A5-88C3-07FE002A690F}" presName="linear" presStyleCnt="0">
        <dgm:presLayoutVars>
          <dgm:animLvl val="lvl"/>
          <dgm:resizeHandles val="exact"/>
        </dgm:presLayoutVars>
      </dgm:prSet>
      <dgm:spPr/>
    </dgm:pt>
    <dgm:pt modelId="{64B71854-D612-4907-BC95-AC0AC327FB20}" type="pres">
      <dgm:prSet presAssocID="{CEE21C58-59B7-49EE-82BD-1F065FB5DDC3}" presName="parentText" presStyleLbl="node1" presStyleIdx="0" presStyleCnt="3">
        <dgm:presLayoutVars>
          <dgm:chMax val="0"/>
          <dgm:bulletEnabled val="1"/>
        </dgm:presLayoutVars>
      </dgm:prSet>
      <dgm:spPr/>
    </dgm:pt>
    <dgm:pt modelId="{6E8CC62E-F36F-4C72-8B81-E80534AD8B5C}" type="pres">
      <dgm:prSet presAssocID="{959F7301-024F-4E41-B90F-27A23A35E5AE}" presName="spacer" presStyleCnt="0"/>
      <dgm:spPr/>
    </dgm:pt>
    <dgm:pt modelId="{E360F716-4D4C-4E15-B148-4EAB2785601F}" type="pres">
      <dgm:prSet presAssocID="{DF230421-C615-4D08-ACA8-BD57E2518EBC}" presName="parentText" presStyleLbl="node1" presStyleIdx="1" presStyleCnt="3">
        <dgm:presLayoutVars>
          <dgm:chMax val="0"/>
          <dgm:bulletEnabled val="1"/>
        </dgm:presLayoutVars>
      </dgm:prSet>
      <dgm:spPr/>
    </dgm:pt>
    <dgm:pt modelId="{4EBBD8D7-1A5A-42C5-85C3-CAD10CA0CFB8}" type="pres">
      <dgm:prSet presAssocID="{372B247F-4DE1-4F07-9145-6380CB9BEB34}" presName="spacer" presStyleCnt="0"/>
      <dgm:spPr/>
    </dgm:pt>
    <dgm:pt modelId="{E1CB4FC6-46BF-4C2A-AAF4-86BCFE66058D}" type="pres">
      <dgm:prSet presAssocID="{5ECEC5DC-C198-4EEB-B156-1ABE6559E823}" presName="parentText" presStyleLbl="node1" presStyleIdx="2" presStyleCnt="3">
        <dgm:presLayoutVars>
          <dgm:chMax val="0"/>
          <dgm:bulletEnabled val="1"/>
        </dgm:presLayoutVars>
      </dgm:prSet>
      <dgm:spPr/>
    </dgm:pt>
  </dgm:ptLst>
  <dgm:cxnLst>
    <dgm:cxn modelId="{37A076AE-01F0-4734-B321-3720B52DF843}" type="presOf" srcId="{CEE21C58-59B7-49EE-82BD-1F065FB5DDC3}" destId="{64B71854-D612-4907-BC95-AC0AC327FB20}" srcOrd="0" destOrd="0" presId="urn:microsoft.com/office/officeart/2005/8/layout/vList2"/>
    <dgm:cxn modelId="{3E6653F6-50E2-46AA-AD16-8892A9E900ED}" type="presOf" srcId="{5ECEC5DC-C198-4EEB-B156-1ABE6559E823}" destId="{E1CB4FC6-46BF-4C2A-AAF4-86BCFE66058D}" srcOrd="0" destOrd="0" presId="urn:microsoft.com/office/officeart/2005/8/layout/vList2"/>
    <dgm:cxn modelId="{D8CEA470-40F8-4AC0-989E-01120B3EA925}" srcId="{6EA86C7B-54E7-44A5-88C3-07FE002A690F}" destId="{CEE21C58-59B7-49EE-82BD-1F065FB5DDC3}" srcOrd="0" destOrd="0" parTransId="{DD258B42-52CF-4530-9B00-E3DF0B82C600}" sibTransId="{959F7301-024F-4E41-B90F-27A23A35E5AE}"/>
    <dgm:cxn modelId="{BE9AAE50-F107-4056-808B-3A23D7126935}" type="presOf" srcId="{6EA86C7B-54E7-44A5-88C3-07FE002A690F}" destId="{DEADEAAA-458D-4159-81BF-43A882741E8E}" srcOrd="0" destOrd="0" presId="urn:microsoft.com/office/officeart/2005/8/layout/vList2"/>
    <dgm:cxn modelId="{DDC46F5A-DF29-45AC-81EB-582F7BF0986E}" type="presOf" srcId="{DF230421-C615-4D08-ACA8-BD57E2518EBC}" destId="{E360F716-4D4C-4E15-B148-4EAB2785601F}" srcOrd="0" destOrd="0" presId="urn:microsoft.com/office/officeart/2005/8/layout/vList2"/>
    <dgm:cxn modelId="{61D8B247-D37B-4669-9B1E-75B6384824BE}" srcId="{6EA86C7B-54E7-44A5-88C3-07FE002A690F}" destId="{5ECEC5DC-C198-4EEB-B156-1ABE6559E823}" srcOrd="2" destOrd="0" parTransId="{95854ECB-3B14-4FE1-9337-CB1466B736E9}" sibTransId="{CA945384-0F76-491A-82AE-53E801A06DE4}"/>
    <dgm:cxn modelId="{D1BD5A84-83FD-4C48-9A81-AD68963B8D4A}" srcId="{6EA86C7B-54E7-44A5-88C3-07FE002A690F}" destId="{DF230421-C615-4D08-ACA8-BD57E2518EBC}" srcOrd="1" destOrd="0" parTransId="{61FC2417-3199-455F-9EF9-AD99F984C563}" sibTransId="{372B247F-4DE1-4F07-9145-6380CB9BEB34}"/>
    <dgm:cxn modelId="{36F8EDCC-BE40-44D9-81D3-7C0FC07A2586}" type="presParOf" srcId="{DEADEAAA-458D-4159-81BF-43A882741E8E}" destId="{64B71854-D612-4907-BC95-AC0AC327FB20}" srcOrd="0" destOrd="0" presId="urn:microsoft.com/office/officeart/2005/8/layout/vList2"/>
    <dgm:cxn modelId="{D8254755-05EA-440F-ADAA-295802FB6B71}" type="presParOf" srcId="{DEADEAAA-458D-4159-81BF-43A882741E8E}" destId="{6E8CC62E-F36F-4C72-8B81-E80534AD8B5C}" srcOrd="1" destOrd="0" presId="urn:microsoft.com/office/officeart/2005/8/layout/vList2"/>
    <dgm:cxn modelId="{E9E04886-FE79-4B18-8656-BFA2FEB6B401}" type="presParOf" srcId="{DEADEAAA-458D-4159-81BF-43A882741E8E}" destId="{E360F716-4D4C-4E15-B148-4EAB2785601F}" srcOrd="2" destOrd="0" presId="urn:microsoft.com/office/officeart/2005/8/layout/vList2"/>
    <dgm:cxn modelId="{E931AB7A-4C0E-453B-9028-FEF8788F67A8}" type="presParOf" srcId="{DEADEAAA-458D-4159-81BF-43A882741E8E}" destId="{4EBBD8D7-1A5A-42C5-85C3-CAD10CA0CFB8}" srcOrd="3" destOrd="0" presId="urn:microsoft.com/office/officeart/2005/8/layout/vList2"/>
    <dgm:cxn modelId="{86F60DF1-95FA-45FA-B2C0-DA098575AB1E}" type="presParOf" srcId="{DEADEAAA-458D-4159-81BF-43A882741E8E}" destId="{E1CB4FC6-46BF-4C2A-AAF4-86BCFE66058D}" srcOrd="4" destOrd="0" presId="urn:microsoft.com/office/officeart/2005/8/layout/vList2"/>
  </dgm:cxnLst>
  <dgm:bg/>
  <dgm:whole/>
</dgm:dataModel>
</file>

<file path=ppt/diagrams/data2.xml><?xml version="1.0" encoding="utf-8"?>
<dgm:dataModel xmlns:dgm="http://schemas.openxmlformats.org/drawingml/2006/diagram" xmlns:a="http://schemas.openxmlformats.org/drawingml/2006/main">
  <dgm:ptLst>
    <dgm:pt modelId="{313A6BBA-979D-4FEC-B9A1-4E0F31DBDB3D}" type="doc">
      <dgm:prSet loTypeId="urn:microsoft.com/office/officeart/2005/8/layout/vList2" loCatId="list" qsTypeId="urn:microsoft.com/office/officeart/2005/8/quickstyle/3d7" qsCatId="3D" csTypeId="urn:microsoft.com/office/officeart/2005/8/colors/colorful4" csCatId="colorful"/>
      <dgm:spPr/>
      <dgm:t>
        <a:bodyPr/>
        <a:lstStyle/>
        <a:p>
          <a:endParaRPr lang="en-US"/>
        </a:p>
      </dgm:t>
    </dgm:pt>
    <dgm:pt modelId="{2E25616C-DFBF-4F89-A8C2-88140C6B55EA}">
      <dgm:prSet/>
      <dgm:spPr/>
      <dgm:t>
        <a:bodyPr/>
        <a:lstStyle/>
        <a:p>
          <a:pPr algn="ctr" rtl="0"/>
          <a:r>
            <a:rPr lang="en-US" dirty="0" err="1" smtClean="0"/>
            <a:t>Setiap</a:t>
          </a:r>
          <a:r>
            <a:rPr lang="en-US" dirty="0" smtClean="0"/>
            <a:t> </a:t>
          </a:r>
          <a:r>
            <a:rPr lang="en-US" dirty="0" err="1" smtClean="0"/>
            <a:t>tahun</a:t>
          </a:r>
          <a:r>
            <a:rPr lang="en-US" dirty="0" smtClean="0"/>
            <a:t> </a:t>
          </a:r>
          <a:r>
            <a:rPr lang="en-US" dirty="0" err="1" smtClean="0"/>
            <a:t>negara</a:t>
          </a:r>
          <a:r>
            <a:rPr lang="en-US" dirty="0" smtClean="0"/>
            <a:t> </a:t>
          </a:r>
          <a:r>
            <a:rPr lang="en-US" dirty="0" err="1" smtClean="0"/>
            <a:t>kita</a:t>
          </a:r>
          <a:r>
            <a:rPr lang="en-US" dirty="0" smtClean="0"/>
            <a:t> </a:t>
          </a:r>
          <a:r>
            <a:rPr lang="en-US" dirty="0" err="1" smtClean="0"/>
            <a:t>akan</a:t>
          </a:r>
          <a:r>
            <a:rPr lang="en-US" dirty="0" smtClean="0"/>
            <a:t> </a:t>
          </a:r>
          <a:r>
            <a:rPr lang="en-US" dirty="0" err="1" smtClean="0"/>
            <a:t>menyambut</a:t>
          </a:r>
          <a:r>
            <a:rPr lang="en-US" dirty="0" smtClean="0"/>
            <a:t> </a:t>
          </a:r>
          <a:r>
            <a:rPr lang="en-US" dirty="0" err="1" smtClean="0"/>
            <a:t>Hari</a:t>
          </a:r>
          <a:r>
            <a:rPr lang="en-US" dirty="0" smtClean="0"/>
            <a:t> </a:t>
          </a:r>
          <a:r>
            <a:rPr lang="en-US" dirty="0" err="1" smtClean="0"/>
            <a:t>Pahlawan</a:t>
          </a:r>
          <a:r>
            <a:rPr lang="en-US" dirty="0" smtClean="0"/>
            <a:t>. </a:t>
          </a:r>
          <a:r>
            <a:rPr lang="en-US" dirty="0" err="1" smtClean="0"/>
            <a:t>Sambutan</a:t>
          </a:r>
          <a:r>
            <a:rPr lang="en-US" dirty="0" smtClean="0"/>
            <a:t> </a:t>
          </a:r>
          <a:r>
            <a:rPr lang="en-US" dirty="0" err="1" smtClean="0"/>
            <a:t>tarikh</a:t>
          </a:r>
          <a:r>
            <a:rPr lang="en-US" dirty="0" smtClean="0"/>
            <a:t> </a:t>
          </a:r>
          <a:r>
            <a:rPr lang="en-US" dirty="0" err="1" smtClean="0"/>
            <a:t>keramat</a:t>
          </a:r>
          <a:r>
            <a:rPr lang="en-US" dirty="0" smtClean="0"/>
            <a:t> </a:t>
          </a:r>
          <a:r>
            <a:rPr lang="en-US" dirty="0" err="1" smtClean="0"/>
            <a:t>ini</a:t>
          </a:r>
          <a:r>
            <a:rPr lang="en-US" dirty="0" smtClean="0"/>
            <a:t> </a:t>
          </a:r>
          <a:r>
            <a:rPr lang="en-US" dirty="0" err="1" smtClean="0"/>
            <a:t>cukup</a:t>
          </a:r>
          <a:r>
            <a:rPr lang="en-US" dirty="0" smtClean="0"/>
            <a:t> </a:t>
          </a:r>
          <a:r>
            <a:rPr lang="en-US" dirty="0" err="1" smtClean="0"/>
            <a:t>memberi</a:t>
          </a:r>
          <a:r>
            <a:rPr lang="en-US" dirty="0" smtClean="0"/>
            <a:t> </a:t>
          </a:r>
          <a:r>
            <a:rPr lang="en-US" dirty="0" err="1" smtClean="0"/>
            <a:t>pengertian</a:t>
          </a:r>
          <a:r>
            <a:rPr lang="en-US" dirty="0" smtClean="0"/>
            <a:t> </a:t>
          </a:r>
          <a:r>
            <a:rPr lang="en-US" dirty="0" err="1" smtClean="0"/>
            <a:t>kepada</a:t>
          </a:r>
          <a:r>
            <a:rPr lang="en-US" dirty="0" smtClean="0"/>
            <a:t> </a:t>
          </a:r>
          <a:r>
            <a:rPr lang="en-US" dirty="0" err="1" smtClean="0"/>
            <a:t>kita</a:t>
          </a:r>
          <a:r>
            <a:rPr lang="en-US" dirty="0" smtClean="0"/>
            <a:t> </a:t>
          </a:r>
          <a:r>
            <a:rPr lang="en-US" dirty="0" err="1" smtClean="0"/>
            <a:t>sebagai</a:t>
          </a:r>
          <a:r>
            <a:rPr lang="en-US" dirty="0" smtClean="0"/>
            <a:t> </a:t>
          </a:r>
          <a:r>
            <a:rPr lang="en-US" dirty="0" err="1" smtClean="0"/>
            <a:t>anak</a:t>
          </a:r>
          <a:r>
            <a:rPr lang="en-US" dirty="0" smtClean="0"/>
            <a:t> </a:t>
          </a:r>
          <a:r>
            <a:rPr lang="en-US" dirty="0" err="1" smtClean="0"/>
            <a:t>bangsa</a:t>
          </a:r>
          <a:r>
            <a:rPr lang="en-US" dirty="0" smtClean="0"/>
            <a:t> yang </a:t>
          </a:r>
          <a:r>
            <a:rPr lang="en-US" dirty="0" err="1" smtClean="0"/>
            <a:t>cintakan</a:t>
          </a:r>
          <a:r>
            <a:rPr lang="en-US" dirty="0" smtClean="0"/>
            <a:t> agama, </a:t>
          </a:r>
          <a:r>
            <a:rPr lang="en-US" dirty="0" err="1" smtClean="0"/>
            <a:t>bangsa</a:t>
          </a:r>
          <a:r>
            <a:rPr lang="en-US" dirty="0" smtClean="0"/>
            <a:t> </a:t>
          </a:r>
          <a:r>
            <a:rPr lang="en-US" dirty="0" err="1" smtClean="0"/>
            <a:t>dan</a:t>
          </a:r>
          <a:r>
            <a:rPr lang="en-US" dirty="0" smtClean="0"/>
            <a:t> </a:t>
          </a:r>
          <a:r>
            <a:rPr lang="en-US" dirty="0" err="1" smtClean="0"/>
            <a:t>negara</a:t>
          </a:r>
          <a:r>
            <a:rPr lang="en-US" dirty="0" smtClean="0"/>
            <a:t>. </a:t>
          </a:r>
          <a:endParaRPr lang="en-US" dirty="0"/>
        </a:p>
      </dgm:t>
    </dgm:pt>
    <dgm:pt modelId="{A684ABDC-ADA8-472C-A5C5-E1F69E407B6C}" type="parTrans" cxnId="{7AC3B801-03B7-4740-9ABE-325AB65018B8}">
      <dgm:prSet/>
      <dgm:spPr/>
      <dgm:t>
        <a:bodyPr/>
        <a:lstStyle/>
        <a:p>
          <a:endParaRPr lang="en-US"/>
        </a:p>
      </dgm:t>
    </dgm:pt>
    <dgm:pt modelId="{6CC78F44-527A-43CF-87AC-D03F0E361252}" type="sibTrans" cxnId="{7AC3B801-03B7-4740-9ABE-325AB65018B8}">
      <dgm:prSet/>
      <dgm:spPr/>
      <dgm:t>
        <a:bodyPr/>
        <a:lstStyle/>
        <a:p>
          <a:endParaRPr lang="en-US"/>
        </a:p>
      </dgm:t>
    </dgm:pt>
    <dgm:pt modelId="{A53B5488-6D67-43D8-B855-625D07F97465}">
      <dgm:prSet/>
      <dgm:spPr/>
      <dgm:t>
        <a:bodyPr/>
        <a:lstStyle/>
        <a:p>
          <a:pPr algn="ctr" rtl="0"/>
          <a:r>
            <a:rPr lang="en-US" dirty="0" err="1" smtClean="0"/>
            <a:t>Pahlawan</a:t>
          </a:r>
          <a:r>
            <a:rPr lang="en-US" dirty="0" smtClean="0"/>
            <a:t> </a:t>
          </a:r>
          <a:r>
            <a:rPr lang="en-US" dirty="0" err="1" smtClean="0"/>
            <a:t>negara</a:t>
          </a:r>
          <a:r>
            <a:rPr lang="en-US" dirty="0" smtClean="0"/>
            <a:t> </a:t>
          </a:r>
          <a:r>
            <a:rPr lang="en-US" dirty="0" err="1" smtClean="0"/>
            <a:t>sama</a:t>
          </a:r>
          <a:r>
            <a:rPr lang="en-US" dirty="0" smtClean="0"/>
            <a:t> </a:t>
          </a:r>
          <a:r>
            <a:rPr lang="en-US" dirty="0" err="1" smtClean="0"/>
            <a:t>ada</a:t>
          </a:r>
          <a:r>
            <a:rPr lang="en-US" dirty="0" smtClean="0"/>
            <a:t> </a:t>
          </a:r>
          <a:r>
            <a:rPr lang="en-US" dirty="0" err="1" smtClean="0"/>
            <a:t>terdiri</a:t>
          </a:r>
          <a:r>
            <a:rPr lang="en-US" dirty="0" smtClean="0"/>
            <a:t> </a:t>
          </a:r>
          <a:r>
            <a:rPr lang="en-US" dirty="0" err="1" smtClean="0"/>
            <a:t>daripada</a:t>
          </a:r>
          <a:r>
            <a:rPr lang="en-US" dirty="0" smtClean="0"/>
            <a:t> </a:t>
          </a:r>
          <a:r>
            <a:rPr lang="en-US" dirty="0" err="1" smtClean="0"/>
            <a:t>warga</a:t>
          </a:r>
          <a:r>
            <a:rPr lang="en-US" dirty="0" smtClean="0"/>
            <a:t> </a:t>
          </a:r>
          <a:r>
            <a:rPr lang="en-US" dirty="0" err="1" smtClean="0"/>
            <a:t>Angkatan</a:t>
          </a:r>
          <a:r>
            <a:rPr lang="en-US" dirty="0" smtClean="0"/>
            <a:t> </a:t>
          </a:r>
          <a:r>
            <a:rPr lang="en-US" dirty="0" err="1" smtClean="0"/>
            <a:t>Tentera</a:t>
          </a:r>
          <a:r>
            <a:rPr lang="en-US" dirty="0" smtClean="0"/>
            <a:t> Malaysia, Polis </a:t>
          </a:r>
          <a:r>
            <a:rPr lang="en-US" dirty="0" err="1" smtClean="0"/>
            <a:t>DiRaja</a:t>
          </a:r>
          <a:r>
            <a:rPr lang="en-US" dirty="0" smtClean="0"/>
            <a:t> Malaysia </a:t>
          </a:r>
          <a:r>
            <a:rPr lang="en-US" dirty="0" err="1" smtClean="0"/>
            <a:t>dan</a:t>
          </a:r>
          <a:r>
            <a:rPr lang="en-US" dirty="0" smtClean="0"/>
            <a:t> </a:t>
          </a:r>
          <a:r>
            <a:rPr lang="en-US" dirty="0" err="1" smtClean="0"/>
            <a:t>agensi-agensi</a:t>
          </a:r>
          <a:r>
            <a:rPr lang="en-US" dirty="0" smtClean="0"/>
            <a:t> </a:t>
          </a:r>
          <a:r>
            <a:rPr lang="en-US" dirty="0" err="1" smtClean="0"/>
            <a:t>keselamatan</a:t>
          </a:r>
          <a:r>
            <a:rPr lang="en-US" dirty="0" smtClean="0"/>
            <a:t> lain </a:t>
          </a:r>
          <a:r>
            <a:rPr lang="en-US" dirty="0" err="1" smtClean="0"/>
            <a:t>serta</a:t>
          </a:r>
          <a:r>
            <a:rPr lang="en-US" dirty="0" smtClean="0"/>
            <a:t> </a:t>
          </a:r>
          <a:r>
            <a:rPr lang="en-US" dirty="0" err="1" smtClean="0"/>
            <a:t>individu</a:t>
          </a:r>
          <a:r>
            <a:rPr lang="en-US" dirty="0" smtClean="0"/>
            <a:t> yang </a:t>
          </a:r>
          <a:r>
            <a:rPr lang="en-US" dirty="0" err="1" smtClean="0"/>
            <a:t>secara</a:t>
          </a:r>
          <a:r>
            <a:rPr lang="en-US" dirty="0" smtClean="0"/>
            <a:t> </a:t>
          </a:r>
          <a:r>
            <a:rPr lang="en-US" dirty="0" err="1" smtClean="0"/>
            <a:t>bersama</a:t>
          </a:r>
          <a:r>
            <a:rPr lang="en-US" dirty="0" smtClean="0"/>
            <a:t> </a:t>
          </a:r>
          <a:r>
            <a:rPr lang="en-US" dirty="0" err="1" smtClean="0"/>
            <a:t>mempertahankan</a:t>
          </a:r>
          <a:r>
            <a:rPr lang="en-US" dirty="0" smtClean="0"/>
            <a:t> </a:t>
          </a:r>
          <a:r>
            <a:rPr lang="en-US" dirty="0" err="1" smtClean="0"/>
            <a:t>keselamatan</a:t>
          </a:r>
          <a:r>
            <a:rPr lang="en-US" dirty="0" smtClean="0"/>
            <a:t> </a:t>
          </a:r>
          <a:r>
            <a:rPr lang="en-US" dirty="0" err="1" smtClean="0"/>
            <a:t>dan</a:t>
          </a:r>
          <a:r>
            <a:rPr lang="en-US" dirty="0" smtClean="0"/>
            <a:t> </a:t>
          </a:r>
          <a:r>
            <a:rPr lang="en-US" dirty="0" err="1" smtClean="0"/>
            <a:t>kedaulatan</a:t>
          </a:r>
          <a:r>
            <a:rPr lang="en-US" dirty="0" smtClean="0"/>
            <a:t> </a:t>
          </a:r>
          <a:r>
            <a:rPr lang="en-US" dirty="0" err="1" smtClean="0"/>
            <a:t>negara</a:t>
          </a:r>
          <a:r>
            <a:rPr lang="en-US" dirty="0" smtClean="0"/>
            <a:t>. </a:t>
          </a:r>
          <a:endParaRPr lang="en-US" dirty="0"/>
        </a:p>
      </dgm:t>
    </dgm:pt>
    <dgm:pt modelId="{CEFC930B-047F-45F9-BC9A-68CF7219BA7F}" type="parTrans" cxnId="{1225234B-1338-40C0-A1F9-D84E26365C25}">
      <dgm:prSet/>
      <dgm:spPr/>
      <dgm:t>
        <a:bodyPr/>
        <a:lstStyle/>
        <a:p>
          <a:endParaRPr lang="en-US"/>
        </a:p>
      </dgm:t>
    </dgm:pt>
    <dgm:pt modelId="{30AF4DD9-207C-4FF6-A14C-C9D6E05EA445}" type="sibTrans" cxnId="{1225234B-1338-40C0-A1F9-D84E26365C25}">
      <dgm:prSet/>
      <dgm:spPr/>
      <dgm:t>
        <a:bodyPr/>
        <a:lstStyle/>
        <a:p>
          <a:endParaRPr lang="en-US"/>
        </a:p>
      </dgm:t>
    </dgm:pt>
    <dgm:pt modelId="{6F1B8663-3188-40A3-A949-1E2B8ABCF53C}">
      <dgm:prSet/>
      <dgm:spPr/>
      <dgm:t>
        <a:bodyPr/>
        <a:lstStyle/>
        <a:p>
          <a:pPr algn="ctr" rtl="0"/>
          <a:r>
            <a:rPr lang="en-US" dirty="0" err="1" smtClean="0"/>
            <a:t>Oleh</a:t>
          </a:r>
          <a:r>
            <a:rPr lang="en-US" dirty="0" smtClean="0"/>
            <a:t> </a:t>
          </a:r>
          <a:r>
            <a:rPr lang="en-US" dirty="0" err="1" smtClean="0"/>
            <a:t>itu</a:t>
          </a:r>
          <a:r>
            <a:rPr lang="en-US" dirty="0" smtClean="0"/>
            <a:t>, </a:t>
          </a:r>
          <a:r>
            <a:rPr lang="en-US" dirty="0" err="1" smtClean="0"/>
            <a:t>bersempena</a:t>
          </a:r>
          <a:r>
            <a:rPr lang="en-US" dirty="0" smtClean="0"/>
            <a:t> </a:t>
          </a:r>
          <a:r>
            <a:rPr lang="en-US" dirty="0" err="1" smtClean="0"/>
            <a:t>dengan</a:t>
          </a:r>
          <a:r>
            <a:rPr lang="en-US" dirty="0" smtClean="0"/>
            <a:t> </a:t>
          </a:r>
          <a:r>
            <a:rPr lang="en-US" dirty="0" err="1" smtClean="0"/>
            <a:t>sambutan</a:t>
          </a:r>
          <a:r>
            <a:rPr lang="en-US" dirty="0" smtClean="0"/>
            <a:t> </a:t>
          </a:r>
          <a:r>
            <a:rPr lang="en-US" dirty="0" err="1" smtClean="0"/>
            <a:t>ini</a:t>
          </a:r>
          <a:r>
            <a:rPr lang="en-US" dirty="0" smtClean="0"/>
            <a:t>, </a:t>
          </a:r>
          <a:r>
            <a:rPr lang="en-US" dirty="0" err="1" smtClean="0"/>
            <a:t>marilah</a:t>
          </a:r>
          <a:r>
            <a:rPr lang="en-US" dirty="0" smtClean="0"/>
            <a:t> </a:t>
          </a:r>
          <a:r>
            <a:rPr lang="en-US" dirty="0" err="1" smtClean="0"/>
            <a:t>sama-sama</a:t>
          </a:r>
          <a:r>
            <a:rPr lang="en-US" dirty="0" smtClean="0"/>
            <a:t> </a:t>
          </a:r>
          <a:r>
            <a:rPr lang="en-US" dirty="0" err="1" smtClean="0"/>
            <a:t>kita</a:t>
          </a:r>
          <a:r>
            <a:rPr lang="en-US" dirty="0" smtClean="0"/>
            <a:t> </a:t>
          </a:r>
          <a:r>
            <a:rPr lang="en-US" dirty="0" err="1" smtClean="0"/>
            <a:t>menghargai</a:t>
          </a:r>
          <a:r>
            <a:rPr lang="en-US" dirty="0" smtClean="0"/>
            <a:t> </a:t>
          </a:r>
          <a:r>
            <a:rPr lang="en-US" dirty="0" err="1" smtClean="0"/>
            <a:t>jasa</a:t>
          </a:r>
          <a:r>
            <a:rPr lang="en-US" dirty="0" smtClean="0"/>
            <a:t> </a:t>
          </a:r>
          <a:r>
            <a:rPr lang="en-US" dirty="0" err="1" smtClean="0"/>
            <a:t>dan</a:t>
          </a:r>
          <a:r>
            <a:rPr lang="en-US" dirty="0" smtClean="0"/>
            <a:t> </a:t>
          </a:r>
          <a:r>
            <a:rPr lang="en-US" dirty="0" err="1" smtClean="0"/>
            <a:t>pengorbanan</a:t>
          </a:r>
          <a:r>
            <a:rPr lang="en-US" dirty="0" smtClean="0"/>
            <a:t> </a:t>
          </a:r>
          <a:r>
            <a:rPr lang="en-US" dirty="0" err="1" smtClean="0"/>
            <a:t>besar</a:t>
          </a:r>
          <a:r>
            <a:rPr lang="en-US" dirty="0" smtClean="0"/>
            <a:t> yang </a:t>
          </a:r>
          <a:r>
            <a:rPr lang="en-US" dirty="0" err="1" smtClean="0"/>
            <a:t>antara</a:t>
          </a:r>
          <a:r>
            <a:rPr lang="en-US" dirty="0" smtClean="0"/>
            <a:t> lain </a:t>
          </a:r>
          <a:r>
            <a:rPr lang="en-US" dirty="0" err="1" smtClean="0"/>
            <a:t>ialah</a:t>
          </a:r>
          <a:r>
            <a:rPr lang="en-US" dirty="0" smtClean="0"/>
            <a:t> </a:t>
          </a:r>
          <a:r>
            <a:rPr lang="en-US" dirty="0" err="1" smtClean="0"/>
            <a:t>sebagai</a:t>
          </a:r>
          <a:r>
            <a:rPr lang="en-US" dirty="0" smtClean="0"/>
            <a:t> </a:t>
          </a:r>
          <a:r>
            <a:rPr lang="en-US" dirty="0" err="1" smtClean="0"/>
            <a:t>tonggak</a:t>
          </a:r>
          <a:r>
            <a:rPr lang="en-US" dirty="0" smtClean="0"/>
            <a:t> </a:t>
          </a:r>
          <a:r>
            <a:rPr lang="en-US" dirty="0" err="1" smtClean="0"/>
            <a:t>kekuatan</a:t>
          </a:r>
          <a:r>
            <a:rPr lang="en-US" dirty="0" smtClean="0"/>
            <a:t> </a:t>
          </a:r>
          <a:r>
            <a:rPr lang="en-US" dirty="0" err="1" smtClean="0"/>
            <a:t>ummah</a:t>
          </a:r>
          <a:r>
            <a:rPr lang="en-US" dirty="0" smtClean="0"/>
            <a:t>. </a:t>
          </a:r>
          <a:endParaRPr lang="en-US" dirty="0"/>
        </a:p>
      </dgm:t>
    </dgm:pt>
    <dgm:pt modelId="{F9DF4DAD-F62B-4FAB-9D42-B57E5404EEF5}" type="parTrans" cxnId="{C01C70C0-573B-41C3-BAB9-06A87941510B}">
      <dgm:prSet/>
      <dgm:spPr/>
      <dgm:t>
        <a:bodyPr/>
        <a:lstStyle/>
        <a:p>
          <a:endParaRPr lang="en-US"/>
        </a:p>
      </dgm:t>
    </dgm:pt>
    <dgm:pt modelId="{8F96D4D1-821F-43FF-9C80-CE9109B3FEDA}" type="sibTrans" cxnId="{C01C70C0-573B-41C3-BAB9-06A87941510B}">
      <dgm:prSet/>
      <dgm:spPr/>
      <dgm:t>
        <a:bodyPr/>
        <a:lstStyle/>
        <a:p>
          <a:endParaRPr lang="en-US"/>
        </a:p>
      </dgm:t>
    </dgm:pt>
    <dgm:pt modelId="{9BB48DE3-1C9F-42A3-A66C-14E681CE691C}">
      <dgm:prSet/>
      <dgm:spPr/>
      <dgm:t>
        <a:bodyPr/>
        <a:lstStyle/>
        <a:p>
          <a:pPr algn="ctr" rtl="0"/>
          <a:r>
            <a:rPr lang="en-US" dirty="0" err="1" smtClean="0"/>
            <a:t>Semoga</a:t>
          </a:r>
          <a:r>
            <a:rPr lang="en-US" dirty="0" smtClean="0"/>
            <a:t> </a:t>
          </a:r>
          <a:r>
            <a:rPr lang="en-US" dirty="0" err="1" smtClean="0"/>
            <a:t>golongan</a:t>
          </a:r>
          <a:r>
            <a:rPr lang="en-US" dirty="0" smtClean="0"/>
            <a:t> </a:t>
          </a:r>
          <a:r>
            <a:rPr lang="en-US" dirty="0" err="1" smtClean="0"/>
            <a:t>warga</a:t>
          </a:r>
          <a:r>
            <a:rPr lang="en-US" dirty="0" smtClean="0"/>
            <a:t> yang </a:t>
          </a:r>
          <a:r>
            <a:rPr lang="en-US" dirty="0" err="1" smtClean="0"/>
            <a:t>sanggup</a:t>
          </a:r>
          <a:r>
            <a:rPr lang="en-US" dirty="0" smtClean="0"/>
            <a:t> </a:t>
          </a:r>
          <a:r>
            <a:rPr lang="en-US" dirty="0" err="1" smtClean="0"/>
            <a:t>berkorban</a:t>
          </a:r>
          <a:r>
            <a:rPr lang="en-US" dirty="0" smtClean="0"/>
            <a:t> </a:t>
          </a:r>
          <a:r>
            <a:rPr lang="en-US" dirty="0" err="1" smtClean="0"/>
            <a:t>demi</a:t>
          </a:r>
          <a:r>
            <a:rPr lang="en-US" dirty="0" smtClean="0"/>
            <a:t> </a:t>
          </a:r>
          <a:r>
            <a:rPr lang="en-US" dirty="0" err="1" smtClean="0"/>
            <a:t>mencari</a:t>
          </a:r>
          <a:r>
            <a:rPr lang="en-US" dirty="0" smtClean="0"/>
            <a:t> </a:t>
          </a:r>
          <a:r>
            <a:rPr lang="en-US" dirty="0" err="1" smtClean="0"/>
            <a:t>keredhaan</a:t>
          </a:r>
          <a:r>
            <a:rPr lang="en-US" dirty="0" smtClean="0"/>
            <a:t> Allah SWT </a:t>
          </a:r>
          <a:r>
            <a:rPr lang="en-US" dirty="0" err="1" smtClean="0"/>
            <a:t>termasuk</a:t>
          </a:r>
          <a:r>
            <a:rPr lang="en-US" dirty="0" smtClean="0"/>
            <a:t> </a:t>
          </a:r>
          <a:r>
            <a:rPr lang="en-US" dirty="0" err="1" smtClean="0"/>
            <a:t>ke</a:t>
          </a:r>
          <a:r>
            <a:rPr lang="en-US" dirty="0" smtClean="0"/>
            <a:t> </a:t>
          </a:r>
          <a:r>
            <a:rPr lang="en-US" dirty="0" err="1" smtClean="0"/>
            <a:t>dalam</a:t>
          </a:r>
          <a:r>
            <a:rPr lang="en-US" dirty="0" smtClean="0"/>
            <a:t> </a:t>
          </a:r>
          <a:r>
            <a:rPr lang="en-US" dirty="0" err="1" smtClean="0"/>
            <a:t>golongan</a:t>
          </a:r>
          <a:r>
            <a:rPr lang="en-US" dirty="0" smtClean="0"/>
            <a:t> </a:t>
          </a:r>
          <a:r>
            <a:rPr lang="en-US" dirty="0" err="1" smtClean="0"/>
            <a:t>mereka</a:t>
          </a:r>
          <a:r>
            <a:rPr lang="en-US" dirty="0" smtClean="0"/>
            <a:t> yang </a:t>
          </a:r>
          <a:r>
            <a:rPr lang="en-US" dirty="0" err="1" smtClean="0"/>
            <a:t>mendapat</a:t>
          </a:r>
          <a:r>
            <a:rPr lang="en-US" dirty="0" smtClean="0"/>
            <a:t> </a:t>
          </a:r>
          <a:r>
            <a:rPr lang="en-US" dirty="0" err="1" smtClean="0"/>
            <a:t>pujian</a:t>
          </a:r>
          <a:r>
            <a:rPr lang="en-US" dirty="0" smtClean="0"/>
            <a:t> </a:t>
          </a:r>
          <a:r>
            <a:rPr lang="en-US" dirty="0" err="1" smtClean="0"/>
            <a:t>dan</a:t>
          </a:r>
          <a:r>
            <a:rPr lang="en-US" dirty="0" smtClean="0"/>
            <a:t> </a:t>
          </a:r>
          <a:r>
            <a:rPr lang="en-US" dirty="0" err="1" smtClean="0"/>
            <a:t>kasih</a:t>
          </a:r>
          <a:r>
            <a:rPr lang="en-US" dirty="0" smtClean="0"/>
            <a:t> </a:t>
          </a:r>
          <a:r>
            <a:rPr lang="en-US" dirty="0" err="1" smtClean="0"/>
            <a:t>sayang</a:t>
          </a:r>
          <a:r>
            <a:rPr lang="en-US" dirty="0" smtClean="0"/>
            <a:t> Allah. </a:t>
          </a:r>
          <a:endParaRPr lang="en-US" dirty="0"/>
        </a:p>
      </dgm:t>
    </dgm:pt>
    <dgm:pt modelId="{BBC6B98F-417A-4482-8BEE-3484012B9C65}" type="parTrans" cxnId="{198BD661-E2B2-4D3E-82FD-22FC946584E0}">
      <dgm:prSet/>
      <dgm:spPr/>
      <dgm:t>
        <a:bodyPr/>
        <a:lstStyle/>
        <a:p>
          <a:endParaRPr lang="en-US"/>
        </a:p>
      </dgm:t>
    </dgm:pt>
    <dgm:pt modelId="{466C2F90-1007-47DB-8208-8078D4628B1F}" type="sibTrans" cxnId="{198BD661-E2B2-4D3E-82FD-22FC946584E0}">
      <dgm:prSet/>
      <dgm:spPr/>
      <dgm:t>
        <a:bodyPr/>
        <a:lstStyle/>
        <a:p>
          <a:endParaRPr lang="en-US"/>
        </a:p>
      </dgm:t>
    </dgm:pt>
    <dgm:pt modelId="{89479A2C-374F-42DE-9716-57768C6EA96B}" type="pres">
      <dgm:prSet presAssocID="{313A6BBA-979D-4FEC-B9A1-4E0F31DBDB3D}" presName="linear" presStyleCnt="0">
        <dgm:presLayoutVars>
          <dgm:animLvl val="lvl"/>
          <dgm:resizeHandles val="exact"/>
        </dgm:presLayoutVars>
      </dgm:prSet>
      <dgm:spPr/>
    </dgm:pt>
    <dgm:pt modelId="{92D536EF-0078-4FC5-9C93-52B503EC6CBB}" type="pres">
      <dgm:prSet presAssocID="{2E25616C-DFBF-4F89-A8C2-88140C6B55EA}" presName="parentText" presStyleLbl="node1" presStyleIdx="0" presStyleCnt="4">
        <dgm:presLayoutVars>
          <dgm:chMax val="0"/>
          <dgm:bulletEnabled val="1"/>
        </dgm:presLayoutVars>
      </dgm:prSet>
      <dgm:spPr/>
    </dgm:pt>
    <dgm:pt modelId="{D3B91B10-227C-43E3-9B7D-9176FF6D380D}" type="pres">
      <dgm:prSet presAssocID="{6CC78F44-527A-43CF-87AC-D03F0E361252}" presName="spacer" presStyleCnt="0"/>
      <dgm:spPr/>
    </dgm:pt>
    <dgm:pt modelId="{0C53D625-B8FB-43F8-9466-24A32B677ADE}" type="pres">
      <dgm:prSet presAssocID="{A53B5488-6D67-43D8-B855-625D07F97465}" presName="parentText" presStyleLbl="node1" presStyleIdx="1" presStyleCnt="4">
        <dgm:presLayoutVars>
          <dgm:chMax val="0"/>
          <dgm:bulletEnabled val="1"/>
        </dgm:presLayoutVars>
      </dgm:prSet>
      <dgm:spPr/>
    </dgm:pt>
    <dgm:pt modelId="{508DB2B5-1340-4349-867C-545555863D94}" type="pres">
      <dgm:prSet presAssocID="{30AF4DD9-207C-4FF6-A14C-C9D6E05EA445}" presName="spacer" presStyleCnt="0"/>
      <dgm:spPr/>
    </dgm:pt>
    <dgm:pt modelId="{B41795BD-0090-4EFB-9761-8A9555B318C1}" type="pres">
      <dgm:prSet presAssocID="{6F1B8663-3188-40A3-A949-1E2B8ABCF53C}" presName="parentText" presStyleLbl="node1" presStyleIdx="2" presStyleCnt="4">
        <dgm:presLayoutVars>
          <dgm:chMax val="0"/>
          <dgm:bulletEnabled val="1"/>
        </dgm:presLayoutVars>
      </dgm:prSet>
      <dgm:spPr/>
    </dgm:pt>
    <dgm:pt modelId="{41930B2A-578B-44C3-873A-28B5D145D8F2}" type="pres">
      <dgm:prSet presAssocID="{8F96D4D1-821F-43FF-9C80-CE9109B3FEDA}" presName="spacer" presStyleCnt="0"/>
      <dgm:spPr/>
    </dgm:pt>
    <dgm:pt modelId="{D03565D1-535B-4419-B626-EE54630EE1D3}" type="pres">
      <dgm:prSet presAssocID="{9BB48DE3-1C9F-42A3-A66C-14E681CE691C}" presName="parentText" presStyleLbl="node1" presStyleIdx="3" presStyleCnt="4">
        <dgm:presLayoutVars>
          <dgm:chMax val="0"/>
          <dgm:bulletEnabled val="1"/>
        </dgm:presLayoutVars>
      </dgm:prSet>
      <dgm:spPr/>
    </dgm:pt>
  </dgm:ptLst>
  <dgm:cxnLst>
    <dgm:cxn modelId="{C01C70C0-573B-41C3-BAB9-06A87941510B}" srcId="{313A6BBA-979D-4FEC-B9A1-4E0F31DBDB3D}" destId="{6F1B8663-3188-40A3-A949-1E2B8ABCF53C}" srcOrd="2" destOrd="0" parTransId="{F9DF4DAD-F62B-4FAB-9D42-B57E5404EEF5}" sibTransId="{8F96D4D1-821F-43FF-9C80-CE9109B3FEDA}"/>
    <dgm:cxn modelId="{F63E3114-589C-4A09-864B-0B8873A68C22}" type="presOf" srcId="{9BB48DE3-1C9F-42A3-A66C-14E681CE691C}" destId="{D03565D1-535B-4419-B626-EE54630EE1D3}" srcOrd="0" destOrd="0" presId="urn:microsoft.com/office/officeart/2005/8/layout/vList2"/>
    <dgm:cxn modelId="{B1C5AB61-3BB9-41A3-BBF3-0586713B9679}" type="presOf" srcId="{6F1B8663-3188-40A3-A949-1E2B8ABCF53C}" destId="{B41795BD-0090-4EFB-9761-8A9555B318C1}" srcOrd="0" destOrd="0" presId="urn:microsoft.com/office/officeart/2005/8/layout/vList2"/>
    <dgm:cxn modelId="{1225234B-1338-40C0-A1F9-D84E26365C25}" srcId="{313A6BBA-979D-4FEC-B9A1-4E0F31DBDB3D}" destId="{A53B5488-6D67-43D8-B855-625D07F97465}" srcOrd="1" destOrd="0" parTransId="{CEFC930B-047F-45F9-BC9A-68CF7219BA7F}" sibTransId="{30AF4DD9-207C-4FF6-A14C-C9D6E05EA445}"/>
    <dgm:cxn modelId="{1656E548-295C-4ED1-935A-173B349DC602}" type="presOf" srcId="{313A6BBA-979D-4FEC-B9A1-4E0F31DBDB3D}" destId="{89479A2C-374F-42DE-9716-57768C6EA96B}" srcOrd="0" destOrd="0" presId="urn:microsoft.com/office/officeart/2005/8/layout/vList2"/>
    <dgm:cxn modelId="{7AC3B801-03B7-4740-9ABE-325AB65018B8}" srcId="{313A6BBA-979D-4FEC-B9A1-4E0F31DBDB3D}" destId="{2E25616C-DFBF-4F89-A8C2-88140C6B55EA}" srcOrd="0" destOrd="0" parTransId="{A684ABDC-ADA8-472C-A5C5-E1F69E407B6C}" sibTransId="{6CC78F44-527A-43CF-87AC-D03F0E361252}"/>
    <dgm:cxn modelId="{DB701995-9DED-4CC7-BCCF-127B6F5FBA95}" type="presOf" srcId="{2E25616C-DFBF-4F89-A8C2-88140C6B55EA}" destId="{92D536EF-0078-4FC5-9C93-52B503EC6CBB}" srcOrd="0" destOrd="0" presId="urn:microsoft.com/office/officeart/2005/8/layout/vList2"/>
    <dgm:cxn modelId="{426B222D-E648-4361-BDDB-A286AD568439}" type="presOf" srcId="{A53B5488-6D67-43D8-B855-625D07F97465}" destId="{0C53D625-B8FB-43F8-9466-24A32B677ADE}" srcOrd="0" destOrd="0" presId="urn:microsoft.com/office/officeart/2005/8/layout/vList2"/>
    <dgm:cxn modelId="{198BD661-E2B2-4D3E-82FD-22FC946584E0}" srcId="{313A6BBA-979D-4FEC-B9A1-4E0F31DBDB3D}" destId="{9BB48DE3-1C9F-42A3-A66C-14E681CE691C}" srcOrd="3" destOrd="0" parTransId="{BBC6B98F-417A-4482-8BEE-3484012B9C65}" sibTransId="{466C2F90-1007-47DB-8208-8078D4628B1F}"/>
    <dgm:cxn modelId="{E525422D-265E-45D0-BBAE-3C289E498AC1}" type="presParOf" srcId="{89479A2C-374F-42DE-9716-57768C6EA96B}" destId="{92D536EF-0078-4FC5-9C93-52B503EC6CBB}" srcOrd="0" destOrd="0" presId="urn:microsoft.com/office/officeart/2005/8/layout/vList2"/>
    <dgm:cxn modelId="{36AD5B3F-FE82-45C5-8F03-95B3E2BDEB2E}" type="presParOf" srcId="{89479A2C-374F-42DE-9716-57768C6EA96B}" destId="{D3B91B10-227C-43E3-9B7D-9176FF6D380D}" srcOrd="1" destOrd="0" presId="urn:microsoft.com/office/officeart/2005/8/layout/vList2"/>
    <dgm:cxn modelId="{2BAB24CA-5E0D-45A3-AF94-8B2D1F589A34}" type="presParOf" srcId="{89479A2C-374F-42DE-9716-57768C6EA96B}" destId="{0C53D625-B8FB-43F8-9466-24A32B677ADE}" srcOrd="2" destOrd="0" presId="urn:microsoft.com/office/officeart/2005/8/layout/vList2"/>
    <dgm:cxn modelId="{50D88C9C-EFEB-4501-BE7E-0A370DF6CE9D}" type="presParOf" srcId="{89479A2C-374F-42DE-9716-57768C6EA96B}" destId="{508DB2B5-1340-4349-867C-545555863D94}" srcOrd="3" destOrd="0" presId="urn:microsoft.com/office/officeart/2005/8/layout/vList2"/>
    <dgm:cxn modelId="{9836792B-AFB3-453B-AC5E-07E2EEBCBB95}" type="presParOf" srcId="{89479A2C-374F-42DE-9716-57768C6EA96B}" destId="{B41795BD-0090-4EFB-9761-8A9555B318C1}" srcOrd="4" destOrd="0" presId="urn:microsoft.com/office/officeart/2005/8/layout/vList2"/>
    <dgm:cxn modelId="{A8A15373-CC74-48A3-8E6C-FC4543F7B0B0}" type="presParOf" srcId="{89479A2C-374F-42DE-9716-57768C6EA96B}" destId="{41930B2A-578B-44C3-873A-28B5D145D8F2}" srcOrd="5" destOrd="0" presId="urn:microsoft.com/office/officeart/2005/8/layout/vList2"/>
    <dgm:cxn modelId="{2C7B4C30-0D8B-489F-903F-AE3ECAC458F9}" type="presParOf" srcId="{89479A2C-374F-42DE-9716-57768C6EA96B}" destId="{D03565D1-535B-4419-B626-EE54630EE1D3}" srcOrd="6" destOrd="0" presId="urn:microsoft.com/office/officeart/2005/8/layout/vList2"/>
  </dgm:cxnLst>
  <dgm:bg/>
  <dgm:whole/>
</dgm:dataModel>
</file>

<file path=ppt/diagrams/data3.xml><?xml version="1.0" encoding="utf-8"?>
<dgm:dataModel xmlns:dgm="http://schemas.openxmlformats.org/drawingml/2006/diagram" xmlns:a="http://schemas.openxmlformats.org/drawingml/2006/main">
  <dgm:ptLst>
    <dgm:pt modelId="{059FB3CC-873C-4AC9-8F3D-2F2D14DEE213}" type="doc">
      <dgm:prSet loTypeId="urn:microsoft.com/office/officeart/2005/8/layout/vProcess5" loCatId="process" qsTypeId="urn:microsoft.com/office/officeart/2005/8/quickstyle/3d7" qsCatId="3D" csTypeId="urn:microsoft.com/office/officeart/2005/8/colors/colorful5" csCatId="colorful"/>
      <dgm:spPr/>
      <dgm:t>
        <a:bodyPr/>
        <a:lstStyle/>
        <a:p>
          <a:endParaRPr lang="en-US"/>
        </a:p>
      </dgm:t>
    </dgm:pt>
    <dgm:pt modelId="{59AC7C83-B6C4-46DD-BB2F-B624513DC1BE}">
      <dgm:prSet/>
      <dgm:spPr/>
      <dgm:t>
        <a:bodyPr/>
        <a:lstStyle/>
        <a:p>
          <a:pPr algn="ctr" rtl="0"/>
          <a:r>
            <a:rPr lang="en-US" dirty="0" err="1" smtClean="0"/>
            <a:t>Sedarlah</a:t>
          </a:r>
          <a:r>
            <a:rPr lang="en-US" dirty="0" smtClean="0"/>
            <a:t>, </a:t>
          </a:r>
          <a:r>
            <a:rPr lang="en-US" dirty="0" err="1" smtClean="0"/>
            <a:t>sebagai</a:t>
          </a:r>
          <a:r>
            <a:rPr lang="en-US" dirty="0" smtClean="0"/>
            <a:t> </a:t>
          </a:r>
          <a:r>
            <a:rPr lang="en-US" dirty="0" err="1" smtClean="0"/>
            <a:t>rakyat</a:t>
          </a:r>
          <a:r>
            <a:rPr lang="en-US" dirty="0" smtClean="0"/>
            <a:t> </a:t>
          </a:r>
          <a:r>
            <a:rPr lang="en-US" dirty="0" err="1" smtClean="0"/>
            <a:t>di</a:t>
          </a:r>
          <a:r>
            <a:rPr lang="en-US" dirty="0" smtClean="0"/>
            <a:t> </a:t>
          </a:r>
          <a:r>
            <a:rPr lang="en-US" dirty="0" err="1" smtClean="0"/>
            <a:t>bumi</a:t>
          </a:r>
          <a:r>
            <a:rPr lang="en-US" dirty="0" smtClean="0"/>
            <a:t> yang </a:t>
          </a:r>
          <a:r>
            <a:rPr lang="en-US" dirty="0" err="1" smtClean="0"/>
            <a:t>berdaulat</a:t>
          </a:r>
          <a:r>
            <a:rPr lang="en-US" dirty="0" smtClean="0"/>
            <a:t> </a:t>
          </a:r>
          <a:r>
            <a:rPr lang="en-US" dirty="0" err="1" smtClean="0"/>
            <a:t>ini</a:t>
          </a:r>
          <a:r>
            <a:rPr lang="en-US" dirty="0" smtClean="0"/>
            <a:t>, </a:t>
          </a:r>
          <a:r>
            <a:rPr lang="en-US" dirty="0" err="1" smtClean="0"/>
            <a:t>maka</a:t>
          </a:r>
          <a:r>
            <a:rPr lang="en-US" dirty="0" smtClean="0"/>
            <a:t> </a:t>
          </a:r>
          <a:r>
            <a:rPr lang="en-US" dirty="0" err="1" smtClean="0"/>
            <a:t>menjadi</a:t>
          </a:r>
          <a:r>
            <a:rPr lang="en-US" dirty="0" smtClean="0"/>
            <a:t> </a:t>
          </a:r>
          <a:r>
            <a:rPr lang="en-US" dirty="0" err="1" smtClean="0"/>
            <a:t>kewajipan</a:t>
          </a:r>
          <a:r>
            <a:rPr lang="en-US" dirty="0" smtClean="0"/>
            <a:t> </a:t>
          </a:r>
          <a:r>
            <a:rPr lang="en-US" dirty="0" err="1" smtClean="0"/>
            <a:t>kita</a:t>
          </a:r>
          <a:r>
            <a:rPr lang="en-US" dirty="0" smtClean="0"/>
            <a:t> </a:t>
          </a:r>
          <a:r>
            <a:rPr lang="en-US" dirty="0" err="1" smtClean="0"/>
            <a:t>memelihara</a:t>
          </a:r>
          <a:r>
            <a:rPr lang="en-US" dirty="0" smtClean="0"/>
            <a:t> </a:t>
          </a:r>
          <a:r>
            <a:rPr lang="en-US" dirty="0" err="1" smtClean="0"/>
            <a:t>kedaulatan</a:t>
          </a:r>
          <a:r>
            <a:rPr lang="en-US" dirty="0" smtClean="0"/>
            <a:t> </a:t>
          </a:r>
          <a:r>
            <a:rPr lang="en-US" dirty="0" err="1" smtClean="0"/>
            <a:t>negara</a:t>
          </a:r>
          <a:r>
            <a:rPr lang="en-US" dirty="0" smtClean="0"/>
            <a:t> </a:t>
          </a:r>
          <a:r>
            <a:rPr lang="en-US" dirty="0" err="1" smtClean="0"/>
            <a:t>daripada</a:t>
          </a:r>
          <a:r>
            <a:rPr lang="en-US" dirty="0" smtClean="0"/>
            <a:t> </a:t>
          </a:r>
          <a:r>
            <a:rPr lang="en-US" dirty="0" err="1" smtClean="0"/>
            <a:t>segala</a:t>
          </a:r>
          <a:r>
            <a:rPr lang="en-US" dirty="0" smtClean="0"/>
            <a:t> </a:t>
          </a:r>
          <a:r>
            <a:rPr lang="en-US" dirty="0" err="1" smtClean="0"/>
            <a:t>ancaman</a:t>
          </a:r>
          <a:r>
            <a:rPr lang="en-US" dirty="0" smtClean="0"/>
            <a:t> </a:t>
          </a:r>
          <a:r>
            <a:rPr lang="en-US" dirty="0" err="1" smtClean="0"/>
            <a:t>samaada</a:t>
          </a:r>
          <a:r>
            <a:rPr lang="en-US" dirty="0" smtClean="0"/>
            <a:t> </a:t>
          </a:r>
          <a:r>
            <a:rPr lang="en-US" dirty="0" err="1" smtClean="0"/>
            <a:t>dalam</a:t>
          </a:r>
          <a:r>
            <a:rPr lang="en-US" dirty="0" smtClean="0"/>
            <a:t> </a:t>
          </a:r>
          <a:r>
            <a:rPr lang="en-US" dirty="0" err="1" smtClean="0"/>
            <a:t>bentuk</a:t>
          </a:r>
          <a:r>
            <a:rPr lang="en-US" dirty="0" smtClean="0"/>
            <a:t> </a:t>
          </a:r>
          <a:r>
            <a:rPr lang="en-US" dirty="0" err="1" smtClean="0"/>
            <a:t>dalaman</a:t>
          </a:r>
          <a:r>
            <a:rPr lang="en-US" dirty="0" smtClean="0"/>
            <a:t> </a:t>
          </a:r>
          <a:r>
            <a:rPr lang="en-US" dirty="0" err="1" smtClean="0"/>
            <a:t>mahupun</a:t>
          </a:r>
          <a:r>
            <a:rPr lang="en-US" dirty="0" smtClean="0"/>
            <a:t> </a:t>
          </a:r>
          <a:r>
            <a:rPr lang="en-US" dirty="0" err="1" smtClean="0"/>
            <a:t>luaran</a:t>
          </a:r>
          <a:r>
            <a:rPr lang="en-US" dirty="0" smtClean="0"/>
            <a:t>.</a:t>
          </a:r>
          <a:endParaRPr lang="en-US" dirty="0"/>
        </a:p>
      </dgm:t>
    </dgm:pt>
    <dgm:pt modelId="{D63AC2B3-E8ED-4435-98FE-557B1E87B3CD}" type="parTrans" cxnId="{D966AA62-75F3-4A50-9CF5-28350E1A70C0}">
      <dgm:prSet/>
      <dgm:spPr/>
      <dgm:t>
        <a:bodyPr/>
        <a:lstStyle/>
        <a:p>
          <a:pPr algn="ctr"/>
          <a:endParaRPr lang="en-US"/>
        </a:p>
      </dgm:t>
    </dgm:pt>
    <dgm:pt modelId="{C62A49CF-3B6A-455F-9FA8-2437BB6063BE}" type="sibTrans" cxnId="{D966AA62-75F3-4A50-9CF5-28350E1A70C0}">
      <dgm:prSet/>
      <dgm:spPr/>
      <dgm:t>
        <a:bodyPr/>
        <a:lstStyle/>
        <a:p>
          <a:pPr algn="ctr"/>
          <a:endParaRPr lang="en-US"/>
        </a:p>
      </dgm:t>
    </dgm:pt>
    <dgm:pt modelId="{B9A4638D-59F2-42A2-B9C2-FC3A83078C84}">
      <dgm:prSet/>
      <dgm:spPr/>
      <dgm:t>
        <a:bodyPr/>
        <a:lstStyle/>
        <a:p>
          <a:pPr algn="ctr" rtl="0"/>
          <a:r>
            <a:rPr lang="en-US" dirty="0" err="1" smtClean="0"/>
            <a:t>Janganlah</a:t>
          </a:r>
          <a:r>
            <a:rPr lang="en-US" dirty="0" smtClean="0"/>
            <a:t> </a:t>
          </a:r>
          <a:r>
            <a:rPr lang="en-US" dirty="0" err="1" smtClean="0"/>
            <a:t>ada</a:t>
          </a:r>
          <a:r>
            <a:rPr lang="en-US" dirty="0" smtClean="0"/>
            <a:t> </a:t>
          </a:r>
          <a:r>
            <a:rPr lang="en-US" dirty="0" err="1" smtClean="0"/>
            <a:t>di</a:t>
          </a:r>
          <a:r>
            <a:rPr lang="en-US" dirty="0" smtClean="0"/>
            <a:t> </a:t>
          </a:r>
          <a:r>
            <a:rPr lang="en-US" dirty="0" err="1" smtClean="0"/>
            <a:t>kalangan</a:t>
          </a:r>
          <a:r>
            <a:rPr lang="en-US" dirty="0" smtClean="0"/>
            <a:t> </a:t>
          </a:r>
          <a:r>
            <a:rPr lang="en-US" dirty="0" err="1" smtClean="0"/>
            <a:t>kita</a:t>
          </a:r>
          <a:r>
            <a:rPr lang="en-US" dirty="0" smtClean="0"/>
            <a:t> yang </a:t>
          </a:r>
          <a:r>
            <a:rPr lang="en-US" dirty="0" err="1" smtClean="0"/>
            <a:t>bersikap</a:t>
          </a:r>
          <a:r>
            <a:rPr lang="en-US" dirty="0" smtClean="0"/>
            <a:t> </a:t>
          </a:r>
          <a:r>
            <a:rPr lang="en-US" dirty="0" err="1" smtClean="0"/>
            <a:t>mementingkan</a:t>
          </a:r>
          <a:r>
            <a:rPr lang="en-US" dirty="0" smtClean="0"/>
            <a:t> </a:t>
          </a:r>
          <a:r>
            <a:rPr lang="en-US" dirty="0" err="1" smtClean="0"/>
            <a:t>diri</a:t>
          </a:r>
          <a:r>
            <a:rPr lang="en-US" dirty="0" smtClean="0"/>
            <a:t> </a:t>
          </a:r>
          <a:r>
            <a:rPr lang="en-US" dirty="0" err="1" smtClean="0"/>
            <a:t>sendiri</a:t>
          </a:r>
          <a:r>
            <a:rPr lang="en-US" dirty="0" smtClean="0"/>
            <a:t> </a:t>
          </a:r>
          <a:r>
            <a:rPr lang="en-US" dirty="0" err="1" smtClean="0"/>
            <a:t>sehingga</a:t>
          </a:r>
          <a:r>
            <a:rPr lang="en-US" dirty="0" smtClean="0"/>
            <a:t> </a:t>
          </a:r>
          <a:r>
            <a:rPr lang="en-US" dirty="0" err="1" smtClean="0"/>
            <a:t>keharmonian</a:t>
          </a:r>
          <a:r>
            <a:rPr lang="en-US" dirty="0" smtClean="0"/>
            <a:t> </a:t>
          </a:r>
          <a:r>
            <a:rPr lang="en-US" dirty="0" err="1" smtClean="0"/>
            <a:t>dan</a:t>
          </a:r>
          <a:r>
            <a:rPr lang="en-US" dirty="0" smtClean="0"/>
            <a:t> </a:t>
          </a:r>
          <a:r>
            <a:rPr lang="en-US" dirty="0" err="1" smtClean="0"/>
            <a:t>kedaulatan</a:t>
          </a:r>
          <a:r>
            <a:rPr lang="en-US" dirty="0" smtClean="0"/>
            <a:t> </a:t>
          </a:r>
          <a:r>
            <a:rPr lang="en-US" dirty="0" err="1" smtClean="0"/>
            <a:t>di</a:t>
          </a:r>
          <a:r>
            <a:rPr lang="en-US" dirty="0" smtClean="0"/>
            <a:t> </a:t>
          </a:r>
          <a:r>
            <a:rPr lang="en-US" dirty="0" err="1" smtClean="0"/>
            <a:t>negara</a:t>
          </a:r>
          <a:r>
            <a:rPr lang="en-US" dirty="0" smtClean="0"/>
            <a:t> </a:t>
          </a:r>
          <a:r>
            <a:rPr lang="en-US" dirty="0" err="1" smtClean="0"/>
            <a:t>kita</a:t>
          </a:r>
          <a:r>
            <a:rPr lang="en-US" dirty="0" smtClean="0"/>
            <a:t> </a:t>
          </a:r>
          <a:r>
            <a:rPr lang="en-US" dirty="0" err="1" smtClean="0"/>
            <a:t>terancam</a:t>
          </a:r>
          <a:r>
            <a:rPr lang="en-US" dirty="0" smtClean="0"/>
            <a:t>, </a:t>
          </a:r>
          <a:r>
            <a:rPr lang="en-US" dirty="0" err="1" smtClean="0"/>
            <a:t>retak</a:t>
          </a:r>
          <a:r>
            <a:rPr lang="en-US" dirty="0" smtClean="0"/>
            <a:t> </a:t>
          </a:r>
          <a:r>
            <a:rPr lang="en-US" dirty="0" err="1" smtClean="0"/>
            <a:t>dan</a:t>
          </a:r>
          <a:r>
            <a:rPr lang="en-US" dirty="0" smtClean="0"/>
            <a:t> </a:t>
          </a:r>
          <a:r>
            <a:rPr lang="en-US" dirty="0" err="1" smtClean="0"/>
            <a:t>hancur</a:t>
          </a:r>
          <a:r>
            <a:rPr lang="en-US" dirty="0" smtClean="0"/>
            <a:t>. </a:t>
          </a:r>
          <a:endParaRPr lang="en-US" dirty="0"/>
        </a:p>
      </dgm:t>
    </dgm:pt>
    <dgm:pt modelId="{CA312A47-38DE-4C03-89B3-F6D584700055}" type="parTrans" cxnId="{2E14BC24-4705-42AE-A8D3-E03B5F9C6ECC}">
      <dgm:prSet/>
      <dgm:spPr/>
      <dgm:t>
        <a:bodyPr/>
        <a:lstStyle/>
        <a:p>
          <a:pPr algn="ctr"/>
          <a:endParaRPr lang="en-US"/>
        </a:p>
      </dgm:t>
    </dgm:pt>
    <dgm:pt modelId="{CFC36233-784B-401F-8FD6-DD418E3FED54}" type="sibTrans" cxnId="{2E14BC24-4705-42AE-A8D3-E03B5F9C6ECC}">
      <dgm:prSet/>
      <dgm:spPr/>
      <dgm:t>
        <a:bodyPr/>
        <a:lstStyle/>
        <a:p>
          <a:pPr algn="ctr"/>
          <a:endParaRPr lang="en-US"/>
        </a:p>
      </dgm:t>
    </dgm:pt>
    <dgm:pt modelId="{BBA8BF92-6D7F-4C40-B798-100F5499074B}">
      <dgm:prSet/>
      <dgm:spPr/>
      <dgm:t>
        <a:bodyPr/>
        <a:lstStyle/>
        <a:p>
          <a:pPr algn="ctr" rtl="0"/>
          <a:r>
            <a:rPr lang="en-US" dirty="0" err="1" smtClean="0"/>
            <a:t>Mimbar</a:t>
          </a:r>
          <a:r>
            <a:rPr lang="en-US" dirty="0" smtClean="0"/>
            <a:t> </a:t>
          </a:r>
          <a:r>
            <a:rPr lang="en-US" dirty="0" err="1" smtClean="0"/>
            <a:t>merasa</a:t>
          </a:r>
          <a:r>
            <a:rPr lang="en-US" dirty="0" smtClean="0"/>
            <a:t> </a:t>
          </a:r>
          <a:r>
            <a:rPr lang="en-US" dirty="0" err="1" smtClean="0"/>
            <a:t>bimbang</a:t>
          </a:r>
          <a:r>
            <a:rPr lang="en-US" dirty="0" smtClean="0"/>
            <a:t>, </a:t>
          </a:r>
          <a:r>
            <a:rPr lang="en-US" dirty="0" err="1" smtClean="0"/>
            <a:t>jika</a:t>
          </a:r>
          <a:r>
            <a:rPr lang="en-US" dirty="0" smtClean="0"/>
            <a:t> </a:t>
          </a:r>
          <a:r>
            <a:rPr lang="en-US" dirty="0" err="1" smtClean="0"/>
            <a:t>ada</a:t>
          </a:r>
          <a:r>
            <a:rPr lang="en-US" dirty="0" smtClean="0"/>
            <a:t> </a:t>
          </a:r>
          <a:r>
            <a:rPr lang="en-US" dirty="0" err="1" smtClean="0"/>
            <a:t>dalam</a:t>
          </a:r>
          <a:r>
            <a:rPr lang="en-US" dirty="0" smtClean="0"/>
            <a:t> </a:t>
          </a:r>
          <a:r>
            <a:rPr lang="en-US" dirty="0" err="1" smtClean="0"/>
            <a:t>kalangan</a:t>
          </a:r>
          <a:r>
            <a:rPr lang="en-US" dirty="0" smtClean="0"/>
            <a:t> </a:t>
          </a:r>
          <a:r>
            <a:rPr lang="en-US" dirty="0" err="1" smtClean="0"/>
            <a:t>kita</a:t>
          </a:r>
          <a:r>
            <a:rPr lang="en-US" dirty="0" smtClean="0"/>
            <a:t> yang </a:t>
          </a:r>
          <a:r>
            <a:rPr lang="en-US" dirty="0" err="1" smtClean="0"/>
            <a:t>mudah</a:t>
          </a:r>
          <a:r>
            <a:rPr lang="en-US" dirty="0" smtClean="0"/>
            <a:t> </a:t>
          </a:r>
          <a:r>
            <a:rPr lang="en-US" dirty="0" err="1" smtClean="0"/>
            <a:t>melupakan</a:t>
          </a:r>
          <a:r>
            <a:rPr lang="en-US" dirty="0" smtClean="0"/>
            <a:t> </a:t>
          </a:r>
          <a:r>
            <a:rPr lang="en-US" dirty="0" err="1" smtClean="0"/>
            <a:t>sejarah</a:t>
          </a:r>
          <a:r>
            <a:rPr lang="en-US" dirty="0" smtClean="0"/>
            <a:t> </a:t>
          </a:r>
          <a:r>
            <a:rPr lang="en-US" dirty="0" err="1" smtClean="0"/>
            <a:t>hidup</a:t>
          </a:r>
          <a:r>
            <a:rPr lang="en-US" dirty="0" smtClean="0"/>
            <a:t> </a:t>
          </a:r>
          <a:r>
            <a:rPr lang="en-US" dirty="0" err="1" smtClean="0"/>
            <a:t>dan</a:t>
          </a:r>
          <a:r>
            <a:rPr lang="en-US" dirty="0" smtClean="0"/>
            <a:t> </a:t>
          </a:r>
          <a:r>
            <a:rPr lang="en-US" dirty="0" err="1" smtClean="0"/>
            <a:t>jasa</a:t>
          </a:r>
          <a:r>
            <a:rPr lang="en-US" dirty="0" smtClean="0"/>
            <a:t> </a:t>
          </a:r>
          <a:r>
            <a:rPr lang="en-US" dirty="0" err="1" smtClean="0"/>
            <a:t>pahlawan</a:t>
          </a:r>
          <a:r>
            <a:rPr lang="en-US" dirty="0" smtClean="0"/>
            <a:t> </a:t>
          </a:r>
          <a:r>
            <a:rPr lang="en-US" dirty="0" err="1" smtClean="0"/>
            <a:t>negara</a:t>
          </a:r>
          <a:r>
            <a:rPr lang="en-US" dirty="0" smtClean="0"/>
            <a:t> </a:t>
          </a:r>
          <a:r>
            <a:rPr lang="en-US" dirty="0" err="1" smtClean="0"/>
            <a:t>ini</a:t>
          </a:r>
          <a:r>
            <a:rPr lang="en-US" dirty="0" smtClean="0"/>
            <a:t>, </a:t>
          </a:r>
          <a:r>
            <a:rPr lang="en-US" dirty="0" err="1" smtClean="0"/>
            <a:t>segala</a:t>
          </a:r>
          <a:r>
            <a:rPr lang="en-US" dirty="0" smtClean="0"/>
            <a:t> </a:t>
          </a:r>
          <a:r>
            <a:rPr lang="en-US" dirty="0" err="1" smtClean="0"/>
            <a:t>kesan</a:t>
          </a:r>
          <a:r>
            <a:rPr lang="en-US" dirty="0" smtClean="0"/>
            <a:t> </a:t>
          </a:r>
          <a:r>
            <a:rPr lang="en-US" dirty="0" err="1" smtClean="0"/>
            <a:t>daripada</a:t>
          </a:r>
          <a:r>
            <a:rPr lang="en-US" dirty="0" smtClean="0"/>
            <a:t> </a:t>
          </a:r>
          <a:r>
            <a:rPr lang="en-US" dirty="0" err="1" smtClean="0"/>
            <a:t>pengorbanan</a:t>
          </a:r>
          <a:r>
            <a:rPr lang="en-US" dirty="0" smtClean="0"/>
            <a:t> </a:t>
          </a:r>
          <a:r>
            <a:rPr lang="en-US" dirty="0" err="1" smtClean="0"/>
            <a:t>mereka</a:t>
          </a:r>
          <a:r>
            <a:rPr lang="en-US" dirty="0" smtClean="0"/>
            <a:t> </a:t>
          </a:r>
          <a:r>
            <a:rPr lang="en-US" dirty="0" err="1" smtClean="0"/>
            <a:t>akan</a:t>
          </a:r>
          <a:r>
            <a:rPr lang="en-US" dirty="0" smtClean="0"/>
            <a:t> </a:t>
          </a:r>
          <a:r>
            <a:rPr lang="en-US" dirty="0" err="1" smtClean="0"/>
            <a:t>menjadi</a:t>
          </a:r>
          <a:r>
            <a:rPr lang="en-US" dirty="0" smtClean="0"/>
            <a:t> </a:t>
          </a:r>
          <a:r>
            <a:rPr lang="en-US" dirty="0" err="1" smtClean="0"/>
            <a:t>sia-sia</a:t>
          </a:r>
          <a:r>
            <a:rPr lang="en-US" dirty="0" smtClean="0"/>
            <a:t>. </a:t>
          </a:r>
          <a:endParaRPr lang="en-US" dirty="0"/>
        </a:p>
      </dgm:t>
    </dgm:pt>
    <dgm:pt modelId="{FC9A58E1-F865-48F0-B6ED-32C231F916FC}" type="parTrans" cxnId="{10C9BDFA-9ED4-49B7-9447-C8C2F6681314}">
      <dgm:prSet/>
      <dgm:spPr/>
      <dgm:t>
        <a:bodyPr/>
        <a:lstStyle/>
        <a:p>
          <a:pPr algn="ctr"/>
          <a:endParaRPr lang="en-US"/>
        </a:p>
      </dgm:t>
    </dgm:pt>
    <dgm:pt modelId="{89C528B0-AFE6-4CAE-A9BC-002C4F15B66F}" type="sibTrans" cxnId="{10C9BDFA-9ED4-49B7-9447-C8C2F6681314}">
      <dgm:prSet/>
      <dgm:spPr/>
      <dgm:t>
        <a:bodyPr/>
        <a:lstStyle/>
        <a:p>
          <a:pPr algn="ctr"/>
          <a:endParaRPr lang="en-US"/>
        </a:p>
      </dgm:t>
    </dgm:pt>
    <dgm:pt modelId="{863BB11E-10BD-446C-99B1-A4FD75DB6824}">
      <dgm:prSet/>
      <dgm:spPr/>
      <dgm:t>
        <a:bodyPr/>
        <a:lstStyle/>
        <a:p>
          <a:pPr algn="ctr" rtl="0"/>
          <a:r>
            <a:rPr lang="en-US" dirty="0" smtClean="0"/>
            <a:t>Kita </a:t>
          </a:r>
          <a:r>
            <a:rPr lang="en-US" dirty="0" err="1" smtClean="0"/>
            <a:t>dapat</a:t>
          </a:r>
          <a:r>
            <a:rPr lang="en-US" dirty="0" smtClean="0"/>
            <a:t> </a:t>
          </a:r>
          <a:r>
            <a:rPr lang="en-US" dirty="0" err="1" smtClean="0"/>
            <a:t>saksikan</a:t>
          </a:r>
          <a:r>
            <a:rPr lang="en-US" dirty="0" smtClean="0"/>
            <a:t> </a:t>
          </a:r>
          <a:r>
            <a:rPr lang="en-US" dirty="0" err="1" smtClean="0"/>
            <a:t>pelbagai</a:t>
          </a:r>
          <a:r>
            <a:rPr lang="en-US" dirty="0" smtClean="0"/>
            <a:t> </a:t>
          </a:r>
          <a:r>
            <a:rPr lang="en-US" dirty="0" err="1" smtClean="0"/>
            <a:t>ancaman</a:t>
          </a:r>
          <a:r>
            <a:rPr lang="en-US" dirty="0" smtClean="0"/>
            <a:t> yang </a:t>
          </a:r>
          <a:r>
            <a:rPr lang="en-US" dirty="0" err="1" smtClean="0"/>
            <a:t>direncanakan</a:t>
          </a:r>
          <a:r>
            <a:rPr lang="en-US" dirty="0" smtClean="0"/>
            <a:t> </a:t>
          </a:r>
          <a:r>
            <a:rPr lang="en-US" dirty="0" err="1" smtClean="0"/>
            <a:t>begitu</a:t>
          </a:r>
          <a:r>
            <a:rPr lang="en-US" dirty="0" smtClean="0"/>
            <a:t> </a:t>
          </a:r>
          <a:r>
            <a:rPr lang="en-US" dirty="0" err="1" smtClean="0"/>
            <a:t>tersusun</a:t>
          </a:r>
          <a:r>
            <a:rPr lang="en-US" dirty="0" smtClean="0"/>
            <a:t> </a:t>
          </a:r>
          <a:r>
            <a:rPr lang="en-US" dirty="0" err="1" smtClean="0"/>
            <a:t>bagi</a:t>
          </a:r>
          <a:r>
            <a:rPr lang="en-US" dirty="0" smtClean="0"/>
            <a:t> </a:t>
          </a:r>
          <a:r>
            <a:rPr lang="en-US" dirty="0" err="1" smtClean="0"/>
            <a:t>menghakis</a:t>
          </a:r>
          <a:r>
            <a:rPr lang="en-US" dirty="0" smtClean="0"/>
            <a:t> </a:t>
          </a:r>
          <a:r>
            <a:rPr lang="en-US" dirty="0" err="1" smtClean="0"/>
            <a:t>kedaulatan</a:t>
          </a:r>
          <a:r>
            <a:rPr lang="en-US" dirty="0" smtClean="0"/>
            <a:t> </a:t>
          </a:r>
          <a:r>
            <a:rPr lang="en-US" dirty="0" err="1" smtClean="0"/>
            <a:t>negara</a:t>
          </a:r>
          <a:r>
            <a:rPr lang="en-US" dirty="0" smtClean="0"/>
            <a:t> </a:t>
          </a:r>
          <a:r>
            <a:rPr lang="en-US" dirty="0" err="1" smtClean="0"/>
            <a:t>dan</a:t>
          </a:r>
          <a:r>
            <a:rPr lang="en-US" dirty="0" smtClean="0"/>
            <a:t> </a:t>
          </a:r>
          <a:r>
            <a:rPr lang="en-US" dirty="0" err="1" smtClean="0"/>
            <a:t>melemahkan</a:t>
          </a:r>
          <a:r>
            <a:rPr lang="en-US" dirty="0" smtClean="0"/>
            <a:t> </a:t>
          </a:r>
          <a:r>
            <a:rPr lang="en-US" dirty="0" err="1" smtClean="0"/>
            <a:t>kepimpinan</a:t>
          </a:r>
          <a:r>
            <a:rPr lang="en-US" dirty="0" smtClean="0"/>
            <a:t>. Hal </a:t>
          </a:r>
          <a:r>
            <a:rPr lang="en-US" dirty="0" err="1" smtClean="0"/>
            <a:t>ini</a:t>
          </a:r>
          <a:r>
            <a:rPr lang="en-US" dirty="0" smtClean="0"/>
            <a:t> </a:t>
          </a:r>
          <a:r>
            <a:rPr lang="en-US" dirty="0" err="1" smtClean="0"/>
            <a:t>jika</a:t>
          </a:r>
          <a:r>
            <a:rPr lang="en-US" dirty="0" smtClean="0"/>
            <a:t> </a:t>
          </a:r>
          <a:r>
            <a:rPr lang="en-US" dirty="0" err="1" smtClean="0"/>
            <a:t>tidak</a:t>
          </a:r>
          <a:r>
            <a:rPr lang="en-US" dirty="0" smtClean="0"/>
            <a:t> </a:t>
          </a:r>
          <a:r>
            <a:rPr lang="en-US" dirty="0" err="1" smtClean="0"/>
            <a:t>ditangani</a:t>
          </a:r>
          <a:r>
            <a:rPr lang="en-US" dirty="0" smtClean="0"/>
            <a:t> </a:t>
          </a:r>
          <a:r>
            <a:rPr lang="en-US" dirty="0" err="1" smtClean="0"/>
            <a:t>dengan</a:t>
          </a:r>
          <a:r>
            <a:rPr lang="en-US" dirty="0" smtClean="0"/>
            <a:t> </a:t>
          </a:r>
          <a:r>
            <a:rPr lang="en-US" dirty="0" err="1" smtClean="0"/>
            <a:t>baik</a:t>
          </a:r>
          <a:r>
            <a:rPr lang="en-US" dirty="0" smtClean="0"/>
            <a:t>, </a:t>
          </a:r>
          <a:r>
            <a:rPr lang="en-US" dirty="0" err="1" smtClean="0"/>
            <a:t>boleh</a:t>
          </a:r>
          <a:r>
            <a:rPr lang="en-US" dirty="0" smtClean="0"/>
            <a:t> </a:t>
          </a:r>
          <a:r>
            <a:rPr lang="en-US" dirty="0" err="1" smtClean="0"/>
            <a:t>menggugat</a:t>
          </a:r>
          <a:r>
            <a:rPr lang="en-US" dirty="0" smtClean="0"/>
            <a:t> </a:t>
          </a:r>
          <a:r>
            <a:rPr lang="en-US" dirty="0" err="1" smtClean="0"/>
            <a:t>keamanan</a:t>
          </a:r>
          <a:r>
            <a:rPr lang="en-US" dirty="0" smtClean="0"/>
            <a:t> </a:t>
          </a:r>
          <a:r>
            <a:rPr lang="en-US" dirty="0" err="1" smtClean="0"/>
            <a:t>dan</a:t>
          </a:r>
          <a:r>
            <a:rPr lang="en-US" dirty="0" smtClean="0"/>
            <a:t> </a:t>
          </a:r>
          <a:r>
            <a:rPr lang="en-US" dirty="0" err="1" smtClean="0"/>
            <a:t>kesejahteraan</a:t>
          </a:r>
          <a:r>
            <a:rPr lang="en-US" dirty="0" smtClean="0"/>
            <a:t> </a:t>
          </a:r>
          <a:r>
            <a:rPr lang="en-US" dirty="0" err="1" smtClean="0"/>
            <a:t>negara</a:t>
          </a:r>
          <a:r>
            <a:rPr lang="en-US" dirty="0" smtClean="0"/>
            <a:t>. </a:t>
          </a:r>
          <a:endParaRPr lang="en-US" dirty="0"/>
        </a:p>
      </dgm:t>
    </dgm:pt>
    <dgm:pt modelId="{723AAF04-4C47-435E-94EE-4CAA2FB6857D}" type="parTrans" cxnId="{1493C2C6-9EC2-44DB-AAAB-82511180099A}">
      <dgm:prSet/>
      <dgm:spPr/>
      <dgm:t>
        <a:bodyPr/>
        <a:lstStyle/>
        <a:p>
          <a:pPr algn="ctr"/>
          <a:endParaRPr lang="en-US"/>
        </a:p>
      </dgm:t>
    </dgm:pt>
    <dgm:pt modelId="{C65EEF9E-78FA-4B1D-8E3A-147B55E2DA67}" type="sibTrans" cxnId="{1493C2C6-9EC2-44DB-AAAB-82511180099A}">
      <dgm:prSet/>
      <dgm:spPr/>
      <dgm:t>
        <a:bodyPr/>
        <a:lstStyle/>
        <a:p>
          <a:pPr algn="ctr"/>
          <a:endParaRPr lang="en-US"/>
        </a:p>
      </dgm:t>
    </dgm:pt>
    <dgm:pt modelId="{23B592E3-59E8-413C-A851-4E333EFEBFC1}" type="pres">
      <dgm:prSet presAssocID="{059FB3CC-873C-4AC9-8F3D-2F2D14DEE213}" presName="outerComposite" presStyleCnt="0">
        <dgm:presLayoutVars>
          <dgm:chMax val="5"/>
          <dgm:dir/>
          <dgm:resizeHandles val="exact"/>
        </dgm:presLayoutVars>
      </dgm:prSet>
      <dgm:spPr/>
    </dgm:pt>
    <dgm:pt modelId="{61EF1AF5-421C-46DB-B955-FB71C24F67CA}" type="pres">
      <dgm:prSet presAssocID="{059FB3CC-873C-4AC9-8F3D-2F2D14DEE213}" presName="dummyMaxCanvas" presStyleCnt="0">
        <dgm:presLayoutVars/>
      </dgm:prSet>
      <dgm:spPr/>
    </dgm:pt>
    <dgm:pt modelId="{03E288B7-5262-4E39-831D-909192E40CAF}" type="pres">
      <dgm:prSet presAssocID="{059FB3CC-873C-4AC9-8F3D-2F2D14DEE213}" presName="FourNodes_1" presStyleLbl="node1" presStyleIdx="0" presStyleCnt="4">
        <dgm:presLayoutVars>
          <dgm:bulletEnabled val="1"/>
        </dgm:presLayoutVars>
      </dgm:prSet>
      <dgm:spPr/>
    </dgm:pt>
    <dgm:pt modelId="{35682FE6-4421-41A7-B28F-138B68D72032}" type="pres">
      <dgm:prSet presAssocID="{059FB3CC-873C-4AC9-8F3D-2F2D14DEE213}" presName="FourNodes_2" presStyleLbl="node1" presStyleIdx="1" presStyleCnt="4">
        <dgm:presLayoutVars>
          <dgm:bulletEnabled val="1"/>
        </dgm:presLayoutVars>
      </dgm:prSet>
      <dgm:spPr/>
    </dgm:pt>
    <dgm:pt modelId="{BF2A7A82-C51E-4036-BC97-25869EFC578E}" type="pres">
      <dgm:prSet presAssocID="{059FB3CC-873C-4AC9-8F3D-2F2D14DEE213}" presName="FourNodes_3" presStyleLbl="node1" presStyleIdx="2" presStyleCnt="4">
        <dgm:presLayoutVars>
          <dgm:bulletEnabled val="1"/>
        </dgm:presLayoutVars>
      </dgm:prSet>
      <dgm:spPr/>
    </dgm:pt>
    <dgm:pt modelId="{5D883F18-A020-402F-A4E7-5F8ECEBEFEBD}" type="pres">
      <dgm:prSet presAssocID="{059FB3CC-873C-4AC9-8F3D-2F2D14DEE213}" presName="FourNodes_4" presStyleLbl="node1" presStyleIdx="3" presStyleCnt="4">
        <dgm:presLayoutVars>
          <dgm:bulletEnabled val="1"/>
        </dgm:presLayoutVars>
      </dgm:prSet>
      <dgm:spPr/>
    </dgm:pt>
    <dgm:pt modelId="{C3983BB3-4EC9-40A8-820F-21B0D150B590}" type="pres">
      <dgm:prSet presAssocID="{059FB3CC-873C-4AC9-8F3D-2F2D14DEE213}" presName="FourConn_1-2" presStyleLbl="fgAccFollowNode1" presStyleIdx="0" presStyleCnt="3">
        <dgm:presLayoutVars>
          <dgm:bulletEnabled val="1"/>
        </dgm:presLayoutVars>
      </dgm:prSet>
      <dgm:spPr/>
    </dgm:pt>
    <dgm:pt modelId="{D2DCCDB1-FCD1-4103-B4B7-A70696361D70}" type="pres">
      <dgm:prSet presAssocID="{059FB3CC-873C-4AC9-8F3D-2F2D14DEE213}" presName="FourConn_2-3" presStyleLbl="fgAccFollowNode1" presStyleIdx="1" presStyleCnt="3">
        <dgm:presLayoutVars>
          <dgm:bulletEnabled val="1"/>
        </dgm:presLayoutVars>
      </dgm:prSet>
      <dgm:spPr/>
    </dgm:pt>
    <dgm:pt modelId="{EEDD2FBD-E3C3-457C-8D9A-AE5CDC18CDAC}" type="pres">
      <dgm:prSet presAssocID="{059FB3CC-873C-4AC9-8F3D-2F2D14DEE213}" presName="FourConn_3-4" presStyleLbl="fgAccFollowNode1" presStyleIdx="2" presStyleCnt="3">
        <dgm:presLayoutVars>
          <dgm:bulletEnabled val="1"/>
        </dgm:presLayoutVars>
      </dgm:prSet>
      <dgm:spPr/>
    </dgm:pt>
    <dgm:pt modelId="{3BA7356D-1DB4-461F-92EE-ECA849F731BD}" type="pres">
      <dgm:prSet presAssocID="{059FB3CC-873C-4AC9-8F3D-2F2D14DEE213}" presName="FourNodes_1_text" presStyleLbl="node1" presStyleIdx="3" presStyleCnt="4">
        <dgm:presLayoutVars>
          <dgm:bulletEnabled val="1"/>
        </dgm:presLayoutVars>
      </dgm:prSet>
      <dgm:spPr/>
    </dgm:pt>
    <dgm:pt modelId="{70BDD074-60DA-40C9-8995-9B585C1AE8D1}" type="pres">
      <dgm:prSet presAssocID="{059FB3CC-873C-4AC9-8F3D-2F2D14DEE213}" presName="FourNodes_2_text" presStyleLbl="node1" presStyleIdx="3" presStyleCnt="4">
        <dgm:presLayoutVars>
          <dgm:bulletEnabled val="1"/>
        </dgm:presLayoutVars>
      </dgm:prSet>
      <dgm:spPr/>
    </dgm:pt>
    <dgm:pt modelId="{81186A86-334D-4A17-9522-D653FD4088B3}" type="pres">
      <dgm:prSet presAssocID="{059FB3CC-873C-4AC9-8F3D-2F2D14DEE213}" presName="FourNodes_3_text" presStyleLbl="node1" presStyleIdx="3" presStyleCnt="4">
        <dgm:presLayoutVars>
          <dgm:bulletEnabled val="1"/>
        </dgm:presLayoutVars>
      </dgm:prSet>
      <dgm:spPr/>
    </dgm:pt>
    <dgm:pt modelId="{FADF7229-0F3B-4709-9BF2-E9FE28F314B4}" type="pres">
      <dgm:prSet presAssocID="{059FB3CC-873C-4AC9-8F3D-2F2D14DEE213}" presName="FourNodes_4_text" presStyleLbl="node1" presStyleIdx="3" presStyleCnt="4">
        <dgm:presLayoutVars>
          <dgm:bulletEnabled val="1"/>
        </dgm:presLayoutVars>
      </dgm:prSet>
      <dgm:spPr/>
    </dgm:pt>
  </dgm:ptLst>
  <dgm:cxnLst>
    <dgm:cxn modelId="{FF14C6B8-26B4-4299-88A2-2BF196D20C02}" type="presOf" srcId="{863BB11E-10BD-446C-99B1-A4FD75DB6824}" destId="{FADF7229-0F3B-4709-9BF2-E9FE28F314B4}" srcOrd="1" destOrd="0" presId="urn:microsoft.com/office/officeart/2005/8/layout/vProcess5"/>
    <dgm:cxn modelId="{12F94DAB-64E4-4AD1-B8FA-06B270D40BD1}" type="presOf" srcId="{B9A4638D-59F2-42A2-B9C2-FC3A83078C84}" destId="{35682FE6-4421-41A7-B28F-138B68D72032}" srcOrd="0" destOrd="0" presId="urn:microsoft.com/office/officeart/2005/8/layout/vProcess5"/>
    <dgm:cxn modelId="{E396CB37-3605-4A73-A7C2-8DBC5846B45C}" type="presOf" srcId="{BBA8BF92-6D7F-4C40-B798-100F5499074B}" destId="{BF2A7A82-C51E-4036-BC97-25869EFC578E}" srcOrd="0" destOrd="0" presId="urn:microsoft.com/office/officeart/2005/8/layout/vProcess5"/>
    <dgm:cxn modelId="{D966AA62-75F3-4A50-9CF5-28350E1A70C0}" srcId="{059FB3CC-873C-4AC9-8F3D-2F2D14DEE213}" destId="{59AC7C83-B6C4-46DD-BB2F-B624513DC1BE}" srcOrd="0" destOrd="0" parTransId="{D63AC2B3-E8ED-4435-98FE-557B1E87B3CD}" sibTransId="{C62A49CF-3B6A-455F-9FA8-2437BB6063BE}"/>
    <dgm:cxn modelId="{0ADD0089-5FEB-4F42-A418-3F0D9F207B8E}" type="presOf" srcId="{C62A49CF-3B6A-455F-9FA8-2437BB6063BE}" destId="{C3983BB3-4EC9-40A8-820F-21B0D150B590}" srcOrd="0" destOrd="0" presId="urn:microsoft.com/office/officeart/2005/8/layout/vProcess5"/>
    <dgm:cxn modelId="{08D98482-F8E6-4FD4-A905-BB8D5DDCB64E}" type="presOf" srcId="{BBA8BF92-6D7F-4C40-B798-100F5499074B}" destId="{81186A86-334D-4A17-9522-D653FD4088B3}" srcOrd="1" destOrd="0" presId="urn:microsoft.com/office/officeart/2005/8/layout/vProcess5"/>
    <dgm:cxn modelId="{05E2023C-9AE2-49BB-91FD-96DC11B55C11}" type="presOf" srcId="{89C528B0-AFE6-4CAE-A9BC-002C4F15B66F}" destId="{EEDD2FBD-E3C3-457C-8D9A-AE5CDC18CDAC}" srcOrd="0" destOrd="0" presId="urn:microsoft.com/office/officeart/2005/8/layout/vProcess5"/>
    <dgm:cxn modelId="{A9C85C53-DB1C-4A9C-B91D-1AF1BAA5ED7F}" type="presOf" srcId="{CFC36233-784B-401F-8FD6-DD418E3FED54}" destId="{D2DCCDB1-FCD1-4103-B4B7-A70696361D70}" srcOrd="0" destOrd="0" presId="urn:microsoft.com/office/officeart/2005/8/layout/vProcess5"/>
    <dgm:cxn modelId="{A4749C18-2130-494B-B8B1-8FD6DFFD3B3D}" type="presOf" srcId="{059FB3CC-873C-4AC9-8F3D-2F2D14DEE213}" destId="{23B592E3-59E8-413C-A851-4E333EFEBFC1}" srcOrd="0" destOrd="0" presId="urn:microsoft.com/office/officeart/2005/8/layout/vProcess5"/>
    <dgm:cxn modelId="{EB10F7BB-7912-4F65-B1EA-0919F50B4F19}" type="presOf" srcId="{B9A4638D-59F2-42A2-B9C2-FC3A83078C84}" destId="{70BDD074-60DA-40C9-8995-9B585C1AE8D1}" srcOrd="1" destOrd="0" presId="urn:microsoft.com/office/officeart/2005/8/layout/vProcess5"/>
    <dgm:cxn modelId="{849FA76C-9CC5-4147-8019-675390E1AEB5}" type="presOf" srcId="{59AC7C83-B6C4-46DD-BB2F-B624513DC1BE}" destId="{03E288B7-5262-4E39-831D-909192E40CAF}" srcOrd="0" destOrd="0" presId="urn:microsoft.com/office/officeart/2005/8/layout/vProcess5"/>
    <dgm:cxn modelId="{AE5D80AB-E6C7-4433-96D8-F6F94AB6ACD9}" type="presOf" srcId="{59AC7C83-B6C4-46DD-BB2F-B624513DC1BE}" destId="{3BA7356D-1DB4-461F-92EE-ECA849F731BD}" srcOrd="1" destOrd="0" presId="urn:microsoft.com/office/officeart/2005/8/layout/vProcess5"/>
    <dgm:cxn modelId="{1493C2C6-9EC2-44DB-AAAB-82511180099A}" srcId="{059FB3CC-873C-4AC9-8F3D-2F2D14DEE213}" destId="{863BB11E-10BD-446C-99B1-A4FD75DB6824}" srcOrd="3" destOrd="0" parTransId="{723AAF04-4C47-435E-94EE-4CAA2FB6857D}" sibTransId="{C65EEF9E-78FA-4B1D-8E3A-147B55E2DA67}"/>
    <dgm:cxn modelId="{C02C34F2-3C58-4A85-B792-1C9BABD1DE0B}" type="presOf" srcId="{863BB11E-10BD-446C-99B1-A4FD75DB6824}" destId="{5D883F18-A020-402F-A4E7-5F8ECEBEFEBD}" srcOrd="0" destOrd="0" presId="urn:microsoft.com/office/officeart/2005/8/layout/vProcess5"/>
    <dgm:cxn modelId="{2E14BC24-4705-42AE-A8D3-E03B5F9C6ECC}" srcId="{059FB3CC-873C-4AC9-8F3D-2F2D14DEE213}" destId="{B9A4638D-59F2-42A2-B9C2-FC3A83078C84}" srcOrd="1" destOrd="0" parTransId="{CA312A47-38DE-4C03-89B3-F6D584700055}" sibTransId="{CFC36233-784B-401F-8FD6-DD418E3FED54}"/>
    <dgm:cxn modelId="{10C9BDFA-9ED4-49B7-9447-C8C2F6681314}" srcId="{059FB3CC-873C-4AC9-8F3D-2F2D14DEE213}" destId="{BBA8BF92-6D7F-4C40-B798-100F5499074B}" srcOrd="2" destOrd="0" parTransId="{FC9A58E1-F865-48F0-B6ED-32C231F916FC}" sibTransId="{89C528B0-AFE6-4CAE-A9BC-002C4F15B66F}"/>
    <dgm:cxn modelId="{D9AD5C23-9040-4B24-9576-F5D485B887B2}" type="presParOf" srcId="{23B592E3-59E8-413C-A851-4E333EFEBFC1}" destId="{61EF1AF5-421C-46DB-B955-FB71C24F67CA}" srcOrd="0" destOrd="0" presId="urn:microsoft.com/office/officeart/2005/8/layout/vProcess5"/>
    <dgm:cxn modelId="{D6FD2C86-DFB4-4125-8BCD-1D45857CF926}" type="presParOf" srcId="{23B592E3-59E8-413C-A851-4E333EFEBFC1}" destId="{03E288B7-5262-4E39-831D-909192E40CAF}" srcOrd="1" destOrd="0" presId="urn:microsoft.com/office/officeart/2005/8/layout/vProcess5"/>
    <dgm:cxn modelId="{790F9A70-6CF9-4B68-BFAF-844F85A6D1B1}" type="presParOf" srcId="{23B592E3-59E8-413C-A851-4E333EFEBFC1}" destId="{35682FE6-4421-41A7-B28F-138B68D72032}" srcOrd="2" destOrd="0" presId="urn:microsoft.com/office/officeart/2005/8/layout/vProcess5"/>
    <dgm:cxn modelId="{3003C130-35F8-4E61-BBD9-10902ED05EF0}" type="presParOf" srcId="{23B592E3-59E8-413C-A851-4E333EFEBFC1}" destId="{BF2A7A82-C51E-4036-BC97-25869EFC578E}" srcOrd="3" destOrd="0" presId="urn:microsoft.com/office/officeart/2005/8/layout/vProcess5"/>
    <dgm:cxn modelId="{D06250CB-5C8F-41D9-9E28-CEA0DE32901E}" type="presParOf" srcId="{23B592E3-59E8-413C-A851-4E333EFEBFC1}" destId="{5D883F18-A020-402F-A4E7-5F8ECEBEFEBD}" srcOrd="4" destOrd="0" presId="urn:microsoft.com/office/officeart/2005/8/layout/vProcess5"/>
    <dgm:cxn modelId="{2489A319-E622-4E97-BB35-BF0EA70F41BC}" type="presParOf" srcId="{23B592E3-59E8-413C-A851-4E333EFEBFC1}" destId="{C3983BB3-4EC9-40A8-820F-21B0D150B590}" srcOrd="5" destOrd="0" presId="urn:microsoft.com/office/officeart/2005/8/layout/vProcess5"/>
    <dgm:cxn modelId="{25045A35-1934-4DD9-81F7-12BDD2CF9C0A}" type="presParOf" srcId="{23B592E3-59E8-413C-A851-4E333EFEBFC1}" destId="{D2DCCDB1-FCD1-4103-B4B7-A70696361D70}" srcOrd="6" destOrd="0" presId="urn:microsoft.com/office/officeart/2005/8/layout/vProcess5"/>
    <dgm:cxn modelId="{8CFDC536-5949-4EC0-BEF2-4E0468835C83}" type="presParOf" srcId="{23B592E3-59E8-413C-A851-4E333EFEBFC1}" destId="{EEDD2FBD-E3C3-457C-8D9A-AE5CDC18CDAC}" srcOrd="7" destOrd="0" presId="urn:microsoft.com/office/officeart/2005/8/layout/vProcess5"/>
    <dgm:cxn modelId="{3C8BC6A2-C23A-4E57-A876-5561085A88DD}" type="presParOf" srcId="{23B592E3-59E8-413C-A851-4E333EFEBFC1}" destId="{3BA7356D-1DB4-461F-92EE-ECA849F731BD}" srcOrd="8" destOrd="0" presId="urn:microsoft.com/office/officeart/2005/8/layout/vProcess5"/>
    <dgm:cxn modelId="{2C5AD3EB-E747-49DC-9536-C0F19B41EEC7}" type="presParOf" srcId="{23B592E3-59E8-413C-A851-4E333EFEBFC1}" destId="{70BDD074-60DA-40C9-8995-9B585C1AE8D1}" srcOrd="9" destOrd="0" presId="urn:microsoft.com/office/officeart/2005/8/layout/vProcess5"/>
    <dgm:cxn modelId="{42376AAF-DE79-484E-B0BD-065683987DA1}" type="presParOf" srcId="{23B592E3-59E8-413C-A851-4E333EFEBFC1}" destId="{81186A86-334D-4A17-9522-D653FD4088B3}" srcOrd="10" destOrd="0" presId="urn:microsoft.com/office/officeart/2005/8/layout/vProcess5"/>
    <dgm:cxn modelId="{450C7EE5-4CAD-4FAF-8A97-43FC17DBAD58}" type="presParOf" srcId="{23B592E3-59E8-413C-A851-4E333EFEBFC1}" destId="{FADF7229-0F3B-4709-9BF2-E9FE28F314B4}" srcOrd="11" destOrd="0" presId="urn:microsoft.com/office/officeart/2005/8/layout/vProcess5"/>
  </dgm:cxnLst>
  <dgm:bg/>
  <dgm:whole/>
</dgm:dataModel>
</file>

<file path=ppt/diagrams/data4.xml><?xml version="1.0" encoding="utf-8"?>
<dgm:dataModel xmlns:dgm="http://schemas.openxmlformats.org/drawingml/2006/diagram" xmlns:a="http://schemas.openxmlformats.org/drawingml/2006/main">
  <dgm:ptLst>
    <dgm:pt modelId="{8C6E834E-8C5C-4252-9C94-A64651BB433E}" type="doc">
      <dgm:prSet loTypeId="urn:microsoft.com/office/officeart/2005/8/layout/target2" loCatId="relationship" qsTypeId="urn:microsoft.com/office/officeart/2005/8/quickstyle/3d6" qsCatId="3D" csTypeId="urn:microsoft.com/office/officeart/2005/8/colors/colorful2" csCatId="colorful" phldr="1"/>
      <dgm:spPr/>
      <dgm:t>
        <a:bodyPr/>
        <a:lstStyle/>
        <a:p>
          <a:endParaRPr lang="en-US"/>
        </a:p>
      </dgm:t>
    </dgm:pt>
    <dgm:pt modelId="{C02CECAF-B960-4C43-A8F9-040D4E1BF0C5}">
      <dgm:prSet custT="1"/>
      <dgm:spPr/>
      <dgm:t>
        <a:bodyPr/>
        <a:lstStyle/>
        <a:p>
          <a:pPr algn="ctr" rtl="0"/>
          <a:r>
            <a:rPr lang="en-US" sz="4800" b="0" i="0" baseline="0" dirty="0" err="1" smtClean="0">
              <a:solidFill>
                <a:srgbClr val="003300"/>
              </a:solidFill>
            </a:rPr>
            <a:t>Berdasarkan</a:t>
          </a:r>
          <a:r>
            <a:rPr lang="en-US" sz="4800" b="0" i="0" baseline="0" dirty="0" smtClean="0">
              <a:solidFill>
                <a:srgbClr val="003300"/>
              </a:solidFill>
            </a:rPr>
            <a:t> </a:t>
          </a:r>
          <a:r>
            <a:rPr lang="en-US" sz="4800" b="0" i="0" baseline="0" dirty="0" err="1" smtClean="0">
              <a:solidFill>
                <a:srgbClr val="003300"/>
              </a:solidFill>
            </a:rPr>
            <a:t>kepada</a:t>
          </a:r>
          <a:r>
            <a:rPr lang="en-US" sz="4800" b="0" i="0" baseline="0" dirty="0" smtClean="0">
              <a:solidFill>
                <a:srgbClr val="003300"/>
              </a:solidFill>
            </a:rPr>
            <a:t> </a:t>
          </a:r>
          <a:r>
            <a:rPr lang="en-US" sz="4800" b="0" i="0" baseline="0" dirty="0" err="1" smtClean="0">
              <a:solidFill>
                <a:srgbClr val="003300"/>
              </a:solidFill>
            </a:rPr>
            <a:t>sejarah</a:t>
          </a:r>
          <a:r>
            <a:rPr lang="en-US" sz="4800" b="1" i="0" baseline="0" dirty="0" smtClean="0">
              <a:solidFill>
                <a:srgbClr val="003300"/>
              </a:solidFill>
            </a:rPr>
            <a:t> </a:t>
          </a:r>
          <a:endParaRPr lang="en-US" sz="4800" dirty="0">
            <a:solidFill>
              <a:srgbClr val="003300"/>
            </a:solidFill>
          </a:endParaRPr>
        </a:p>
      </dgm:t>
    </dgm:pt>
    <dgm:pt modelId="{A5479816-3021-4118-81D1-5782B8C39176}" type="parTrans" cxnId="{DB99E359-ACAD-450B-9731-09B2507802DC}">
      <dgm:prSet/>
      <dgm:spPr/>
      <dgm:t>
        <a:bodyPr/>
        <a:lstStyle/>
        <a:p>
          <a:endParaRPr lang="en-US"/>
        </a:p>
      </dgm:t>
    </dgm:pt>
    <dgm:pt modelId="{A7DBC43F-BFE0-4894-A67F-06BA3807D9B6}" type="sibTrans" cxnId="{DB99E359-ACAD-450B-9731-09B2507802DC}">
      <dgm:prSet/>
      <dgm:spPr/>
      <dgm:t>
        <a:bodyPr/>
        <a:lstStyle/>
        <a:p>
          <a:endParaRPr lang="en-US"/>
        </a:p>
      </dgm:t>
    </dgm:pt>
    <dgm:pt modelId="{23255B35-9834-49D5-AC71-79E449149004}">
      <dgm:prSet custT="1"/>
      <dgm:spPr/>
      <dgm:t>
        <a:bodyPr/>
        <a:lstStyle/>
        <a:p>
          <a:pPr algn="ctr" rtl="0"/>
          <a:r>
            <a:rPr lang="en-US" sz="2400" b="0" i="0" baseline="0" dirty="0" err="1" smtClean="0">
              <a:solidFill>
                <a:srgbClr val="002060"/>
              </a:solidFill>
            </a:rPr>
            <a:t>bagi</a:t>
          </a:r>
          <a:r>
            <a:rPr lang="en-US" sz="2400" b="0" i="0" baseline="0" dirty="0" smtClean="0">
              <a:solidFill>
                <a:srgbClr val="002060"/>
              </a:solidFill>
            </a:rPr>
            <a:t> </a:t>
          </a:r>
          <a:r>
            <a:rPr lang="en-US" sz="2400" b="0" i="0" baseline="0" dirty="0" err="1" smtClean="0">
              <a:solidFill>
                <a:srgbClr val="002060"/>
              </a:solidFill>
            </a:rPr>
            <a:t>menjamin</a:t>
          </a:r>
          <a:r>
            <a:rPr lang="en-US" sz="2400" b="0" i="0" baseline="0" dirty="0" smtClean="0">
              <a:solidFill>
                <a:srgbClr val="002060"/>
              </a:solidFill>
            </a:rPr>
            <a:t> </a:t>
          </a:r>
          <a:r>
            <a:rPr lang="en-US" sz="2400" b="0" i="0" baseline="0" dirty="0" err="1" smtClean="0">
              <a:solidFill>
                <a:srgbClr val="002060"/>
              </a:solidFill>
            </a:rPr>
            <a:t>kedaulatan</a:t>
          </a:r>
          <a:r>
            <a:rPr lang="en-US" sz="2400" b="0" i="0" baseline="0" dirty="0" smtClean="0">
              <a:solidFill>
                <a:srgbClr val="002060"/>
              </a:solidFill>
            </a:rPr>
            <a:t> </a:t>
          </a:r>
          <a:r>
            <a:rPr lang="en-US" sz="2400" b="0" i="0" baseline="0" dirty="0" err="1" smtClean="0">
              <a:solidFill>
                <a:srgbClr val="002060"/>
              </a:solidFill>
            </a:rPr>
            <a:t>negara</a:t>
          </a:r>
          <a:r>
            <a:rPr lang="en-US" sz="2400" b="0" i="0" baseline="0" dirty="0" smtClean="0">
              <a:solidFill>
                <a:srgbClr val="002060"/>
              </a:solidFill>
            </a:rPr>
            <a:t> </a:t>
          </a:r>
          <a:r>
            <a:rPr lang="en-US" sz="2400" b="0" i="0" baseline="0" dirty="0" err="1" smtClean="0">
              <a:solidFill>
                <a:srgbClr val="002060"/>
              </a:solidFill>
            </a:rPr>
            <a:t>mereka</a:t>
          </a:r>
          <a:r>
            <a:rPr lang="en-US" sz="2400" b="0" i="0" baseline="0" dirty="0" smtClean="0">
              <a:solidFill>
                <a:srgbClr val="002060"/>
              </a:solidFill>
            </a:rPr>
            <a:t> yang </a:t>
          </a:r>
          <a:r>
            <a:rPr lang="en-US" sz="2400" b="0" i="0" baseline="0" dirty="0" err="1" smtClean="0">
              <a:solidFill>
                <a:srgbClr val="002060"/>
              </a:solidFill>
            </a:rPr>
            <a:t>bergelar</a:t>
          </a:r>
          <a:r>
            <a:rPr lang="en-US" sz="2400" b="0" i="0" baseline="0" dirty="0" smtClean="0">
              <a:solidFill>
                <a:srgbClr val="002060"/>
              </a:solidFill>
            </a:rPr>
            <a:t> </a:t>
          </a:r>
          <a:r>
            <a:rPr lang="en-US" sz="2400" b="0" i="0" baseline="0" dirty="0" err="1" smtClean="0">
              <a:solidFill>
                <a:srgbClr val="002060"/>
              </a:solidFill>
            </a:rPr>
            <a:t>pahlawan</a:t>
          </a:r>
          <a:r>
            <a:rPr lang="en-US" sz="2400" b="0" i="0" baseline="0" dirty="0" smtClean="0">
              <a:solidFill>
                <a:srgbClr val="002060"/>
              </a:solidFill>
            </a:rPr>
            <a:t> </a:t>
          </a:r>
          <a:r>
            <a:rPr lang="en-US" sz="2400" b="0" i="0" baseline="0" dirty="0" err="1" smtClean="0">
              <a:solidFill>
                <a:srgbClr val="002060"/>
              </a:solidFill>
            </a:rPr>
            <a:t>negara</a:t>
          </a:r>
          <a:r>
            <a:rPr lang="en-US" sz="2400" b="0" i="0" baseline="0" dirty="0" smtClean="0">
              <a:solidFill>
                <a:srgbClr val="002060"/>
              </a:solidFill>
            </a:rPr>
            <a:t> </a:t>
          </a:r>
          <a:r>
            <a:rPr lang="en-US" sz="2400" b="0" i="0" baseline="0" dirty="0" err="1" smtClean="0">
              <a:solidFill>
                <a:srgbClr val="002060"/>
              </a:solidFill>
            </a:rPr>
            <a:t>telah</a:t>
          </a:r>
          <a:r>
            <a:rPr lang="en-US" sz="2400" b="0" i="0" baseline="0" dirty="0" smtClean="0">
              <a:solidFill>
                <a:srgbClr val="002060"/>
              </a:solidFill>
            </a:rPr>
            <a:t> </a:t>
          </a:r>
          <a:r>
            <a:rPr lang="en-US" sz="2400" b="0" i="0" baseline="0" dirty="0" err="1" smtClean="0">
              <a:solidFill>
                <a:srgbClr val="002060"/>
              </a:solidFill>
            </a:rPr>
            <a:t>menunjukkan</a:t>
          </a:r>
          <a:r>
            <a:rPr lang="en-US" sz="2400" b="0" i="0" baseline="0" dirty="0" smtClean="0">
              <a:solidFill>
                <a:srgbClr val="002060"/>
              </a:solidFill>
            </a:rPr>
            <a:t> </a:t>
          </a:r>
          <a:r>
            <a:rPr lang="en-US" sz="2400" b="0" i="0" baseline="0" dirty="0" err="1" smtClean="0">
              <a:solidFill>
                <a:srgbClr val="002060"/>
              </a:solidFill>
            </a:rPr>
            <a:t>sikap</a:t>
          </a:r>
          <a:r>
            <a:rPr lang="en-US" sz="2400" b="0" i="0" baseline="0" dirty="0" smtClean="0">
              <a:solidFill>
                <a:srgbClr val="002060"/>
              </a:solidFill>
            </a:rPr>
            <a:t> </a:t>
          </a:r>
          <a:r>
            <a:rPr lang="en-US" sz="2400" b="0" i="0" baseline="0" dirty="0" err="1" smtClean="0">
              <a:solidFill>
                <a:srgbClr val="002060"/>
              </a:solidFill>
            </a:rPr>
            <a:t>toleransi</a:t>
          </a:r>
          <a:r>
            <a:rPr lang="en-US" sz="2400" b="0" i="0" baseline="0" dirty="0" smtClean="0">
              <a:solidFill>
                <a:srgbClr val="002060"/>
              </a:solidFill>
            </a:rPr>
            <a:t> yang </a:t>
          </a:r>
          <a:r>
            <a:rPr lang="en-US" sz="2400" b="0" i="0" baseline="0" dirty="0" err="1" smtClean="0">
              <a:solidFill>
                <a:srgbClr val="002060"/>
              </a:solidFill>
            </a:rPr>
            <a:t>amat</a:t>
          </a:r>
          <a:r>
            <a:rPr lang="en-US" sz="2400" b="0" i="0" baseline="0" dirty="0" smtClean="0">
              <a:solidFill>
                <a:srgbClr val="002060"/>
              </a:solidFill>
            </a:rPr>
            <a:t> </a:t>
          </a:r>
          <a:r>
            <a:rPr lang="en-US" sz="2400" b="0" i="0" baseline="0" dirty="0" err="1" smtClean="0">
              <a:solidFill>
                <a:srgbClr val="002060"/>
              </a:solidFill>
            </a:rPr>
            <a:t>tinggi</a:t>
          </a:r>
          <a:r>
            <a:rPr lang="en-US" sz="2400" b="0" i="0" baseline="0" dirty="0" smtClean="0">
              <a:solidFill>
                <a:srgbClr val="002060"/>
              </a:solidFill>
            </a:rPr>
            <a:t> </a:t>
          </a:r>
          <a:r>
            <a:rPr lang="en-US" sz="2400" b="0" i="0" baseline="0" dirty="0" err="1" smtClean="0">
              <a:solidFill>
                <a:srgbClr val="002060"/>
              </a:solidFill>
            </a:rPr>
            <a:t>nilainya</a:t>
          </a:r>
          <a:r>
            <a:rPr lang="en-US" sz="2400" b="0" i="0" baseline="0" dirty="0" smtClean="0">
              <a:solidFill>
                <a:srgbClr val="002060"/>
              </a:solidFill>
            </a:rPr>
            <a:t> </a:t>
          </a:r>
          <a:r>
            <a:rPr lang="en-US" sz="2400" b="0" i="0" baseline="0" dirty="0" err="1" smtClean="0">
              <a:solidFill>
                <a:srgbClr val="002060"/>
              </a:solidFill>
            </a:rPr>
            <a:t>dengan</a:t>
          </a:r>
          <a:r>
            <a:rPr lang="en-US" sz="2400" b="0" i="0" baseline="0" dirty="0" smtClean="0">
              <a:solidFill>
                <a:srgbClr val="002060"/>
              </a:solidFill>
            </a:rPr>
            <a:t> </a:t>
          </a:r>
          <a:r>
            <a:rPr lang="en-US" sz="2400" b="0" i="0" baseline="0" dirty="0" err="1" smtClean="0">
              <a:solidFill>
                <a:srgbClr val="002060"/>
              </a:solidFill>
            </a:rPr>
            <a:t>menyerahkan</a:t>
          </a:r>
          <a:r>
            <a:rPr lang="en-US" sz="2400" b="0" i="0" baseline="0" dirty="0" smtClean="0">
              <a:solidFill>
                <a:srgbClr val="002060"/>
              </a:solidFill>
            </a:rPr>
            <a:t> </a:t>
          </a:r>
          <a:r>
            <a:rPr lang="en-US" sz="2400" b="0" i="0" baseline="0" dirty="0" err="1" smtClean="0">
              <a:solidFill>
                <a:srgbClr val="002060"/>
              </a:solidFill>
            </a:rPr>
            <a:t>sebahagian</a:t>
          </a:r>
          <a:r>
            <a:rPr lang="en-US" sz="2400" b="0" i="0" baseline="0" dirty="0" smtClean="0">
              <a:solidFill>
                <a:srgbClr val="002060"/>
              </a:solidFill>
            </a:rPr>
            <a:t> </a:t>
          </a:r>
          <a:r>
            <a:rPr lang="en-US" sz="2400" b="0" i="0" baseline="0" dirty="0" err="1" smtClean="0">
              <a:solidFill>
                <a:srgbClr val="002060"/>
              </a:solidFill>
            </a:rPr>
            <a:t>kuasa</a:t>
          </a:r>
          <a:r>
            <a:rPr lang="en-US" sz="2400" b="0" i="0" baseline="0" dirty="0" smtClean="0">
              <a:solidFill>
                <a:srgbClr val="002060"/>
              </a:solidFill>
            </a:rPr>
            <a:t> </a:t>
          </a:r>
          <a:r>
            <a:rPr lang="en-US" sz="2400" b="0" i="0" baseline="0" dirty="0" err="1" smtClean="0">
              <a:solidFill>
                <a:srgbClr val="002060"/>
              </a:solidFill>
            </a:rPr>
            <a:t>serta</a:t>
          </a:r>
          <a:r>
            <a:rPr lang="en-US" sz="2400" b="0" i="0" baseline="0" dirty="0" smtClean="0">
              <a:solidFill>
                <a:srgbClr val="002060"/>
              </a:solidFill>
            </a:rPr>
            <a:t> </a:t>
          </a:r>
          <a:r>
            <a:rPr lang="en-US" sz="2400" b="0" i="0" baseline="0" dirty="0" err="1" smtClean="0">
              <a:solidFill>
                <a:srgbClr val="002060"/>
              </a:solidFill>
            </a:rPr>
            <a:t>menerima</a:t>
          </a:r>
          <a:r>
            <a:rPr lang="en-US" sz="2400" b="0" i="0" baseline="0" dirty="0" smtClean="0">
              <a:solidFill>
                <a:srgbClr val="002060"/>
              </a:solidFill>
            </a:rPr>
            <a:t> </a:t>
          </a:r>
          <a:r>
            <a:rPr lang="en-US" sz="2400" b="0" i="0" baseline="0" dirty="0" err="1" smtClean="0">
              <a:solidFill>
                <a:srgbClr val="002060"/>
              </a:solidFill>
            </a:rPr>
            <a:t>bangsa</a:t>
          </a:r>
          <a:r>
            <a:rPr lang="en-US" sz="2400" b="0" i="0" baseline="0" dirty="0" smtClean="0">
              <a:solidFill>
                <a:srgbClr val="002060"/>
              </a:solidFill>
            </a:rPr>
            <a:t> lain </a:t>
          </a:r>
          <a:r>
            <a:rPr lang="en-US" sz="2400" b="0" i="0" baseline="0" dirty="0" err="1" smtClean="0">
              <a:solidFill>
                <a:srgbClr val="002060"/>
              </a:solidFill>
            </a:rPr>
            <a:t>sebagai</a:t>
          </a:r>
          <a:r>
            <a:rPr lang="en-US" sz="2400" b="0" i="0" baseline="0" dirty="0" smtClean="0">
              <a:solidFill>
                <a:srgbClr val="002060"/>
              </a:solidFill>
            </a:rPr>
            <a:t> </a:t>
          </a:r>
          <a:r>
            <a:rPr lang="en-US" sz="2400" b="0" i="0" baseline="0" dirty="0" err="1" smtClean="0">
              <a:solidFill>
                <a:srgbClr val="002060"/>
              </a:solidFill>
            </a:rPr>
            <a:t>warganegara</a:t>
          </a:r>
          <a:r>
            <a:rPr lang="en-US" sz="2400" b="0" i="0" baseline="0" dirty="0" smtClean="0">
              <a:solidFill>
                <a:srgbClr val="002060"/>
              </a:solidFill>
            </a:rPr>
            <a:t>. </a:t>
          </a:r>
          <a:endParaRPr lang="en-US" sz="2400" dirty="0">
            <a:solidFill>
              <a:srgbClr val="002060"/>
            </a:solidFill>
          </a:endParaRPr>
        </a:p>
      </dgm:t>
    </dgm:pt>
    <dgm:pt modelId="{DF54C3DE-4F4C-47F8-A78A-DC3726DA88D3}" type="parTrans" cxnId="{66B987BF-A0D5-45F0-90AF-EEDC8BED0612}">
      <dgm:prSet/>
      <dgm:spPr/>
      <dgm:t>
        <a:bodyPr/>
        <a:lstStyle/>
        <a:p>
          <a:endParaRPr lang="en-US"/>
        </a:p>
      </dgm:t>
    </dgm:pt>
    <dgm:pt modelId="{CF53DA0A-44FE-4CF8-824E-424FACD5D6F8}" type="sibTrans" cxnId="{66B987BF-A0D5-45F0-90AF-EEDC8BED0612}">
      <dgm:prSet/>
      <dgm:spPr/>
      <dgm:t>
        <a:bodyPr/>
        <a:lstStyle/>
        <a:p>
          <a:endParaRPr lang="en-US"/>
        </a:p>
      </dgm:t>
    </dgm:pt>
    <dgm:pt modelId="{8CE39A92-0F6E-47F5-8DE5-B4A0A2506F5C}">
      <dgm:prSet custT="1"/>
      <dgm:spPr/>
      <dgm:t>
        <a:bodyPr/>
        <a:lstStyle/>
        <a:p>
          <a:pPr algn="ctr" rtl="0"/>
          <a:r>
            <a:rPr lang="en-US" sz="3200" b="0" i="0" baseline="0" dirty="0" err="1" smtClean="0">
              <a:solidFill>
                <a:srgbClr val="003300"/>
              </a:solidFill>
            </a:rPr>
            <a:t>Sikap</a:t>
          </a:r>
          <a:r>
            <a:rPr lang="en-US" sz="3200" b="0" i="0" baseline="0" dirty="0" smtClean="0">
              <a:solidFill>
                <a:srgbClr val="003300"/>
              </a:solidFill>
            </a:rPr>
            <a:t> </a:t>
          </a:r>
          <a:r>
            <a:rPr lang="en-US" sz="3200" b="0" i="0" baseline="0" dirty="0" err="1" smtClean="0">
              <a:solidFill>
                <a:srgbClr val="003300"/>
              </a:solidFill>
            </a:rPr>
            <a:t>toleransi</a:t>
          </a:r>
          <a:r>
            <a:rPr lang="en-US" sz="3200" b="0" i="0" baseline="0" dirty="0" smtClean="0">
              <a:solidFill>
                <a:srgbClr val="003300"/>
              </a:solidFill>
            </a:rPr>
            <a:t> </a:t>
          </a:r>
          <a:r>
            <a:rPr lang="en-US" sz="3200" b="0" i="0" baseline="0" dirty="0" err="1" smtClean="0">
              <a:solidFill>
                <a:srgbClr val="003300"/>
              </a:solidFill>
            </a:rPr>
            <a:t>ini</a:t>
          </a:r>
          <a:r>
            <a:rPr lang="en-US" sz="3200" b="0" i="0" baseline="0" dirty="0" smtClean="0">
              <a:solidFill>
                <a:srgbClr val="003300"/>
              </a:solidFill>
            </a:rPr>
            <a:t> </a:t>
          </a:r>
          <a:r>
            <a:rPr lang="en-US" sz="3200" b="0" i="0" baseline="0" dirty="0" err="1" smtClean="0">
              <a:solidFill>
                <a:srgbClr val="003300"/>
              </a:solidFill>
            </a:rPr>
            <a:t>telah</a:t>
          </a:r>
          <a:r>
            <a:rPr lang="en-US" sz="3200" b="0" i="0" baseline="0" dirty="0" smtClean="0">
              <a:solidFill>
                <a:srgbClr val="003300"/>
              </a:solidFill>
            </a:rPr>
            <a:t> </a:t>
          </a:r>
          <a:r>
            <a:rPr lang="en-US" sz="3200" b="0" i="0" baseline="0" dirty="0" err="1" smtClean="0">
              <a:solidFill>
                <a:srgbClr val="003300"/>
              </a:solidFill>
            </a:rPr>
            <a:t>diiktiraf</a:t>
          </a:r>
          <a:r>
            <a:rPr lang="en-US" sz="3200" b="0" i="0" baseline="0" dirty="0" smtClean="0">
              <a:solidFill>
                <a:srgbClr val="003300"/>
              </a:solidFill>
            </a:rPr>
            <a:t> </a:t>
          </a:r>
          <a:r>
            <a:rPr lang="en-US" sz="3200" b="0" i="0" baseline="0" dirty="0" err="1" smtClean="0">
              <a:solidFill>
                <a:srgbClr val="003300"/>
              </a:solidFill>
            </a:rPr>
            <a:t>oleh</a:t>
          </a:r>
          <a:r>
            <a:rPr lang="en-US" sz="3200" b="0" i="0" baseline="0" dirty="0" smtClean="0">
              <a:solidFill>
                <a:srgbClr val="003300"/>
              </a:solidFill>
            </a:rPr>
            <a:t> </a:t>
          </a:r>
          <a:r>
            <a:rPr lang="en-US" sz="3200" b="0" i="0" baseline="0" dirty="0" err="1" smtClean="0">
              <a:solidFill>
                <a:srgbClr val="003300"/>
              </a:solidFill>
            </a:rPr>
            <a:t>bangsa</a:t>
          </a:r>
          <a:r>
            <a:rPr lang="en-US" sz="3200" b="0" i="0" baseline="0" dirty="0" smtClean="0">
              <a:solidFill>
                <a:srgbClr val="003300"/>
              </a:solidFill>
            </a:rPr>
            <a:t> lain </a:t>
          </a:r>
          <a:r>
            <a:rPr lang="en-US" sz="3200" b="0" i="0" baseline="0" dirty="0" err="1" smtClean="0">
              <a:solidFill>
                <a:srgbClr val="003300"/>
              </a:solidFill>
            </a:rPr>
            <a:t>dengan</a:t>
          </a:r>
          <a:r>
            <a:rPr lang="en-US" sz="3200" b="0" i="0" baseline="0" dirty="0" smtClean="0">
              <a:solidFill>
                <a:srgbClr val="003300"/>
              </a:solidFill>
            </a:rPr>
            <a:t> </a:t>
          </a:r>
          <a:r>
            <a:rPr lang="en-US" sz="3200" b="0" i="0" baseline="0" dirty="0" err="1" smtClean="0">
              <a:solidFill>
                <a:srgbClr val="003300"/>
              </a:solidFill>
            </a:rPr>
            <a:t>menyatakan</a:t>
          </a:r>
          <a:r>
            <a:rPr lang="en-US" sz="3200" b="0" i="0" baseline="0" dirty="0" smtClean="0">
              <a:solidFill>
                <a:srgbClr val="003300"/>
              </a:solidFill>
            </a:rPr>
            <a:t> </a:t>
          </a:r>
          <a:r>
            <a:rPr lang="en-US" sz="3200" b="0" i="0" baseline="0" dirty="0" err="1" smtClean="0">
              <a:solidFill>
                <a:srgbClr val="003300"/>
              </a:solidFill>
            </a:rPr>
            <a:t>kesyukuran</a:t>
          </a:r>
          <a:r>
            <a:rPr lang="en-US" sz="3200" b="0" i="0" baseline="0" dirty="0" smtClean="0">
              <a:solidFill>
                <a:srgbClr val="003300"/>
              </a:solidFill>
            </a:rPr>
            <a:t> </a:t>
          </a:r>
          <a:r>
            <a:rPr lang="en-US" sz="3200" b="0" i="0" baseline="0" dirty="0" err="1" smtClean="0">
              <a:solidFill>
                <a:srgbClr val="003300"/>
              </a:solidFill>
            </a:rPr>
            <a:t>dan</a:t>
          </a:r>
          <a:r>
            <a:rPr lang="en-US" sz="3200" b="0" i="0" baseline="0" dirty="0" smtClean="0">
              <a:solidFill>
                <a:srgbClr val="003300"/>
              </a:solidFill>
            </a:rPr>
            <a:t> </a:t>
          </a:r>
          <a:r>
            <a:rPr lang="en-US" sz="3200" b="0" i="0" baseline="0" dirty="0" err="1" smtClean="0">
              <a:solidFill>
                <a:srgbClr val="003300"/>
              </a:solidFill>
            </a:rPr>
            <a:t>terima</a:t>
          </a:r>
          <a:r>
            <a:rPr lang="en-US" sz="3200" b="0" i="0" baseline="0" dirty="0" smtClean="0">
              <a:solidFill>
                <a:srgbClr val="003300"/>
              </a:solidFill>
            </a:rPr>
            <a:t> </a:t>
          </a:r>
          <a:r>
            <a:rPr lang="en-US" sz="3200" b="0" i="0" baseline="0" dirty="0" err="1" smtClean="0">
              <a:solidFill>
                <a:srgbClr val="003300"/>
              </a:solidFill>
            </a:rPr>
            <a:t>kasih</a:t>
          </a:r>
          <a:r>
            <a:rPr lang="en-US" sz="3200" b="0" i="0" baseline="0" dirty="0" smtClean="0">
              <a:solidFill>
                <a:srgbClr val="003300"/>
              </a:solidFill>
            </a:rPr>
            <a:t> </a:t>
          </a:r>
          <a:r>
            <a:rPr lang="en-US" sz="3200" b="0" i="0" baseline="0" dirty="0" err="1" smtClean="0">
              <a:solidFill>
                <a:srgbClr val="003300"/>
              </a:solidFill>
            </a:rPr>
            <a:t>kepada</a:t>
          </a:r>
          <a:r>
            <a:rPr lang="en-US" sz="3200" b="0" i="0" baseline="0" dirty="0" smtClean="0">
              <a:solidFill>
                <a:srgbClr val="003300"/>
              </a:solidFill>
            </a:rPr>
            <a:t> </a:t>
          </a:r>
          <a:r>
            <a:rPr lang="en-US" sz="3200" b="0" i="0" baseline="0" dirty="0" err="1" smtClean="0">
              <a:solidFill>
                <a:srgbClr val="003300"/>
              </a:solidFill>
            </a:rPr>
            <a:t>orang</a:t>
          </a:r>
          <a:r>
            <a:rPr lang="en-US" sz="3200" b="0" i="0" baseline="0" dirty="0" smtClean="0">
              <a:solidFill>
                <a:srgbClr val="003300"/>
              </a:solidFill>
            </a:rPr>
            <a:t> </a:t>
          </a:r>
          <a:r>
            <a:rPr lang="en-US" sz="3200" b="0" i="0" baseline="0" dirty="0" err="1" smtClean="0">
              <a:solidFill>
                <a:srgbClr val="003300"/>
              </a:solidFill>
            </a:rPr>
            <a:t>Melayu</a:t>
          </a:r>
          <a:r>
            <a:rPr lang="en-US" sz="3200" b="0" i="0" baseline="0" dirty="0" smtClean="0">
              <a:solidFill>
                <a:srgbClr val="003300"/>
              </a:solidFill>
            </a:rPr>
            <a:t> </a:t>
          </a:r>
          <a:r>
            <a:rPr lang="en-US" sz="3200" b="0" i="0" baseline="0" dirty="0" err="1" smtClean="0">
              <a:solidFill>
                <a:srgbClr val="003300"/>
              </a:solidFill>
            </a:rPr>
            <a:t>atas</a:t>
          </a:r>
          <a:r>
            <a:rPr lang="en-US" sz="3200" b="0" i="0" baseline="0" dirty="0" smtClean="0">
              <a:solidFill>
                <a:srgbClr val="003300"/>
              </a:solidFill>
            </a:rPr>
            <a:t> </a:t>
          </a:r>
          <a:r>
            <a:rPr lang="en-US" sz="3200" b="0" i="0" baseline="0" dirty="0" err="1" smtClean="0">
              <a:solidFill>
                <a:srgbClr val="003300"/>
              </a:solidFill>
            </a:rPr>
            <a:t>pengorbanan</a:t>
          </a:r>
          <a:r>
            <a:rPr lang="en-US" sz="3200" b="0" i="0" baseline="0" dirty="0" smtClean="0">
              <a:solidFill>
                <a:srgbClr val="003300"/>
              </a:solidFill>
            </a:rPr>
            <a:t> </a:t>
          </a:r>
          <a:r>
            <a:rPr lang="en-US" sz="3200" b="0" i="0" baseline="0" dirty="0" err="1" smtClean="0">
              <a:solidFill>
                <a:srgbClr val="003300"/>
              </a:solidFill>
            </a:rPr>
            <a:t>ini</a:t>
          </a:r>
          <a:r>
            <a:rPr lang="en-US" sz="3200" b="0" i="0" baseline="0" dirty="0" smtClean="0">
              <a:solidFill>
                <a:srgbClr val="003300"/>
              </a:solidFill>
            </a:rPr>
            <a:t>. </a:t>
          </a:r>
          <a:endParaRPr lang="en-US" sz="3200" b="0" i="0" baseline="0" dirty="0">
            <a:solidFill>
              <a:srgbClr val="003300"/>
            </a:solidFill>
          </a:endParaRPr>
        </a:p>
      </dgm:t>
    </dgm:pt>
    <dgm:pt modelId="{888E198C-82BD-4459-B211-ADCFFA9924AF}" type="parTrans" cxnId="{88529600-185D-4033-A73A-758B46C0C062}">
      <dgm:prSet/>
      <dgm:spPr/>
      <dgm:t>
        <a:bodyPr/>
        <a:lstStyle/>
        <a:p>
          <a:endParaRPr lang="en-US"/>
        </a:p>
      </dgm:t>
    </dgm:pt>
    <dgm:pt modelId="{89902598-908B-4680-A399-4F27C7BB3F0F}" type="sibTrans" cxnId="{88529600-185D-4033-A73A-758B46C0C062}">
      <dgm:prSet/>
      <dgm:spPr/>
      <dgm:t>
        <a:bodyPr/>
        <a:lstStyle/>
        <a:p>
          <a:endParaRPr lang="en-US"/>
        </a:p>
      </dgm:t>
    </dgm:pt>
    <dgm:pt modelId="{0BC10740-380E-4D5A-88A4-9EA74822D0ED}" type="pres">
      <dgm:prSet presAssocID="{8C6E834E-8C5C-4252-9C94-A64651BB433E}" presName="Name0" presStyleCnt="0">
        <dgm:presLayoutVars>
          <dgm:chMax val="3"/>
          <dgm:chPref val="1"/>
          <dgm:dir/>
          <dgm:animLvl val="lvl"/>
          <dgm:resizeHandles/>
        </dgm:presLayoutVars>
      </dgm:prSet>
      <dgm:spPr/>
    </dgm:pt>
    <dgm:pt modelId="{EC847079-C1E2-4DF9-A3AC-8201C70DDCDD}" type="pres">
      <dgm:prSet presAssocID="{8C6E834E-8C5C-4252-9C94-A64651BB433E}" presName="outerBox" presStyleCnt="0"/>
      <dgm:spPr/>
    </dgm:pt>
    <dgm:pt modelId="{6F51D95B-E240-463A-82BD-D849A4657D7F}" type="pres">
      <dgm:prSet presAssocID="{8C6E834E-8C5C-4252-9C94-A64651BB433E}" presName="outerBoxParent" presStyleLbl="node1" presStyleIdx="0" presStyleCnt="3"/>
      <dgm:spPr/>
      <dgm:t>
        <a:bodyPr/>
        <a:lstStyle/>
        <a:p>
          <a:endParaRPr lang="en-US"/>
        </a:p>
      </dgm:t>
    </dgm:pt>
    <dgm:pt modelId="{081641C9-6FFF-496E-B5E9-CF77481B1813}" type="pres">
      <dgm:prSet presAssocID="{8C6E834E-8C5C-4252-9C94-A64651BB433E}" presName="outerBoxChildren" presStyleCnt="0"/>
      <dgm:spPr/>
    </dgm:pt>
    <dgm:pt modelId="{26E9FF77-9FF6-4A22-97B4-C34ADA3587BA}" type="pres">
      <dgm:prSet presAssocID="{8C6E834E-8C5C-4252-9C94-A64651BB433E}" presName="middleBox" presStyleCnt="0"/>
      <dgm:spPr/>
    </dgm:pt>
    <dgm:pt modelId="{A66C0070-34AA-4899-97AB-3F949864C10B}" type="pres">
      <dgm:prSet presAssocID="{8C6E834E-8C5C-4252-9C94-A64651BB433E}" presName="middleBoxParent" presStyleLbl="node1" presStyleIdx="1" presStyleCnt="3"/>
      <dgm:spPr/>
    </dgm:pt>
    <dgm:pt modelId="{5E20D0D7-2143-4EA7-A902-A251E9FC5C5D}" type="pres">
      <dgm:prSet presAssocID="{8C6E834E-8C5C-4252-9C94-A64651BB433E}" presName="middleBoxChildren" presStyleCnt="0"/>
      <dgm:spPr/>
    </dgm:pt>
    <dgm:pt modelId="{5AEC3DAF-5B59-41E5-B384-DD4BD590AA27}" type="pres">
      <dgm:prSet presAssocID="{8C6E834E-8C5C-4252-9C94-A64651BB433E}" presName="centerBox" presStyleCnt="0"/>
      <dgm:spPr/>
    </dgm:pt>
    <dgm:pt modelId="{BB47E416-2274-496E-BD8E-89A054A07D5C}" type="pres">
      <dgm:prSet presAssocID="{8C6E834E-8C5C-4252-9C94-A64651BB433E}" presName="centerBoxParent" presStyleLbl="node1" presStyleIdx="2" presStyleCnt="3"/>
      <dgm:spPr/>
    </dgm:pt>
  </dgm:ptLst>
  <dgm:cxnLst>
    <dgm:cxn modelId="{66B987BF-A0D5-45F0-90AF-EEDC8BED0612}" srcId="{8C6E834E-8C5C-4252-9C94-A64651BB433E}" destId="{23255B35-9834-49D5-AC71-79E449149004}" srcOrd="1" destOrd="0" parTransId="{DF54C3DE-4F4C-47F8-A78A-DC3726DA88D3}" sibTransId="{CF53DA0A-44FE-4CF8-824E-424FACD5D6F8}"/>
    <dgm:cxn modelId="{346D9E2C-74BC-4289-9CC0-BC9E2A634683}" type="presOf" srcId="{C02CECAF-B960-4C43-A8F9-040D4E1BF0C5}" destId="{6F51D95B-E240-463A-82BD-D849A4657D7F}" srcOrd="0" destOrd="0" presId="urn:microsoft.com/office/officeart/2005/8/layout/target2"/>
    <dgm:cxn modelId="{EB8C2933-73E8-4F96-9F52-85FC8DF7D4F3}" type="presOf" srcId="{8CE39A92-0F6E-47F5-8DE5-B4A0A2506F5C}" destId="{BB47E416-2274-496E-BD8E-89A054A07D5C}" srcOrd="0" destOrd="0" presId="urn:microsoft.com/office/officeart/2005/8/layout/target2"/>
    <dgm:cxn modelId="{88529600-185D-4033-A73A-758B46C0C062}" srcId="{8C6E834E-8C5C-4252-9C94-A64651BB433E}" destId="{8CE39A92-0F6E-47F5-8DE5-B4A0A2506F5C}" srcOrd="2" destOrd="0" parTransId="{888E198C-82BD-4459-B211-ADCFFA9924AF}" sibTransId="{89902598-908B-4680-A399-4F27C7BB3F0F}"/>
    <dgm:cxn modelId="{ABBF4303-67B0-4230-A9FC-B3EF0C98A605}" type="presOf" srcId="{8C6E834E-8C5C-4252-9C94-A64651BB433E}" destId="{0BC10740-380E-4D5A-88A4-9EA74822D0ED}" srcOrd="0" destOrd="0" presId="urn:microsoft.com/office/officeart/2005/8/layout/target2"/>
    <dgm:cxn modelId="{DB99E359-ACAD-450B-9731-09B2507802DC}" srcId="{8C6E834E-8C5C-4252-9C94-A64651BB433E}" destId="{C02CECAF-B960-4C43-A8F9-040D4E1BF0C5}" srcOrd="0" destOrd="0" parTransId="{A5479816-3021-4118-81D1-5782B8C39176}" sibTransId="{A7DBC43F-BFE0-4894-A67F-06BA3807D9B6}"/>
    <dgm:cxn modelId="{C539D524-E60A-4A01-8F98-7C3027B78E77}" type="presOf" srcId="{23255B35-9834-49D5-AC71-79E449149004}" destId="{A66C0070-34AA-4899-97AB-3F949864C10B}" srcOrd="0" destOrd="0" presId="urn:microsoft.com/office/officeart/2005/8/layout/target2"/>
    <dgm:cxn modelId="{7C21346A-88BE-4DF0-9C59-92F95411A05E}" type="presParOf" srcId="{0BC10740-380E-4D5A-88A4-9EA74822D0ED}" destId="{EC847079-C1E2-4DF9-A3AC-8201C70DDCDD}" srcOrd="0" destOrd="0" presId="urn:microsoft.com/office/officeart/2005/8/layout/target2"/>
    <dgm:cxn modelId="{726CB9E0-4B6F-43A7-ABBB-CC1C2CA6DB3B}" type="presParOf" srcId="{EC847079-C1E2-4DF9-A3AC-8201C70DDCDD}" destId="{6F51D95B-E240-463A-82BD-D849A4657D7F}" srcOrd="0" destOrd="0" presId="urn:microsoft.com/office/officeart/2005/8/layout/target2"/>
    <dgm:cxn modelId="{1B879693-3F08-43DA-B58F-FDB63A907F66}" type="presParOf" srcId="{EC847079-C1E2-4DF9-A3AC-8201C70DDCDD}" destId="{081641C9-6FFF-496E-B5E9-CF77481B1813}" srcOrd="1" destOrd="0" presId="urn:microsoft.com/office/officeart/2005/8/layout/target2"/>
    <dgm:cxn modelId="{FEFF59EC-AE90-49F6-9E3D-7559125D84F9}" type="presParOf" srcId="{0BC10740-380E-4D5A-88A4-9EA74822D0ED}" destId="{26E9FF77-9FF6-4A22-97B4-C34ADA3587BA}" srcOrd="1" destOrd="0" presId="urn:microsoft.com/office/officeart/2005/8/layout/target2"/>
    <dgm:cxn modelId="{38FB3E03-2F48-46AD-A57B-F3104A606C4A}" type="presParOf" srcId="{26E9FF77-9FF6-4A22-97B4-C34ADA3587BA}" destId="{A66C0070-34AA-4899-97AB-3F949864C10B}" srcOrd="0" destOrd="0" presId="urn:microsoft.com/office/officeart/2005/8/layout/target2"/>
    <dgm:cxn modelId="{5211E744-37F3-4517-9C4A-C467849642F4}" type="presParOf" srcId="{26E9FF77-9FF6-4A22-97B4-C34ADA3587BA}" destId="{5E20D0D7-2143-4EA7-A902-A251E9FC5C5D}" srcOrd="1" destOrd="0" presId="urn:microsoft.com/office/officeart/2005/8/layout/target2"/>
    <dgm:cxn modelId="{59A6FCC5-DDDA-4BD1-B546-4EDB13ECDD81}" type="presParOf" srcId="{0BC10740-380E-4D5A-88A4-9EA74822D0ED}" destId="{5AEC3DAF-5B59-41E5-B384-DD4BD590AA27}" srcOrd="2" destOrd="0" presId="urn:microsoft.com/office/officeart/2005/8/layout/target2"/>
    <dgm:cxn modelId="{D48E47EA-E028-4228-9FB2-1A603497D122}" type="presParOf" srcId="{5AEC3DAF-5B59-41E5-B384-DD4BD590AA27}" destId="{BB47E416-2274-496E-BD8E-89A054A07D5C}" srcOrd="0" destOrd="0" presId="urn:microsoft.com/office/officeart/2005/8/layout/target2"/>
  </dgm:cxnLst>
  <dgm:bg/>
  <dgm:whole/>
</dgm:dataModel>
</file>

<file path=ppt/diagrams/data5.xml><?xml version="1.0" encoding="utf-8"?>
<dgm:dataModel xmlns:dgm="http://schemas.openxmlformats.org/drawingml/2006/diagram" xmlns:a="http://schemas.openxmlformats.org/drawingml/2006/main">
  <dgm:ptLst>
    <dgm:pt modelId="{7957726F-0BF4-4B04-9B3F-1637334295A6}" type="doc">
      <dgm:prSet loTypeId="urn:microsoft.com/office/officeart/2005/8/layout/target3" loCatId="list" qsTypeId="urn:microsoft.com/office/officeart/2005/8/quickstyle/3d9" qsCatId="3D" csTypeId="urn:microsoft.com/office/officeart/2005/8/colors/colorful5" csCatId="colorful" phldr="1"/>
      <dgm:spPr/>
      <dgm:t>
        <a:bodyPr/>
        <a:lstStyle/>
        <a:p>
          <a:endParaRPr lang="en-US"/>
        </a:p>
      </dgm:t>
    </dgm:pt>
    <dgm:pt modelId="{AAB58DB2-B15E-41DC-9552-95718B657D02}">
      <dgm:prSet custT="1"/>
      <dgm:spPr>
        <a:solidFill>
          <a:srgbClr val="FFFF00">
            <a:alpha val="90000"/>
          </a:srgbClr>
        </a:solidFill>
      </dgm:spPr>
      <dgm:t>
        <a:bodyPr/>
        <a:lstStyle/>
        <a:p>
          <a:pPr rtl="0"/>
          <a:r>
            <a:rPr lang="en-US" sz="4000" dirty="0" err="1" smtClean="0"/>
            <a:t>Seorang</a:t>
          </a:r>
          <a:r>
            <a:rPr lang="en-US" sz="4000" dirty="0" smtClean="0"/>
            <a:t> </a:t>
          </a:r>
          <a:r>
            <a:rPr lang="en-US" sz="4000" dirty="0" err="1" smtClean="0"/>
            <a:t>pemimpin</a:t>
          </a:r>
          <a:r>
            <a:rPr lang="en-US" sz="4000" dirty="0" smtClean="0"/>
            <a:t> </a:t>
          </a:r>
          <a:r>
            <a:rPr lang="en-US" sz="4000" dirty="0" err="1" smtClean="0"/>
            <a:t>bukan</a:t>
          </a:r>
          <a:r>
            <a:rPr lang="en-US" sz="4000" dirty="0" smtClean="0"/>
            <a:t> Islam </a:t>
          </a:r>
          <a:r>
            <a:rPr lang="en-US" sz="4000" dirty="0" err="1" smtClean="0"/>
            <a:t>di</a:t>
          </a:r>
          <a:r>
            <a:rPr lang="en-US" sz="4000" dirty="0" smtClean="0"/>
            <a:t> </a:t>
          </a:r>
          <a:r>
            <a:rPr lang="en-US" sz="4000" dirty="0" err="1" smtClean="0"/>
            <a:t>negara</a:t>
          </a:r>
          <a:r>
            <a:rPr lang="en-US" sz="4000" dirty="0" smtClean="0"/>
            <a:t> </a:t>
          </a:r>
          <a:r>
            <a:rPr lang="en-US" sz="4000" dirty="0" err="1" smtClean="0"/>
            <a:t>ini</a:t>
          </a:r>
          <a:r>
            <a:rPr lang="en-US" sz="4000" dirty="0" smtClean="0"/>
            <a:t> </a:t>
          </a:r>
          <a:r>
            <a:rPr lang="en-US" sz="4000" dirty="0" err="1" smtClean="0"/>
            <a:t>pernah</a:t>
          </a:r>
          <a:r>
            <a:rPr lang="en-US" sz="4000" dirty="0" smtClean="0"/>
            <a:t> </a:t>
          </a:r>
          <a:r>
            <a:rPr lang="en-US" sz="4000" dirty="0" err="1" smtClean="0"/>
            <a:t>berkata</a:t>
          </a:r>
          <a:r>
            <a:rPr lang="en-US" sz="4000" dirty="0" smtClean="0"/>
            <a:t>: </a:t>
          </a:r>
          <a:endParaRPr lang="en-US" sz="4000" dirty="0"/>
        </a:p>
      </dgm:t>
    </dgm:pt>
    <dgm:pt modelId="{D3D93673-E4DF-405A-9FB8-8C0E6601F7EC}" type="parTrans" cxnId="{637D3837-2179-4799-AAF1-FD0E01E2AE3E}">
      <dgm:prSet/>
      <dgm:spPr/>
      <dgm:t>
        <a:bodyPr/>
        <a:lstStyle/>
        <a:p>
          <a:endParaRPr lang="en-US"/>
        </a:p>
      </dgm:t>
    </dgm:pt>
    <dgm:pt modelId="{E0FB4047-4581-4B2E-985B-AC4FD0D506CA}" type="sibTrans" cxnId="{637D3837-2179-4799-AAF1-FD0E01E2AE3E}">
      <dgm:prSet/>
      <dgm:spPr/>
      <dgm:t>
        <a:bodyPr/>
        <a:lstStyle/>
        <a:p>
          <a:endParaRPr lang="en-US"/>
        </a:p>
      </dgm:t>
    </dgm:pt>
    <dgm:pt modelId="{099E9DD3-DBBC-4256-AE4E-71680D1712D3}">
      <dgm:prSet/>
      <dgm:spPr/>
      <dgm:t>
        <a:bodyPr/>
        <a:lstStyle/>
        <a:p>
          <a:pPr rtl="0"/>
          <a:r>
            <a:rPr lang="en-US" i="1" dirty="0" err="1" smtClean="0"/>
            <a:t>Seperti</a:t>
          </a:r>
          <a:r>
            <a:rPr lang="en-US" i="1" dirty="0" smtClean="0"/>
            <a:t> yang </a:t>
          </a:r>
          <a:r>
            <a:rPr lang="en-US" i="1" dirty="0" err="1" smtClean="0"/>
            <a:t>saya</a:t>
          </a:r>
          <a:r>
            <a:rPr lang="en-US" i="1" dirty="0" smtClean="0"/>
            <a:t> </a:t>
          </a:r>
          <a:r>
            <a:rPr lang="en-US" i="1" dirty="0" err="1" smtClean="0"/>
            <a:t>nyatakan</a:t>
          </a:r>
          <a:r>
            <a:rPr lang="en-US" i="1" dirty="0" smtClean="0"/>
            <a:t>, </a:t>
          </a:r>
          <a:r>
            <a:rPr lang="en-US" i="1" dirty="0" err="1" smtClean="0"/>
            <a:t>saya</a:t>
          </a:r>
          <a:r>
            <a:rPr lang="en-US" i="1" dirty="0" smtClean="0"/>
            <a:t> </a:t>
          </a:r>
          <a:r>
            <a:rPr lang="en-US" i="1" dirty="0" err="1" smtClean="0"/>
            <a:t>amat</a:t>
          </a:r>
          <a:r>
            <a:rPr lang="en-US" i="1" dirty="0" smtClean="0"/>
            <a:t> </a:t>
          </a:r>
          <a:r>
            <a:rPr lang="en-US" i="1" dirty="0" err="1" smtClean="0"/>
            <a:t>bernasib</a:t>
          </a:r>
          <a:r>
            <a:rPr lang="en-US" i="1" dirty="0" smtClean="0"/>
            <a:t> </a:t>
          </a:r>
          <a:r>
            <a:rPr lang="en-US" i="1" dirty="0" err="1" smtClean="0"/>
            <a:t>baik</a:t>
          </a:r>
          <a:r>
            <a:rPr lang="en-US" i="1" dirty="0" smtClean="0"/>
            <a:t> </a:t>
          </a:r>
          <a:r>
            <a:rPr lang="en-US" i="1" dirty="0" err="1" smtClean="0"/>
            <a:t>kerana</a:t>
          </a:r>
          <a:r>
            <a:rPr lang="en-US" i="1" dirty="0" smtClean="0"/>
            <a:t> </a:t>
          </a:r>
          <a:r>
            <a:rPr lang="en-US" i="1" dirty="0" err="1" smtClean="0"/>
            <a:t>dilahirkan</a:t>
          </a:r>
          <a:r>
            <a:rPr lang="en-US" i="1" dirty="0" smtClean="0"/>
            <a:t> </a:t>
          </a:r>
          <a:r>
            <a:rPr lang="en-US" i="1" dirty="0" err="1" smtClean="0"/>
            <a:t>di</a:t>
          </a:r>
          <a:r>
            <a:rPr lang="en-US" i="1" dirty="0" smtClean="0"/>
            <a:t> </a:t>
          </a:r>
          <a:r>
            <a:rPr lang="en-US" i="1" dirty="0" err="1" smtClean="0"/>
            <a:t>negara</a:t>
          </a:r>
          <a:r>
            <a:rPr lang="en-US" i="1" dirty="0" smtClean="0"/>
            <a:t> </a:t>
          </a:r>
          <a:r>
            <a:rPr lang="en-US" i="1" dirty="0" err="1" smtClean="0"/>
            <a:t>ini</a:t>
          </a:r>
          <a:r>
            <a:rPr lang="en-US" i="1" dirty="0" smtClean="0"/>
            <a:t>. Di </a:t>
          </a:r>
          <a:r>
            <a:rPr lang="en-US" i="1" dirty="0" err="1" smtClean="0"/>
            <a:t>manakah</a:t>
          </a:r>
          <a:r>
            <a:rPr lang="en-US" i="1" dirty="0" smtClean="0"/>
            <a:t> </a:t>
          </a:r>
          <a:r>
            <a:rPr lang="en-US" i="1" dirty="0" err="1" smtClean="0"/>
            <a:t>anda</a:t>
          </a:r>
          <a:r>
            <a:rPr lang="en-US" i="1" dirty="0" smtClean="0"/>
            <a:t> </a:t>
          </a:r>
          <a:r>
            <a:rPr lang="en-US" i="1" dirty="0" err="1" smtClean="0"/>
            <a:t>boleh</a:t>
          </a:r>
          <a:r>
            <a:rPr lang="en-US" i="1" dirty="0" smtClean="0"/>
            <a:t> </a:t>
          </a:r>
          <a:r>
            <a:rPr lang="en-US" i="1" dirty="0" err="1" smtClean="0"/>
            <a:t>berjumpa</a:t>
          </a:r>
          <a:r>
            <a:rPr lang="en-US" i="1" dirty="0" smtClean="0"/>
            <a:t> </a:t>
          </a:r>
          <a:r>
            <a:rPr lang="en-US" i="1" dirty="0" err="1" smtClean="0"/>
            <a:t>bangsa</a:t>
          </a:r>
          <a:r>
            <a:rPr lang="en-US" i="1" dirty="0" smtClean="0"/>
            <a:t> yang </a:t>
          </a:r>
          <a:r>
            <a:rPr lang="en-US" i="1" dirty="0" err="1" smtClean="0"/>
            <a:t>lebih</a:t>
          </a:r>
          <a:r>
            <a:rPr lang="en-US" i="1" dirty="0" smtClean="0"/>
            <a:t> </a:t>
          </a:r>
          <a:r>
            <a:rPr lang="en-US" i="1" dirty="0" err="1" smtClean="0"/>
            <a:t>prihatin</a:t>
          </a:r>
          <a:r>
            <a:rPr lang="en-US" i="1" dirty="0" smtClean="0"/>
            <a:t>, </a:t>
          </a:r>
          <a:r>
            <a:rPr lang="en-US" i="1" dirty="0" err="1" smtClean="0"/>
            <a:t>bersopan</a:t>
          </a:r>
          <a:r>
            <a:rPr lang="en-US" i="1" dirty="0" smtClean="0"/>
            <a:t> </a:t>
          </a:r>
          <a:r>
            <a:rPr lang="en-US" i="1" dirty="0" err="1" smtClean="0"/>
            <a:t>santun</a:t>
          </a:r>
          <a:r>
            <a:rPr lang="en-US" i="1" dirty="0" smtClean="0"/>
            <a:t> </a:t>
          </a:r>
          <a:r>
            <a:rPr lang="en-US" i="1" dirty="0" err="1" smtClean="0"/>
            <a:t>dan</a:t>
          </a:r>
          <a:r>
            <a:rPr lang="en-US" i="1" dirty="0" smtClean="0"/>
            <a:t> </a:t>
          </a:r>
          <a:r>
            <a:rPr lang="en-US" i="1" dirty="0" err="1" smtClean="0"/>
            <a:t>tertib</a:t>
          </a:r>
          <a:r>
            <a:rPr lang="en-US" i="1" dirty="0" smtClean="0"/>
            <a:t> </a:t>
          </a:r>
          <a:r>
            <a:rPr lang="en-US" i="1" dirty="0" err="1" smtClean="0"/>
            <a:t>selain</a:t>
          </a:r>
          <a:r>
            <a:rPr lang="en-US" i="1" dirty="0" smtClean="0"/>
            <a:t> </a:t>
          </a:r>
          <a:r>
            <a:rPr lang="en-US" i="1" dirty="0" err="1" smtClean="0"/>
            <a:t>dari</a:t>
          </a:r>
          <a:r>
            <a:rPr lang="en-US" i="1" dirty="0" smtClean="0"/>
            <a:t> </a:t>
          </a:r>
          <a:r>
            <a:rPr lang="en-US" i="1" dirty="0" err="1" smtClean="0"/>
            <a:t>bangsa</a:t>
          </a:r>
          <a:r>
            <a:rPr lang="en-US" i="1" dirty="0" smtClean="0"/>
            <a:t> </a:t>
          </a:r>
          <a:r>
            <a:rPr lang="en-US" i="1" dirty="0" err="1" smtClean="0"/>
            <a:t>Melayu</a:t>
          </a:r>
          <a:r>
            <a:rPr lang="en-US" i="1" dirty="0" smtClean="0"/>
            <a:t>?. Di </a:t>
          </a:r>
          <a:r>
            <a:rPr lang="en-US" i="1" dirty="0" err="1" smtClean="0"/>
            <a:t>manakah</a:t>
          </a:r>
          <a:r>
            <a:rPr lang="en-US" i="1" dirty="0" smtClean="0"/>
            <a:t> </a:t>
          </a:r>
          <a:r>
            <a:rPr lang="en-US" i="1" dirty="0" err="1" smtClean="0"/>
            <a:t>anda</a:t>
          </a:r>
          <a:r>
            <a:rPr lang="en-US" i="1" dirty="0" smtClean="0"/>
            <a:t> </a:t>
          </a:r>
          <a:r>
            <a:rPr lang="en-US" i="1" dirty="0" err="1" smtClean="0"/>
            <a:t>boleh</a:t>
          </a:r>
          <a:r>
            <a:rPr lang="en-US" i="1" dirty="0" smtClean="0"/>
            <a:t> </a:t>
          </a:r>
          <a:r>
            <a:rPr lang="en-US" i="1" dirty="0" err="1" smtClean="0"/>
            <a:t>mendapat</a:t>
          </a:r>
          <a:r>
            <a:rPr lang="en-US" i="1" dirty="0" smtClean="0"/>
            <a:t> </a:t>
          </a:r>
          <a:r>
            <a:rPr lang="en-US" i="1" dirty="0" err="1" smtClean="0"/>
            <a:t>layanan</a:t>
          </a:r>
          <a:r>
            <a:rPr lang="en-US" i="1" dirty="0" smtClean="0"/>
            <a:t> </a:t>
          </a:r>
          <a:r>
            <a:rPr lang="en-US" i="1" dirty="0" err="1" smtClean="0"/>
            <a:t>politik</a:t>
          </a:r>
          <a:r>
            <a:rPr lang="en-US" i="1" dirty="0" smtClean="0"/>
            <a:t> yang </a:t>
          </a:r>
          <a:r>
            <a:rPr lang="en-US" i="1" dirty="0" err="1" smtClean="0"/>
            <a:t>amat</a:t>
          </a:r>
          <a:r>
            <a:rPr lang="en-US" i="1" dirty="0" smtClean="0"/>
            <a:t> </a:t>
          </a:r>
          <a:r>
            <a:rPr lang="en-US" i="1" dirty="0" err="1" smtClean="0"/>
            <a:t>baik</a:t>
          </a:r>
          <a:r>
            <a:rPr lang="en-US" i="1" dirty="0" smtClean="0"/>
            <a:t> </a:t>
          </a:r>
          <a:r>
            <a:rPr lang="en-US" i="1" dirty="0" err="1" smtClean="0"/>
            <a:t>untuk</a:t>
          </a:r>
          <a:r>
            <a:rPr lang="en-US" i="1" dirty="0" smtClean="0"/>
            <a:t> </a:t>
          </a:r>
          <a:r>
            <a:rPr lang="en-US" i="1" dirty="0" err="1" smtClean="0"/>
            <a:t>kaum</a:t>
          </a:r>
          <a:r>
            <a:rPr lang="en-US" i="1" dirty="0" smtClean="0"/>
            <a:t> </a:t>
          </a:r>
          <a:r>
            <a:rPr lang="en-US" i="1" dirty="0" err="1" smtClean="0"/>
            <a:t>pendatang</a:t>
          </a:r>
          <a:r>
            <a:rPr lang="en-US" i="1" dirty="0" smtClean="0"/>
            <a:t>. Di </a:t>
          </a:r>
          <a:r>
            <a:rPr lang="en-US" i="1" dirty="0" err="1" smtClean="0"/>
            <a:t>manakah</a:t>
          </a:r>
          <a:r>
            <a:rPr lang="en-US" i="1" dirty="0" smtClean="0"/>
            <a:t> </a:t>
          </a:r>
          <a:r>
            <a:rPr lang="en-US" i="1" dirty="0" err="1" smtClean="0"/>
            <a:t>dalam</a:t>
          </a:r>
          <a:r>
            <a:rPr lang="en-US" i="1" dirty="0" smtClean="0"/>
            <a:t> </a:t>
          </a:r>
          <a:r>
            <a:rPr lang="en-US" i="1" dirty="0" err="1" smtClean="0"/>
            <a:t>sejarah</a:t>
          </a:r>
          <a:r>
            <a:rPr lang="en-US" i="1" dirty="0" smtClean="0"/>
            <a:t> </a:t>
          </a:r>
          <a:r>
            <a:rPr lang="en-US" i="1" dirty="0" err="1" smtClean="0"/>
            <a:t>dunia</a:t>
          </a:r>
          <a:r>
            <a:rPr lang="en-US" i="1" dirty="0" smtClean="0"/>
            <a:t>? </a:t>
          </a:r>
          <a:r>
            <a:rPr lang="en-US" i="1" dirty="0" err="1" smtClean="0"/>
            <a:t>Saya</a:t>
          </a:r>
          <a:r>
            <a:rPr lang="en-US" i="1" dirty="0" smtClean="0"/>
            <a:t> </a:t>
          </a:r>
          <a:r>
            <a:rPr lang="en-US" i="1" dirty="0" err="1" smtClean="0"/>
            <a:t>bertanya</a:t>
          </a:r>
          <a:r>
            <a:rPr lang="en-US" i="1" dirty="0" smtClean="0"/>
            <a:t> </a:t>
          </a:r>
          <a:r>
            <a:rPr lang="en-US" i="1" dirty="0" err="1" smtClean="0"/>
            <a:t>kepada</a:t>
          </a:r>
          <a:r>
            <a:rPr lang="en-US" i="1" dirty="0" smtClean="0"/>
            <a:t> </a:t>
          </a:r>
          <a:r>
            <a:rPr lang="en-US" i="1" dirty="0" err="1" smtClean="0"/>
            <a:t>anda</a:t>
          </a:r>
          <a:r>
            <a:rPr lang="en-US" i="1" dirty="0" smtClean="0"/>
            <a:t>. </a:t>
          </a:r>
          <a:r>
            <a:rPr lang="en-US" i="1" dirty="0" err="1" smtClean="0"/>
            <a:t>Ini</a:t>
          </a:r>
          <a:r>
            <a:rPr lang="en-US" i="1" dirty="0" smtClean="0"/>
            <a:t> </a:t>
          </a:r>
          <a:r>
            <a:rPr lang="en-US" i="1" dirty="0" err="1" smtClean="0"/>
            <a:t>adalah</a:t>
          </a:r>
          <a:r>
            <a:rPr lang="en-US" i="1" dirty="0" smtClean="0"/>
            <a:t> </a:t>
          </a:r>
          <a:r>
            <a:rPr lang="en-US" i="1" dirty="0" err="1" smtClean="0"/>
            <a:t>fakta</a:t>
          </a:r>
          <a:r>
            <a:rPr lang="en-US" i="1" dirty="0" smtClean="0"/>
            <a:t>. </a:t>
          </a:r>
          <a:r>
            <a:rPr lang="en-US" i="1" dirty="0" err="1" smtClean="0"/>
            <a:t>Siapakah</a:t>
          </a:r>
          <a:r>
            <a:rPr lang="en-US" i="1" dirty="0" smtClean="0"/>
            <a:t> </a:t>
          </a:r>
          <a:r>
            <a:rPr lang="en-US" i="1" dirty="0" err="1" smtClean="0"/>
            <a:t>anda</a:t>
          </a:r>
          <a:r>
            <a:rPr lang="en-US" i="1" dirty="0" smtClean="0"/>
            <a:t> </a:t>
          </a:r>
          <a:r>
            <a:rPr lang="en-US" i="1" dirty="0" err="1" smtClean="0"/>
            <a:t>untuk</a:t>
          </a:r>
          <a:r>
            <a:rPr lang="en-US" i="1" dirty="0" smtClean="0"/>
            <a:t> </a:t>
          </a:r>
          <a:r>
            <a:rPr lang="en-US" i="1" dirty="0" err="1" smtClean="0"/>
            <a:t>menjaga</a:t>
          </a:r>
          <a:r>
            <a:rPr lang="en-US" i="1" dirty="0" smtClean="0"/>
            <a:t> </a:t>
          </a:r>
          <a:r>
            <a:rPr lang="en-US" i="1" dirty="0" err="1" smtClean="0"/>
            <a:t>keselamatan</a:t>
          </a:r>
          <a:r>
            <a:rPr lang="en-US" i="1" dirty="0" smtClean="0"/>
            <a:t> </a:t>
          </a:r>
          <a:r>
            <a:rPr lang="en-US" i="1" dirty="0" err="1" smtClean="0"/>
            <a:t>kami</a:t>
          </a:r>
          <a:r>
            <a:rPr lang="en-US" i="1" dirty="0" smtClean="0"/>
            <a:t>? </a:t>
          </a:r>
          <a:r>
            <a:rPr lang="en-US" i="1" dirty="0" err="1" smtClean="0"/>
            <a:t>Saya</a:t>
          </a:r>
          <a:r>
            <a:rPr lang="en-US" i="1" dirty="0" smtClean="0"/>
            <a:t> </a:t>
          </a:r>
          <a:r>
            <a:rPr lang="en-US" i="1" dirty="0" err="1" smtClean="0"/>
            <a:t>adalah</a:t>
          </a:r>
          <a:r>
            <a:rPr lang="en-US" i="1" dirty="0" smtClean="0"/>
            <a:t> </a:t>
          </a:r>
          <a:r>
            <a:rPr lang="en-US" i="1" dirty="0" err="1" smtClean="0"/>
            <a:t>kalangan</a:t>
          </a:r>
          <a:r>
            <a:rPr lang="en-US" i="1" dirty="0" smtClean="0"/>
            <a:t> 10 </a:t>
          </a:r>
          <a:r>
            <a:rPr lang="en-US" i="1" dirty="0" err="1" smtClean="0"/>
            <a:t>peratus</a:t>
          </a:r>
          <a:r>
            <a:rPr lang="en-US" i="1" dirty="0" smtClean="0"/>
            <a:t> </a:t>
          </a:r>
          <a:r>
            <a:rPr lang="en-US" i="1" dirty="0" err="1" smtClean="0"/>
            <a:t>kaum</a:t>
          </a:r>
          <a:r>
            <a:rPr lang="en-US" i="1" dirty="0" smtClean="0"/>
            <a:t> </a:t>
          </a:r>
          <a:r>
            <a:rPr lang="en-US" i="1" dirty="0" err="1" smtClean="0"/>
            <a:t>minoriti</a:t>
          </a:r>
          <a:r>
            <a:rPr lang="en-US" i="1" dirty="0" smtClean="0"/>
            <a:t> </a:t>
          </a:r>
          <a:r>
            <a:rPr lang="en-US" i="1" dirty="0" err="1" smtClean="0"/>
            <a:t>disini</a:t>
          </a:r>
          <a:r>
            <a:rPr lang="en-US" i="1" dirty="0" smtClean="0"/>
            <a:t>. </a:t>
          </a:r>
          <a:r>
            <a:rPr lang="en-US" i="1" dirty="0" err="1" smtClean="0"/>
            <a:t>Tetapi</a:t>
          </a:r>
          <a:r>
            <a:rPr lang="en-US" i="1" dirty="0" smtClean="0"/>
            <a:t> </a:t>
          </a:r>
          <a:r>
            <a:rPr lang="en-US" i="1" dirty="0" err="1" smtClean="0"/>
            <a:t>saya</a:t>
          </a:r>
          <a:r>
            <a:rPr lang="en-US" i="1" dirty="0" smtClean="0"/>
            <a:t> </a:t>
          </a:r>
          <a:r>
            <a:rPr lang="en-US" i="1" dirty="0" err="1" smtClean="0"/>
            <a:t>amat</a:t>
          </a:r>
          <a:r>
            <a:rPr lang="en-US" i="1" dirty="0" smtClean="0"/>
            <a:t> </a:t>
          </a:r>
          <a:r>
            <a:rPr lang="en-US" i="1" dirty="0" err="1" smtClean="0"/>
            <a:t>gembira</a:t>
          </a:r>
          <a:r>
            <a:rPr lang="en-US" i="1" dirty="0" smtClean="0"/>
            <a:t> </a:t>
          </a:r>
          <a:r>
            <a:rPr lang="en-US" i="1" dirty="0" err="1" smtClean="0"/>
            <a:t>di</a:t>
          </a:r>
          <a:r>
            <a:rPr lang="en-US" i="1" dirty="0" smtClean="0"/>
            <a:t> </a:t>
          </a:r>
          <a:r>
            <a:rPr lang="en-US" i="1" dirty="0" err="1" smtClean="0"/>
            <a:t>sini</a:t>
          </a:r>
          <a:r>
            <a:rPr lang="en-US" i="1" dirty="0" smtClean="0"/>
            <a:t>.</a:t>
          </a:r>
          <a:r>
            <a:rPr lang="en-US" dirty="0" smtClean="0"/>
            <a:t> </a:t>
          </a:r>
          <a:endParaRPr lang="en-US" dirty="0"/>
        </a:p>
      </dgm:t>
    </dgm:pt>
    <dgm:pt modelId="{F1596453-598B-4D10-BB9F-CDAE8CB16726}" type="parTrans" cxnId="{2E5978B8-7845-425B-91D8-AF0422EE0571}">
      <dgm:prSet/>
      <dgm:spPr/>
      <dgm:t>
        <a:bodyPr/>
        <a:lstStyle/>
        <a:p>
          <a:endParaRPr lang="en-US"/>
        </a:p>
      </dgm:t>
    </dgm:pt>
    <dgm:pt modelId="{2F7D45E8-47EA-4DA3-9EE8-DCEC9DCA7C30}" type="sibTrans" cxnId="{2E5978B8-7845-425B-91D8-AF0422EE0571}">
      <dgm:prSet/>
      <dgm:spPr/>
      <dgm:t>
        <a:bodyPr/>
        <a:lstStyle/>
        <a:p>
          <a:endParaRPr lang="en-US"/>
        </a:p>
      </dgm:t>
    </dgm:pt>
    <dgm:pt modelId="{C65C01BA-705A-40FB-AABC-57F246E8F01E}" type="pres">
      <dgm:prSet presAssocID="{7957726F-0BF4-4B04-9B3F-1637334295A6}" presName="Name0" presStyleCnt="0">
        <dgm:presLayoutVars>
          <dgm:chMax val="7"/>
          <dgm:dir/>
          <dgm:animLvl val="lvl"/>
          <dgm:resizeHandles val="exact"/>
        </dgm:presLayoutVars>
      </dgm:prSet>
      <dgm:spPr/>
    </dgm:pt>
    <dgm:pt modelId="{1D2CA154-CFEF-46DA-9258-CF74E2CA8F0C}" type="pres">
      <dgm:prSet presAssocID="{AAB58DB2-B15E-41DC-9552-95718B657D02}" presName="circle1" presStyleLbl="node1" presStyleIdx="0" presStyleCnt="2"/>
      <dgm:spPr/>
    </dgm:pt>
    <dgm:pt modelId="{CF2E0273-6402-410D-BF11-AAA68C504754}" type="pres">
      <dgm:prSet presAssocID="{AAB58DB2-B15E-41DC-9552-95718B657D02}" presName="space" presStyleCnt="0"/>
      <dgm:spPr/>
    </dgm:pt>
    <dgm:pt modelId="{EED8DF38-0F2D-4B07-9E45-B9A3FF2489A6}" type="pres">
      <dgm:prSet presAssocID="{AAB58DB2-B15E-41DC-9552-95718B657D02}" presName="rect1" presStyleLbl="alignAcc1" presStyleIdx="0" presStyleCnt="2"/>
      <dgm:spPr/>
    </dgm:pt>
    <dgm:pt modelId="{36126D33-F5F0-4657-8A7A-18B228700C4B}" type="pres">
      <dgm:prSet presAssocID="{099E9DD3-DBBC-4256-AE4E-71680D1712D3}" presName="vertSpace2" presStyleLbl="node1" presStyleIdx="0" presStyleCnt="2"/>
      <dgm:spPr/>
    </dgm:pt>
    <dgm:pt modelId="{5F71742C-BC2E-417C-A78F-A5A7F694A662}" type="pres">
      <dgm:prSet presAssocID="{099E9DD3-DBBC-4256-AE4E-71680D1712D3}" presName="circle2" presStyleLbl="node1" presStyleIdx="1" presStyleCnt="2"/>
      <dgm:spPr/>
    </dgm:pt>
    <dgm:pt modelId="{50EBF219-52FE-479F-8DEF-89B03DA9FDB6}" type="pres">
      <dgm:prSet presAssocID="{099E9DD3-DBBC-4256-AE4E-71680D1712D3}" presName="rect2" presStyleLbl="alignAcc1" presStyleIdx="1" presStyleCnt="2"/>
      <dgm:spPr/>
    </dgm:pt>
    <dgm:pt modelId="{1BBD2E5E-AB94-4A07-8324-57365060CA78}" type="pres">
      <dgm:prSet presAssocID="{AAB58DB2-B15E-41DC-9552-95718B657D02}" presName="rect1ParTxNoCh" presStyleLbl="alignAcc1" presStyleIdx="1" presStyleCnt="2">
        <dgm:presLayoutVars>
          <dgm:chMax val="1"/>
          <dgm:bulletEnabled val="1"/>
        </dgm:presLayoutVars>
      </dgm:prSet>
      <dgm:spPr/>
    </dgm:pt>
    <dgm:pt modelId="{5B2E0D9C-F151-462C-A7A7-6F9AD2FFE70E}" type="pres">
      <dgm:prSet presAssocID="{099E9DD3-DBBC-4256-AE4E-71680D1712D3}" presName="rect2ParTxNoCh" presStyleLbl="alignAcc1" presStyleIdx="1" presStyleCnt="2">
        <dgm:presLayoutVars>
          <dgm:chMax val="1"/>
          <dgm:bulletEnabled val="1"/>
        </dgm:presLayoutVars>
      </dgm:prSet>
      <dgm:spPr/>
    </dgm:pt>
  </dgm:ptLst>
  <dgm:cxnLst>
    <dgm:cxn modelId="{5268EDA5-C671-4290-A4C8-16A999615E82}" type="presOf" srcId="{AAB58DB2-B15E-41DC-9552-95718B657D02}" destId="{EED8DF38-0F2D-4B07-9E45-B9A3FF2489A6}" srcOrd="0" destOrd="0" presId="urn:microsoft.com/office/officeart/2005/8/layout/target3"/>
    <dgm:cxn modelId="{54A4FD0B-72FB-470D-B486-56248208C361}" type="presOf" srcId="{099E9DD3-DBBC-4256-AE4E-71680D1712D3}" destId="{5B2E0D9C-F151-462C-A7A7-6F9AD2FFE70E}" srcOrd="1" destOrd="0" presId="urn:microsoft.com/office/officeart/2005/8/layout/target3"/>
    <dgm:cxn modelId="{458F83A9-3005-47A2-939C-CF272B56B16B}" type="presOf" srcId="{099E9DD3-DBBC-4256-AE4E-71680D1712D3}" destId="{50EBF219-52FE-479F-8DEF-89B03DA9FDB6}" srcOrd="0" destOrd="0" presId="urn:microsoft.com/office/officeart/2005/8/layout/target3"/>
    <dgm:cxn modelId="{2E5978B8-7845-425B-91D8-AF0422EE0571}" srcId="{7957726F-0BF4-4B04-9B3F-1637334295A6}" destId="{099E9DD3-DBBC-4256-AE4E-71680D1712D3}" srcOrd="1" destOrd="0" parTransId="{F1596453-598B-4D10-BB9F-CDAE8CB16726}" sibTransId="{2F7D45E8-47EA-4DA3-9EE8-DCEC9DCA7C30}"/>
    <dgm:cxn modelId="{FC7F9B45-EA0B-4F23-8660-8C68A71AD49D}" type="presOf" srcId="{7957726F-0BF4-4B04-9B3F-1637334295A6}" destId="{C65C01BA-705A-40FB-AABC-57F246E8F01E}" srcOrd="0" destOrd="0" presId="urn:microsoft.com/office/officeart/2005/8/layout/target3"/>
    <dgm:cxn modelId="{637D3837-2179-4799-AAF1-FD0E01E2AE3E}" srcId="{7957726F-0BF4-4B04-9B3F-1637334295A6}" destId="{AAB58DB2-B15E-41DC-9552-95718B657D02}" srcOrd="0" destOrd="0" parTransId="{D3D93673-E4DF-405A-9FB8-8C0E6601F7EC}" sibTransId="{E0FB4047-4581-4B2E-985B-AC4FD0D506CA}"/>
    <dgm:cxn modelId="{15EB0A2E-0701-4E49-985C-289ED8399529}" type="presOf" srcId="{AAB58DB2-B15E-41DC-9552-95718B657D02}" destId="{1BBD2E5E-AB94-4A07-8324-57365060CA78}" srcOrd="1" destOrd="0" presId="urn:microsoft.com/office/officeart/2005/8/layout/target3"/>
    <dgm:cxn modelId="{FB4BBD85-3884-436A-BE35-20AB22CF932A}" type="presParOf" srcId="{C65C01BA-705A-40FB-AABC-57F246E8F01E}" destId="{1D2CA154-CFEF-46DA-9258-CF74E2CA8F0C}" srcOrd="0" destOrd="0" presId="urn:microsoft.com/office/officeart/2005/8/layout/target3"/>
    <dgm:cxn modelId="{9935B2BE-265B-4404-9470-60C85C077F73}" type="presParOf" srcId="{C65C01BA-705A-40FB-AABC-57F246E8F01E}" destId="{CF2E0273-6402-410D-BF11-AAA68C504754}" srcOrd="1" destOrd="0" presId="urn:microsoft.com/office/officeart/2005/8/layout/target3"/>
    <dgm:cxn modelId="{0F02A4B2-3109-498D-AEBD-83509139A4D3}" type="presParOf" srcId="{C65C01BA-705A-40FB-AABC-57F246E8F01E}" destId="{EED8DF38-0F2D-4B07-9E45-B9A3FF2489A6}" srcOrd="2" destOrd="0" presId="urn:microsoft.com/office/officeart/2005/8/layout/target3"/>
    <dgm:cxn modelId="{D54CD13E-CBE7-4182-9BAB-FEA94DAC2D06}" type="presParOf" srcId="{C65C01BA-705A-40FB-AABC-57F246E8F01E}" destId="{36126D33-F5F0-4657-8A7A-18B228700C4B}" srcOrd="3" destOrd="0" presId="urn:microsoft.com/office/officeart/2005/8/layout/target3"/>
    <dgm:cxn modelId="{121E42FD-0FAC-4A0B-974B-B9CDE5FC209A}" type="presParOf" srcId="{C65C01BA-705A-40FB-AABC-57F246E8F01E}" destId="{5F71742C-BC2E-417C-A78F-A5A7F694A662}" srcOrd="4" destOrd="0" presId="urn:microsoft.com/office/officeart/2005/8/layout/target3"/>
    <dgm:cxn modelId="{7E633110-C3A7-4E45-B867-1E0229E97FF8}" type="presParOf" srcId="{C65C01BA-705A-40FB-AABC-57F246E8F01E}" destId="{50EBF219-52FE-479F-8DEF-89B03DA9FDB6}" srcOrd="5" destOrd="0" presId="urn:microsoft.com/office/officeart/2005/8/layout/target3"/>
    <dgm:cxn modelId="{ECCBBEFD-1D94-4F8D-AE2A-51A8990A0AB8}" type="presParOf" srcId="{C65C01BA-705A-40FB-AABC-57F246E8F01E}" destId="{1BBD2E5E-AB94-4A07-8324-57365060CA78}" srcOrd="6" destOrd="0" presId="urn:microsoft.com/office/officeart/2005/8/layout/target3"/>
    <dgm:cxn modelId="{B5A1C119-26AB-4EC0-8AFE-38A2FC03B080}" type="presParOf" srcId="{C65C01BA-705A-40FB-AABC-57F246E8F01E}" destId="{5B2E0D9C-F151-462C-A7A7-6F9AD2FFE70E}" srcOrd="7" destOrd="0" presId="urn:microsoft.com/office/officeart/2005/8/layout/target3"/>
  </dgm:cxnLst>
  <dgm:bg/>
  <dgm:whole/>
</dgm:dataModel>
</file>

<file path=ppt/diagrams/data6.xml><?xml version="1.0" encoding="utf-8"?>
<dgm:dataModel xmlns:dgm="http://schemas.openxmlformats.org/drawingml/2006/diagram" xmlns:a="http://schemas.openxmlformats.org/drawingml/2006/main">
  <dgm:ptLst>
    <dgm:pt modelId="{A7BCC2A0-4493-45D1-90A6-86DB01349FCF}" type="doc">
      <dgm:prSet loTypeId="urn:microsoft.com/office/officeart/2005/8/layout/vProcess5" loCatId="process" qsTypeId="urn:microsoft.com/office/officeart/2005/8/quickstyle/3d7" qsCatId="3D" csTypeId="urn:microsoft.com/office/officeart/2005/8/colors/colorful3" csCatId="colorful"/>
      <dgm:spPr/>
      <dgm:t>
        <a:bodyPr/>
        <a:lstStyle/>
        <a:p>
          <a:endParaRPr lang="en-US"/>
        </a:p>
      </dgm:t>
    </dgm:pt>
    <dgm:pt modelId="{CBC99098-A6B0-4527-9D52-7F66F0F4CADF}">
      <dgm:prSet/>
      <dgm:spPr/>
      <dgm:t>
        <a:bodyPr/>
        <a:lstStyle/>
        <a:p>
          <a:pPr algn="ctr" rtl="0"/>
          <a:r>
            <a:rPr lang="en-US" b="0" i="0" baseline="0" dirty="0" err="1" smtClean="0"/>
            <a:t>Namun</a:t>
          </a:r>
          <a:r>
            <a:rPr lang="en-US" b="0" i="0" baseline="0" dirty="0" smtClean="0"/>
            <a:t>, </a:t>
          </a:r>
          <a:r>
            <a:rPr lang="en-US" b="0" i="0" baseline="0" dirty="0" err="1" smtClean="0"/>
            <a:t>pada</a:t>
          </a:r>
          <a:r>
            <a:rPr lang="en-US" b="0" i="0" baseline="0" dirty="0" smtClean="0"/>
            <a:t> </a:t>
          </a:r>
          <a:r>
            <a:rPr lang="en-US" b="0" i="0" baseline="0" dirty="0" err="1" smtClean="0"/>
            <a:t>akhir-akhir</a:t>
          </a:r>
          <a:r>
            <a:rPr lang="en-US" b="0" i="0" baseline="0" dirty="0" smtClean="0"/>
            <a:t> </a:t>
          </a:r>
          <a:r>
            <a:rPr lang="en-US" b="0" i="0" baseline="0" dirty="0" err="1" smtClean="0"/>
            <a:t>ini</a:t>
          </a:r>
          <a:r>
            <a:rPr lang="en-US" b="0" i="0" baseline="0" dirty="0" smtClean="0"/>
            <a:t>, </a:t>
          </a:r>
          <a:r>
            <a:rPr lang="en-US" b="0" i="0" baseline="0" dirty="0" err="1" smtClean="0"/>
            <a:t>terdapat</a:t>
          </a:r>
          <a:r>
            <a:rPr lang="en-US" b="0" i="0" baseline="0" dirty="0" smtClean="0"/>
            <a:t> </a:t>
          </a:r>
          <a:r>
            <a:rPr lang="en-US" b="0" i="0" baseline="0" dirty="0" err="1" smtClean="0"/>
            <a:t>segelintir</a:t>
          </a:r>
          <a:r>
            <a:rPr lang="en-US" b="0" i="0" baseline="0" dirty="0" smtClean="0"/>
            <a:t> </a:t>
          </a:r>
          <a:r>
            <a:rPr lang="en-US" b="0" i="0" baseline="0" dirty="0" err="1" smtClean="0"/>
            <a:t>mereka</a:t>
          </a:r>
          <a:r>
            <a:rPr lang="en-US" b="0" i="0" baseline="0" dirty="0" smtClean="0"/>
            <a:t> yang </a:t>
          </a:r>
          <a:r>
            <a:rPr lang="en-US" b="0" i="0" baseline="0" dirty="0" err="1" smtClean="0"/>
            <a:t>tidak</a:t>
          </a:r>
          <a:r>
            <a:rPr lang="en-US" b="0" i="0" baseline="0" dirty="0" smtClean="0"/>
            <a:t> </a:t>
          </a:r>
          <a:r>
            <a:rPr lang="en-US" b="0" i="0" baseline="0" dirty="0" err="1" smtClean="0"/>
            <a:t>bertanggungjawab</a:t>
          </a:r>
          <a:r>
            <a:rPr lang="en-US" b="0" i="0" baseline="0" dirty="0" smtClean="0"/>
            <a:t> </a:t>
          </a:r>
          <a:r>
            <a:rPr lang="en-US" b="0" i="0" baseline="0" dirty="0" err="1" smtClean="0"/>
            <a:t>dan</a:t>
          </a:r>
          <a:r>
            <a:rPr lang="en-US" b="0" i="0" baseline="0" dirty="0" smtClean="0"/>
            <a:t> </a:t>
          </a:r>
          <a:r>
            <a:rPr lang="en-US" b="0" i="0" baseline="0" dirty="0" err="1" smtClean="0"/>
            <a:t>cinta</a:t>
          </a:r>
          <a:r>
            <a:rPr lang="en-US" b="0" i="0" baseline="0" dirty="0" smtClean="0"/>
            <a:t> </a:t>
          </a:r>
          <a:r>
            <a:rPr lang="en-US" b="0" i="0" baseline="0" dirty="0" err="1" smtClean="0"/>
            <a:t>kepada</a:t>
          </a:r>
          <a:r>
            <a:rPr lang="en-US" b="0" i="0" baseline="0" dirty="0" smtClean="0"/>
            <a:t> </a:t>
          </a:r>
          <a:r>
            <a:rPr lang="en-US" b="0" i="0" baseline="0" dirty="0" err="1" smtClean="0"/>
            <a:t>negara</a:t>
          </a:r>
          <a:r>
            <a:rPr lang="en-US" b="0" i="0" baseline="0" dirty="0" smtClean="0"/>
            <a:t> </a:t>
          </a:r>
          <a:r>
            <a:rPr lang="en-US" b="0" i="0" baseline="0" dirty="0" err="1" smtClean="0"/>
            <a:t>sehingga</a:t>
          </a:r>
          <a:r>
            <a:rPr lang="en-US" b="0" i="0" baseline="0" dirty="0" smtClean="0"/>
            <a:t> </a:t>
          </a:r>
          <a:r>
            <a:rPr lang="en-US" b="0" i="0" baseline="0" dirty="0" err="1" smtClean="0"/>
            <a:t>cuba</a:t>
          </a:r>
          <a:r>
            <a:rPr lang="en-US" b="0" i="0" baseline="0" dirty="0" smtClean="0"/>
            <a:t> </a:t>
          </a:r>
          <a:r>
            <a:rPr lang="en-US" b="0" i="0" baseline="0" dirty="0" err="1" smtClean="0"/>
            <a:t>melakukan</a:t>
          </a:r>
          <a:r>
            <a:rPr lang="en-US" b="0" i="0" baseline="0" dirty="0" smtClean="0"/>
            <a:t> </a:t>
          </a:r>
          <a:r>
            <a:rPr lang="en-US" b="0" i="0" baseline="0" dirty="0" err="1" smtClean="0"/>
            <a:t>huru-hara</a:t>
          </a:r>
          <a:r>
            <a:rPr lang="en-US" b="0" i="0" baseline="0" dirty="0" smtClean="0"/>
            <a:t>, </a:t>
          </a:r>
          <a:r>
            <a:rPr lang="en-US" b="0" i="0" baseline="0" dirty="0" err="1" smtClean="0"/>
            <a:t>menyalakan</a:t>
          </a:r>
          <a:r>
            <a:rPr lang="en-US" b="0" i="0" baseline="0" dirty="0" smtClean="0"/>
            <a:t> </a:t>
          </a:r>
          <a:r>
            <a:rPr lang="en-US" b="0" i="0" baseline="0" dirty="0" err="1" smtClean="0"/>
            <a:t>api</a:t>
          </a:r>
          <a:r>
            <a:rPr lang="en-US" b="0" i="0" baseline="0" dirty="0" smtClean="0"/>
            <a:t> </a:t>
          </a:r>
          <a:r>
            <a:rPr lang="en-US" b="0" i="0" baseline="0" dirty="0" err="1" smtClean="0"/>
            <a:t>permusuhan</a:t>
          </a:r>
          <a:r>
            <a:rPr lang="en-US" b="0" i="0" baseline="0" dirty="0" smtClean="0"/>
            <a:t>, </a:t>
          </a:r>
          <a:r>
            <a:rPr lang="en-US" b="0" i="0" baseline="0" dirty="0" err="1" smtClean="0"/>
            <a:t>melakukan</a:t>
          </a:r>
          <a:r>
            <a:rPr lang="en-US" b="0" i="0" baseline="0" dirty="0" smtClean="0"/>
            <a:t> </a:t>
          </a:r>
          <a:r>
            <a:rPr lang="en-US" b="0" i="0" baseline="0" dirty="0" err="1" smtClean="0"/>
            <a:t>fitnah</a:t>
          </a:r>
          <a:r>
            <a:rPr lang="en-US" b="0" i="0" baseline="0" dirty="0" smtClean="0"/>
            <a:t>, </a:t>
          </a:r>
          <a:r>
            <a:rPr lang="en-US" b="0" i="0" baseline="0" dirty="0" err="1" smtClean="0"/>
            <a:t>sanggup</a:t>
          </a:r>
          <a:r>
            <a:rPr lang="en-US" b="0" i="0" baseline="0" dirty="0" smtClean="0"/>
            <a:t> </a:t>
          </a:r>
          <a:r>
            <a:rPr lang="en-US" b="0" i="0" baseline="0" dirty="0" err="1" smtClean="0"/>
            <a:t>menghina</a:t>
          </a:r>
          <a:r>
            <a:rPr lang="en-US" b="0" i="0" baseline="0" dirty="0" smtClean="0"/>
            <a:t> </a:t>
          </a:r>
          <a:r>
            <a:rPr lang="en-US" b="0" i="0" baseline="0" dirty="0" err="1" smtClean="0"/>
            <a:t>pemimpin</a:t>
          </a:r>
          <a:r>
            <a:rPr lang="en-US" b="0" i="0" baseline="0" dirty="0" smtClean="0"/>
            <a:t> </a:t>
          </a:r>
          <a:r>
            <a:rPr lang="en-US" b="0" i="0" baseline="0" dirty="0" err="1" smtClean="0"/>
            <a:t>dan</a:t>
          </a:r>
          <a:r>
            <a:rPr lang="en-US" b="0" i="0" baseline="0" dirty="0" smtClean="0"/>
            <a:t> </a:t>
          </a:r>
          <a:r>
            <a:rPr lang="en-US" b="0" i="0" baseline="0" dirty="0" err="1" smtClean="0"/>
            <a:t>negara</a:t>
          </a:r>
          <a:r>
            <a:rPr lang="en-US" b="0" i="0" baseline="0" dirty="0" smtClean="0"/>
            <a:t>, </a:t>
          </a:r>
          <a:r>
            <a:rPr lang="en-US" b="0" i="0" baseline="0" dirty="0" err="1" smtClean="0"/>
            <a:t>mengeluarkan</a:t>
          </a:r>
          <a:r>
            <a:rPr lang="en-US" b="0" i="0" baseline="0" dirty="0" smtClean="0"/>
            <a:t> </a:t>
          </a:r>
          <a:r>
            <a:rPr lang="en-US" b="0" i="0" baseline="0" dirty="0" err="1" smtClean="0"/>
            <a:t>kata-kata</a:t>
          </a:r>
          <a:r>
            <a:rPr lang="en-US" b="0" i="0" baseline="0" dirty="0" smtClean="0"/>
            <a:t> yang </a:t>
          </a:r>
          <a:r>
            <a:rPr lang="en-US" b="0" i="0" baseline="0" dirty="0" err="1" smtClean="0"/>
            <a:t>kurang</a:t>
          </a:r>
          <a:r>
            <a:rPr lang="en-US" b="0" i="0" baseline="0" dirty="0" smtClean="0"/>
            <a:t> </a:t>
          </a:r>
          <a:r>
            <a:rPr lang="en-US" b="0" i="0" baseline="0" dirty="0" err="1" smtClean="0"/>
            <a:t>sopan</a:t>
          </a:r>
          <a:r>
            <a:rPr lang="en-US" b="0" i="0" baseline="0" dirty="0" smtClean="0"/>
            <a:t> </a:t>
          </a:r>
          <a:r>
            <a:rPr lang="en-US" b="0" i="0" baseline="0" dirty="0" err="1" smtClean="0"/>
            <a:t>dan</a:t>
          </a:r>
          <a:r>
            <a:rPr lang="en-US" b="0" i="0" baseline="0" dirty="0" smtClean="0"/>
            <a:t> </a:t>
          </a:r>
          <a:r>
            <a:rPr lang="en-US" b="0" i="0" baseline="0" dirty="0" err="1" smtClean="0"/>
            <a:t>sebagainya</a:t>
          </a:r>
          <a:r>
            <a:rPr lang="en-US" b="0" i="0" baseline="0" dirty="0" smtClean="0"/>
            <a:t>?. </a:t>
          </a:r>
          <a:endParaRPr lang="en-US" dirty="0"/>
        </a:p>
      </dgm:t>
    </dgm:pt>
    <dgm:pt modelId="{82D42C1F-4D4C-462F-84D4-6905F5490969}" type="parTrans" cxnId="{B1EBD1F3-B1A9-4279-800E-FAFB3BB87CD2}">
      <dgm:prSet/>
      <dgm:spPr/>
      <dgm:t>
        <a:bodyPr/>
        <a:lstStyle/>
        <a:p>
          <a:pPr algn="ctr"/>
          <a:endParaRPr lang="en-US"/>
        </a:p>
      </dgm:t>
    </dgm:pt>
    <dgm:pt modelId="{4BA4806A-2530-49FC-9B12-354E2E0BAECB}" type="sibTrans" cxnId="{B1EBD1F3-B1A9-4279-800E-FAFB3BB87CD2}">
      <dgm:prSet/>
      <dgm:spPr/>
      <dgm:t>
        <a:bodyPr/>
        <a:lstStyle/>
        <a:p>
          <a:pPr algn="ctr"/>
          <a:endParaRPr lang="en-US"/>
        </a:p>
      </dgm:t>
    </dgm:pt>
    <dgm:pt modelId="{67C21B4B-BC27-4CB4-BB32-4B355EA99F0D}">
      <dgm:prSet/>
      <dgm:spPr/>
      <dgm:t>
        <a:bodyPr/>
        <a:lstStyle/>
        <a:p>
          <a:pPr algn="ctr" rtl="0"/>
          <a:r>
            <a:rPr lang="en-US" b="0" i="0" baseline="0" dirty="0" err="1" smtClean="0"/>
            <a:t>Berdasarkan</a:t>
          </a:r>
          <a:r>
            <a:rPr lang="en-US" b="0" i="0" baseline="0" dirty="0" smtClean="0"/>
            <a:t> </a:t>
          </a:r>
          <a:r>
            <a:rPr lang="en-US" b="0" i="0" baseline="0" dirty="0" err="1" smtClean="0"/>
            <a:t>kepada</a:t>
          </a:r>
          <a:r>
            <a:rPr lang="en-US" b="0" i="0" baseline="0" dirty="0" smtClean="0"/>
            <a:t> </a:t>
          </a:r>
          <a:r>
            <a:rPr lang="en-US" b="0" i="0" baseline="0" dirty="0" err="1" smtClean="0"/>
            <a:t>pemerhatian</a:t>
          </a:r>
          <a:r>
            <a:rPr lang="en-US" b="0" i="0" baseline="0" dirty="0" smtClean="0"/>
            <a:t> </a:t>
          </a:r>
          <a:r>
            <a:rPr lang="en-US" b="0" i="0" baseline="0" dirty="0" err="1" smtClean="0"/>
            <a:t>mimbar</a:t>
          </a:r>
          <a:r>
            <a:rPr lang="en-US" b="0" i="0" baseline="0" dirty="0" smtClean="0"/>
            <a:t> yang </a:t>
          </a:r>
          <a:r>
            <a:rPr lang="en-US" b="0" i="0" baseline="0" dirty="0" err="1" smtClean="0"/>
            <a:t>mulia</a:t>
          </a:r>
          <a:r>
            <a:rPr lang="en-US" b="0" i="0" baseline="0" dirty="0" smtClean="0"/>
            <a:t> </a:t>
          </a:r>
          <a:r>
            <a:rPr lang="en-US" b="0" i="0" baseline="0" dirty="0" err="1" smtClean="0"/>
            <a:t>ini</a:t>
          </a:r>
          <a:r>
            <a:rPr lang="en-US" b="0" i="0" baseline="0" dirty="0" smtClean="0"/>
            <a:t>, </a:t>
          </a:r>
          <a:r>
            <a:rPr lang="en-US" b="0" i="0" baseline="0" dirty="0" err="1" smtClean="0"/>
            <a:t>bahawa</a:t>
          </a:r>
          <a:r>
            <a:rPr lang="en-US" b="0" i="0" baseline="0" dirty="0" smtClean="0"/>
            <a:t> </a:t>
          </a:r>
          <a:r>
            <a:rPr lang="en-US" b="0" i="0" baseline="0" dirty="0" err="1" smtClean="0"/>
            <a:t>semangat</a:t>
          </a:r>
          <a:r>
            <a:rPr lang="en-US" b="0" i="0" baseline="0" dirty="0" smtClean="0"/>
            <a:t> </a:t>
          </a:r>
          <a:r>
            <a:rPr lang="en-US" b="0" i="0" baseline="0" dirty="0" err="1" smtClean="0"/>
            <a:t>pahlawan</a:t>
          </a:r>
          <a:r>
            <a:rPr lang="en-US" b="0" i="0" baseline="0" dirty="0" smtClean="0"/>
            <a:t> </a:t>
          </a:r>
          <a:r>
            <a:rPr lang="en-US" b="0" i="0" baseline="0" dirty="0" err="1" smtClean="0"/>
            <a:t>negara</a:t>
          </a:r>
          <a:r>
            <a:rPr lang="en-US" b="0" i="0" baseline="0" dirty="0" smtClean="0"/>
            <a:t> </a:t>
          </a:r>
          <a:r>
            <a:rPr lang="en-US" b="0" i="0" baseline="0" dirty="0" err="1" smtClean="0"/>
            <a:t>sebagai</a:t>
          </a:r>
          <a:r>
            <a:rPr lang="en-US" b="0" i="0" baseline="0" dirty="0" smtClean="0"/>
            <a:t> </a:t>
          </a:r>
          <a:r>
            <a:rPr lang="en-US" b="0" i="0" baseline="0" dirty="0" err="1" smtClean="0"/>
            <a:t>tonggak</a:t>
          </a:r>
          <a:r>
            <a:rPr lang="en-US" b="0" i="0" baseline="0" dirty="0" smtClean="0"/>
            <a:t> </a:t>
          </a:r>
          <a:r>
            <a:rPr lang="en-US" b="0" i="0" baseline="0" dirty="0" err="1" smtClean="0"/>
            <a:t>kekuatan</a:t>
          </a:r>
          <a:r>
            <a:rPr lang="en-US" b="0" i="0" baseline="0" dirty="0" smtClean="0"/>
            <a:t> </a:t>
          </a:r>
          <a:r>
            <a:rPr lang="en-US" b="0" i="0" baseline="0" dirty="0" err="1" smtClean="0"/>
            <a:t>ummah</a:t>
          </a:r>
          <a:r>
            <a:rPr lang="en-US" b="0" i="0" baseline="0" dirty="0" smtClean="0"/>
            <a:t>, </a:t>
          </a:r>
          <a:r>
            <a:rPr lang="en-US" b="0" i="0" baseline="0" dirty="0" err="1" smtClean="0"/>
            <a:t>sebenarnya</a:t>
          </a:r>
          <a:r>
            <a:rPr lang="en-US" b="0" i="0" baseline="0" dirty="0" smtClean="0"/>
            <a:t> </a:t>
          </a:r>
          <a:r>
            <a:rPr lang="en-US" b="0" i="0" baseline="0" dirty="0" err="1" smtClean="0"/>
            <a:t>telah</a:t>
          </a:r>
          <a:r>
            <a:rPr lang="en-US" b="0" i="0" baseline="0" dirty="0" smtClean="0"/>
            <a:t> </a:t>
          </a:r>
          <a:r>
            <a:rPr lang="en-US" b="0" i="0" baseline="0" dirty="0" err="1" smtClean="0"/>
            <a:t>terhakis</a:t>
          </a:r>
          <a:r>
            <a:rPr lang="en-US" b="0" i="0" baseline="0" dirty="0" smtClean="0"/>
            <a:t> </a:t>
          </a:r>
          <a:r>
            <a:rPr lang="en-US" b="0" i="0" baseline="0" dirty="0" err="1" smtClean="0"/>
            <a:t>pada</a:t>
          </a:r>
          <a:r>
            <a:rPr lang="en-US" b="0" i="0" baseline="0" dirty="0" smtClean="0"/>
            <a:t> </a:t>
          </a:r>
          <a:r>
            <a:rPr lang="en-US" b="0" i="0" baseline="0" dirty="0" err="1" smtClean="0"/>
            <a:t>diri</a:t>
          </a:r>
          <a:r>
            <a:rPr lang="en-US" b="0" i="0" baseline="0" dirty="0" smtClean="0"/>
            <a:t> </a:t>
          </a:r>
          <a:r>
            <a:rPr lang="en-US" b="0" i="0" baseline="0" dirty="0" err="1" smtClean="0"/>
            <a:t>dan</a:t>
          </a:r>
          <a:r>
            <a:rPr lang="en-US" b="0" i="0" baseline="0" dirty="0" smtClean="0"/>
            <a:t> </a:t>
          </a:r>
          <a:r>
            <a:rPr lang="en-US" b="0" i="0" baseline="0" dirty="0" err="1" smtClean="0"/>
            <a:t>jiwa</a:t>
          </a:r>
          <a:r>
            <a:rPr lang="en-US" b="0" i="0" baseline="0" dirty="0" smtClean="0"/>
            <a:t> </a:t>
          </a:r>
          <a:r>
            <a:rPr lang="en-US" b="0" i="0" baseline="0" dirty="0" err="1" smtClean="0"/>
            <a:t>mereka</a:t>
          </a:r>
          <a:r>
            <a:rPr lang="en-US" b="0" i="0" baseline="0" dirty="0" smtClean="0"/>
            <a:t> </a:t>
          </a:r>
          <a:r>
            <a:rPr lang="en-US" b="0" i="0" baseline="0" dirty="0" err="1" smtClean="0"/>
            <a:t>serta</a:t>
          </a:r>
          <a:r>
            <a:rPr lang="en-US" b="0" i="0" baseline="0" dirty="0" smtClean="0"/>
            <a:t> </a:t>
          </a:r>
          <a:r>
            <a:rPr lang="en-US" b="0" i="0" baseline="0" dirty="0" err="1" smtClean="0"/>
            <a:t>dipengaruhi</a:t>
          </a:r>
          <a:r>
            <a:rPr lang="en-US" b="0" i="0" baseline="0" dirty="0" smtClean="0"/>
            <a:t> </a:t>
          </a:r>
          <a:r>
            <a:rPr lang="en-US" b="0" i="0" baseline="0" dirty="0" err="1" smtClean="0"/>
            <a:t>oleh</a:t>
          </a:r>
          <a:r>
            <a:rPr lang="en-US" b="0" i="0" baseline="0" dirty="0" smtClean="0"/>
            <a:t> </a:t>
          </a:r>
          <a:r>
            <a:rPr lang="en-US" b="0" i="0" baseline="0" dirty="0" err="1" smtClean="0"/>
            <a:t>anasir</a:t>
          </a:r>
          <a:r>
            <a:rPr lang="en-US" b="0" i="0" baseline="0" dirty="0" smtClean="0"/>
            <a:t>- </a:t>
          </a:r>
          <a:r>
            <a:rPr lang="en-US" b="0" i="0" baseline="0" dirty="0" err="1" smtClean="0"/>
            <a:t>anasir</a:t>
          </a:r>
          <a:r>
            <a:rPr lang="en-US" b="0" i="0" baseline="0" dirty="0" smtClean="0"/>
            <a:t> </a:t>
          </a:r>
          <a:r>
            <a:rPr lang="en-US" b="0" i="0" baseline="0" dirty="0" err="1" smtClean="0"/>
            <a:t>luar</a:t>
          </a:r>
          <a:r>
            <a:rPr lang="en-US" b="0" i="0" baseline="0" dirty="0" smtClean="0"/>
            <a:t> yang </a:t>
          </a:r>
          <a:r>
            <a:rPr lang="en-US" b="0" i="0" baseline="0" dirty="0" err="1" smtClean="0"/>
            <a:t>cuba</a:t>
          </a:r>
          <a:r>
            <a:rPr lang="en-US" b="0" i="0" baseline="0" dirty="0" smtClean="0"/>
            <a:t> </a:t>
          </a:r>
          <a:r>
            <a:rPr lang="en-US" b="0" i="0" baseline="0" dirty="0" err="1" smtClean="0"/>
            <a:t>menjatuhkan</a:t>
          </a:r>
          <a:r>
            <a:rPr lang="en-US" b="0" i="0" baseline="0" dirty="0" smtClean="0"/>
            <a:t> </a:t>
          </a:r>
          <a:r>
            <a:rPr lang="en-US" b="0" i="0" baseline="0" dirty="0" err="1" smtClean="0"/>
            <a:t>maruah</a:t>
          </a:r>
          <a:r>
            <a:rPr lang="en-US" b="0" i="0" baseline="0" dirty="0" smtClean="0"/>
            <a:t> </a:t>
          </a:r>
          <a:r>
            <a:rPr lang="en-US" b="0" i="0" baseline="0" dirty="0" err="1" smtClean="0"/>
            <a:t>dan</a:t>
          </a:r>
          <a:r>
            <a:rPr lang="en-US" b="0" i="0" baseline="0" dirty="0" smtClean="0"/>
            <a:t> </a:t>
          </a:r>
          <a:r>
            <a:rPr lang="en-US" b="0" i="0" baseline="0" dirty="0" err="1" smtClean="0"/>
            <a:t>martabat</a:t>
          </a:r>
          <a:r>
            <a:rPr lang="en-US" b="0" i="0" baseline="0" dirty="0" smtClean="0"/>
            <a:t> </a:t>
          </a:r>
          <a:r>
            <a:rPr lang="en-US" b="0" i="0" baseline="0" dirty="0" err="1" smtClean="0"/>
            <a:t>pemerintah</a:t>
          </a:r>
          <a:r>
            <a:rPr lang="en-US" b="0" i="0" baseline="0" dirty="0" smtClean="0"/>
            <a:t> </a:t>
          </a:r>
          <a:r>
            <a:rPr lang="en-US" b="0" i="0" baseline="0" dirty="0" err="1" smtClean="0"/>
            <a:t>dan</a:t>
          </a:r>
          <a:r>
            <a:rPr lang="en-US" b="0" i="0" baseline="0" dirty="0" smtClean="0"/>
            <a:t> </a:t>
          </a:r>
          <a:r>
            <a:rPr lang="en-US" b="0" i="0" baseline="0" dirty="0" err="1" smtClean="0"/>
            <a:t>negara</a:t>
          </a:r>
          <a:r>
            <a:rPr lang="en-US" b="0" i="0" baseline="0" dirty="0" smtClean="0"/>
            <a:t> </a:t>
          </a:r>
          <a:r>
            <a:rPr lang="en-US" b="0" i="0" baseline="0" dirty="0" err="1" smtClean="0"/>
            <a:t>ini</a:t>
          </a:r>
          <a:r>
            <a:rPr lang="en-US" b="0" i="0" baseline="0" dirty="0" smtClean="0"/>
            <a:t>. </a:t>
          </a:r>
          <a:endParaRPr lang="en-US" dirty="0"/>
        </a:p>
      </dgm:t>
    </dgm:pt>
    <dgm:pt modelId="{B973ACB3-BAD4-459D-A46B-9C182F3DD471}" type="parTrans" cxnId="{DC984077-EA38-479B-A9E7-0E359CB838DA}">
      <dgm:prSet/>
      <dgm:spPr/>
      <dgm:t>
        <a:bodyPr/>
        <a:lstStyle/>
        <a:p>
          <a:pPr algn="ctr"/>
          <a:endParaRPr lang="en-US"/>
        </a:p>
      </dgm:t>
    </dgm:pt>
    <dgm:pt modelId="{4591076D-E8BA-48C1-BBA2-E74AE81DB0B8}" type="sibTrans" cxnId="{DC984077-EA38-479B-A9E7-0E359CB838DA}">
      <dgm:prSet/>
      <dgm:spPr/>
      <dgm:t>
        <a:bodyPr/>
        <a:lstStyle/>
        <a:p>
          <a:pPr algn="ctr"/>
          <a:endParaRPr lang="en-US"/>
        </a:p>
      </dgm:t>
    </dgm:pt>
    <dgm:pt modelId="{23209048-35D4-482E-BB93-E8E8F59574F2}" type="pres">
      <dgm:prSet presAssocID="{A7BCC2A0-4493-45D1-90A6-86DB01349FCF}" presName="outerComposite" presStyleCnt="0">
        <dgm:presLayoutVars>
          <dgm:chMax val="5"/>
          <dgm:dir/>
          <dgm:resizeHandles val="exact"/>
        </dgm:presLayoutVars>
      </dgm:prSet>
      <dgm:spPr/>
    </dgm:pt>
    <dgm:pt modelId="{599FCAA5-6BD0-4491-8EE4-655CF1BF25F9}" type="pres">
      <dgm:prSet presAssocID="{A7BCC2A0-4493-45D1-90A6-86DB01349FCF}" presName="dummyMaxCanvas" presStyleCnt="0">
        <dgm:presLayoutVars/>
      </dgm:prSet>
      <dgm:spPr/>
    </dgm:pt>
    <dgm:pt modelId="{93532BC7-3E0B-449B-A89D-3245C72C01C9}" type="pres">
      <dgm:prSet presAssocID="{A7BCC2A0-4493-45D1-90A6-86DB01349FCF}" presName="TwoNodes_1" presStyleLbl="node1" presStyleIdx="0" presStyleCnt="2">
        <dgm:presLayoutVars>
          <dgm:bulletEnabled val="1"/>
        </dgm:presLayoutVars>
      </dgm:prSet>
      <dgm:spPr/>
    </dgm:pt>
    <dgm:pt modelId="{2433A9BA-8638-4AA4-B94E-D946E1B1E16B}" type="pres">
      <dgm:prSet presAssocID="{A7BCC2A0-4493-45D1-90A6-86DB01349FCF}" presName="TwoNodes_2" presStyleLbl="node1" presStyleIdx="1" presStyleCnt="2">
        <dgm:presLayoutVars>
          <dgm:bulletEnabled val="1"/>
        </dgm:presLayoutVars>
      </dgm:prSet>
      <dgm:spPr/>
    </dgm:pt>
    <dgm:pt modelId="{9EBDF94F-79E8-400A-98FF-55E6C80D103E}" type="pres">
      <dgm:prSet presAssocID="{A7BCC2A0-4493-45D1-90A6-86DB01349FCF}" presName="TwoConn_1-2" presStyleLbl="fgAccFollowNode1" presStyleIdx="0" presStyleCnt="1">
        <dgm:presLayoutVars>
          <dgm:bulletEnabled val="1"/>
        </dgm:presLayoutVars>
      </dgm:prSet>
      <dgm:spPr/>
    </dgm:pt>
    <dgm:pt modelId="{A8E4D61D-B380-46E7-BC35-EFA4783A360B}" type="pres">
      <dgm:prSet presAssocID="{A7BCC2A0-4493-45D1-90A6-86DB01349FCF}" presName="TwoNodes_1_text" presStyleLbl="node1" presStyleIdx="1" presStyleCnt="2">
        <dgm:presLayoutVars>
          <dgm:bulletEnabled val="1"/>
        </dgm:presLayoutVars>
      </dgm:prSet>
      <dgm:spPr/>
    </dgm:pt>
    <dgm:pt modelId="{C29ED1BA-AAFE-497E-BAE6-A9D0D2FF5B96}" type="pres">
      <dgm:prSet presAssocID="{A7BCC2A0-4493-45D1-90A6-86DB01349FCF}" presName="TwoNodes_2_text" presStyleLbl="node1" presStyleIdx="1" presStyleCnt="2">
        <dgm:presLayoutVars>
          <dgm:bulletEnabled val="1"/>
        </dgm:presLayoutVars>
      </dgm:prSet>
      <dgm:spPr/>
    </dgm:pt>
  </dgm:ptLst>
  <dgm:cxnLst>
    <dgm:cxn modelId="{547F1266-6EBE-46B9-8BBF-4ABF948D95D6}" type="presOf" srcId="{CBC99098-A6B0-4527-9D52-7F66F0F4CADF}" destId="{93532BC7-3E0B-449B-A89D-3245C72C01C9}" srcOrd="0" destOrd="0" presId="urn:microsoft.com/office/officeart/2005/8/layout/vProcess5"/>
    <dgm:cxn modelId="{DC984077-EA38-479B-A9E7-0E359CB838DA}" srcId="{A7BCC2A0-4493-45D1-90A6-86DB01349FCF}" destId="{67C21B4B-BC27-4CB4-BB32-4B355EA99F0D}" srcOrd="1" destOrd="0" parTransId="{B973ACB3-BAD4-459D-A46B-9C182F3DD471}" sibTransId="{4591076D-E8BA-48C1-BBA2-E74AE81DB0B8}"/>
    <dgm:cxn modelId="{89D98A99-8554-44A2-8477-44DCD8A30813}" type="presOf" srcId="{67C21B4B-BC27-4CB4-BB32-4B355EA99F0D}" destId="{2433A9BA-8638-4AA4-B94E-D946E1B1E16B}" srcOrd="0" destOrd="0" presId="urn:microsoft.com/office/officeart/2005/8/layout/vProcess5"/>
    <dgm:cxn modelId="{34103840-DE58-4FB6-9A58-7E4E81A93F77}" type="presOf" srcId="{CBC99098-A6B0-4527-9D52-7F66F0F4CADF}" destId="{A8E4D61D-B380-46E7-BC35-EFA4783A360B}" srcOrd="1" destOrd="0" presId="urn:microsoft.com/office/officeart/2005/8/layout/vProcess5"/>
    <dgm:cxn modelId="{6950BCF0-A67B-42F6-A0A0-0A1A093693C8}" type="presOf" srcId="{67C21B4B-BC27-4CB4-BB32-4B355EA99F0D}" destId="{C29ED1BA-AAFE-497E-BAE6-A9D0D2FF5B96}" srcOrd="1" destOrd="0" presId="urn:microsoft.com/office/officeart/2005/8/layout/vProcess5"/>
    <dgm:cxn modelId="{B1EBD1F3-B1A9-4279-800E-FAFB3BB87CD2}" srcId="{A7BCC2A0-4493-45D1-90A6-86DB01349FCF}" destId="{CBC99098-A6B0-4527-9D52-7F66F0F4CADF}" srcOrd="0" destOrd="0" parTransId="{82D42C1F-4D4C-462F-84D4-6905F5490969}" sibTransId="{4BA4806A-2530-49FC-9B12-354E2E0BAECB}"/>
    <dgm:cxn modelId="{9CD66695-1C9B-48BA-A8E6-636C8801838F}" type="presOf" srcId="{4BA4806A-2530-49FC-9B12-354E2E0BAECB}" destId="{9EBDF94F-79E8-400A-98FF-55E6C80D103E}" srcOrd="0" destOrd="0" presId="urn:microsoft.com/office/officeart/2005/8/layout/vProcess5"/>
    <dgm:cxn modelId="{A7EF0B14-957D-48A9-9CA1-D69A24A7BFD1}" type="presOf" srcId="{A7BCC2A0-4493-45D1-90A6-86DB01349FCF}" destId="{23209048-35D4-482E-BB93-E8E8F59574F2}" srcOrd="0" destOrd="0" presId="urn:microsoft.com/office/officeart/2005/8/layout/vProcess5"/>
    <dgm:cxn modelId="{C8FC2185-DFB1-4F29-8141-69B2403F70A3}" type="presParOf" srcId="{23209048-35D4-482E-BB93-E8E8F59574F2}" destId="{599FCAA5-6BD0-4491-8EE4-655CF1BF25F9}" srcOrd="0" destOrd="0" presId="urn:microsoft.com/office/officeart/2005/8/layout/vProcess5"/>
    <dgm:cxn modelId="{7D9FD38C-5A39-4C12-B2B2-52E88A9B4FFA}" type="presParOf" srcId="{23209048-35D4-482E-BB93-E8E8F59574F2}" destId="{93532BC7-3E0B-449B-A89D-3245C72C01C9}" srcOrd="1" destOrd="0" presId="urn:microsoft.com/office/officeart/2005/8/layout/vProcess5"/>
    <dgm:cxn modelId="{951A815B-1D39-401B-89BC-C3404F35BCFF}" type="presParOf" srcId="{23209048-35D4-482E-BB93-E8E8F59574F2}" destId="{2433A9BA-8638-4AA4-B94E-D946E1B1E16B}" srcOrd="2" destOrd="0" presId="urn:microsoft.com/office/officeart/2005/8/layout/vProcess5"/>
    <dgm:cxn modelId="{5DCB5778-9816-461B-B6A6-3293FD3FDECE}" type="presParOf" srcId="{23209048-35D4-482E-BB93-E8E8F59574F2}" destId="{9EBDF94F-79E8-400A-98FF-55E6C80D103E}" srcOrd="3" destOrd="0" presId="urn:microsoft.com/office/officeart/2005/8/layout/vProcess5"/>
    <dgm:cxn modelId="{C337C459-9DAA-4FBF-9318-741EA39BD0EF}" type="presParOf" srcId="{23209048-35D4-482E-BB93-E8E8F59574F2}" destId="{A8E4D61D-B380-46E7-BC35-EFA4783A360B}" srcOrd="4" destOrd="0" presId="urn:microsoft.com/office/officeart/2005/8/layout/vProcess5"/>
    <dgm:cxn modelId="{C8A65E6F-B73C-465D-9A47-E5C69CE4908A}" type="presParOf" srcId="{23209048-35D4-482E-BB93-E8E8F59574F2}" destId="{C29ED1BA-AAFE-497E-BAE6-A9D0D2FF5B96}" srcOrd="5" destOrd="0" presId="urn:microsoft.com/office/officeart/2005/8/layout/vProcess5"/>
  </dgm:cxnLst>
  <dgm:bg/>
  <dgm:whole/>
</dgm:dataModel>
</file>

<file path=ppt/diagrams/data7.xml><?xml version="1.0" encoding="utf-8"?>
<dgm:dataModel xmlns:dgm="http://schemas.openxmlformats.org/drawingml/2006/diagram" xmlns:a="http://schemas.openxmlformats.org/drawingml/2006/main">
  <dgm:ptLst>
    <dgm:pt modelId="{59BC2184-FDB3-4583-9B66-E4A83CEB79D1}" type="doc">
      <dgm:prSet loTypeId="urn:microsoft.com/office/officeart/2005/8/layout/process4" loCatId="list" qsTypeId="urn:microsoft.com/office/officeart/2005/8/quickstyle/3d5" qsCatId="3D" csTypeId="urn:microsoft.com/office/officeart/2005/8/colors/colorful5" csCatId="colorful"/>
      <dgm:spPr/>
      <dgm:t>
        <a:bodyPr/>
        <a:lstStyle/>
        <a:p>
          <a:endParaRPr lang="en-US"/>
        </a:p>
      </dgm:t>
    </dgm:pt>
    <dgm:pt modelId="{BCEAD3C7-4322-4DA6-B013-1A00A5795227}">
      <dgm:prSet custT="1"/>
      <dgm:spPr/>
      <dgm:t>
        <a:bodyPr/>
        <a:lstStyle/>
        <a:p>
          <a:pPr rtl="0"/>
          <a:r>
            <a:rPr lang="en-US" sz="2400" dirty="0" err="1" smtClean="0"/>
            <a:t>Perbuatan</a:t>
          </a:r>
          <a:r>
            <a:rPr lang="en-US" sz="2400" dirty="0" smtClean="0"/>
            <a:t> </a:t>
          </a:r>
          <a:r>
            <a:rPr lang="en-US" sz="2400" dirty="0" err="1" smtClean="0"/>
            <a:t>sebegini</a:t>
          </a:r>
          <a:r>
            <a:rPr lang="en-US" sz="2400" dirty="0" smtClean="0"/>
            <a:t> </a:t>
          </a:r>
          <a:r>
            <a:rPr lang="en-US" sz="2400" dirty="0" err="1" smtClean="0"/>
            <a:t>adalah</a:t>
          </a:r>
          <a:r>
            <a:rPr lang="en-US" sz="2400" dirty="0" smtClean="0"/>
            <a:t> </a:t>
          </a:r>
          <a:r>
            <a:rPr lang="en-US" sz="2400" dirty="0" err="1" smtClean="0"/>
            <a:t>mencerminkan</a:t>
          </a:r>
          <a:r>
            <a:rPr lang="en-US" sz="2400" dirty="0" smtClean="0"/>
            <a:t> </a:t>
          </a:r>
          <a:r>
            <a:rPr lang="en-US" sz="2400" dirty="0" err="1" smtClean="0"/>
            <a:t>rendahnya</a:t>
          </a:r>
          <a:r>
            <a:rPr lang="en-US" sz="2400" dirty="0" smtClean="0"/>
            <a:t> </a:t>
          </a:r>
          <a:r>
            <a:rPr lang="en-US" sz="2400" dirty="0" err="1" smtClean="0"/>
            <a:t>akhlak</a:t>
          </a:r>
          <a:r>
            <a:rPr lang="en-US" sz="2400" dirty="0" smtClean="0"/>
            <a:t>, </a:t>
          </a:r>
          <a:r>
            <a:rPr lang="en-US" sz="2400" dirty="0" err="1" smtClean="0"/>
            <a:t>tidak</a:t>
          </a:r>
          <a:r>
            <a:rPr lang="en-US" sz="2400" dirty="0" smtClean="0"/>
            <a:t> </a:t>
          </a:r>
          <a:r>
            <a:rPr lang="en-US" sz="2400" dirty="0" err="1" smtClean="0"/>
            <a:t>berintegriti</a:t>
          </a:r>
          <a:r>
            <a:rPr lang="en-US" sz="2400" dirty="0" smtClean="0"/>
            <a:t> </a:t>
          </a:r>
          <a:r>
            <a:rPr lang="en-US" sz="2400" dirty="0" err="1" smtClean="0"/>
            <a:t>dan</a:t>
          </a:r>
          <a:r>
            <a:rPr lang="en-US" sz="2400" dirty="0" smtClean="0"/>
            <a:t> </a:t>
          </a:r>
          <a:r>
            <a:rPr lang="en-US" sz="2400" dirty="0" err="1" smtClean="0"/>
            <a:t>tidak</a:t>
          </a:r>
          <a:r>
            <a:rPr lang="en-US" sz="2400" dirty="0" smtClean="0"/>
            <a:t> </a:t>
          </a:r>
          <a:r>
            <a:rPr lang="en-US" sz="2400" dirty="0" err="1" smtClean="0"/>
            <a:t>bertamadun</a:t>
          </a:r>
          <a:r>
            <a:rPr lang="en-US" sz="2400" dirty="0" smtClean="0"/>
            <a:t>. </a:t>
          </a:r>
          <a:r>
            <a:rPr lang="ms-MY" sz="2400" dirty="0" smtClean="0"/>
            <a:t>Mereka ini diibarat kata pepatah seperti </a:t>
          </a:r>
          <a:r>
            <a:rPr lang="ms-MY" sz="2400" i="1" dirty="0" smtClean="0"/>
            <a:t>’Gunting Dalam Lipatan’</a:t>
          </a:r>
          <a:r>
            <a:rPr lang="ms-MY" sz="2400" dirty="0" smtClean="0"/>
            <a:t> yang membahayakan keselamatan rakyat dan negara.</a:t>
          </a:r>
          <a:r>
            <a:rPr lang="ms-MY" sz="2400" i="1" dirty="0" smtClean="0"/>
            <a:t> </a:t>
          </a:r>
          <a:endParaRPr lang="en-US" sz="2400" dirty="0"/>
        </a:p>
      </dgm:t>
    </dgm:pt>
    <dgm:pt modelId="{6D50BBD5-C67F-4FCB-9D30-42900EECDBEA}" type="parTrans" cxnId="{28EF368A-492F-4671-9023-DB5CD33B3EE2}">
      <dgm:prSet/>
      <dgm:spPr/>
      <dgm:t>
        <a:bodyPr/>
        <a:lstStyle/>
        <a:p>
          <a:endParaRPr lang="en-US" sz="2400"/>
        </a:p>
      </dgm:t>
    </dgm:pt>
    <dgm:pt modelId="{79DCF421-4703-4D44-A4E2-5AF8C25339BD}" type="sibTrans" cxnId="{28EF368A-492F-4671-9023-DB5CD33B3EE2}">
      <dgm:prSet/>
      <dgm:spPr/>
      <dgm:t>
        <a:bodyPr/>
        <a:lstStyle/>
        <a:p>
          <a:endParaRPr lang="en-US" sz="2400"/>
        </a:p>
      </dgm:t>
    </dgm:pt>
    <dgm:pt modelId="{56C40F62-09FB-4A91-8F03-2ACEC25D9FBB}">
      <dgm:prSet custT="1"/>
      <dgm:spPr/>
      <dgm:t>
        <a:bodyPr/>
        <a:lstStyle/>
        <a:p>
          <a:pPr rtl="0"/>
          <a:r>
            <a:rPr lang="ms-MY" sz="2400" dirty="0" smtClean="0">
              <a:solidFill>
                <a:srgbClr val="0000FF"/>
              </a:solidFill>
            </a:rPr>
            <a:t>Usaha untuk menjatuhkan negara dan mengkhianati pemerintah dan keamanan bukanlah perbuatan mereka yang sayangkan Islam. </a:t>
          </a:r>
          <a:endParaRPr lang="en-US" sz="2400" dirty="0">
            <a:solidFill>
              <a:srgbClr val="0000FF"/>
            </a:solidFill>
          </a:endParaRPr>
        </a:p>
      </dgm:t>
    </dgm:pt>
    <dgm:pt modelId="{900B1608-73DE-4649-8827-1D38574EE9B3}" type="parTrans" cxnId="{B69C87DD-7C44-4F95-8864-C1A39973D242}">
      <dgm:prSet/>
      <dgm:spPr/>
      <dgm:t>
        <a:bodyPr/>
        <a:lstStyle/>
        <a:p>
          <a:endParaRPr lang="en-US" sz="2400"/>
        </a:p>
      </dgm:t>
    </dgm:pt>
    <dgm:pt modelId="{7AE3B8CD-4FA9-4747-BD9B-6418C31D86B9}" type="sibTrans" cxnId="{B69C87DD-7C44-4F95-8864-C1A39973D242}">
      <dgm:prSet/>
      <dgm:spPr/>
      <dgm:t>
        <a:bodyPr/>
        <a:lstStyle/>
        <a:p>
          <a:endParaRPr lang="en-US" sz="2400"/>
        </a:p>
      </dgm:t>
    </dgm:pt>
    <dgm:pt modelId="{60D7DCF4-CAE9-4726-9CBF-A39FCF2D4056}">
      <dgm:prSet custT="1"/>
      <dgm:spPr/>
      <dgm:t>
        <a:bodyPr/>
        <a:lstStyle/>
        <a:p>
          <a:pPr rtl="0"/>
          <a:r>
            <a:rPr lang="ms-MY" sz="2400" dirty="0" smtClean="0"/>
            <a:t>Berusahalah kita untuk menyedarkan golongan ini dengan penuh hikmah kerana tindakan mereka ini ibarat seperti menyalakan api dalam sekam.</a:t>
          </a:r>
          <a:endParaRPr lang="ms-MY" sz="2400" dirty="0"/>
        </a:p>
      </dgm:t>
    </dgm:pt>
    <dgm:pt modelId="{1625294C-B112-4606-9252-8B2BA0AB0EDA}" type="parTrans" cxnId="{F56DE745-AB31-46AB-88C7-934D999A235D}">
      <dgm:prSet/>
      <dgm:spPr/>
      <dgm:t>
        <a:bodyPr/>
        <a:lstStyle/>
        <a:p>
          <a:endParaRPr lang="en-US" sz="2400"/>
        </a:p>
      </dgm:t>
    </dgm:pt>
    <dgm:pt modelId="{AA5B7666-95E8-4573-92AD-96836672F3BF}" type="sibTrans" cxnId="{F56DE745-AB31-46AB-88C7-934D999A235D}">
      <dgm:prSet/>
      <dgm:spPr/>
      <dgm:t>
        <a:bodyPr/>
        <a:lstStyle/>
        <a:p>
          <a:endParaRPr lang="en-US" sz="2400"/>
        </a:p>
      </dgm:t>
    </dgm:pt>
    <dgm:pt modelId="{CCC57862-79EC-4D64-A982-83EDDB881901}" type="pres">
      <dgm:prSet presAssocID="{59BC2184-FDB3-4583-9B66-E4A83CEB79D1}" presName="Name0" presStyleCnt="0">
        <dgm:presLayoutVars>
          <dgm:dir/>
          <dgm:animLvl val="lvl"/>
          <dgm:resizeHandles val="exact"/>
        </dgm:presLayoutVars>
      </dgm:prSet>
      <dgm:spPr/>
    </dgm:pt>
    <dgm:pt modelId="{5FACB4FB-6842-40C1-B01C-D7DE11834A88}" type="pres">
      <dgm:prSet presAssocID="{60D7DCF4-CAE9-4726-9CBF-A39FCF2D4056}" presName="boxAndChildren" presStyleCnt="0"/>
      <dgm:spPr/>
    </dgm:pt>
    <dgm:pt modelId="{0B9364F8-7DF4-4AF2-95EB-98D6E52074ED}" type="pres">
      <dgm:prSet presAssocID="{60D7DCF4-CAE9-4726-9CBF-A39FCF2D4056}" presName="parentTextBox" presStyleLbl="node1" presStyleIdx="0" presStyleCnt="3"/>
      <dgm:spPr/>
    </dgm:pt>
    <dgm:pt modelId="{D0A12893-D716-4F9B-98D3-70A86007B47A}" type="pres">
      <dgm:prSet presAssocID="{7AE3B8CD-4FA9-4747-BD9B-6418C31D86B9}" presName="sp" presStyleCnt="0"/>
      <dgm:spPr/>
    </dgm:pt>
    <dgm:pt modelId="{D8A0EAA5-5DBA-4CB0-957D-58B0D2D7D30D}" type="pres">
      <dgm:prSet presAssocID="{56C40F62-09FB-4A91-8F03-2ACEC25D9FBB}" presName="arrowAndChildren" presStyleCnt="0"/>
      <dgm:spPr/>
    </dgm:pt>
    <dgm:pt modelId="{BF0EC7FE-CA37-4E59-8185-397954CABC70}" type="pres">
      <dgm:prSet presAssocID="{56C40F62-09FB-4A91-8F03-2ACEC25D9FBB}" presName="parentTextArrow" presStyleLbl="node1" presStyleIdx="1" presStyleCnt="3"/>
      <dgm:spPr/>
    </dgm:pt>
    <dgm:pt modelId="{20316483-AB12-4104-831B-AC7AA7292756}" type="pres">
      <dgm:prSet presAssocID="{79DCF421-4703-4D44-A4E2-5AF8C25339BD}" presName="sp" presStyleCnt="0"/>
      <dgm:spPr/>
    </dgm:pt>
    <dgm:pt modelId="{2287AECF-A90E-49FF-B4D4-BD1A6BDC4AF2}" type="pres">
      <dgm:prSet presAssocID="{BCEAD3C7-4322-4DA6-B013-1A00A5795227}" presName="arrowAndChildren" presStyleCnt="0"/>
      <dgm:spPr/>
    </dgm:pt>
    <dgm:pt modelId="{F47F32DC-9212-47EA-8F90-78770AA59FEF}" type="pres">
      <dgm:prSet presAssocID="{BCEAD3C7-4322-4DA6-B013-1A00A5795227}" presName="parentTextArrow" presStyleLbl="node1" presStyleIdx="2" presStyleCnt="3"/>
      <dgm:spPr/>
    </dgm:pt>
  </dgm:ptLst>
  <dgm:cxnLst>
    <dgm:cxn modelId="{F56DE745-AB31-46AB-88C7-934D999A235D}" srcId="{59BC2184-FDB3-4583-9B66-E4A83CEB79D1}" destId="{60D7DCF4-CAE9-4726-9CBF-A39FCF2D4056}" srcOrd="2" destOrd="0" parTransId="{1625294C-B112-4606-9252-8B2BA0AB0EDA}" sibTransId="{AA5B7666-95E8-4573-92AD-96836672F3BF}"/>
    <dgm:cxn modelId="{B2C6CE5F-968C-46C6-9793-C89E80E64A70}" type="presOf" srcId="{BCEAD3C7-4322-4DA6-B013-1A00A5795227}" destId="{F47F32DC-9212-47EA-8F90-78770AA59FEF}" srcOrd="0" destOrd="0" presId="urn:microsoft.com/office/officeart/2005/8/layout/process4"/>
    <dgm:cxn modelId="{C2EBC0E0-ECD1-4662-9C8E-08EF281F4098}" type="presOf" srcId="{60D7DCF4-CAE9-4726-9CBF-A39FCF2D4056}" destId="{0B9364F8-7DF4-4AF2-95EB-98D6E52074ED}" srcOrd="0" destOrd="0" presId="urn:microsoft.com/office/officeart/2005/8/layout/process4"/>
    <dgm:cxn modelId="{28EF368A-492F-4671-9023-DB5CD33B3EE2}" srcId="{59BC2184-FDB3-4583-9B66-E4A83CEB79D1}" destId="{BCEAD3C7-4322-4DA6-B013-1A00A5795227}" srcOrd="0" destOrd="0" parTransId="{6D50BBD5-C67F-4FCB-9D30-42900EECDBEA}" sibTransId="{79DCF421-4703-4D44-A4E2-5AF8C25339BD}"/>
    <dgm:cxn modelId="{DB0C442F-D92A-401C-B9C3-CAAA5394042D}" type="presOf" srcId="{56C40F62-09FB-4A91-8F03-2ACEC25D9FBB}" destId="{BF0EC7FE-CA37-4E59-8185-397954CABC70}" srcOrd="0" destOrd="0" presId="urn:microsoft.com/office/officeart/2005/8/layout/process4"/>
    <dgm:cxn modelId="{B69C87DD-7C44-4F95-8864-C1A39973D242}" srcId="{59BC2184-FDB3-4583-9B66-E4A83CEB79D1}" destId="{56C40F62-09FB-4A91-8F03-2ACEC25D9FBB}" srcOrd="1" destOrd="0" parTransId="{900B1608-73DE-4649-8827-1D38574EE9B3}" sibTransId="{7AE3B8CD-4FA9-4747-BD9B-6418C31D86B9}"/>
    <dgm:cxn modelId="{E84F3249-087A-48B5-B273-58E5AE436F8F}" type="presOf" srcId="{59BC2184-FDB3-4583-9B66-E4A83CEB79D1}" destId="{CCC57862-79EC-4D64-A982-83EDDB881901}" srcOrd="0" destOrd="0" presId="urn:microsoft.com/office/officeart/2005/8/layout/process4"/>
    <dgm:cxn modelId="{471CC2FC-2C6F-441A-A8AC-307A21191C77}" type="presParOf" srcId="{CCC57862-79EC-4D64-A982-83EDDB881901}" destId="{5FACB4FB-6842-40C1-B01C-D7DE11834A88}" srcOrd="0" destOrd="0" presId="urn:microsoft.com/office/officeart/2005/8/layout/process4"/>
    <dgm:cxn modelId="{9455A259-5248-45EE-9CA9-69BD947422D5}" type="presParOf" srcId="{5FACB4FB-6842-40C1-B01C-D7DE11834A88}" destId="{0B9364F8-7DF4-4AF2-95EB-98D6E52074ED}" srcOrd="0" destOrd="0" presId="urn:microsoft.com/office/officeart/2005/8/layout/process4"/>
    <dgm:cxn modelId="{E7AF8353-4FE2-4751-8FA8-4E12E1D9796F}" type="presParOf" srcId="{CCC57862-79EC-4D64-A982-83EDDB881901}" destId="{D0A12893-D716-4F9B-98D3-70A86007B47A}" srcOrd="1" destOrd="0" presId="urn:microsoft.com/office/officeart/2005/8/layout/process4"/>
    <dgm:cxn modelId="{39174F27-3028-4B12-9A42-221624C13502}" type="presParOf" srcId="{CCC57862-79EC-4D64-A982-83EDDB881901}" destId="{D8A0EAA5-5DBA-4CB0-957D-58B0D2D7D30D}" srcOrd="2" destOrd="0" presId="urn:microsoft.com/office/officeart/2005/8/layout/process4"/>
    <dgm:cxn modelId="{9F3CE449-26F8-4A1A-82F4-A2B3C932D9C6}" type="presParOf" srcId="{D8A0EAA5-5DBA-4CB0-957D-58B0D2D7D30D}" destId="{BF0EC7FE-CA37-4E59-8185-397954CABC70}" srcOrd="0" destOrd="0" presId="urn:microsoft.com/office/officeart/2005/8/layout/process4"/>
    <dgm:cxn modelId="{CD237F02-7950-4189-A989-7FDCB65804E7}" type="presParOf" srcId="{CCC57862-79EC-4D64-A982-83EDDB881901}" destId="{20316483-AB12-4104-831B-AC7AA7292756}" srcOrd="3" destOrd="0" presId="urn:microsoft.com/office/officeart/2005/8/layout/process4"/>
    <dgm:cxn modelId="{73458D92-DBC1-4F5B-8343-FB80626D042D}" type="presParOf" srcId="{CCC57862-79EC-4D64-A982-83EDDB881901}" destId="{2287AECF-A90E-49FF-B4D4-BD1A6BDC4AF2}" srcOrd="4" destOrd="0" presId="urn:microsoft.com/office/officeart/2005/8/layout/process4"/>
    <dgm:cxn modelId="{A44285F9-502B-440D-8B96-0EE69DB57771}" type="presParOf" srcId="{2287AECF-A90E-49FF-B4D4-BD1A6BDC4AF2}" destId="{F47F32DC-9212-47EA-8F90-78770AA59FEF}" srcOrd="0" destOrd="0" presId="urn:microsoft.com/office/officeart/2005/8/layout/process4"/>
  </dgm:cxnLst>
  <dgm:bg/>
  <dgm:whole/>
</dgm:dataModel>
</file>

<file path=ppt/diagrams/data8.xml><?xml version="1.0" encoding="utf-8"?>
<dgm:dataModel xmlns:dgm="http://schemas.openxmlformats.org/drawingml/2006/diagram" xmlns:a="http://schemas.openxmlformats.org/drawingml/2006/main">
  <dgm:ptLst>
    <dgm:pt modelId="{B070DF08-D5C9-4E16-8C60-4C413C28D08E}" type="doc">
      <dgm:prSet loTypeId="urn:microsoft.com/office/officeart/2005/8/layout/hList6" loCatId="list" qsTypeId="urn:microsoft.com/office/officeart/2005/8/quickstyle/3d7" qsCatId="3D" csTypeId="urn:microsoft.com/office/officeart/2005/8/colors/colorful1" csCatId="colorful"/>
      <dgm:spPr/>
      <dgm:t>
        <a:bodyPr/>
        <a:lstStyle/>
        <a:p>
          <a:endParaRPr lang="en-US"/>
        </a:p>
      </dgm:t>
    </dgm:pt>
    <dgm:pt modelId="{5DBDDBAB-75E2-4B9F-B4A4-BF8CAC11EEBF}">
      <dgm:prSet/>
      <dgm:spPr/>
      <dgm:t>
        <a:bodyPr/>
        <a:lstStyle/>
        <a:p>
          <a:pPr rtl="0"/>
          <a:r>
            <a:rPr lang="en-US" b="0" i="0" baseline="0" dirty="0" err="1" smtClean="0"/>
            <a:t>Justeru</a:t>
          </a:r>
          <a:r>
            <a:rPr lang="en-US" b="0" i="0" baseline="0" dirty="0" smtClean="0"/>
            <a:t>, </a:t>
          </a:r>
          <a:r>
            <a:rPr lang="en-US" b="0" i="0" baseline="0" dirty="0" err="1" smtClean="0"/>
            <a:t>mimbar</a:t>
          </a:r>
          <a:r>
            <a:rPr lang="en-US" b="0" i="0" baseline="0" dirty="0" smtClean="0"/>
            <a:t> </a:t>
          </a:r>
          <a:r>
            <a:rPr lang="en-US" b="0" i="0" baseline="0" dirty="0" err="1" smtClean="0"/>
            <a:t>ingin</a:t>
          </a:r>
          <a:r>
            <a:rPr lang="en-US" b="0" i="0" baseline="0" dirty="0" smtClean="0"/>
            <a:t> </a:t>
          </a:r>
          <a:r>
            <a:rPr lang="en-US" b="0" i="0" baseline="0" dirty="0" err="1" smtClean="0"/>
            <a:t>berpesan</a:t>
          </a:r>
          <a:r>
            <a:rPr lang="en-US" b="0" i="0" baseline="0" dirty="0" smtClean="0"/>
            <a:t>, </a:t>
          </a:r>
          <a:r>
            <a:rPr lang="en-US" b="0" i="0" baseline="0" dirty="0" err="1" smtClean="0"/>
            <a:t>janganlah</a:t>
          </a:r>
          <a:r>
            <a:rPr lang="en-US" b="0" i="0" baseline="0" dirty="0" smtClean="0"/>
            <a:t> </a:t>
          </a:r>
          <a:r>
            <a:rPr lang="en-US" b="0" i="0" baseline="0" dirty="0" err="1" smtClean="0"/>
            <a:t>cuba</a:t>
          </a:r>
          <a:r>
            <a:rPr lang="en-US" b="0" i="0" baseline="0" dirty="0" smtClean="0"/>
            <a:t> </a:t>
          </a:r>
          <a:r>
            <a:rPr lang="en-US" b="0" i="0" baseline="0" dirty="0" err="1" smtClean="0"/>
            <a:t>menyemarakkan</a:t>
          </a:r>
          <a:r>
            <a:rPr lang="en-US" b="0" i="0" baseline="0" dirty="0" smtClean="0"/>
            <a:t> </a:t>
          </a:r>
          <a:r>
            <a:rPr lang="en-US" b="0" i="0" baseline="0" dirty="0" err="1" smtClean="0"/>
            <a:t>api</a:t>
          </a:r>
          <a:r>
            <a:rPr lang="en-US" b="0" i="0" baseline="0" dirty="0" smtClean="0"/>
            <a:t> </a:t>
          </a:r>
          <a:r>
            <a:rPr lang="en-US" b="0" i="0" baseline="0" dirty="0" err="1" smtClean="0"/>
            <a:t>perpecahan</a:t>
          </a:r>
          <a:r>
            <a:rPr lang="en-US" b="0" i="0" baseline="0" dirty="0" smtClean="0"/>
            <a:t> </a:t>
          </a:r>
          <a:r>
            <a:rPr lang="en-US" b="0" i="0" baseline="0" dirty="0" err="1" smtClean="0"/>
            <a:t>kerana</a:t>
          </a:r>
          <a:r>
            <a:rPr lang="en-US" b="0" i="0" baseline="0" dirty="0" smtClean="0"/>
            <a:t> </a:t>
          </a:r>
          <a:r>
            <a:rPr lang="en-US" b="0" i="0" baseline="0" dirty="0" err="1" smtClean="0"/>
            <a:t>ia</a:t>
          </a:r>
          <a:r>
            <a:rPr lang="en-US" b="0" i="0" baseline="0" dirty="0" smtClean="0"/>
            <a:t> </a:t>
          </a:r>
          <a:r>
            <a:rPr lang="en-US" b="0" i="0" baseline="0" dirty="0" err="1" smtClean="0"/>
            <a:t>akan</a:t>
          </a:r>
          <a:r>
            <a:rPr lang="en-US" b="0" i="0" baseline="0" dirty="0" smtClean="0"/>
            <a:t> </a:t>
          </a:r>
          <a:r>
            <a:rPr lang="en-US" b="0" i="0" baseline="0" dirty="0" err="1" smtClean="0"/>
            <a:t>menghancurkan</a:t>
          </a:r>
          <a:r>
            <a:rPr lang="en-US" b="0" i="0" baseline="0" dirty="0" smtClean="0"/>
            <a:t> </a:t>
          </a:r>
          <a:r>
            <a:rPr lang="en-US" b="0" i="0" baseline="0" dirty="0" err="1" smtClean="0"/>
            <a:t>sesebuah</a:t>
          </a:r>
          <a:r>
            <a:rPr lang="en-US" b="0" i="0" baseline="0" dirty="0" smtClean="0"/>
            <a:t> </a:t>
          </a:r>
          <a:r>
            <a:rPr lang="en-US" b="0" i="0" baseline="0" dirty="0" err="1" smtClean="0"/>
            <a:t>negara</a:t>
          </a:r>
          <a:r>
            <a:rPr lang="en-US" b="0" i="0" baseline="0" dirty="0" smtClean="0"/>
            <a:t>. </a:t>
          </a:r>
          <a:endParaRPr lang="en-US" dirty="0"/>
        </a:p>
      </dgm:t>
    </dgm:pt>
    <dgm:pt modelId="{57533B34-9A2A-4E55-B291-19091AD7ED80}" type="parTrans" cxnId="{7217EDC8-1F67-4D08-969D-2220B5E6535A}">
      <dgm:prSet/>
      <dgm:spPr/>
      <dgm:t>
        <a:bodyPr/>
        <a:lstStyle/>
        <a:p>
          <a:endParaRPr lang="en-US"/>
        </a:p>
      </dgm:t>
    </dgm:pt>
    <dgm:pt modelId="{7E686E9D-3FF2-44EB-A53E-520AF1D57E62}" type="sibTrans" cxnId="{7217EDC8-1F67-4D08-969D-2220B5E6535A}">
      <dgm:prSet/>
      <dgm:spPr/>
      <dgm:t>
        <a:bodyPr/>
        <a:lstStyle/>
        <a:p>
          <a:endParaRPr lang="en-US"/>
        </a:p>
      </dgm:t>
    </dgm:pt>
    <dgm:pt modelId="{45C68A3B-3060-47D1-A2FB-59E91F9E0D8D}">
      <dgm:prSet/>
      <dgm:spPr/>
      <dgm:t>
        <a:bodyPr/>
        <a:lstStyle/>
        <a:p>
          <a:pPr rtl="0"/>
          <a:r>
            <a:rPr lang="ms-MY" b="0" i="0" baseline="0" dirty="0" smtClean="0"/>
            <a:t>Ingatlah kepada pepatah orang Melayu:</a:t>
          </a:r>
          <a:r>
            <a:rPr lang="ms-MY" b="0" i="1" baseline="0" dirty="0" smtClean="0"/>
            <a:t> Di mana bumi dipijak, di situ langit dijunjung.</a:t>
          </a:r>
          <a:r>
            <a:rPr lang="ms-MY" b="0" i="0" baseline="0" dirty="0" smtClean="0"/>
            <a:t> </a:t>
          </a:r>
          <a:endParaRPr lang="en-US" dirty="0"/>
        </a:p>
      </dgm:t>
    </dgm:pt>
    <dgm:pt modelId="{3EF212B9-F99D-4F4E-93C8-11834A7B57C2}" type="parTrans" cxnId="{4DD59777-3D5A-4E03-8ABC-B072E880362A}">
      <dgm:prSet/>
      <dgm:spPr/>
      <dgm:t>
        <a:bodyPr/>
        <a:lstStyle/>
        <a:p>
          <a:endParaRPr lang="en-US"/>
        </a:p>
      </dgm:t>
    </dgm:pt>
    <dgm:pt modelId="{78573C88-749E-4541-98E9-55F785A8D061}" type="sibTrans" cxnId="{4DD59777-3D5A-4E03-8ABC-B072E880362A}">
      <dgm:prSet/>
      <dgm:spPr/>
      <dgm:t>
        <a:bodyPr/>
        <a:lstStyle/>
        <a:p>
          <a:endParaRPr lang="en-US"/>
        </a:p>
      </dgm:t>
    </dgm:pt>
    <dgm:pt modelId="{5FF0481E-6D80-4029-81C1-98C11FD439D9}">
      <dgm:prSet/>
      <dgm:spPr/>
      <dgm:t>
        <a:bodyPr/>
        <a:lstStyle/>
        <a:p>
          <a:pPr rtl="0"/>
          <a:r>
            <a:rPr lang="ms-MY" b="0" i="0" baseline="0" dirty="0" smtClean="0"/>
            <a:t>Mimbar juga mengingatkan kepada semua pihak janganlah mempertikaikan apa yang telah termaktub di dalam Perlembagaan Persekutuan dan kontrak sosial yang telah dipersetujui bersama sejak kemerdekaan lagi.</a:t>
          </a:r>
          <a:endParaRPr lang="ms-MY" b="0" i="0" baseline="0" dirty="0"/>
        </a:p>
      </dgm:t>
    </dgm:pt>
    <dgm:pt modelId="{E293F7F2-F5CE-4230-94A5-66A269A97425}" type="parTrans" cxnId="{2F6BAF35-8692-4F51-989F-C53F04CC56ED}">
      <dgm:prSet/>
      <dgm:spPr/>
      <dgm:t>
        <a:bodyPr/>
        <a:lstStyle/>
        <a:p>
          <a:endParaRPr lang="en-US"/>
        </a:p>
      </dgm:t>
    </dgm:pt>
    <dgm:pt modelId="{94E2F488-B911-4398-A7A6-E430CB3E5BDB}" type="sibTrans" cxnId="{2F6BAF35-8692-4F51-989F-C53F04CC56ED}">
      <dgm:prSet/>
      <dgm:spPr/>
      <dgm:t>
        <a:bodyPr/>
        <a:lstStyle/>
        <a:p>
          <a:endParaRPr lang="en-US"/>
        </a:p>
      </dgm:t>
    </dgm:pt>
    <dgm:pt modelId="{8F45651C-CCB6-4F77-B81D-58F4BD4C861A}" type="pres">
      <dgm:prSet presAssocID="{B070DF08-D5C9-4E16-8C60-4C413C28D08E}" presName="Name0" presStyleCnt="0">
        <dgm:presLayoutVars>
          <dgm:dir/>
          <dgm:resizeHandles val="exact"/>
        </dgm:presLayoutVars>
      </dgm:prSet>
      <dgm:spPr/>
    </dgm:pt>
    <dgm:pt modelId="{1EFD65BA-DDC9-4741-957F-5C309F3C8B90}" type="pres">
      <dgm:prSet presAssocID="{5DBDDBAB-75E2-4B9F-B4A4-BF8CAC11EEBF}" presName="node" presStyleLbl="node1" presStyleIdx="0" presStyleCnt="3">
        <dgm:presLayoutVars>
          <dgm:bulletEnabled val="1"/>
        </dgm:presLayoutVars>
      </dgm:prSet>
      <dgm:spPr/>
    </dgm:pt>
    <dgm:pt modelId="{72A7FD71-0EB8-4C2A-99C5-2171D0420ED2}" type="pres">
      <dgm:prSet presAssocID="{7E686E9D-3FF2-44EB-A53E-520AF1D57E62}" presName="sibTrans" presStyleCnt="0"/>
      <dgm:spPr/>
    </dgm:pt>
    <dgm:pt modelId="{AEFA0659-80C4-4B15-9D1C-F67EC089A217}" type="pres">
      <dgm:prSet presAssocID="{45C68A3B-3060-47D1-A2FB-59E91F9E0D8D}" presName="node" presStyleLbl="node1" presStyleIdx="1" presStyleCnt="3">
        <dgm:presLayoutVars>
          <dgm:bulletEnabled val="1"/>
        </dgm:presLayoutVars>
      </dgm:prSet>
      <dgm:spPr/>
    </dgm:pt>
    <dgm:pt modelId="{4CC8DC6D-658C-4686-AC04-41172FC935F1}" type="pres">
      <dgm:prSet presAssocID="{78573C88-749E-4541-98E9-55F785A8D061}" presName="sibTrans" presStyleCnt="0"/>
      <dgm:spPr/>
    </dgm:pt>
    <dgm:pt modelId="{11363AFD-F49C-4673-B9CF-8EE2D9D90EAF}" type="pres">
      <dgm:prSet presAssocID="{5FF0481E-6D80-4029-81C1-98C11FD439D9}" presName="node" presStyleLbl="node1" presStyleIdx="2" presStyleCnt="3">
        <dgm:presLayoutVars>
          <dgm:bulletEnabled val="1"/>
        </dgm:presLayoutVars>
      </dgm:prSet>
      <dgm:spPr/>
    </dgm:pt>
  </dgm:ptLst>
  <dgm:cxnLst>
    <dgm:cxn modelId="{982273BE-FE2C-4E66-A09B-5779E30D6A75}" type="presOf" srcId="{B070DF08-D5C9-4E16-8C60-4C413C28D08E}" destId="{8F45651C-CCB6-4F77-B81D-58F4BD4C861A}" srcOrd="0" destOrd="0" presId="urn:microsoft.com/office/officeart/2005/8/layout/hList6"/>
    <dgm:cxn modelId="{2F6BAF35-8692-4F51-989F-C53F04CC56ED}" srcId="{B070DF08-D5C9-4E16-8C60-4C413C28D08E}" destId="{5FF0481E-6D80-4029-81C1-98C11FD439D9}" srcOrd="2" destOrd="0" parTransId="{E293F7F2-F5CE-4230-94A5-66A269A97425}" sibTransId="{94E2F488-B911-4398-A7A6-E430CB3E5BDB}"/>
    <dgm:cxn modelId="{9505D3CF-FCEE-438E-9FCA-4B745CDEFBFB}" type="presOf" srcId="{5FF0481E-6D80-4029-81C1-98C11FD439D9}" destId="{11363AFD-F49C-4673-B9CF-8EE2D9D90EAF}" srcOrd="0" destOrd="0" presId="urn:microsoft.com/office/officeart/2005/8/layout/hList6"/>
    <dgm:cxn modelId="{7217EDC8-1F67-4D08-969D-2220B5E6535A}" srcId="{B070DF08-D5C9-4E16-8C60-4C413C28D08E}" destId="{5DBDDBAB-75E2-4B9F-B4A4-BF8CAC11EEBF}" srcOrd="0" destOrd="0" parTransId="{57533B34-9A2A-4E55-B291-19091AD7ED80}" sibTransId="{7E686E9D-3FF2-44EB-A53E-520AF1D57E62}"/>
    <dgm:cxn modelId="{4DD59777-3D5A-4E03-8ABC-B072E880362A}" srcId="{B070DF08-D5C9-4E16-8C60-4C413C28D08E}" destId="{45C68A3B-3060-47D1-A2FB-59E91F9E0D8D}" srcOrd="1" destOrd="0" parTransId="{3EF212B9-F99D-4F4E-93C8-11834A7B57C2}" sibTransId="{78573C88-749E-4541-98E9-55F785A8D061}"/>
    <dgm:cxn modelId="{6B5F9C6C-BA07-48ED-9EEA-FC1E052E873F}" type="presOf" srcId="{45C68A3B-3060-47D1-A2FB-59E91F9E0D8D}" destId="{AEFA0659-80C4-4B15-9D1C-F67EC089A217}" srcOrd="0" destOrd="0" presId="urn:microsoft.com/office/officeart/2005/8/layout/hList6"/>
    <dgm:cxn modelId="{1CEBA5C5-6E1C-47F8-8979-45094D89DA24}" type="presOf" srcId="{5DBDDBAB-75E2-4B9F-B4A4-BF8CAC11EEBF}" destId="{1EFD65BA-DDC9-4741-957F-5C309F3C8B90}" srcOrd="0" destOrd="0" presId="urn:microsoft.com/office/officeart/2005/8/layout/hList6"/>
    <dgm:cxn modelId="{FD04B7F9-43E5-4FFB-A2A6-D8C690FB9E70}" type="presParOf" srcId="{8F45651C-CCB6-4F77-B81D-58F4BD4C861A}" destId="{1EFD65BA-DDC9-4741-957F-5C309F3C8B90}" srcOrd="0" destOrd="0" presId="urn:microsoft.com/office/officeart/2005/8/layout/hList6"/>
    <dgm:cxn modelId="{C5711B3C-D486-4C28-93FD-EA09B9AA1E41}" type="presParOf" srcId="{8F45651C-CCB6-4F77-B81D-58F4BD4C861A}" destId="{72A7FD71-0EB8-4C2A-99C5-2171D0420ED2}" srcOrd="1" destOrd="0" presId="urn:microsoft.com/office/officeart/2005/8/layout/hList6"/>
    <dgm:cxn modelId="{35A3DB47-4DCF-4E90-A44E-773DA0E99322}" type="presParOf" srcId="{8F45651C-CCB6-4F77-B81D-58F4BD4C861A}" destId="{AEFA0659-80C4-4B15-9D1C-F67EC089A217}" srcOrd="2" destOrd="0" presId="urn:microsoft.com/office/officeart/2005/8/layout/hList6"/>
    <dgm:cxn modelId="{414E4ED7-7500-4C43-AFFC-A653E4E31C69}" type="presParOf" srcId="{8F45651C-CCB6-4F77-B81D-58F4BD4C861A}" destId="{4CC8DC6D-658C-4686-AC04-41172FC935F1}" srcOrd="3" destOrd="0" presId="urn:microsoft.com/office/officeart/2005/8/layout/hList6"/>
    <dgm:cxn modelId="{06913932-8D0A-489A-AD56-1FC39BA7DA68}" type="presParOf" srcId="{8F45651C-CCB6-4F77-B81D-58F4BD4C861A}" destId="{11363AFD-F49C-4673-B9CF-8EE2D9D90EAF}" srcOrd="4" destOrd="0" presId="urn:microsoft.com/office/officeart/2005/8/layout/hList6"/>
  </dgm:cxnLst>
  <dgm:bg/>
  <dgm:whole/>
</dgm:dataModel>
</file>

<file path=ppt/diagrams/data9.xml><?xml version="1.0" encoding="utf-8"?>
<dgm:dataModel xmlns:dgm="http://schemas.openxmlformats.org/drawingml/2006/diagram" xmlns:a="http://schemas.openxmlformats.org/drawingml/2006/main">
  <dgm:ptLst>
    <dgm:pt modelId="{A32BF4A4-51FA-4E5E-B4AC-E7FB95205427}" type="doc">
      <dgm:prSet loTypeId="urn:microsoft.com/office/officeart/2005/8/layout/vList6" loCatId="process" qsTypeId="urn:microsoft.com/office/officeart/2005/8/quickstyle/3d6" qsCatId="3D" csTypeId="urn:microsoft.com/office/officeart/2005/8/colors/colorful2" csCatId="colorful"/>
      <dgm:spPr/>
      <dgm:t>
        <a:bodyPr/>
        <a:lstStyle/>
        <a:p>
          <a:endParaRPr lang="en-US"/>
        </a:p>
      </dgm:t>
    </dgm:pt>
    <dgm:pt modelId="{07344FF7-1EE3-4A39-B808-CA7BAF3DA64F}">
      <dgm:prSet/>
      <dgm:spPr/>
      <dgm:t>
        <a:bodyPr/>
        <a:lstStyle/>
        <a:p>
          <a:pPr rtl="0"/>
          <a:r>
            <a:rPr lang="ms-MY" dirty="0" smtClean="0"/>
            <a:t>Percayalah bahawa, dalam semua aspek, umat manusia perlulah membina semangat kepahlawan negara kerana ia menjamin kesejahteraan dan kecintaan rakyat kepada negara.</a:t>
          </a:r>
          <a:endParaRPr lang="en-US" dirty="0"/>
        </a:p>
      </dgm:t>
    </dgm:pt>
    <dgm:pt modelId="{4398B282-4786-43A4-A6D9-75D2DD796E83}" type="parTrans" cxnId="{7DC84223-AF4D-48EE-AB76-655A1CBC3A4F}">
      <dgm:prSet/>
      <dgm:spPr/>
      <dgm:t>
        <a:bodyPr/>
        <a:lstStyle/>
        <a:p>
          <a:endParaRPr lang="en-US"/>
        </a:p>
      </dgm:t>
    </dgm:pt>
    <dgm:pt modelId="{1AD3A6DD-1EA1-4FB1-9A1C-989C9265E91C}" type="sibTrans" cxnId="{7DC84223-AF4D-48EE-AB76-655A1CBC3A4F}">
      <dgm:prSet/>
      <dgm:spPr/>
      <dgm:t>
        <a:bodyPr/>
        <a:lstStyle/>
        <a:p>
          <a:endParaRPr lang="en-US"/>
        </a:p>
      </dgm:t>
    </dgm:pt>
    <dgm:pt modelId="{DACC8C09-0975-4E8C-9ADF-38FE1815263B}">
      <dgm:prSet/>
      <dgm:spPr/>
      <dgm:t>
        <a:bodyPr/>
        <a:lstStyle/>
        <a:p>
          <a:pPr rtl="0"/>
          <a:r>
            <a:rPr lang="ms-MY" dirty="0" smtClean="0"/>
            <a:t>Agama Islam telah menggariskan dengan jelas tentang semangat kepahlawanan ini khususnya berhubung kait dengan kepentingan untuk mempertahankan keselamatan dan maruah negara. </a:t>
          </a:r>
          <a:endParaRPr lang="ms-MY" dirty="0"/>
        </a:p>
      </dgm:t>
    </dgm:pt>
    <dgm:pt modelId="{B1877FD4-39D6-40B6-8540-3FA30FD4FFB6}" type="parTrans" cxnId="{7A880EEF-08B1-4640-B394-360BF31B7C18}">
      <dgm:prSet/>
      <dgm:spPr/>
      <dgm:t>
        <a:bodyPr/>
        <a:lstStyle/>
        <a:p>
          <a:endParaRPr lang="en-US"/>
        </a:p>
      </dgm:t>
    </dgm:pt>
    <dgm:pt modelId="{A11C0D3F-51FD-4C57-A458-67822E19117C}" type="sibTrans" cxnId="{7A880EEF-08B1-4640-B394-360BF31B7C18}">
      <dgm:prSet/>
      <dgm:spPr/>
      <dgm:t>
        <a:bodyPr/>
        <a:lstStyle/>
        <a:p>
          <a:endParaRPr lang="en-US"/>
        </a:p>
      </dgm:t>
    </dgm:pt>
    <dgm:pt modelId="{3FE46B77-71B6-4C67-B57C-C1295C2C8A5F}" type="pres">
      <dgm:prSet presAssocID="{A32BF4A4-51FA-4E5E-B4AC-E7FB95205427}" presName="Name0" presStyleCnt="0">
        <dgm:presLayoutVars>
          <dgm:dir/>
          <dgm:animLvl val="lvl"/>
          <dgm:resizeHandles/>
        </dgm:presLayoutVars>
      </dgm:prSet>
      <dgm:spPr/>
    </dgm:pt>
    <dgm:pt modelId="{F3E50ADB-8D22-44C0-ABB7-6C1DB2EA94F8}" type="pres">
      <dgm:prSet presAssocID="{07344FF7-1EE3-4A39-B808-CA7BAF3DA64F}" presName="linNode" presStyleCnt="0"/>
      <dgm:spPr/>
    </dgm:pt>
    <dgm:pt modelId="{2F18985C-E463-40AB-B5EA-1805BE40BC60}" type="pres">
      <dgm:prSet presAssocID="{07344FF7-1EE3-4A39-B808-CA7BAF3DA64F}" presName="parentShp" presStyleLbl="node1" presStyleIdx="0" presStyleCnt="2">
        <dgm:presLayoutVars>
          <dgm:bulletEnabled val="1"/>
        </dgm:presLayoutVars>
      </dgm:prSet>
      <dgm:spPr/>
    </dgm:pt>
    <dgm:pt modelId="{ADCDCFB7-2DB4-4FF6-A661-DFCEE6D1FB52}" type="pres">
      <dgm:prSet presAssocID="{07344FF7-1EE3-4A39-B808-CA7BAF3DA64F}" presName="childShp" presStyleLbl="bgAccFollowNode1" presStyleIdx="0" presStyleCnt="2">
        <dgm:presLayoutVars>
          <dgm:bulletEnabled val="1"/>
        </dgm:presLayoutVars>
      </dgm:prSet>
      <dgm:spPr/>
    </dgm:pt>
    <dgm:pt modelId="{5D2F12F4-BDB0-431C-BDF8-B91B25A2EE43}" type="pres">
      <dgm:prSet presAssocID="{1AD3A6DD-1EA1-4FB1-9A1C-989C9265E91C}" presName="spacing" presStyleCnt="0"/>
      <dgm:spPr/>
    </dgm:pt>
    <dgm:pt modelId="{EC44CC4D-1725-46BA-975C-A055DCB9C051}" type="pres">
      <dgm:prSet presAssocID="{DACC8C09-0975-4E8C-9ADF-38FE1815263B}" presName="linNode" presStyleCnt="0"/>
      <dgm:spPr/>
    </dgm:pt>
    <dgm:pt modelId="{5A728A1A-C4AA-4D2A-82C5-BD8636435AC6}" type="pres">
      <dgm:prSet presAssocID="{DACC8C09-0975-4E8C-9ADF-38FE1815263B}" presName="parentShp" presStyleLbl="node1" presStyleIdx="1" presStyleCnt="2">
        <dgm:presLayoutVars>
          <dgm:bulletEnabled val="1"/>
        </dgm:presLayoutVars>
      </dgm:prSet>
      <dgm:spPr/>
    </dgm:pt>
    <dgm:pt modelId="{2C796889-07BE-46A9-AE14-31EBD36543CC}" type="pres">
      <dgm:prSet presAssocID="{DACC8C09-0975-4E8C-9ADF-38FE1815263B}" presName="childShp" presStyleLbl="bgAccFollowNode1" presStyleIdx="1" presStyleCnt="2">
        <dgm:presLayoutVars>
          <dgm:bulletEnabled val="1"/>
        </dgm:presLayoutVars>
      </dgm:prSet>
      <dgm:spPr/>
    </dgm:pt>
  </dgm:ptLst>
  <dgm:cxnLst>
    <dgm:cxn modelId="{7DC84223-AF4D-48EE-AB76-655A1CBC3A4F}" srcId="{A32BF4A4-51FA-4E5E-B4AC-E7FB95205427}" destId="{07344FF7-1EE3-4A39-B808-CA7BAF3DA64F}" srcOrd="0" destOrd="0" parTransId="{4398B282-4786-43A4-A6D9-75D2DD796E83}" sibTransId="{1AD3A6DD-1EA1-4FB1-9A1C-989C9265E91C}"/>
    <dgm:cxn modelId="{D25E0AF7-190A-4D5E-B9EF-C65CD1695151}" type="presOf" srcId="{DACC8C09-0975-4E8C-9ADF-38FE1815263B}" destId="{5A728A1A-C4AA-4D2A-82C5-BD8636435AC6}" srcOrd="0" destOrd="0" presId="urn:microsoft.com/office/officeart/2005/8/layout/vList6"/>
    <dgm:cxn modelId="{E5932E47-8175-4065-92F1-8A7E3E0ADB84}" type="presOf" srcId="{A32BF4A4-51FA-4E5E-B4AC-E7FB95205427}" destId="{3FE46B77-71B6-4C67-B57C-C1295C2C8A5F}" srcOrd="0" destOrd="0" presId="urn:microsoft.com/office/officeart/2005/8/layout/vList6"/>
    <dgm:cxn modelId="{15D23BA0-3C37-4790-A632-D8BCD68040D7}" type="presOf" srcId="{07344FF7-1EE3-4A39-B808-CA7BAF3DA64F}" destId="{2F18985C-E463-40AB-B5EA-1805BE40BC60}" srcOrd="0" destOrd="0" presId="urn:microsoft.com/office/officeart/2005/8/layout/vList6"/>
    <dgm:cxn modelId="{7A880EEF-08B1-4640-B394-360BF31B7C18}" srcId="{A32BF4A4-51FA-4E5E-B4AC-E7FB95205427}" destId="{DACC8C09-0975-4E8C-9ADF-38FE1815263B}" srcOrd="1" destOrd="0" parTransId="{B1877FD4-39D6-40B6-8540-3FA30FD4FFB6}" sibTransId="{A11C0D3F-51FD-4C57-A458-67822E19117C}"/>
    <dgm:cxn modelId="{7A538B3A-E58C-4054-ACD1-ADE91DB72CA1}" type="presParOf" srcId="{3FE46B77-71B6-4C67-B57C-C1295C2C8A5F}" destId="{F3E50ADB-8D22-44C0-ABB7-6C1DB2EA94F8}" srcOrd="0" destOrd="0" presId="urn:microsoft.com/office/officeart/2005/8/layout/vList6"/>
    <dgm:cxn modelId="{EC79A552-CC45-4D1E-B358-5A38C07854FC}" type="presParOf" srcId="{F3E50ADB-8D22-44C0-ABB7-6C1DB2EA94F8}" destId="{2F18985C-E463-40AB-B5EA-1805BE40BC60}" srcOrd="0" destOrd="0" presId="urn:microsoft.com/office/officeart/2005/8/layout/vList6"/>
    <dgm:cxn modelId="{989DC66B-9229-4F94-AEBF-7E20A8A40696}" type="presParOf" srcId="{F3E50ADB-8D22-44C0-ABB7-6C1DB2EA94F8}" destId="{ADCDCFB7-2DB4-4FF6-A661-DFCEE6D1FB52}" srcOrd="1" destOrd="0" presId="urn:microsoft.com/office/officeart/2005/8/layout/vList6"/>
    <dgm:cxn modelId="{F49C053D-EC2B-4B63-9C71-8C5FB52BAF6F}" type="presParOf" srcId="{3FE46B77-71B6-4C67-B57C-C1295C2C8A5F}" destId="{5D2F12F4-BDB0-431C-BDF8-B91B25A2EE43}" srcOrd="1" destOrd="0" presId="urn:microsoft.com/office/officeart/2005/8/layout/vList6"/>
    <dgm:cxn modelId="{78A49A29-C783-4794-8830-398C36919263}" type="presParOf" srcId="{3FE46B77-71B6-4C67-B57C-C1295C2C8A5F}" destId="{EC44CC4D-1725-46BA-975C-A055DCB9C051}" srcOrd="2" destOrd="0" presId="urn:microsoft.com/office/officeart/2005/8/layout/vList6"/>
    <dgm:cxn modelId="{AD8DFD49-6FB9-43EF-912F-529125D1EB23}" type="presParOf" srcId="{EC44CC4D-1725-46BA-975C-A055DCB9C051}" destId="{5A728A1A-C4AA-4D2A-82C5-BD8636435AC6}" srcOrd="0" destOrd="0" presId="urn:microsoft.com/office/officeart/2005/8/layout/vList6"/>
    <dgm:cxn modelId="{D80C2624-82BD-4F0A-A5CD-30C94C973E5E}" type="presParOf" srcId="{EC44CC4D-1725-46BA-975C-A055DCB9C051}" destId="{2C796889-07BE-46A9-AE14-31EBD36543CC}" srcOrd="1" destOrd="0" presId="urn:microsoft.com/office/officeart/2005/8/layout/vList6"/>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9B6C4A-77EE-4683-B605-2C5A7A57ACEC}" type="datetimeFigureOut">
              <a:rPr lang="en-MY" smtClean="0"/>
              <a:pPr/>
              <a:t>29/7/2015</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25F4F8-8D27-414A-B302-D144BA918955}" type="slidenum">
              <a:rPr lang="en-MY" smtClean="0"/>
              <a:pPr/>
              <a:t>‹#›</a:t>
            </a:fld>
            <a:endParaRPr lang="en-MY"/>
          </a:p>
        </p:txBody>
      </p:sp>
    </p:spTree>
    <p:extLst>
      <p:ext uri="{BB962C8B-B14F-4D97-AF65-F5344CB8AC3E}">
        <p14:creationId xmlns="" xmlns:p14="http://schemas.microsoft.com/office/powerpoint/2010/main" val="4016738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25F4F8-8D27-414A-B302-D144BA918955}" type="slidenum">
              <a:rPr lang="en-MY" smtClean="0"/>
              <a:pPr/>
              <a:t>21</a:t>
            </a:fld>
            <a:endParaRPr lang="en-MY"/>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ABDA28-8FD6-4624-B7A0-145B971B0CD9}" type="datetime1">
              <a:rPr lang="en-MY" smtClean="0"/>
              <a:pPr/>
              <a:t>29/7/2015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29943-5684-4C80-927A-9D3BD58A0D80}" type="datetime1">
              <a:rPr lang="en-MY" smtClean="0"/>
              <a:pPr/>
              <a:t>29/7/2015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A64F39-116D-4CB7-BEBE-54CC1FBAEA1B}" type="datetime1">
              <a:rPr lang="en-MY" smtClean="0"/>
              <a:pPr/>
              <a:t>29/7/2015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C1BF3-E720-4C22-9E45-DDBFBFBFBFEA}" type="datetime1">
              <a:rPr lang="en-MY" smtClean="0"/>
              <a:pPr/>
              <a:t>29/7/2015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29/7/2015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33FD72-CB97-43FF-9BC8-1BC5D284E0E6}" type="datetime1">
              <a:rPr lang="en-MY" smtClean="0"/>
              <a:pPr/>
              <a:t>29/7/2015</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2BA709-1EFB-4E05-A772-6E84498B3CD2}" type="datetime1">
              <a:rPr lang="en-MY" smtClean="0"/>
              <a:pPr/>
              <a:t>29/7/2015</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E4D6B5-6656-4EE9-8DE6-BDE8CC9D8C6D}" type="datetime1">
              <a:rPr lang="en-MY" smtClean="0"/>
              <a:pPr/>
              <a:t>29/7/2015</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29/7/2015</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29/7/2015</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29/7/2015</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93427-0925-45C8-8E89-B1651BC7B608}" type="datetime1">
              <a:rPr lang="en-MY" smtClean="0"/>
              <a:pPr/>
              <a:t>29/7/2015</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784F8-D9B1-479F-A9B4-848AA317FB34}" type="slidenum">
              <a:rPr lang="en-MY" smtClean="0"/>
              <a:pPr/>
              <a:t>‹#›</a:t>
            </a:fld>
            <a:endParaRPr lang="en-MY"/>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maizuriah\Pictures\Abstract Blue backgrounds 3.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pic>
        <p:nvPicPr>
          <p:cNvPr id="9" name="Picture 3"/>
          <p:cNvPicPr>
            <a:picLocks noChangeAspect="1"/>
          </p:cNvPicPr>
          <p:nvPr/>
        </p:nvPicPr>
        <p:blipFill>
          <a:blip r:embed="rId3"/>
          <a:srcRect/>
          <a:stretch>
            <a:fillRect/>
          </a:stretch>
        </p:blipFill>
        <p:spPr bwMode="auto">
          <a:xfrm>
            <a:off x="0" y="0"/>
            <a:ext cx="1749425" cy="1841500"/>
          </a:xfrm>
          <a:prstGeom prst="rect">
            <a:avLst/>
          </a:prstGeom>
          <a:noFill/>
          <a:ln w="9525">
            <a:noFill/>
            <a:miter lim="800000"/>
            <a:headEnd/>
            <a:tailEnd/>
          </a:ln>
        </p:spPr>
      </p:pic>
      <p:pic>
        <p:nvPicPr>
          <p:cNvPr id="10" name="Picture 3"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295880" y="0"/>
            <a:ext cx="1848120" cy="185736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12" name="Rectangle 11"/>
          <p:cNvSpPr/>
          <p:nvPr/>
        </p:nvSpPr>
        <p:spPr>
          <a:xfrm>
            <a:off x="533400" y="1600200"/>
            <a:ext cx="7620000" cy="3416320"/>
          </a:xfrm>
          <a:prstGeom prst="rect">
            <a:avLst/>
          </a:prstGeom>
        </p:spPr>
        <p:txBody>
          <a:bodyPr wrap="square">
            <a:spAutoFit/>
          </a:bodyPr>
          <a:lstStyle/>
          <a:p>
            <a:pPr algn="ctr"/>
            <a:r>
              <a:rPr lang="ms-MY" sz="7200" b="1" dirty="0"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Mistral" pitchFamily="66" charset="0"/>
                <a:cs typeface="JasmineUPC" pitchFamily="18" charset="-34"/>
              </a:rPr>
              <a:t>PAHLAWAN NEGARA</a:t>
            </a:r>
          </a:p>
          <a:p>
            <a:pPr algn="ctr"/>
            <a:r>
              <a:rPr lang="ms-MY" sz="7200" b="1" dirty="0"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Mistral" pitchFamily="66" charset="0"/>
                <a:cs typeface="JasmineUPC" pitchFamily="18" charset="-34"/>
              </a:rPr>
              <a:t>TONGGAK KEKUATAN</a:t>
            </a:r>
          </a:p>
          <a:p>
            <a:pPr algn="ctr"/>
            <a:r>
              <a:rPr lang="ms-MY" sz="7200" b="1" dirty="0"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Mistral" pitchFamily="66" charset="0"/>
                <a:cs typeface="JasmineUPC" pitchFamily="18" charset="-34"/>
              </a:rPr>
              <a:t>UMMAH</a:t>
            </a:r>
            <a:endParaRPr lang="en-US" sz="7200" b="1" dirty="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Mistral" pitchFamily="66" charset="0"/>
              <a:cs typeface="JasmineUPC" pitchFamily="18" charset="-34"/>
            </a:endParaRPr>
          </a:p>
        </p:txBody>
      </p:sp>
      <p:sp>
        <p:nvSpPr>
          <p:cNvPr id="13" name="Rectangle 12"/>
          <p:cNvSpPr/>
          <p:nvPr/>
        </p:nvSpPr>
        <p:spPr>
          <a:xfrm>
            <a:off x="2209800" y="6172200"/>
            <a:ext cx="5105400" cy="52322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defRPr/>
            </a:pPr>
            <a:r>
              <a:rPr lang="en-US" sz="28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cs typeface="Aharoni" pitchFamily="2" charset="-79"/>
              </a:rPr>
              <a:t> </a:t>
            </a:r>
            <a:r>
              <a:rPr lang="en-US" sz="2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cs typeface="Aharoni" pitchFamily="2" charset="-79"/>
              </a:rPr>
              <a:t>31 </a:t>
            </a:r>
            <a:r>
              <a:rPr lang="en-US" sz="28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cs typeface="Aharoni" pitchFamily="2" charset="-79"/>
              </a:rPr>
              <a:t>Julai</a:t>
            </a:r>
            <a:r>
              <a:rPr lang="en-US" sz="2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cs typeface="Aharoni" pitchFamily="2" charset="-79"/>
              </a:rPr>
              <a:t> 2015/ 15 </a:t>
            </a:r>
            <a:r>
              <a:rPr lang="en-US" sz="28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cs typeface="Aharoni" pitchFamily="2" charset="-79"/>
              </a:rPr>
              <a:t>Syawal</a:t>
            </a:r>
            <a:r>
              <a:rPr lang="en-US" sz="2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cs typeface="Aharoni" pitchFamily="2" charset="-79"/>
              </a:rPr>
              <a:t>  1436H</a:t>
            </a:r>
            <a:endParaRPr lang="en-MY" sz="28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cs typeface="Aharoni" pitchFamily="2" charset="-79"/>
            </a:endParaRPr>
          </a:p>
        </p:txBody>
      </p:sp>
      <p:pic>
        <p:nvPicPr>
          <p:cNvPr id="43009" name="Picture 1" descr="C:\Users\maizuriah\Pictures\download.jpg"/>
          <p:cNvPicPr>
            <a:picLocks noChangeAspect="1" noChangeArrowheads="1"/>
          </p:cNvPicPr>
          <p:nvPr/>
        </p:nvPicPr>
        <p:blipFill>
          <a:blip r:embed="rId5"/>
          <a:srcRect/>
          <a:stretch>
            <a:fillRect/>
          </a:stretch>
        </p:blipFill>
        <p:spPr bwMode="auto">
          <a:xfrm>
            <a:off x="6019800" y="3048000"/>
            <a:ext cx="3124200" cy="3810000"/>
          </a:xfrm>
          <a:prstGeom prst="rect">
            <a:avLst/>
          </a:prstGeom>
          <a:noFill/>
          <a:effectLst>
            <a:softEdge rad="635000"/>
          </a:effectLst>
        </p:spPr>
      </p:pic>
    </p:spTree>
    <p:extLst>
      <p:ext uri="{BB962C8B-B14F-4D97-AF65-F5344CB8AC3E}">
        <p14:creationId xmlns="" xmlns:p14="http://schemas.microsoft.com/office/powerpoint/2010/main" val="1682556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10</a:t>
            </a:fld>
            <a:endParaRPr lang="en-MY"/>
          </a:p>
        </p:txBody>
      </p:sp>
      <p:pic>
        <p:nvPicPr>
          <p:cNvPr id="6" name="Picture 2" descr="C:\Users\maizuriah\Pictures\Abstract Blue backgrounds 3.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4" name="Rectangle 3"/>
          <p:cNvSpPr/>
          <p:nvPr/>
        </p:nvSpPr>
        <p:spPr>
          <a:xfrm>
            <a:off x="6600803" y="6172200"/>
            <a:ext cx="2543197" cy="369332"/>
          </a:xfrm>
          <a:prstGeom prst="rect">
            <a:avLst/>
          </a:prstGeom>
        </p:spPr>
        <p:txBody>
          <a:bodyPr wrap="none">
            <a:spAutoFit/>
          </a:bodyPr>
          <a:lstStyle/>
          <a:p>
            <a:r>
              <a:rPr lang="en-US" dirty="0" err="1" smtClean="0">
                <a:ln>
                  <a:solidFill>
                    <a:srgbClr val="0000FF"/>
                  </a:solidFill>
                </a:ln>
                <a:solidFill>
                  <a:srgbClr val="0000FF"/>
                </a:solidFill>
                <a:effectLst>
                  <a:glow rad="101600">
                    <a:srgbClr val="FFFF00">
                      <a:alpha val="60000"/>
                    </a:srgbClr>
                  </a:glow>
                </a:effectLst>
              </a:rPr>
              <a:t>surah</a:t>
            </a:r>
            <a:r>
              <a:rPr lang="en-US" dirty="0" smtClean="0">
                <a:ln>
                  <a:solidFill>
                    <a:srgbClr val="0000FF"/>
                  </a:solidFill>
                </a:ln>
                <a:solidFill>
                  <a:srgbClr val="0000FF"/>
                </a:solidFill>
                <a:effectLst>
                  <a:glow rad="101600">
                    <a:srgbClr val="FFFF00">
                      <a:alpha val="60000"/>
                    </a:srgbClr>
                  </a:glow>
                </a:effectLst>
              </a:rPr>
              <a:t> at-</a:t>
            </a:r>
            <a:r>
              <a:rPr lang="en-US" dirty="0" err="1" smtClean="0">
                <a:ln>
                  <a:solidFill>
                    <a:srgbClr val="0000FF"/>
                  </a:solidFill>
                </a:ln>
                <a:solidFill>
                  <a:srgbClr val="0000FF"/>
                </a:solidFill>
                <a:effectLst>
                  <a:glow rad="101600">
                    <a:srgbClr val="FFFF00">
                      <a:alpha val="60000"/>
                    </a:srgbClr>
                  </a:glow>
                </a:effectLst>
              </a:rPr>
              <a:t>Taubah</a:t>
            </a:r>
            <a:r>
              <a:rPr lang="en-US" dirty="0" smtClean="0">
                <a:ln>
                  <a:solidFill>
                    <a:srgbClr val="0000FF"/>
                  </a:solidFill>
                </a:ln>
                <a:solidFill>
                  <a:srgbClr val="0000FF"/>
                </a:solidFill>
                <a:effectLst>
                  <a:glow rad="101600">
                    <a:srgbClr val="FFFF00">
                      <a:alpha val="60000"/>
                    </a:srgbClr>
                  </a:glow>
                </a:effectLst>
              </a:rPr>
              <a:t> </a:t>
            </a:r>
            <a:r>
              <a:rPr lang="en-US" dirty="0" err="1" smtClean="0">
                <a:ln>
                  <a:solidFill>
                    <a:srgbClr val="0000FF"/>
                  </a:solidFill>
                </a:ln>
                <a:solidFill>
                  <a:srgbClr val="0000FF"/>
                </a:solidFill>
                <a:effectLst>
                  <a:glow rad="101600">
                    <a:srgbClr val="FFFF00">
                      <a:alpha val="60000"/>
                    </a:srgbClr>
                  </a:glow>
                </a:effectLst>
              </a:rPr>
              <a:t>ayat</a:t>
            </a:r>
            <a:r>
              <a:rPr lang="en-US" dirty="0" smtClean="0">
                <a:ln>
                  <a:solidFill>
                    <a:srgbClr val="0000FF"/>
                  </a:solidFill>
                </a:ln>
                <a:solidFill>
                  <a:srgbClr val="0000FF"/>
                </a:solidFill>
                <a:effectLst>
                  <a:glow rad="101600">
                    <a:srgbClr val="FFFF00">
                      <a:alpha val="60000"/>
                    </a:srgbClr>
                  </a:glow>
                </a:effectLst>
              </a:rPr>
              <a:t> 111</a:t>
            </a:r>
            <a:endParaRPr lang="en-US" dirty="0">
              <a:ln>
                <a:solidFill>
                  <a:srgbClr val="0000FF"/>
                </a:solidFill>
              </a:ln>
              <a:solidFill>
                <a:srgbClr val="0000FF"/>
              </a:solidFill>
              <a:effectLst>
                <a:glow rad="101600">
                  <a:srgbClr val="FFFF00">
                    <a:alpha val="60000"/>
                  </a:srgbClr>
                </a:glow>
              </a:effectLst>
            </a:endParaRPr>
          </a:p>
        </p:txBody>
      </p:sp>
      <p:sp>
        <p:nvSpPr>
          <p:cNvPr id="7" name="Rectangle 6"/>
          <p:cNvSpPr/>
          <p:nvPr/>
        </p:nvSpPr>
        <p:spPr>
          <a:xfrm>
            <a:off x="0" y="3200400"/>
            <a:ext cx="9144000" cy="2677656"/>
          </a:xfrm>
          <a:prstGeom prst="rect">
            <a:avLst/>
          </a:prstGeom>
        </p:spPr>
        <p:txBody>
          <a:bodyPr wrap="square">
            <a:spAutoFit/>
          </a:bodyPr>
          <a:lstStyle/>
          <a:p>
            <a:pPr algn="ctr"/>
            <a:r>
              <a:rPr lang="en-US" sz="2800" b="1" dirty="0" err="1" smtClean="0">
                <a:ln>
                  <a:solidFill>
                    <a:srgbClr val="FFFF00"/>
                  </a:solidFill>
                </a:ln>
                <a:solidFill>
                  <a:srgbClr val="FFFF00"/>
                </a:solidFill>
                <a:effectLst>
                  <a:glow rad="101600">
                    <a:schemeClr val="tx1">
                      <a:alpha val="60000"/>
                    </a:schemeClr>
                  </a:glow>
                </a:effectLst>
              </a:rPr>
              <a:t>Bermaksud</a:t>
            </a:r>
            <a:r>
              <a:rPr lang="en-US" sz="2800" dirty="0" smtClean="0">
                <a:ln>
                  <a:solidFill>
                    <a:srgbClr val="FFFF00"/>
                  </a:solidFill>
                </a:ln>
                <a:solidFill>
                  <a:srgbClr val="FFFF00"/>
                </a:solidFill>
                <a:effectLst>
                  <a:glow rad="101600">
                    <a:schemeClr val="tx1">
                      <a:alpha val="60000"/>
                    </a:schemeClr>
                  </a:glow>
                </a:effectLst>
              </a:rPr>
              <a:t>:</a:t>
            </a:r>
          </a:p>
          <a:p>
            <a:pPr algn="ctr"/>
            <a:r>
              <a:rPr lang="en-US" sz="2800" dirty="0" smtClean="0">
                <a:ln>
                  <a:solidFill>
                    <a:srgbClr val="FFFF00"/>
                  </a:solidFill>
                </a:ln>
                <a:solidFill>
                  <a:srgbClr val="FFFF00"/>
                </a:solidFill>
                <a:effectLst>
                  <a:glow rad="101600">
                    <a:schemeClr val="tx1">
                      <a:alpha val="60000"/>
                    </a:schemeClr>
                  </a:glow>
                </a:effectLst>
              </a:rPr>
              <a:t>“</a:t>
            </a:r>
            <a:r>
              <a:rPr lang="en-US" sz="2800" i="1" dirty="0" err="1" smtClean="0">
                <a:ln>
                  <a:solidFill>
                    <a:srgbClr val="FFFF00"/>
                  </a:solidFill>
                </a:ln>
                <a:solidFill>
                  <a:srgbClr val="FFFF00"/>
                </a:solidFill>
                <a:effectLst>
                  <a:glow rad="101600">
                    <a:schemeClr val="tx1">
                      <a:alpha val="60000"/>
                    </a:schemeClr>
                  </a:glow>
                </a:effectLst>
              </a:rPr>
              <a:t>Sesungguhnya</a:t>
            </a:r>
            <a:r>
              <a:rPr lang="en-US" sz="2800" i="1" dirty="0" smtClean="0">
                <a:ln>
                  <a:solidFill>
                    <a:srgbClr val="FFFF00"/>
                  </a:solidFill>
                </a:ln>
                <a:solidFill>
                  <a:srgbClr val="FFFF00"/>
                </a:solidFill>
                <a:effectLst>
                  <a:glow rad="101600">
                    <a:schemeClr val="tx1">
                      <a:alpha val="60000"/>
                    </a:schemeClr>
                  </a:glow>
                </a:effectLst>
              </a:rPr>
              <a:t> Allah </a:t>
            </a:r>
            <a:r>
              <a:rPr lang="en-US" sz="2800" i="1" dirty="0" err="1" smtClean="0">
                <a:ln>
                  <a:solidFill>
                    <a:srgbClr val="FFFF00"/>
                  </a:solidFill>
                </a:ln>
                <a:solidFill>
                  <a:srgbClr val="FFFF00"/>
                </a:solidFill>
                <a:effectLst>
                  <a:glow rad="101600">
                    <a:schemeClr val="tx1">
                      <a:alpha val="60000"/>
                    </a:schemeClr>
                  </a:glow>
                </a:effectLst>
              </a:rPr>
              <a:t>telah</a:t>
            </a:r>
            <a:r>
              <a:rPr lang="en-US" sz="2800" i="1" dirty="0" smtClean="0">
                <a:ln>
                  <a:solidFill>
                    <a:srgbClr val="FFFF00"/>
                  </a:solidFill>
                </a:ln>
                <a:solidFill>
                  <a:srgbClr val="FFFF00"/>
                </a:solidFill>
                <a:effectLst>
                  <a:glow rad="101600">
                    <a:schemeClr val="tx1">
                      <a:alpha val="60000"/>
                    </a:schemeClr>
                  </a:glow>
                </a:effectLst>
              </a:rPr>
              <a:t> </a:t>
            </a:r>
            <a:r>
              <a:rPr lang="en-US" sz="2800" i="1" dirty="0" err="1" smtClean="0">
                <a:ln>
                  <a:solidFill>
                    <a:srgbClr val="FFFF00"/>
                  </a:solidFill>
                </a:ln>
                <a:solidFill>
                  <a:srgbClr val="FFFF00"/>
                </a:solidFill>
                <a:effectLst>
                  <a:glow rad="101600">
                    <a:schemeClr val="tx1">
                      <a:alpha val="60000"/>
                    </a:schemeClr>
                  </a:glow>
                </a:effectLst>
              </a:rPr>
              <a:t>membeli</a:t>
            </a:r>
            <a:r>
              <a:rPr lang="en-US" sz="2800" i="1" dirty="0" smtClean="0">
                <a:ln>
                  <a:solidFill>
                    <a:srgbClr val="FFFF00"/>
                  </a:solidFill>
                </a:ln>
                <a:solidFill>
                  <a:srgbClr val="FFFF00"/>
                </a:solidFill>
                <a:effectLst>
                  <a:glow rad="101600">
                    <a:schemeClr val="tx1">
                      <a:alpha val="60000"/>
                    </a:schemeClr>
                  </a:glow>
                </a:effectLst>
              </a:rPr>
              <a:t> </a:t>
            </a:r>
            <a:r>
              <a:rPr lang="en-US" sz="2800" i="1" dirty="0" err="1" smtClean="0">
                <a:ln>
                  <a:solidFill>
                    <a:srgbClr val="FFFF00"/>
                  </a:solidFill>
                </a:ln>
                <a:solidFill>
                  <a:srgbClr val="FFFF00"/>
                </a:solidFill>
                <a:effectLst>
                  <a:glow rad="101600">
                    <a:schemeClr val="tx1">
                      <a:alpha val="60000"/>
                    </a:schemeClr>
                  </a:glow>
                </a:effectLst>
              </a:rPr>
              <a:t>daripada</a:t>
            </a:r>
            <a:r>
              <a:rPr lang="en-US" sz="2800" i="1" dirty="0" smtClean="0">
                <a:ln>
                  <a:solidFill>
                    <a:srgbClr val="FFFF00"/>
                  </a:solidFill>
                </a:ln>
                <a:solidFill>
                  <a:srgbClr val="FFFF00"/>
                </a:solidFill>
                <a:effectLst>
                  <a:glow rad="101600">
                    <a:schemeClr val="tx1">
                      <a:alpha val="60000"/>
                    </a:schemeClr>
                  </a:glow>
                </a:effectLst>
              </a:rPr>
              <a:t> </a:t>
            </a:r>
            <a:r>
              <a:rPr lang="en-US" sz="2800" i="1" dirty="0" err="1" smtClean="0">
                <a:ln>
                  <a:solidFill>
                    <a:srgbClr val="FFFF00"/>
                  </a:solidFill>
                </a:ln>
                <a:solidFill>
                  <a:srgbClr val="FFFF00"/>
                </a:solidFill>
                <a:effectLst>
                  <a:glow rad="101600">
                    <a:schemeClr val="tx1">
                      <a:alpha val="60000"/>
                    </a:schemeClr>
                  </a:glow>
                </a:effectLst>
              </a:rPr>
              <a:t>orang-orang</a:t>
            </a:r>
            <a:r>
              <a:rPr lang="en-US" sz="2800" i="1" dirty="0" smtClean="0">
                <a:ln>
                  <a:solidFill>
                    <a:srgbClr val="FFFF00"/>
                  </a:solidFill>
                </a:ln>
                <a:solidFill>
                  <a:srgbClr val="FFFF00"/>
                </a:solidFill>
                <a:effectLst>
                  <a:glow rad="101600">
                    <a:schemeClr val="tx1">
                      <a:alpha val="60000"/>
                    </a:schemeClr>
                  </a:glow>
                </a:effectLst>
              </a:rPr>
              <a:t> yang </a:t>
            </a:r>
            <a:r>
              <a:rPr lang="en-US" sz="2800" i="1" dirty="0" err="1" smtClean="0">
                <a:ln>
                  <a:solidFill>
                    <a:srgbClr val="FFFF00"/>
                  </a:solidFill>
                </a:ln>
                <a:solidFill>
                  <a:srgbClr val="FFFF00"/>
                </a:solidFill>
                <a:effectLst>
                  <a:glow rad="101600">
                    <a:schemeClr val="tx1">
                      <a:alpha val="60000"/>
                    </a:schemeClr>
                  </a:glow>
                </a:effectLst>
              </a:rPr>
              <a:t>beriman</a:t>
            </a:r>
            <a:r>
              <a:rPr lang="en-US" sz="2800" i="1" dirty="0" smtClean="0">
                <a:ln>
                  <a:solidFill>
                    <a:srgbClr val="FFFF00"/>
                  </a:solidFill>
                </a:ln>
                <a:solidFill>
                  <a:srgbClr val="FFFF00"/>
                </a:solidFill>
                <a:effectLst>
                  <a:glow rad="101600">
                    <a:schemeClr val="tx1">
                      <a:alpha val="60000"/>
                    </a:schemeClr>
                  </a:glow>
                </a:effectLst>
              </a:rPr>
              <a:t> </a:t>
            </a:r>
            <a:r>
              <a:rPr lang="en-US" sz="2800" i="1" dirty="0" err="1" smtClean="0">
                <a:ln>
                  <a:solidFill>
                    <a:srgbClr val="FFFF00"/>
                  </a:solidFill>
                </a:ln>
                <a:solidFill>
                  <a:srgbClr val="FFFF00"/>
                </a:solidFill>
                <a:effectLst>
                  <a:glow rad="101600">
                    <a:schemeClr val="tx1">
                      <a:alpha val="60000"/>
                    </a:schemeClr>
                  </a:glow>
                </a:effectLst>
              </a:rPr>
              <a:t>akan</a:t>
            </a:r>
            <a:r>
              <a:rPr lang="en-US" sz="2800" i="1" dirty="0" smtClean="0">
                <a:ln>
                  <a:solidFill>
                    <a:srgbClr val="FFFF00"/>
                  </a:solidFill>
                </a:ln>
                <a:solidFill>
                  <a:srgbClr val="FFFF00"/>
                </a:solidFill>
                <a:effectLst>
                  <a:glow rad="101600">
                    <a:schemeClr val="tx1">
                      <a:alpha val="60000"/>
                    </a:schemeClr>
                  </a:glow>
                </a:effectLst>
              </a:rPr>
              <a:t> </a:t>
            </a:r>
            <a:r>
              <a:rPr lang="en-US" sz="2800" i="1" dirty="0" err="1" smtClean="0">
                <a:ln>
                  <a:solidFill>
                    <a:srgbClr val="FFFF00"/>
                  </a:solidFill>
                </a:ln>
                <a:solidFill>
                  <a:srgbClr val="FFFF00"/>
                </a:solidFill>
                <a:effectLst>
                  <a:glow rad="101600">
                    <a:schemeClr val="tx1">
                      <a:alpha val="60000"/>
                    </a:schemeClr>
                  </a:glow>
                </a:effectLst>
              </a:rPr>
              <a:t>jiwa</a:t>
            </a:r>
            <a:r>
              <a:rPr lang="en-US" sz="2800" i="1" dirty="0" smtClean="0">
                <a:ln>
                  <a:solidFill>
                    <a:srgbClr val="FFFF00"/>
                  </a:solidFill>
                </a:ln>
                <a:solidFill>
                  <a:srgbClr val="FFFF00"/>
                </a:solidFill>
                <a:effectLst>
                  <a:glow rad="101600">
                    <a:schemeClr val="tx1">
                      <a:alpha val="60000"/>
                    </a:schemeClr>
                  </a:glow>
                </a:effectLst>
              </a:rPr>
              <a:t> </a:t>
            </a:r>
            <a:r>
              <a:rPr lang="en-US" sz="2800" i="1" dirty="0" err="1" smtClean="0">
                <a:ln>
                  <a:solidFill>
                    <a:srgbClr val="FFFF00"/>
                  </a:solidFill>
                </a:ln>
                <a:solidFill>
                  <a:srgbClr val="FFFF00"/>
                </a:solidFill>
                <a:effectLst>
                  <a:glow rad="101600">
                    <a:schemeClr val="tx1">
                      <a:alpha val="60000"/>
                    </a:schemeClr>
                  </a:glow>
                </a:effectLst>
              </a:rPr>
              <a:t>mereka</a:t>
            </a:r>
            <a:r>
              <a:rPr lang="en-US" sz="2800" i="1" dirty="0" smtClean="0">
                <a:ln>
                  <a:solidFill>
                    <a:srgbClr val="FFFF00"/>
                  </a:solidFill>
                </a:ln>
                <a:solidFill>
                  <a:srgbClr val="FFFF00"/>
                </a:solidFill>
                <a:effectLst>
                  <a:glow rad="101600">
                    <a:schemeClr val="tx1">
                      <a:alpha val="60000"/>
                    </a:schemeClr>
                  </a:glow>
                </a:effectLst>
              </a:rPr>
              <a:t> </a:t>
            </a:r>
            <a:r>
              <a:rPr lang="en-US" sz="2800" i="1" dirty="0" err="1" smtClean="0">
                <a:ln>
                  <a:solidFill>
                    <a:srgbClr val="FFFF00"/>
                  </a:solidFill>
                </a:ln>
                <a:solidFill>
                  <a:srgbClr val="FFFF00"/>
                </a:solidFill>
                <a:effectLst>
                  <a:glow rad="101600">
                    <a:schemeClr val="tx1">
                      <a:alpha val="60000"/>
                    </a:schemeClr>
                  </a:glow>
                </a:effectLst>
              </a:rPr>
              <a:t>dan</a:t>
            </a:r>
            <a:r>
              <a:rPr lang="en-US" sz="2800" i="1" dirty="0" smtClean="0">
                <a:ln>
                  <a:solidFill>
                    <a:srgbClr val="FFFF00"/>
                  </a:solidFill>
                </a:ln>
                <a:solidFill>
                  <a:srgbClr val="FFFF00"/>
                </a:solidFill>
                <a:effectLst>
                  <a:glow rad="101600">
                    <a:schemeClr val="tx1">
                      <a:alpha val="60000"/>
                    </a:schemeClr>
                  </a:glow>
                </a:effectLst>
              </a:rPr>
              <a:t> </a:t>
            </a:r>
            <a:r>
              <a:rPr lang="en-US" sz="2800" i="1" dirty="0" err="1" smtClean="0">
                <a:ln>
                  <a:solidFill>
                    <a:srgbClr val="FFFF00"/>
                  </a:solidFill>
                </a:ln>
                <a:solidFill>
                  <a:srgbClr val="FFFF00"/>
                </a:solidFill>
                <a:effectLst>
                  <a:glow rad="101600">
                    <a:schemeClr val="tx1">
                      <a:alpha val="60000"/>
                    </a:schemeClr>
                  </a:glow>
                </a:effectLst>
              </a:rPr>
              <a:t>harta</a:t>
            </a:r>
            <a:r>
              <a:rPr lang="en-US" sz="2800" i="1" dirty="0" smtClean="0">
                <a:ln>
                  <a:solidFill>
                    <a:srgbClr val="FFFF00"/>
                  </a:solidFill>
                </a:ln>
                <a:solidFill>
                  <a:srgbClr val="FFFF00"/>
                </a:solidFill>
                <a:effectLst>
                  <a:glow rad="101600">
                    <a:schemeClr val="tx1">
                      <a:alpha val="60000"/>
                    </a:schemeClr>
                  </a:glow>
                </a:effectLst>
              </a:rPr>
              <a:t> </a:t>
            </a:r>
            <a:r>
              <a:rPr lang="en-US" sz="2800" i="1" dirty="0" err="1" smtClean="0">
                <a:ln>
                  <a:solidFill>
                    <a:srgbClr val="FFFF00"/>
                  </a:solidFill>
                </a:ln>
                <a:solidFill>
                  <a:srgbClr val="FFFF00"/>
                </a:solidFill>
                <a:effectLst>
                  <a:glow rad="101600">
                    <a:schemeClr val="tx1">
                      <a:alpha val="60000"/>
                    </a:schemeClr>
                  </a:glow>
                </a:effectLst>
              </a:rPr>
              <a:t>benda</a:t>
            </a:r>
            <a:r>
              <a:rPr lang="en-US" sz="2800" i="1" dirty="0" smtClean="0">
                <a:ln>
                  <a:solidFill>
                    <a:srgbClr val="FFFF00"/>
                  </a:solidFill>
                </a:ln>
                <a:solidFill>
                  <a:srgbClr val="FFFF00"/>
                </a:solidFill>
                <a:effectLst>
                  <a:glow rad="101600">
                    <a:schemeClr val="tx1">
                      <a:alpha val="60000"/>
                    </a:schemeClr>
                  </a:glow>
                </a:effectLst>
              </a:rPr>
              <a:t> </a:t>
            </a:r>
            <a:r>
              <a:rPr lang="en-US" sz="2800" i="1" dirty="0" err="1" smtClean="0">
                <a:ln>
                  <a:solidFill>
                    <a:srgbClr val="FFFF00"/>
                  </a:solidFill>
                </a:ln>
                <a:solidFill>
                  <a:srgbClr val="FFFF00"/>
                </a:solidFill>
                <a:effectLst>
                  <a:glow rad="101600">
                    <a:schemeClr val="tx1">
                      <a:alpha val="60000"/>
                    </a:schemeClr>
                  </a:glow>
                </a:effectLst>
              </a:rPr>
              <a:t>mereka</a:t>
            </a:r>
            <a:r>
              <a:rPr lang="en-US" sz="2800" i="1" dirty="0" smtClean="0">
                <a:ln>
                  <a:solidFill>
                    <a:srgbClr val="FFFF00"/>
                  </a:solidFill>
                </a:ln>
                <a:solidFill>
                  <a:srgbClr val="FFFF00"/>
                </a:solidFill>
                <a:effectLst>
                  <a:glow rad="101600">
                    <a:schemeClr val="tx1">
                      <a:alpha val="60000"/>
                    </a:schemeClr>
                  </a:glow>
                </a:effectLst>
              </a:rPr>
              <a:t> </a:t>
            </a:r>
            <a:r>
              <a:rPr lang="en-US" sz="2800" i="1" dirty="0" err="1" smtClean="0">
                <a:ln>
                  <a:solidFill>
                    <a:srgbClr val="FFFF00"/>
                  </a:solidFill>
                </a:ln>
                <a:solidFill>
                  <a:srgbClr val="FFFF00"/>
                </a:solidFill>
                <a:effectLst>
                  <a:glow rad="101600">
                    <a:schemeClr val="tx1">
                      <a:alpha val="60000"/>
                    </a:schemeClr>
                  </a:glow>
                </a:effectLst>
              </a:rPr>
              <a:t>dengan</a:t>
            </a:r>
            <a:r>
              <a:rPr lang="en-US" sz="2800" i="1" dirty="0" smtClean="0">
                <a:ln>
                  <a:solidFill>
                    <a:srgbClr val="FFFF00"/>
                  </a:solidFill>
                </a:ln>
                <a:solidFill>
                  <a:srgbClr val="FFFF00"/>
                </a:solidFill>
                <a:effectLst>
                  <a:glow rad="101600">
                    <a:schemeClr val="tx1">
                      <a:alpha val="60000"/>
                    </a:schemeClr>
                  </a:glow>
                </a:effectLst>
              </a:rPr>
              <a:t> (</a:t>
            </a:r>
            <a:r>
              <a:rPr lang="en-US" sz="2800" i="1" dirty="0" err="1" smtClean="0">
                <a:ln>
                  <a:solidFill>
                    <a:srgbClr val="FFFF00"/>
                  </a:solidFill>
                </a:ln>
                <a:solidFill>
                  <a:srgbClr val="FFFF00"/>
                </a:solidFill>
                <a:effectLst>
                  <a:glow rad="101600">
                    <a:schemeClr val="tx1">
                      <a:alpha val="60000"/>
                    </a:schemeClr>
                  </a:glow>
                </a:effectLst>
              </a:rPr>
              <a:t>balasan</a:t>
            </a:r>
            <a:r>
              <a:rPr lang="en-US" sz="2800" i="1" dirty="0" smtClean="0">
                <a:ln>
                  <a:solidFill>
                    <a:srgbClr val="FFFF00"/>
                  </a:solidFill>
                </a:ln>
                <a:solidFill>
                  <a:srgbClr val="FFFF00"/>
                </a:solidFill>
                <a:effectLst>
                  <a:glow rad="101600">
                    <a:schemeClr val="tx1">
                      <a:alpha val="60000"/>
                    </a:schemeClr>
                  </a:glow>
                </a:effectLst>
              </a:rPr>
              <a:t>) </a:t>
            </a:r>
            <a:r>
              <a:rPr lang="en-US" sz="2800" i="1" dirty="0" err="1" smtClean="0">
                <a:ln>
                  <a:solidFill>
                    <a:srgbClr val="FFFF00"/>
                  </a:solidFill>
                </a:ln>
                <a:solidFill>
                  <a:srgbClr val="FFFF00"/>
                </a:solidFill>
                <a:effectLst>
                  <a:glow rad="101600">
                    <a:schemeClr val="tx1">
                      <a:alpha val="60000"/>
                    </a:schemeClr>
                  </a:glow>
                </a:effectLst>
              </a:rPr>
              <a:t>bahawa</a:t>
            </a:r>
            <a:r>
              <a:rPr lang="en-US" sz="2800" i="1" dirty="0" smtClean="0">
                <a:ln>
                  <a:solidFill>
                    <a:srgbClr val="FFFF00"/>
                  </a:solidFill>
                </a:ln>
                <a:solidFill>
                  <a:srgbClr val="FFFF00"/>
                </a:solidFill>
                <a:effectLst>
                  <a:glow rad="101600">
                    <a:schemeClr val="tx1">
                      <a:alpha val="60000"/>
                    </a:schemeClr>
                  </a:glow>
                </a:effectLst>
              </a:rPr>
              <a:t> </a:t>
            </a:r>
            <a:r>
              <a:rPr lang="en-US" sz="2800" i="1" dirty="0" err="1" smtClean="0">
                <a:ln>
                  <a:solidFill>
                    <a:srgbClr val="FFFF00"/>
                  </a:solidFill>
                </a:ln>
                <a:solidFill>
                  <a:srgbClr val="FFFF00"/>
                </a:solidFill>
                <a:effectLst>
                  <a:glow rad="101600">
                    <a:schemeClr val="tx1">
                      <a:alpha val="60000"/>
                    </a:schemeClr>
                  </a:glow>
                </a:effectLst>
              </a:rPr>
              <a:t>mereka</a:t>
            </a:r>
            <a:r>
              <a:rPr lang="en-US" sz="2800" i="1" dirty="0" smtClean="0">
                <a:ln>
                  <a:solidFill>
                    <a:srgbClr val="FFFF00"/>
                  </a:solidFill>
                </a:ln>
                <a:solidFill>
                  <a:srgbClr val="FFFF00"/>
                </a:solidFill>
                <a:effectLst>
                  <a:glow rad="101600">
                    <a:schemeClr val="tx1">
                      <a:alpha val="60000"/>
                    </a:schemeClr>
                  </a:glow>
                </a:effectLst>
              </a:rPr>
              <a:t> </a:t>
            </a:r>
            <a:r>
              <a:rPr lang="en-US" sz="2800" i="1" dirty="0" err="1" smtClean="0">
                <a:ln>
                  <a:solidFill>
                    <a:srgbClr val="FFFF00"/>
                  </a:solidFill>
                </a:ln>
                <a:solidFill>
                  <a:srgbClr val="FFFF00"/>
                </a:solidFill>
                <a:effectLst>
                  <a:glow rad="101600">
                    <a:schemeClr val="tx1">
                      <a:alpha val="60000"/>
                    </a:schemeClr>
                  </a:glow>
                </a:effectLst>
              </a:rPr>
              <a:t>akan</a:t>
            </a:r>
            <a:r>
              <a:rPr lang="en-US" sz="2800" i="1" dirty="0" smtClean="0">
                <a:ln>
                  <a:solidFill>
                    <a:srgbClr val="FFFF00"/>
                  </a:solidFill>
                </a:ln>
                <a:solidFill>
                  <a:srgbClr val="FFFF00"/>
                </a:solidFill>
                <a:effectLst>
                  <a:glow rad="101600">
                    <a:schemeClr val="tx1">
                      <a:alpha val="60000"/>
                    </a:schemeClr>
                  </a:glow>
                </a:effectLst>
              </a:rPr>
              <a:t> </a:t>
            </a:r>
            <a:r>
              <a:rPr lang="en-US" sz="2800" i="1" dirty="0" err="1" smtClean="0">
                <a:ln>
                  <a:solidFill>
                    <a:srgbClr val="FFFF00"/>
                  </a:solidFill>
                </a:ln>
                <a:solidFill>
                  <a:srgbClr val="FFFF00"/>
                </a:solidFill>
                <a:effectLst>
                  <a:glow rad="101600">
                    <a:schemeClr val="tx1">
                      <a:alpha val="60000"/>
                    </a:schemeClr>
                  </a:glow>
                </a:effectLst>
              </a:rPr>
              <a:t>beroleh</a:t>
            </a:r>
            <a:r>
              <a:rPr lang="en-US" sz="2800" i="1" dirty="0" smtClean="0">
                <a:ln>
                  <a:solidFill>
                    <a:srgbClr val="FFFF00"/>
                  </a:solidFill>
                </a:ln>
                <a:solidFill>
                  <a:srgbClr val="FFFF00"/>
                </a:solidFill>
                <a:effectLst>
                  <a:glow rad="101600">
                    <a:schemeClr val="tx1">
                      <a:alpha val="60000"/>
                    </a:schemeClr>
                  </a:glow>
                </a:effectLst>
              </a:rPr>
              <a:t> </a:t>
            </a:r>
            <a:r>
              <a:rPr lang="en-US" sz="2800" i="1" dirty="0" err="1" smtClean="0">
                <a:ln>
                  <a:solidFill>
                    <a:srgbClr val="FFFF00"/>
                  </a:solidFill>
                </a:ln>
                <a:solidFill>
                  <a:srgbClr val="FFFF00"/>
                </a:solidFill>
                <a:effectLst>
                  <a:glow rad="101600">
                    <a:schemeClr val="tx1">
                      <a:alpha val="60000"/>
                    </a:schemeClr>
                  </a:glow>
                </a:effectLst>
              </a:rPr>
              <a:t>Syurga</a:t>
            </a:r>
            <a:r>
              <a:rPr lang="en-US" sz="2800" i="1" dirty="0" smtClean="0">
                <a:ln>
                  <a:solidFill>
                    <a:srgbClr val="FFFF00"/>
                  </a:solidFill>
                </a:ln>
                <a:solidFill>
                  <a:srgbClr val="FFFF00"/>
                </a:solidFill>
                <a:effectLst>
                  <a:glow rad="101600">
                    <a:schemeClr val="tx1">
                      <a:alpha val="60000"/>
                    </a:schemeClr>
                  </a:glow>
                </a:effectLst>
              </a:rPr>
              <a:t>, (</a:t>
            </a:r>
            <a:r>
              <a:rPr lang="en-US" sz="2800" i="1" dirty="0" err="1" smtClean="0">
                <a:ln>
                  <a:solidFill>
                    <a:srgbClr val="FFFF00"/>
                  </a:solidFill>
                </a:ln>
                <a:solidFill>
                  <a:srgbClr val="FFFF00"/>
                </a:solidFill>
                <a:effectLst>
                  <a:glow rad="101600">
                    <a:schemeClr val="tx1">
                      <a:alpha val="60000"/>
                    </a:schemeClr>
                  </a:glow>
                </a:effectLst>
              </a:rPr>
              <a:t>disebabkan</a:t>
            </a:r>
            <a:r>
              <a:rPr lang="en-US" sz="2800" i="1" dirty="0" smtClean="0">
                <a:ln>
                  <a:solidFill>
                    <a:srgbClr val="FFFF00"/>
                  </a:solidFill>
                </a:ln>
                <a:solidFill>
                  <a:srgbClr val="FFFF00"/>
                </a:solidFill>
                <a:effectLst>
                  <a:glow rad="101600">
                    <a:schemeClr val="tx1">
                      <a:alpha val="60000"/>
                    </a:schemeClr>
                  </a:glow>
                </a:effectLst>
              </a:rPr>
              <a:t>) </a:t>
            </a:r>
            <a:r>
              <a:rPr lang="en-US" sz="2800" i="1" dirty="0" err="1" smtClean="0">
                <a:ln>
                  <a:solidFill>
                    <a:srgbClr val="FFFF00"/>
                  </a:solidFill>
                </a:ln>
                <a:solidFill>
                  <a:srgbClr val="FFFF00"/>
                </a:solidFill>
                <a:effectLst>
                  <a:glow rad="101600">
                    <a:schemeClr val="tx1">
                      <a:alpha val="60000"/>
                    </a:schemeClr>
                  </a:glow>
                </a:effectLst>
              </a:rPr>
              <a:t>mereka</a:t>
            </a:r>
            <a:r>
              <a:rPr lang="en-US" sz="2800" i="1" dirty="0" smtClean="0">
                <a:ln>
                  <a:solidFill>
                    <a:srgbClr val="FFFF00"/>
                  </a:solidFill>
                </a:ln>
                <a:solidFill>
                  <a:srgbClr val="FFFF00"/>
                </a:solidFill>
                <a:effectLst>
                  <a:glow rad="101600">
                    <a:schemeClr val="tx1">
                      <a:alpha val="60000"/>
                    </a:schemeClr>
                  </a:glow>
                </a:effectLst>
              </a:rPr>
              <a:t> </a:t>
            </a:r>
            <a:r>
              <a:rPr lang="en-US" sz="2800" i="1" dirty="0" err="1" smtClean="0">
                <a:ln>
                  <a:solidFill>
                    <a:srgbClr val="FFFF00"/>
                  </a:solidFill>
                </a:ln>
                <a:solidFill>
                  <a:srgbClr val="FFFF00"/>
                </a:solidFill>
                <a:effectLst>
                  <a:glow rad="101600">
                    <a:schemeClr val="tx1">
                      <a:alpha val="60000"/>
                    </a:schemeClr>
                  </a:glow>
                </a:effectLst>
              </a:rPr>
              <a:t>berjuang</a:t>
            </a:r>
            <a:r>
              <a:rPr lang="en-US" sz="2800" i="1" dirty="0" smtClean="0">
                <a:ln>
                  <a:solidFill>
                    <a:srgbClr val="FFFF00"/>
                  </a:solidFill>
                </a:ln>
                <a:solidFill>
                  <a:srgbClr val="FFFF00"/>
                </a:solidFill>
                <a:effectLst>
                  <a:glow rad="101600">
                    <a:schemeClr val="tx1">
                      <a:alpha val="60000"/>
                    </a:schemeClr>
                  </a:glow>
                </a:effectLst>
              </a:rPr>
              <a:t> </a:t>
            </a:r>
            <a:r>
              <a:rPr lang="en-US" sz="2800" i="1" dirty="0" err="1" smtClean="0">
                <a:ln>
                  <a:solidFill>
                    <a:srgbClr val="FFFF00"/>
                  </a:solidFill>
                </a:ln>
                <a:solidFill>
                  <a:srgbClr val="FFFF00"/>
                </a:solidFill>
                <a:effectLst>
                  <a:glow rad="101600">
                    <a:schemeClr val="tx1">
                      <a:alpha val="60000"/>
                    </a:schemeClr>
                  </a:glow>
                </a:effectLst>
              </a:rPr>
              <a:t>pada</a:t>
            </a:r>
            <a:r>
              <a:rPr lang="en-US" sz="2800" i="1" dirty="0" smtClean="0">
                <a:ln>
                  <a:solidFill>
                    <a:srgbClr val="FFFF00"/>
                  </a:solidFill>
                </a:ln>
                <a:solidFill>
                  <a:srgbClr val="FFFF00"/>
                </a:solidFill>
                <a:effectLst>
                  <a:glow rad="101600">
                    <a:schemeClr val="tx1">
                      <a:alpha val="60000"/>
                    </a:schemeClr>
                  </a:glow>
                </a:effectLst>
              </a:rPr>
              <a:t> </a:t>
            </a:r>
            <a:r>
              <a:rPr lang="en-US" sz="2800" i="1" dirty="0" err="1" smtClean="0">
                <a:ln>
                  <a:solidFill>
                    <a:srgbClr val="FFFF00"/>
                  </a:solidFill>
                </a:ln>
                <a:solidFill>
                  <a:srgbClr val="FFFF00"/>
                </a:solidFill>
                <a:effectLst>
                  <a:glow rad="101600">
                    <a:schemeClr val="tx1">
                      <a:alpha val="60000"/>
                    </a:schemeClr>
                  </a:glow>
                </a:effectLst>
              </a:rPr>
              <a:t>jalan</a:t>
            </a:r>
            <a:r>
              <a:rPr lang="en-US" sz="2800" i="1" dirty="0" smtClean="0">
                <a:ln>
                  <a:solidFill>
                    <a:srgbClr val="FFFF00"/>
                  </a:solidFill>
                </a:ln>
                <a:solidFill>
                  <a:srgbClr val="FFFF00"/>
                </a:solidFill>
                <a:effectLst>
                  <a:glow rad="101600">
                    <a:schemeClr val="tx1">
                      <a:alpha val="60000"/>
                    </a:schemeClr>
                  </a:glow>
                </a:effectLst>
              </a:rPr>
              <a:t> Allah, </a:t>
            </a:r>
            <a:r>
              <a:rPr lang="en-US" sz="2800" i="1" dirty="0" err="1" smtClean="0">
                <a:ln>
                  <a:solidFill>
                    <a:srgbClr val="FFFF00"/>
                  </a:solidFill>
                </a:ln>
                <a:solidFill>
                  <a:srgbClr val="FFFF00"/>
                </a:solidFill>
                <a:effectLst>
                  <a:glow rad="101600">
                    <a:schemeClr val="tx1">
                      <a:alpha val="60000"/>
                    </a:schemeClr>
                  </a:glow>
                </a:effectLst>
              </a:rPr>
              <a:t>maka</a:t>
            </a:r>
            <a:r>
              <a:rPr lang="en-US" sz="2800" i="1" dirty="0" smtClean="0">
                <a:ln>
                  <a:solidFill>
                    <a:srgbClr val="FFFF00"/>
                  </a:solidFill>
                </a:ln>
                <a:solidFill>
                  <a:srgbClr val="FFFF00"/>
                </a:solidFill>
                <a:effectLst>
                  <a:glow rad="101600">
                    <a:schemeClr val="tx1">
                      <a:alpha val="60000"/>
                    </a:schemeClr>
                  </a:glow>
                </a:effectLst>
              </a:rPr>
              <a:t> </a:t>
            </a:r>
            <a:r>
              <a:rPr lang="en-US" sz="2800" i="1" dirty="0" err="1" smtClean="0">
                <a:ln>
                  <a:solidFill>
                    <a:srgbClr val="FFFF00"/>
                  </a:solidFill>
                </a:ln>
                <a:solidFill>
                  <a:srgbClr val="FFFF00"/>
                </a:solidFill>
                <a:effectLst>
                  <a:glow rad="101600">
                    <a:schemeClr val="tx1">
                      <a:alpha val="60000"/>
                    </a:schemeClr>
                  </a:glow>
                </a:effectLst>
              </a:rPr>
              <a:t>ada</a:t>
            </a:r>
            <a:r>
              <a:rPr lang="en-US" sz="2800" i="1" dirty="0" smtClean="0">
                <a:ln>
                  <a:solidFill>
                    <a:srgbClr val="FFFF00"/>
                  </a:solidFill>
                </a:ln>
                <a:solidFill>
                  <a:srgbClr val="FFFF00"/>
                </a:solidFill>
                <a:effectLst>
                  <a:glow rad="101600">
                    <a:schemeClr val="tx1">
                      <a:alpha val="60000"/>
                    </a:schemeClr>
                  </a:glow>
                </a:effectLst>
              </a:rPr>
              <a:t> </a:t>
            </a:r>
            <a:r>
              <a:rPr lang="en-US" sz="2800" i="1" dirty="0" err="1" smtClean="0">
                <a:ln>
                  <a:solidFill>
                    <a:srgbClr val="FFFF00"/>
                  </a:solidFill>
                </a:ln>
                <a:solidFill>
                  <a:srgbClr val="FFFF00"/>
                </a:solidFill>
                <a:effectLst>
                  <a:glow rad="101600">
                    <a:schemeClr val="tx1">
                      <a:alpha val="60000"/>
                    </a:schemeClr>
                  </a:glow>
                </a:effectLst>
              </a:rPr>
              <a:t>antara</a:t>
            </a:r>
            <a:r>
              <a:rPr lang="en-US" sz="2800" i="1" dirty="0" smtClean="0">
                <a:ln>
                  <a:solidFill>
                    <a:srgbClr val="FFFF00"/>
                  </a:solidFill>
                </a:ln>
                <a:solidFill>
                  <a:srgbClr val="FFFF00"/>
                </a:solidFill>
                <a:effectLst>
                  <a:glow rad="101600">
                    <a:schemeClr val="tx1">
                      <a:alpha val="60000"/>
                    </a:schemeClr>
                  </a:glow>
                </a:effectLst>
              </a:rPr>
              <a:t> </a:t>
            </a:r>
            <a:r>
              <a:rPr lang="en-US" sz="2800" i="1" dirty="0" err="1" smtClean="0">
                <a:ln>
                  <a:solidFill>
                    <a:srgbClr val="FFFF00"/>
                  </a:solidFill>
                </a:ln>
                <a:solidFill>
                  <a:srgbClr val="FFFF00"/>
                </a:solidFill>
                <a:effectLst>
                  <a:glow rad="101600">
                    <a:schemeClr val="tx1">
                      <a:alpha val="60000"/>
                    </a:schemeClr>
                  </a:glow>
                </a:effectLst>
              </a:rPr>
              <a:t>mereka</a:t>
            </a:r>
            <a:r>
              <a:rPr lang="en-US" sz="2800" i="1" dirty="0" smtClean="0">
                <a:ln>
                  <a:solidFill>
                    <a:srgbClr val="FFFF00"/>
                  </a:solidFill>
                </a:ln>
                <a:solidFill>
                  <a:srgbClr val="FFFF00"/>
                </a:solidFill>
                <a:effectLst>
                  <a:glow rad="101600">
                    <a:schemeClr val="tx1">
                      <a:alpha val="60000"/>
                    </a:schemeClr>
                  </a:glow>
                </a:effectLst>
              </a:rPr>
              <a:t> yang </a:t>
            </a:r>
            <a:r>
              <a:rPr lang="en-US" sz="2800" i="1" dirty="0" err="1" smtClean="0">
                <a:ln>
                  <a:solidFill>
                    <a:srgbClr val="FFFF00"/>
                  </a:solidFill>
                </a:ln>
                <a:solidFill>
                  <a:srgbClr val="FFFF00"/>
                </a:solidFill>
                <a:effectLst>
                  <a:glow rad="101600">
                    <a:schemeClr val="tx1">
                      <a:alpha val="60000"/>
                    </a:schemeClr>
                  </a:glow>
                </a:effectLst>
              </a:rPr>
              <a:t>membunuh</a:t>
            </a:r>
            <a:r>
              <a:rPr lang="en-US" sz="2800" i="1" dirty="0" smtClean="0">
                <a:ln>
                  <a:solidFill>
                    <a:srgbClr val="FFFF00"/>
                  </a:solidFill>
                </a:ln>
                <a:solidFill>
                  <a:srgbClr val="FFFF00"/>
                </a:solidFill>
                <a:effectLst>
                  <a:glow rad="101600">
                    <a:schemeClr val="tx1">
                      <a:alpha val="60000"/>
                    </a:schemeClr>
                  </a:glow>
                </a:effectLst>
              </a:rPr>
              <a:t> </a:t>
            </a:r>
            <a:r>
              <a:rPr lang="en-US" sz="2800" i="1" dirty="0" err="1" smtClean="0">
                <a:ln>
                  <a:solidFill>
                    <a:srgbClr val="FFFF00"/>
                  </a:solidFill>
                </a:ln>
                <a:solidFill>
                  <a:srgbClr val="FFFF00"/>
                </a:solidFill>
                <a:effectLst>
                  <a:glow rad="101600">
                    <a:schemeClr val="tx1">
                      <a:alpha val="60000"/>
                    </a:schemeClr>
                  </a:glow>
                </a:effectLst>
              </a:rPr>
              <a:t>dan</a:t>
            </a:r>
            <a:r>
              <a:rPr lang="en-US" sz="2800" i="1" dirty="0" smtClean="0">
                <a:ln>
                  <a:solidFill>
                    <a:srgbClr val="FFFF00"/>
                  </a:solidFill>
                </a:ln>
                <a:solidFill>
                  <a:srgbClr val="FFFF00"/>
                </a:solidFill>
                <a:effectLst>
                  <a:glow rad="101600">
                    <a:schemeClr val="tx1">
                      <a:alpha val="60000"/>
                    </a:schemeClr>
                  </a:glow>
                </a:effectLst>
              </a:rPr>
              <a:t> yang </a:t>
            </a:r>
            <a:r>
              <a:rPr lang="en-US" sz="2800" i="1" dirty="0" err="1" smtClean="0">
                <a:ln>
                  <a:solidFill>
                    <a:srgbClr val="FFFF00"/>
                  </a:solidFill>
                </a:ln>
                <a:solidFill>
                  <a:srgbClr val="FFFF00"/>
                </a:solidFill>
                <a:effectLst>
                  <a:glow rad="101600">
                    <a:schemeClr val="tx1">
                      <a:alpha val="60000"/>
                    </a:schemeClr>
                  </a:glow>
                </a:effectLst>
              </a:rPr>
              <a:t>terbunuh</a:t>
            </a:r>
            <a:r>
              <a:rPr lang="en-US" sz="2800" dirty="0" smtClean="0">
                <a:ln>
                  <a:solidFill>
                    <a:srgbClr val="FFFF00"/>
                  </a:solidFill>
                </a:ln>
                <a:solidFill>
                  <a:srgbClr val="FFFF00"/>
                </a:solidFill>
                <a:effectLst>
                  <a:glow rad="101600">
                    <a:schemeClr val="tx1">
                      <a:alpha val="60000"/>
                    </a:schemeClr>
                  </a:glow>
                </a:effectLst>
              </a:rPr>
              <a:t>”.</a:t>
            </a:r>
            <a:endParaRPr lang="en-US" sz="2800" dirty="0">
              <a:ln>
                <a:solidFill>
                  <a:srgbClr val="FFFF00"/>
                </a:solidFill>
              </a:ln>
              <a:solidFill>
                <a:srgbClr val="FFFF00"/>
              </a:solidFill>
              <a:effectLst>
                <a:glow rad="101600">
                  <a:schemeClr val="tx1">
                    <a:alpha val="60000"/>
                  </a:schemeClr>
                </a:glow>
              </a:effectLst>
            </a:endParaRPr>
          </a:p>
        </p:txBody>
      </p:sp>
      <p:pic>
        <p:nvPicPr>
          <p:cNvPr id="33794" name="Picture 2"/>
          <p:cNvPicPr>
            <a:picLocks noChangeAspect="1" noChangeArrowheads="1"/>
          </p:cNvPicPr>
          <p:nvPr/>
        </p:nvPicPr>
        <p:blipFill>
          <a:blip r:embed="rId3"/>
          <a:srcRect/>
          <a:stretch>
            <a:fillRect/>
          </a:stretch>
        </p:blipFill>
        <p:spPr bwMode="auto">
          <a:xfrm>
            <a:off x="304800" y="990600"/>
            <a:ext cx="8610600" cy="1905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maizuriah\Pictures\Abstract Blue backgrounds 3.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graphicFrame>
        <p:nvGraphicFramePr>
          <p:cNvPr id="4" name="Diagram 3"/>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12</a:t>
            </a:fld>
            <a:endParaRPr lang="en-MY"/>
          </a:p>
        </p:txBody>
      </p:sp>
      <p:pic>
        <p:nvPicPr>
          <p:cNvPr id="6" name="Picture 2" descr="C:\Users\maizuriah\Pictures\Abstract Blue backgrounds 3.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4" name="Rectangle 3"/>
          <p:cNvSpPr/>
          <p:nvPr/>
        </p:nvSpPr>
        <p:spPr>
          <a:xfrm>
            <a:off x="4676559" y="6096000"/>
            <a:ext cx="4467441" cy="58477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tx1">
                      <a:alpha val="60000"/>
                    </a:schemeClr>
                  </a:glow>
                  <a:outerShdw blurRad="50800" dist="39000" dir="5460000" algn="tl">
                    <a:srgbClr val="000000">
                      <a:alpha val="38000"/>
                    </a:srgbClr>
                  </a:outerShdw>
                </a:effectLst>
              </a:rPr>
              <a:t>surah</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tx1">
                      <a:alpha val="60000"/>
                    </a:schemeClr>
                  </a:glow>
                  <a:outerShdw blurRad="50800" dist="39000" dir="5460000" algn="tl">
                    <a:srgbClr val="000000">
                      <a:alpha val="38000"/>
                    </a:srgbClr>
                  </a:outerShdw>
                </a:effectLst>
              </a:rPr>
              <a:t> al-</a:t>
            </a:r>
            <a:r>
              <a:rPr lang="en-US" sz="32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tx1">
                      <a:alpha val="60000"/>
                    </a:schemeClr>
                  </a:glow>
                  <a:outerShdw blurRad="50800" dist="39000" dir="5460000" algn="tl">
                    <a:srgbClr val="000000">
                      <a:alpha val="38000"/>
                    </a:srgbClr>
                  </a:outerShdw>
                </a:effectLst>
              </a:rPr>
              <a:t>An’aam</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tx1">
                      <a:alpha val="60000"/>
                    </a:schemeClr>
                  </a:glow>
                  <a:outerShdw blurRad="50800" dist="39000" dir="5460000" algn="tl">
                    <a:srgbClr val="000000">
                      <a:alpha val="38000"/>
                    </a:srgbClr>
                  </a:outerShdw>
                </a:effectLst>
              </a:rPr>
              <a:t> </a:t>
            </a:r>
            <a:r>
              <a:rPr lang="en-US" sz="32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tx1">
                      <a:alpha val="60000"/>
                    </a:schemeClr>
                  </a:glow>
                  <a:outerShdw blurRad="50800" dist="39000" dir="5460000" algn="tl">
                    <a:srgbClr val="000000">
                      <a:alpha val="38000"/>
                    </a:srgbClr>
                  </a:outerShdw>
                </a:effectLst>
              </a:rPr>
              <a:t>ayat</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tx1">
                      <a:alpha val="60000"/>
                    </a:schemeClr>
                  </a:glow>
                  <a:outerShdw blurRad="50800" dist="39000" dir="5460000" algn="tl">
                    <a:srgbClr val="000000">
                      <a:alpha val="38000"/>
                    </a:srgbClr>
                  </a:outerShdw>
                </a:effectLst>
              </a:rPr>
              <a:t> 123</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tx1">
                    <a:alpha val="60000"/>
                  </a:schemeClr>
                </a:glow>
                <a:outerShdw blurRad="50800" dist="39000" dir="5460000" algn="tl">
                  <a:srgbClr val="000000">
                    <a:alpha val="38000"/>
                  </a:srgbClr>
                </a:outerShdw>
              </a:effectLst>
            </a:endParaRPr>
          </a:p>
        </p:txBody>
      </p:sp>
      <p:sp>
        <p:nvSpPr>
          <p:cNvPr id="7" name="Rectangle 6"/>
          <p:cNvSpPr/>
          <p:nvPr/>
        </p:nvSpPr>
        <p:spPr>
          <a:xfrm>
            <a:off x="914400" y="1371600"/>
            <a:ext cx="7086600" cy="3785652"/>
          </a:xfrm>
          <a:prstGeom prst="rect">
            <a:avLst/>
          </a:prstGeom>
        </p:spPr>
        <p:txBody>
          <a:bodyPr wrap="square">
            <a:spAutoFit/>
          </a:bodyPr>
          <a:lstStyle/>
          <a:p>
            <a:pPr lvl="0" algn="ctr" rtl="1" fontAlgn="base">
              <a:spcBef>
                <a:spcPct val="0"/>
              </a:spcBef>
              <a:spcAft>
                <a:spcPct val="0"/>
              </a:spcAft>
            </a:pPr>
            <a:r>
              <a:rPr lang="ar-SA" sz="6000" dirty="0" smtClean="0">
                <a:ln w="18415" cmpd="sng">
                  <a:solidFill>
                    <a:srgbClr val="CC00CC"/>
                  </a:solidFill>
                  <a:prstDash val="solid"/>
                </a:ln>
                <a:solidFill>
                  <a:srgbClr val="CC00CC"/>
                </a:solidFill>
                <a:effectLst>
                  <a:glow rad="101600">
                    <a:schemeClr val="tx1">
                      <a:alpha val="60000"/>
                    </a:schemeClr>
                  </a:glow>
                  <a:outerShdw blurRad="63500" dir="3600000" algn="tl" rotWithShape="0">
                    <a:srgbClr val="000000">
                      <a:alpha val="70000"/>
                    </a:srgbClr>
                  </a:outerShdw>
                </a:effectLst>
                <a:latin typeface="QCF_P143" pitchFamily="2" charset="2"/>
                <a:ea typeface="Times New Roman" pitchFamily="18" charset="0"/>
                <a:cs typeface="QCF_P143" pitchFamily="2" charset="2"/>
              </a:rPr>
              <a:t>ﮱ ﯓ ﯔ ﯕ ﯖ ﯗ ﯘ ﯙ ﯚ ﯛ ﯜ ﯝ ﯞ ﯟ ﯠ ﯡ</a:t>
            </a:r>
            <a:endParaRPr lang="en-US" sz="6000" dirty="0" smtClean="0">
              <a:ln w="18415" cmpd="sng">
                <a:solidFill>
                  <a:srgbClr val="CC00CC"/>
                </a:solidFill>
                <a:prstDash val="solid"/>
              </a:ln>
              <a:solidFill>
                <a:srgbClr val="CC00CC"/>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13</a:t>
            </a:fld>
            <a:endParaRPr lang="en-MY"/>
          </a:p>
        </p:txBody>
      </p:sp>
      <p:pic>
        <p:nvPicPr>
          <p:cNvPr id="3" name="Picture 2" descr="C:\Users\maizuriah\Pictures\Abstract Blue backgrounds 3.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4" name="Rectangle 3"/>
          <p:cNvSpPr/>
          <p:nvPr/>
        </p:nvSpPr>
        <p:spPr>
          <a:xfrm>
            <a:off x="1066800" y="1371600"/>
            <a:ext cx="7391400" cy="4524315"/>
          </a:xfrm>
          <a:prstGeom prst="rect">
            <a:avLst/>
          </a:prstGeom>
        </p:spPr>
        <p:txBody>
          <a:bodyPr wrap="square">
            <a:spAutoFit/>
          </a:bodyPr>
          <a:lstStyle/>
          <a:p>
            <a:pPr lvl="0" algn="ctr" eaLnBrk="0" fontAlgn="base" hangingPunct="0">
              <a:spcBef>
                <a:spcPct val="0"/>
              </a:spcBef>
              <a:spcAft>
                <a:spcPct val="0"/>
              </a:spcAft>
            </a:pPr>
            <a:r>
              <a:rPr lang="sv-SE"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Maksudnya: </a:t>
            </a:r>
          </a:p>
          <a:p>
            <a:pPr lvl="0" algn="ctr" eaLnBrk="0" fontAlgn="base" hangingPunct="0">
              <a:spcBef>
                <a:spcPct val="0"/>
              </a:spcBef>
              <a:spcAft>
                <a:spcPct val="0"/>
              </a:spcAft>
            </a:pPr>
            <a:r>
              <a:rPr lang="sv-SE" sz="36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Dan demikianlah Kami adakan dalam tiap-tiap negeri orang besar yang jahat supaya mereka melakukan tipu daya di negeri itu, padahal tiadalah mereka memperdayakan selain dari dirinya sendiri, sedang mereka tidak menyedarinya</a:t>
            </a:r>
            <a:endParaRPr lang="sv-SE"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maizuriah\Pictures\Abstract Blue backgrounds 3.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graphicFrame>
        <p:nvGraphicFramePr>
          <p:cNvPr id="4" name="Diagram 3"/>
          <p:cNvGraphicFramePr/>
          <p:nvPr/>
        </p:nvGraphicFramePr>
        <p:xfrm>
          <a:off x="304800" y="381000"/>
          <a:ext cx="86106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6825562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15</a:t>
            </a:fld>
            <a:endParaRPr lang="en-MY"/>
          </a:p>
        </p:txBody>
      </p:sp>
      <p:pic>
        <p:nvPicPr>
          <p:cNvPr id="6" name="Picture 2" descr="C:\Users\maizuriah\Pictures\Abstract Blue backgrounds 3.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graphicFrame>
        <p:nvGraphicFramePr>
          <p:cNvPr id="5" name="Diagram 4"/>
          <p:cNvGraphicFramePr/>
          <p:nvPr/>
        </p:nvGraphicFramePr>
        <p:xfrm>
          <a:off x="381000" y="152400"/>
          <a:ext cx="83820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maizuriah\Pictures\Abstract Blue backgrounds 3.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graphicFrame>
        <p:nvGraphicFramePr>
          <p:cNvPr id="4" name="Diagram 3"/>
          <p:cNvGraphicFramePr/>
          <p:nvPr/>
        </p:nvGraphicFramePr>
        <p:xfrm>
          <a:off x="762000" y="609600"/>
          <a:ext cx="76962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682556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izuriah\Pictures\Abstract Blue backgrounds 3.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fld id="{BA8784F8-D9B1-479F-A9B4-848AA317FB34}" type="slidenum">
              <a:rPr lang="en-MY" smtClean="0"/>
              <a:pPr/>
              <a:t>17</a:t>
            </a:fld>
            <a:endParaRPr lang="en-MY"/>
          </a:p>
        </p:txBody>
      </p:sp>
      <p:graphicFrame>
        <p:nvGraphicFramePr>
          <p:cNvPr id="5" name="Diagram 4"/>
          <p:cNvGraphicFramePr/>
          <p:nvPr/>
        </p:nvGraphicFramePr>
        <p:xfrm>
          <a:off x="304800" y="381000"/>
          <a:ext cx="8458200" cy="5791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aizuriah\Pictures\Abstract Blue backgrounds 3.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graphicFrame>
        <p:nvGraphicFramePr>
          <p:cNvPr id="4" name="Diagram 3"/>
          <p:cNvGraphicFramePr/>
          <p:nvPr/>
        </p:nvGraphicFramePr>
        <p:xfrm>
          <a:off x="609600" y="381000"/>
          <a:ext cx="81534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6825562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19</a:t>
            </a:fld>
            <a:endParaRPr lang="en-MY"/>
          </a:p>
        </p:txBody>
      </p:sp>
      <p:pic>
        <p:nvPicPr>
          <p:cNvPr id="3" name="Picture 2" descr="C:\Users\maizuriah\Pictures\Abstract Blue backgrounds 3.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graphicFrame>
        <p:nvGraphicFramePr>
          <p:cNvPr id="5" name="Diagram 4"/>
          <p:cNvGraphicFramePr/>
          <p:nvPr/>
        </p:nvGraphicFramePr>
        <p:xfrm>
          <a:off x="381000" y="457200"/>
          <a:ext cx="8458200" cy="5943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maizuriah\Pictures\Abstract Blue backgrounds 3.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43009" name="Rectangle 1"/>
          <p:cNvSpPr>
            <a:spLocks noChangeArrowheads="1"/>
          </p:cNvSpPr>
          <p:nvPr/>
        </p:nvSpPr>
        <p:spPr bwMode="auto">
          <a:xfrm>
            <a:off x="2133600" y="2133600"/>
            <a:ext cx="51816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sz="12000" b="1" i="0" u="none" strike="noStrike" cap="all" normalizeH="0" baseline="0" dirty="0" smtClean="0">
                <a:ln w="9000" cmpd="sng">
                  <a:solidFill>
                    <a:srgbClr val="CC00CC"/>
                  </a:solidFill>
                  <a:prstDash val="solid"/>
                </a:ln>
                <a:solidFill>
                  <a:srgbClr val="CC00CC"/>
                </a:solidFill>
                <a:effectLst>
                  <a:glow rad="101600">
                    <a:schemeClr val="tx1">
                      <a:alpha val="60000"/>
                    </a:schemeClr>
                  </a:glow>
                  <a:reflection blurRad="12700" stA="28000" endPos="45000" dist="1000" dir="5400000" sy="-100000" algn="bl" rotWithShape="0"/>
                </a:effectLst>
                <a:latin typeface="Traditional Arabic" pitchFamily="2" charset="-78"/>
                <a:ea typeface="Calibri" pitchFamily="34" charset="0"/>
                <a:cs typeface="Traditional Arabic" pitchFamily="2" charset="-78"/>
              </a:rPr>
              <a:t>اَلْحَمْدُ ِللهِ</a:t>
            </a:r>
            <a:r>
              <a:rPr kumimoji="0" lang="en-US" sz="12000" b="1" i="0" u="none" strike="noStrike" cap="all" normalizeH="0" baseline="0" dirty="0" smtClean="0">
                <a:ln w="9000" cmpd="sng">
                  <a:solidFill>
                    <a:srgbClr val="CC00CC"/>
                  </a:solidFill>
                  <a:prstDash val="solid"/>
                </a:ln>
                <a:solidFill>
                  <a:srgbClr val="CC00CC"/>
                </a:solidFill>
                <a:effectLst>
                  <a:glow rad="101600">
                    <a:schemeClr val="tx1">
                      <a:alpha val="60000"/>
                    </a:schemeClr>
                  </a:glow>
                  <a:reflection blurRad="12700" stA="28000" endPos="45000" dist="1000" dir="5400000" sy="-100000" algn="bl" rotWithShape="0"/>
                </a:effectLst>
                <a:latin typeface="Arial" pitchFamily="34" charset="0"/>
                <a:cs typeface="Traditional Arabic" pitchFamily="2" charset="-78"/>
              </a:rPr>
              <a:t> </a:t>
            </a:r>
          </a:p>
        </p:txBody>
      </p:sp>
      <p:sp>
        <p:nvSpPr>
          <p:cNvPr id="4" name="Rectangle 3"/>
          <p:cNvSpPr/>
          <p:nvPr/>
        </p:nvSpPr>
        <p:spPr>
          <a:xfrm>
            <a:off x="1752600" y="381000"/>
            <a:ext cx="5334000" cy="923330"/>
          </a:xfrm>
          <a:prstGeom prst="rect">
            <a:avLst/>
          </a:prstGeom>
        </p:spPr>
        <p:txBody>
          <a:bodyPr wrap="square">
            <a:spAutoFit/>
          </a:bodyPr>
          <a:lstStyle/>
          <a:p>
            <a:pPr lvl="0" algn="r" fontAlgn="base">
              <a:spcBef>
                <a:spcPct val="0"/>
              </a:spcBef>
              <a:spcAft>
                <a:spcPct val="0"/>
              </a:spcAft>
            </a:pPr>
            <a:r>
              <a:rPr lang="en-US" sz="5400" dirty="0" err="1" smtClean="0">
                <a:ln>
                  <a:solidFill>
                    <a:srgbClr val="FF0000"/>
                  </a:solidFill>
                </a:ln>
                <a:solidFill>
                  <a:srgbClr val="FF00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Pujian</a:t>
            </a:r>
            <a:r>
              <a:rPr lang="en-US" sz="5400" dirty="0" smtClean="0">
                <a:ln>
                  <a:solidFill>
                    <a:srgbClr val="FF0000"/>
                  </a:solidFill>
                </a:ln>
                <a:solidFill>
                  <a:srgbClr val="FF00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 </a:t>
            </a:r>
            <a:r>
              <a:rPr lang="en-US" sz="5400" dirty="0" err="1" smtClean="0">
                <a:ln>
                  <a:solidFill>
                    <a:srgbClr val="FF0000"/>
                  </a:solidFill>
                </a:ln>
                <a:solidFill>
                  <a:srgbClr val="FF00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kepada</a:t>
            </a:r>
            <a:r>
              <a:rPr lang="en-US" sz="5400" dirty="0" smtClean="0">
                <a:ln>
                  <a:solidFill>
                    <a:srgbClr val="FF0000"/>
                  </a:solidFill>
                </a:ln>
                <a:solidFill>
                  <a:srgbClr val="FF00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 Allah SWT</a:t>
            </a:r>
            <a:endParaRPr lang="en-US" sz="5400" b="1" dirty="0" smtClean="0">
              <a:ln>
                <a:solidFill>
                  <a:srgbClr val="FF0000"/>
                </a:solidFill>
              </a:ln>
              <a:solidFill>
                <a:srgbClr val="FF0000"/>
              </a:solidFill>
              <a:effectLst>
                <a:glow rad="101600">
                  <a:schemeClr val="tx1">
                    <a:alpha val="60000"/>
                  </a:schemeClr>
                </a:glow>
              </a:effectLst>
              <a:latin typeface="Gloucester MT Extra Condensed" pitchFamily="18" charset="0"/>
              <a:ea typeface="Calibri" pitchFamily="34" charset="0"/>
              <a:cs typeface="Arial" pitchFamily="34" charset="0"/>
            </a:endParaRPr>
          </a:p>
        </p:txBody>
      </p:sp>
    </p:spTree>
    <p:extLst>
      <p:ext uri="{BB962C8B-B14F-4D97-AF65-F5344CB8AC3E}">
        <p14:creationId xmlns="" xmlns:p14="http://schemas.microsoft.com/office/powerpoint/2010/main" val="1682556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maizuriah\Pictures\Abstract Blue backgrounds 3.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26625" name="Rectangle 1"/>
          <p:cNvSpPr>
            <a:spLocks noChangeArrowheads="1"/>
          </p:cNvSpPr>
          <p:nvPr/>
        </p:nvSpPr>
        <p:spPr bwMode="auto">
          <a:xfrm>
            <a:off x="5562600" y="6248400"/>
            <a:ext cx="3581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457200" algn="justLow" defTabSz="914400" rtl="0" eaLnBrk="1" fontAlgn="base" latinLnBrk="0" hangingPunct="1">
              <a:lnSpc>
                <a:spcPct val="100000"/>
              </a:lnSpc>
              <a:spcBef>
                <a:spcPct val="0"/>
              </a:spcBef>
              <a:spcAft>
                <a:spcPct val="0"/>
              </a:spcAft>
              <a:buClrTx/>
              <a:buSzTx/>
              <a:buFontTx/>
              <a:buNone/>
              <a:tabLst/>
            </a:pPr>
            <a:r>
              <a:rPr kumimoji="0" lang="ms-MY" sz="2400" b="1" i="0" u="none" strike="noStrike" normalizeH="0" baseline="0" dirty="0" smtClean="0">
                <a:ln>
                  <a:solidFill>
                    <a:srgbClr val="808000"/>
                  </a:solidFill>
                </a:ln>
                <a:solidFill>
                  <a:srgbClr val="808000"/>
                </a:solidFill>
                <a:effectLst>
                  <a:glow rad="101600">
                    <a:schemeClr val="tx1">
                      <a:alpha val="60000"/>
                    </a:schemeClr>
                  </a:glow>
                </a:effectLst>
                <a:latin typeface="Times New Roman" pitchFamily="18" charset="0"/>
                <a:ea typeface="Times New Roman" pitchFamily="18" charset="0"/>
                <a:cs typeface="Times New Roman" pitchFamily="18" charset="0"/>
              </a:rPr>
              <a:t>surah al-Anfal ayat 60</a:t>
            </a:r>
            <a:endParaRPr kumimoji="0" lang="ms-MY" sz="2400" b="1" i="0" u="none" strike="noStrike" normalizeH="0" baseline="0" dirty="0" smtClean="0">
              <a:ln>
                <a:solidFill>
                  <a:srgbClr val="808000"/>
                </a:solidFill>
              </a:ln>
              <a:solidFill>
                <a:srgbClr val="808000"/>
              </a:solidFill>
              <a:effectLst>
                <a:glow rad="101600">
                  <a:schemeClr val="tx1">
                    <a:alpha val="60000"/>
                  </a:schemeClr>
                </a:glow>
              </a:effectLst>
              <a:latin typeface="Arial" pitchFamily="34" charset="0"/>
              <a:cs typeface="Arial" pitchFamily="34" charset="0"/>
            </a:endParaRPr>
          </a:p>
        </p:txBody>
      </p:sp>
      <p:pic>
        <p:nvPicPr>
          <p:cNvPr id="26626" name="Picture 2"/>
          <p:cNvPicPr>
            <a:picLocks noChangeAspect="1" noChangeArrowheads="1"/>
          </p:cNvPicPr>
          <p:nvPr/>
        </p:nvPicPr>
        <p:blipFill>
          <a:blip r:embed="rId3"/>
          <a:srcRect/>
          <a:stretch>
            <a:fillRect/>
          </a:stretch>
        </p:blipFill>
        <p:spPr bwMode="auto">
          <a:xfrm>
            <a:off x="609600" y="381000"/>
            <a:ext cx="8077200" cy="2057400"/>
          </a:xfrm>
          <a:prstGeom prst="rect">
            <a:avLst/>
          </a:prstGeom>
          <a:noFill/>
          <a:ln w="9525">
            <a:noFill/>
            <a:miter lim="800000"/>
            <a:headEnd/>
            <a:tailEnd/>
          </a:ln>
        </p:spPr>
      </p:pic>
      <p:sp>
        <p:nvSpPr>
          <p:cNvPr id="26627" name="Rectangle 3"/>
          <p:cNvSpPr>
            <a:spLocks noChangeArrowheads="1"/>
          </p:cNvSpPr>
          <p:nvPr/>
        </p:nvSpPr>
        <p:spPr bwMode="auto">
          <a:xfrm>
            <a:off x="685800" y="2819400"/>
            <a:ext cx="8001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s-MY" sz="24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Maksudnya: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ms-MY" sz="24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a:t>
            </a:r>
            <a:r>
              <a:rPr kumimoji="0" lang="ms-MY" sz="2400"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Dan sediakanlah untuk menentang mereka (musuh yang menceroboh) segala jenis kekuatan yang dapat kamu sediakan dan daripada pasukan-pasukan berkuda yang lengkap sedia, untuk menggerunkan dengan persediaan itu musuh Allah dan musuh kamu serta musuh-musuh yang lain daripada  mereka yang kamu tidak mengetahuinya, sedang Allah mengetahuinya. Dan apa sahaja yang kamu belanjakan pada jalan Allah akan disempurnakan balasannya kepada kamu, dan kamu tidak akan dianiaya</a:t>
            </a:r>
            <a:r>
              <a:rPr kumimoji="0" lang="ms-MY" sz="24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a:t>
            </a:r>
            <a:r>
              <a:rPr kumimoji="0" lang="ms-MY" sz="2400"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a:t>
            </a:r>
            <a:endParaRPr kumimoji="0" lang="ms-MY" sz="24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16825562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21</a:t>
            </a:fld>
            <a:endParaRPr lang="en-MY"/>
          </a:p>
        </p:txBody>
      </p:sp>
      <p:pic>
        <p:nvPicPr>
          <p:cNvPr id="6" name="Picture 2" descr="C:\Users\maizuriah\Pictures\Abstract Blue backgrounds 3.jpg"/>
          <p:cNvPicPr>
            <a:picLocks noChangeAspect="1" noChangeArrowheads="1"/>
          </p:cNvPicPr>
          <p:nvPr/>
        </p:nvPicPr>
        <p:blipFill>
          <a:blip r:embed="rId3"/>
          <a:srcRect/>
          <a:stretch>
            <a:fillRect/>
          </a:stretch>
        </p:blipFill>
        <p:spPr bwMode="auto">
          <a:xfrm>
            <a:off x="0" y="0"/>
            <a:ext cx="9144000" cy="6858000"/>
          </a:xfrm>
          <a:prstGeom prst="rect">
            <a:avLst/>
          </a:prstGeom>
          <a:ln>
            <a:noFill/>
          </a:ln>
          <a:effectLst>
            <a:softEdge rad="112500"/>
          </a:effectLst>
        </p:spPr>
      </p:pic>
      <p:sp>
        <p:nvSpPr>
          <p:cNvPr id="5" name="Round Diagonal Corner Rectangle 4"/>
          <p:cNvSpPr/>
          <p:nvPr/>
        </p:nvSpPr>
        <p:spPr>
          <a:xfrm>
            <a:off x="228600" y="152400"/>
            <a:ext cx="7772400" cy="2133600"/>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fontAlgn="base">
              <a:spcBef>
                <a:spcPct val="0"/>
              </a:spcBef>
              <a:spcAft>
                <a:spcPct val="0"/>
              </a:spcAft>
            </a:pPr>
            <a:r>
              <a:rPr lang="sv-SE"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Arial" pitchFamily="34" charset="0"/>
                <a:ea typeface="Times New Roman" pitchFamily="18" charset="0"/>
                <a:cs typeface="Arial" pitchFamily="34" charset="0"/>
              </a:rPr>
              <a:t>Bersempena dengan Sambutan Hari Pahlawan tahun 2015 </a:t>
            </a:r>
            <a:r>
              <a:rPr lang="fi-FI"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Arial" pitchFamily="34" charset="0"/>
                <a:ea typeface="Times New Roman" pitchFamily="18" charset="0"/>
                <a:cs typeface="Arial" pitchFamily="34" charset="0"/>
              </a:rPr>
              <a:t>ini, maka mimbar menyeru, marilah kita memperkukuhkan cinta kepada Allah, dengan ikhlas berjuang menegakkan agama Allah SWT, syariat Allah dan memperbanyakkan amal soleh supaya kita terus kekal menjadi seorang pahlawan negara yang menjadi kekuatan ummah dan dimasukkan dalam golongan yang berjuang </a:t>
            </a:r>
            <a:r>
              <a:rPr lang="fi-FI" sz="2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Arial" pitchFamily="34" charset="0"/>
                <a:ea typeface="Times New Roman" pitchFamily="18" charset="0"/>
                <a:cs typeface="Arial" pitchFamily="34" charset="0"/>
              </a:rPr>
              <a:t>fi sabilillah.</a:t>
            </a:r>
            <a:r>
              <a:rPr lang="fi-FI"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Arial" pitchFamily="34" charset="0"/>
                <a:ea typeface="Times New Roman" pitchFamily="18" charset="0"/>
                <a:cs typeface="Arial" pitchFamily="34" charset="0"/>
              </a:rPr>
              <a:t> </a:t>
            </a:r>
            <a:endParaRPr lang="fi-FI"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Arial" pitchFamily="34" charset="0"/>
              <a:ea typeface="Times New Roman" pitchFamily="18" charset="0"/>
              <a:cs typeface="Arial" pitchFamily="34" charset="0"/>
            </a:endParaRPr>
          </a:p>
        </p:txBody>
      </p:sp>
      <p:sp>
        <p:nvSpPr>
          <p:cNvPr id="7" name="Round Diagonal Corner Rectangle 6"/>
          <p:cNvSpPr/>
          <p:nvPr/>
        </p:nvSpPr>
        <p:spPr>
          <a:xfrm>
            <a:off x="914400" y="2362200"/>
            <a:ext cx="7620000" cy="1752600"/>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fontAlgn="base">
              <a:spcBef>
                <a:spcPct val="0"/>
              </a:spcBef>
              <a:spcAft>
                <a:spcPct val="0"/>
              </a:spcAft>
            </a:pPr>
            <a:r>
              <a:rPr lang="fi-FI" sz="2000" b="1" dirty="0" smtClean="0">
                <a:ln w="1905"/>
                <a:solidFill>
                  <a:srgbClr val="00FF00"/>
                </a:solidFill>
                <a:effectLst>
                  <a:glow rad="101600">
                    <a:schemeClr val="tx1">
                      <a:alpha val="60000"/>
                    </a:schemeClr>
                  </a:glow>
                  <a:innerShdw blurRad="69850" dist="43180" dir="5400000">
                    <a:srgbClr val="000000">
                      <a:alpha val="65000"/>
                    </a:srgbClr>
                  </a:innerShdw>
                </a:effectLst>
                <a:latin typeface="Arial" pitchFamily="34" charset="0"/>
                <a:ea typeface="Times New Roman" pitchFamily="18" charset="0"/>
                <a:cs typeface="Arial" pitchFamily="34" charset="0"/>
              </a:rPr>
              <a:t>Teruskanlah perjuangan yang telah ditinggalkan oleh pahlawan negara, agar kesinambungan ini dapat menjamin keamanan dan kesejahteraan sentiasa terpelihara. Ingatlah usaha kita ini merupakan sebahagian daripada </a:t>
            </a:r>
            <a:r>
              <a:rPr lang="fi-FI" sz="2000" b="1" i="1" dirty="0" smtClean="0">
                <a:ln w="1905"/>
                <a:solidFill>
                  <a:srgbClr val="00FF00"/>
                </a:solidFill>
                <a:effectLst>
                  <a:glow rad="101600">
                    <a:schemeClr val="tx1">
                      <a:alpha val="60000"/>
                    </a:schemeClr>
                  </a:glow>
                  <a:innerShdw blurRad="69850" dist="43180" dir="5400000">
                    <a:srgbClr val="000000">
                      <a:alpha val="65000"/>
                    </a:srgbClr>
                  </a:innerShdw>
                </a:effectLst>
                <a:latin typeface="Arial" pitchFamily="34" charset="0"/>
                <a:ea typeface="Times New Roman" pitchFamily="18" charset="0"/>
                <a:cs typeface="Arial" pitchFamily="34" charset="0"/>
              </a:rPr>
              <a:t>jihad</a:t>
            </a:r>
            <a:r>
              <a:rPr lang="fi-FI" sz="2000" b="1" dirty="0" smtClean="0">
                <a:ln w="1905"/>
                <a:solidFill>
                  <a:srgbClr val="00FF00"/>
                </a:solidFill>
                <a:effectLst>
                  <a:glow rad="101600">
                    <a:schemeClr val="tx1">
                      <a:alpha val="60000"/>
                    </a:schemeClr>
                  </a:glow>
                  <a:innerShdw blurRad="69850" dist="43180" dir="5400000">
                    <a:srgbClr val="000000">
                      <a:alpha val="65000"/>
                    </a:srgbClr>
                  </a:innerShdw>
                </a:effectLst>
                <a:latin typeface="Arial" pitchFamily="34" charset="0"/>
                <a:ea typeface="Times New Roman" pitchFamily="18" charset="0"/>
                <a:cs typeface="Arial" pitchFamily="34" charset="0"/>
              </a:rPr>
              <a:t> yang akan diberi ganjaran syurga oleh Allah SWT di akhirat nanti. </a:t>
            </a:r>
            <a:endParaRPr lang="fi-FI" sz="2000" b="1" dirty="0" smtClean="0">
              <a:ln w="1905"/>
              <a:solidFill>
                <a:srgbClr val="00FF00"/>
              </a:solidFill>
              <a:effectLst>
                <a:glow rad="101600">
                  <a:schemeClr val="tx1">
                    <a:alpha val="60000"/>
                  </a:schemeClr>
                </a:glow>
                <a:innerShdw blurRad="69850" dist="43180" dir="5400000">
                  <a:srgbClr val="000000">
                    <a:alpha val="65000"/>
                  </a:srgbClr>
                </a:innerShdw>
              </a:effectLst>
              <a:latin typeface="Arial" pitchFamily="34" charset="0"/>
              <a:ea typeface="Times New Roman" pitchFamily="18" charset="0"/>
              <a:cs typeface="Arial" pitchFamily="34" charset="0"/>
            </a:endParaRPr>
          </a:p>
        </p:txBody>
      </p:sp>
      <p:sp>
        <p:nvSpPr>
          <p:cNvPr id="8" name="Round Diagonal Corner Rectangle 7"/>
          <p:cNvSpPr/>
          <p:nvPr/>
        </p:nvSpPr>
        <p:spPr>
          <a:xfrm>
            <a:off x="381000" y="4191000"/>
            <a:ext cx="8077200" cy="2133600"/>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fontAlgn="base">
              <a:spcBef>
                <a:spcPct val="0"/>
              </a:spcBef>
              <a:spcAft>
                <a:spcPct val="0"/>
              </a:spcAft>
            </a:pPr>
            <a:r>
              <a:rPr lang="fi-FI" sz="2000" b="1" dirty="0" smtClean="0">
                <a:ln w="1905">
                  <a:solidFill>
                    <a:srgbClr val="7030A0"/>
                  </a:solidFill>
                </a:ln>
                <a:solidFill>
                  <a:srgbClr val="7030A0"/>
                </a:solidFill>
                <a:effectLst>
                  <a:glow rad="101600">
                    <a:srgbClr val="7030A0">
                      <a:alpha val="60000"/>
                    </a:srgbClr>
                  </a:glow>
                  <a:innerShdw blurRad="69850" dist="43180" dir="5400000">
                    <a:srgbClr val="000000">
                      <a:alpha val="65000"/>
                    </a:srgbClr>
                  </a:innerShdw>
                </a:effectLst>
                <a:latin typeface="Arial" pitchFamily="34" charset="0"/>
                <a:ea typeface="Times New Roman" pitchFamily="18" charset="0"/>
                <a:cs typeface="Arial" pitchFamily="34" charset="0"/>
              </a:rPr>
              <a:t>K</a:t>
            </a:r>
            <a:r>
              <a:rPr lang="fi-FI" sz="2000" b="1" dirty="0" smtClean="0">
                <a:ln w="1905">
                  <a:solidFill>
                    <a:srgbClr val="7030A0"/>
                  </a:solidFill>
                </a:ln>
                <a:solidFill>
                  <a:srgbClr val="7030A0"/>
                </a:solidFill>
                <a:effectLst>
                  <a:glow rad="101600">
                    <a:srgbClr val="7030A0">
                      <a:alpha val="60000"/>
                    </a:srgbClr>
                  </a:glow>
                  <a:innerShdw blurRad="69850" dist="43180" dir="5400000">
                    <a:srgbClr val="000000">
                      <a:alpha val="65000"/>
                    </a:srgbClr>
                  </a:innerShdw>
                </a:effectLst>
                <a:latin typeface="Times New Roman" pitchFamily="18" charset="0"/>
                <a:ea typeface="Calibri" pitchFamily="34" charset="0"/>
                <a:cs typeface="Times New Roman" pitchFamily="18" charset="0"/>
              </a:rPr>
              <a:t>ita berdoa kepada Allah SWT agar mereka yang melakukan perbuatan yang tidak beradab dan bersopan sehingga menghuru-harakan negara, diberi keinsafan dan berteduh di bawah payung keimanan. Kita juga memohon dikekalkan kesinambungan nikmat keamanan dalam kalangan kita, dijauhi segala malapetaka yang boleh menjejaskan usaha membangunkan agama, bangsa dan negara.</a:t>
            </a:r>
            <a:r>
              <a:rPr lang="fi-FI" sz="2000" b="1" dirty="0" smtClean="0">
                <a:ln w="1905">
                  <a:solidFill>
                    <a:srgbClr val="7030A0"/>
                  </a:solidFill>
                </a:ln>
                <a:solidFill>
                  <a:srgbClr val="7030A0"/>
                </a:solidFill>
                <a:effectLst>
                  <a:glow rad="101600">
                    <a:srgbClr val="7030A0">
                      <a:alpha val="60000"/>
                    </a:srgbClr>
                  </a:glow>
                  <a:innerShdw blurRad="69850" dist="43180" dir="5400000">
                    <a:srgbClr val="000000">
                      <a:alpha val="65000"/>
                    </a:srgbClr>
                  </a:innerShdw>
                </a:effectLst>
                <a:latin typeface="Arial" pitchFamily="34" charset="0"/>
                <a:ea typeface="Times New Roman" pitchFamily="18" charset="0"/>
                <a:cs typeface="Arial" pitchFamily="34" charset="0"/>
              </a:rPr>
              <a:t> </a:t>
            </a:r>
            <a:endParaRPr lang="fi-FI" sz="2000" b="1" dirty="0" smtClean="0">
              <a:ln w="1905">
                <a:solidFill>
                  <a:srgbClr val="7030A0"/>
                </a:solidFill>
              </a:ln>
              <a:solidFill>
                <a:srgbClr val="7030A0"/>
              </a:solidFill>
              <a:effectLst>
                <a:glow rad="101600">
                  <a:srgbClr val="7030A0">
                    <a:alpha val="60000"/>
                  </a:srgbClr>
                </a:glow>
                <a:innerShdw blurRad="69850" dist="43180" dir="5400000">
                  <a:srgbClr val="000000">
                    <a:alpha val="65000"/>
                  </a:srgbClr>
                </a:inn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maizuriah\Pictures\Abstract Blue backgrounds 3.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23553" name="Rectangle 1"/>
          <p:cNvSpPr>
            <a:spLocks noChangeArrowheads="1"/>
          </p:cNvSpPr>
          <p:nvPr/>
        </p:nvSpPr>
        <p:spPr bwMode="auto">
          <a:xfrm>
            <a:off x="457200" y="2590800"/>
            <a:ext cx="8305800"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normalizeH="0" baseline="0" dirty="0" err="1"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Maksudnya</a:t>
            </a:r>
            <a:r>
              <a:rPr kumimoji="0" lang="en-US" sz="2800" b="1" i="0" u="none" strike="noStrike" normalizeH="0" baseline="0" dirty="0"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 </a:t>
            </a:r>
            <a:r>
              <a:rPr kumimoji="0" lang="en-US" sz="2800" b="1" u="none" strike="noStrike" normalizeH="0" baseline="0" dirty="0"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1" u="none" strike="noStrike" normalizeH="0" baseline="0" dirty="0" err="1"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Orang</a:t>
            </a:r>
            <a:r>
              <a:rPr kumimoji="0" lang="en-US" sz="2800" b="1" i="1" u="none" strike="noStrike" normalizeH="0" baseline="0" dirty="0"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 yang </a:t>
            </a:r>
            <a:r>
              <a:rPr kumimoji="0" lang="en-US" sz="2800" b="1" i="1" u="none" strike="noStrike" normalizeH="0" baseline="0" dirty="0" err="1"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beriman</a:t>
            </a:r>
            <a:r>
              <a:rPr kumimoji="0" lang="en-US" sz="2800" b="1" i="1" u="none" strike="noStrike" normalizeH="0" baseline="0" dirty="0"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 </a:t>
            </a:r>
            <a:r>
              <a:rPr kumimoji="0" lang="en-US" sz="2800" b="1" i="1" u="none" strike="noStrike" normalizeH="0" baseline="0" dirty="0" err="1"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dan</a:t>
            </a:r>
            <a:r>
              <a:rPr kumimoji="0" lang="en-US" sz="2800" b="1" i="1" u="none" strike="noStrike" normalizeH="0" baseline="0" dirty="0"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 </a:t>
            </a:r>
            <a:r>
              <a:rPr kumimoji="0" lang="en-US" sz="2800" b="1" i="1" u="none" strike="noStrike" normalizeH="0" baseline="0" dirty="0" err="1"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berhijrah</a:t>
            </a:r>
            <a:r>
              <a:rPr kumimoji="0" lang="en-US" sz="2800" b="1" i="1" u="none" strike="noStrike" normalizeH="0" baseline="0" dirty="0"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 </a:t>
            </a:r>
            <a:r>
              <a:rPr kumimoji="0" lang="en-US" sz="2800" b="1" i="1" u="none" strike="noStrike" normalizeH="0" baseline="0" dirty="0" err="1"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serta</a:t>
            </a:r>
            <a:r>
              <a:rPr kumimoji="0" lang="en-US" sz="2800" b="1" i="1" u="none" strike="noStrike" normalizeH="0" baseline="0" dirty="0"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 </a:t>
            </a:r>
            <a:r>
              <a:rPr kumimoji="0" lang="en-US" sz="2800" b="1" i="1" u="none" strike="noStrike" normalizeH="0" baseline="0" dirty="0" err="1"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berjihad</a:t>
            </a:r>
            <a:r>
              <a:rPr kumimoji="0" lang="en-US" sz="2800" b="1" i="1" u="none" strike="noStrike" normalizeH="0" baseline="0" dirty="0"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 </a:t>
            </a:r>
            <a:r>
              <a:rPr kumimoji="0" lang="en-US" sz="2800" b="1" i="1" u="none" strike="noStrike" normalizeH="0" baseline="0" dirty="0" err="1"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pada</a:t>
            </a:r>
            <a:r>
              <a:rPr kumimoji="0" lang="en-US" sz="2800" b="1" i="1" u="none" strike="noStrike" normalizeH="0" baseline="0" dirty="0"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 </a:t>
            </a:r>
            <a:r>
              <a:rPr kumimoji="0" lang="en-US" sz="2800" b="1" i="1" u="none" strike="noStrike" normalizeH="0" baseline="0" dirty="0" err="1"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jalan</a:t>
            </a:r>
            <a:r>
              <a:rPr kumimoji="0" lang="en-US" sz="2800" b="1" i="1" u="none" strike="noStrike" normalizeH="0" baseline="0" dirty="0"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 Allah </a:t>
            </a:r>
            <a:r>
              <a:rPr kumimoji="0" lang="en-US" sz="2800" b="1" i="1" u="none" strike="noStrike" normalizeH="0" baseline="0" dirty="0" err="1"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dengan</a:t>
            </a:r>
            <a:r>
              <a:rPr kumimoji="0" lang="en-US" sz="2800" b="1" i="1" u="none" strike="noStrike" normalizeH="0" baseline="0" dirty="0"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 </a:t>
            </a:r>
            <a:r>
              <a:rPr kumimoji="0" lang="en-US" sz="2800" b="1" i="1" u="none" strike="noStrike" normalizeH="0" baseline="0" dirty="0" err="1"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harta</a:t>
            </a:r>
            <a:r>
              <a:rPr kumimoji="0" lang="en-US" sz="2800" b="1" i="1" u="none" strike="noStrike" normalizeH="0" baseline="0" dirty="0"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 </a:t>
            </a:r>
            <a:r>
              <a:rPr kumimoji="0" lang="en-US" sz="2800" b="1" i="1" u="none" strike="noStrike" normalizeH="0" baseline="0" dirty="0" err="1"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benda</a:t>
            </a:r>
            <a:r>
              <a:rPr kumimoji="0" lang="en-US" sz="2800" b="1" i="1" u="none" strike="noStrike" normalizeH="0" baseline="0" dirty="0"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 </a:t>
            </a:r>
            <a:r>
              <a:rPr kumimoji="0" lang="en-US" sz="2800" b="1" i="1" u="none" strike="noStrike" normalizeH="0" baseline="0" dirty="0" err="1"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dan</a:t>
            </a:r>
            <a:r>
              <a:rPr kumimoji="0" lang="en-US" sz="2800" b="1" i="1" u="none" strike="noStrike" normalizeH="0" baseline="0" dirty="0"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 </a:t>
            </a:r>
            <a:r>
              <a:rPr kumimoji="0" lang="en-US" sz="2800" b="1" i="1" u="none" strike="noStrike" normalizeH="0" baseline="0" dirty="0" err="1"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jiwa</a:t>
            </a:r>
            <a:r>
              <a:rPr kumimoji="0" lang="en-US" sz="2800" b="1" i="1" u="none" strike="noStrike" normalizeH="0" baseline="0" dirty="0"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 </a:t>
            </a:r>
            <a:r>
              <a:rPr kumimoji="0" lang="en-US" sz="2800" b="1" i="1" u="none" strike="noStrike" normalizeH="0" baseline="0" dirty="0" err="1"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mereka</a:t>
            </a:r>
            <a:r>
              <a:rPr kumimoji="0" lang="en-US" sz="2800" b="1" i="1" u="none" strike="noStrike" normalizeH="0" baseline="0" dirty="0"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 </a:t>
            </a:r>
            <a:r>
              <a:rPr kumimoji="0" lang="en-US" sz="2800" b="1" i="1" u="none" strike="noStrike" normalizeH="0" baseline="0" dirty="0" err="1"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adalah</a:t>
            </a:r>
            <a:r>
              <a:rPr kumimoji="0" lang="en-US" sz="2800" b="1" i="1" u="none" strike="noStrike" normalizeH="0" baseline="0" dirty="0"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 </a:t>
            </a:r>
            <a:r>
              <a:rPr kumimoji="0" lang="en-US" sz="2800" b="1" i="1" u="none" strike="noStrike" normalizeH="0" baseline="0" dirty="0" err="1"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lebih</a:t>
            </a:r>
            <a:r>
              <a:rPr kumimoji="0" lang="en-US" sz="2800" b="1" i="1" u="none" strike="noStrike" normalizeH="0" baseline="0" dirty="0"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 </a:t>
            </a:r>
            <a:r>
              <a:rPr kumimoji="0" lang="en-US" sz="2800" b="1" i="1" u="none" strike="noStrike" normalizeH="0" baseline="0" dirty="0" err="1"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besar</a:t>
            </a:r>
            <a:r>
              <a:rPr kumimoji="0" lang="en-US" sz="2800" b="1" i="1" u="none" strike="noStrike" normalizeH="0" baseline="0" dirty="0"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 </a:t>
            </a:r>
            <a:r>
              <a:rPr kumimoji="0" lang="en-US" sz="2800" b="1" i="1" u="none" strike="noStrike" normalizeH="0" baseline="0" dirty="0" err="1"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darjatnya</a:t>
            </a:r>
            <a:r>
              <a:rPr kumimoji="0" lang="en-US" sz="2800" b="1" i="1" u="none" strike="noStrike" normalizeH="0" baseline="0" dirty="0"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 </a:t>
            </a:r>
            <a:r>
              <a:rPr kumimoji="0" lang="en-US" sz="2800" b="1" i="1" u="none" strike="noStrike" normalizeH="0" baseline="0" dirty="0" err="1"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di</a:t>
            </a:r>
            <a:r>
              <a:rPr kumimoji="0" lang="en-US" sz="2800" b="1" i="1" u="none" strike="noStrike" normalizeH="0" baseline="0" dirty="0"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 </a:t>
            </a:r>
            <a:r>
              <a:rPr kumimoji="0" lang="en-US" sz="2800" b="1" i="1" u="none" strike="noStrike" normalizeH="0" baseline="0" dirty="0" err="1"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sisi</a:t>
            </a:r>
            <a:r>
              <a:rPr kumimoji="0" lang="en-US" sz="2800" b="1" i="1" u="none" strike="noStrike" normalizeH="0" baseline="0" dirty="0"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 Allah; </a:t>
            </a:r>
            <a:r>
              <a:rPr kumimoji="0" lang="en-US" sz="2800" b="1" i="1" u="none" strike="noStrike" normalizeH="0" baseline="0" dirty="0" err="1"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dan</a:t>
            </a:r>
            <a:r>
              <a:rPr kumimoji="0" lang="en-US" sz="2800" b="1" i="1" u="none" strike="noStrike" normalizeH="0" baseline="0" dirty="0"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 </a:t>
            </a:r>
            <a:r>
              <a:rPr kumimoji="0" lang="en-US" sz="2800" b="1" i="1" u="none" strike="noStrike" normalizeH="0" baseline="0" dirty="0" err="1"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mereka</a:t>
            </a:r>
            <a:r>
              <a:rPr kumimoji="0" lang="en-US" sz="2800" b="1" i="1" u="none" strike="noStrike" normalizeH="0" baseline="0" dirty="0"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 </a:t>
            </a:r>
            <a:r>
              <a:rPr kumimoji="0" lang="en-US" sz="2800" b="1" i="1" u="none" strike="noStrike" normalizeH="0" baseline="0" dirty="0" err="1"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itulah</a:t>
            </a:r>
            <a:r>
              <a:rPr kumimoji="0" lang="en-US" sz="2800" b="1" i="1" u="none" strike="noStrike" normalizeH="0" baseline="0" dirty="0"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 </a:t>
            </a:r>
            <a:r>
              <a:rPr kumimoji="0" lang="en-US" sz="2800" b="1" i="1" u="none" strike="noStrike" normalizeH="0" baseline="0" dirty="0" err="1"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orang</a:t>
            </a:r>
            <a:r>
              <a:rPr kumimoji="0" lang="en-US" sz="2800" b="1" i="1" u="none" strike="noStrike" normalizeH="0" baseline="0" dirty="0"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 yang </a:t>
            </a:r>
            <a:r>
              <a:rPr kumimoji="0" lang="en-US" sz="2800" b="1" i="1" u="none" strike="noStrike" normalizeH="0" baseline="0" dirty="0" err="1"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berjaya</a:t>
            </a:r>
            <a:r>
              <a:rPr kumimoji="0" lang="en-US" sz="2800" b="1" i="1" u="none" strike="noStrike" normalizeH="0" baseline="0" dirty="0"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 </a:t>
            </a:r>
            <a:r>
              <a:rPr kumimoji="0" lang="en-US" sz="24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6664923" y="5943600"/>
            <a:ext cx="2479077" cy="369332"/>
          </a:xfrm>
          <a:prstGeom prst="rect">
            <a:avLst/>
          </a:prstGeom>
        </p:spPr>
        <p:txBody>
          <a:bodyPr wrap="none">
            <a:spAutoFit/>
          </a:bodyPr>
          <a:lstStyle/>
          <a:p>
            <a:r>
              <a:rPr lang="fi-FI" dirty="0" smtClean="0">
                <a:ln>
                  <a:solidFill>
                    <a:srgbClr val="CC00CC"/>
                  </a:solidFill>
                </a:ln>
                <a:solidFill>
                  <a:srgbClr val="FF00FF"/>
                </a:solidFill>
                <a:effectLst>
                  <a:glow rad="101600">
                    <a:schemeClr val="tx1">
                      <a:alpha val="60000"/>
                    </a:schemeClr>
                  </a:glow>
                </a:effectLst>
              </a:rPr>
              <a:t>surah at-Taubah ayat 20 </a:t>
            </a:r>
            <a:endParaRPr lang="en-US" dirty="0">
              <a:ln>
                <a:solidFill>
                  <a:srgbClr val="CC00CC"/>
                </a:solidFill>
              </a:ln>
              <a:solidFill>
                <a:srgbClr val="FF00FF"/>
              </a:solidFill>
              <a:effectLst>
                <a:glow rad="101600">
                  <a:schemeClr val="tx1">
                    <a:alpha val="60000"/>
                  </a:schemeClr>
                </a:glow>
              </a:effectLst>
            </a:endParaRPr>
          </a:p>
        </p:txBody>
      </p:sp>
      <p:sp>
        <p:nvSpPr>
          <p:cNvPr id="5" name="Rectangle 4"/>
          <p:cNvSpPr/>
          <p:nvPr/>
        </p:nvSpPr>
        <p:spPr>
          <a:xfrm>
            <a:off x="609600" y="762000"/>
            <a:ext cx="8077200" cy="1446550"/>
          </a:xfrm>
          <a:prstGeom prst="rect">
            <a:avLst/>
          </a:prstGeom>
        </p:spPr>
        <p:txBody>
          <a:bodyPr wrap="square">
            <a:spAutoFit/>
          </a:bodyPr>
          <a:lstStyle/>
          <a:p>
            <a:pPr lvl="0" algn="ctr" rtl="1" fontAlgn="base">
              <a:spcBef>
                <a:spcPct val="0"/>
              </a:spcBef>
              <a:spcAft>
                <a:spcPct val="0"/>
              </a:spcAft>
            </a:pPr>
            <a:r>
              <a:rPr lang="ar-SA" sz="4400" dirty="0" smtClean="0">
                <a:ln>
                  <a:solidFill>
                    <a:srgbClr val="C00000"/>
                  </a:solidFill>
                </a:ln>
                <a:solidFill>
                  <a:srgbClr val="C00000"/>
                </a:solidFill>
                <a:effectLst>
                  <a:glow rad="101600">
                    <a:schemeClr val="tx1">
                      <a:alpha val="60000"/>
                    </a:schemeClr>
                  </a:glow>
                </a:effectLst>
                <a:latin typeface="QCF_P189" pitchFamily="2" charset="2"/>
                <a:ea typeface="Times New Roman" pitchFamily="18" charset="0"/>
                <a:cs typeface="QCF_P189" pitchFamily="2" charset="2"/>
              </a:rPr>
              <a:t>ﯯ ﯰ ﯱ ﯲ ﯳ ﯴ ﯵ ﯶ ﯷ ﯸ ﯹ ﯺ ﯻ ﯼ ﯽ ﯾ ﯿ</a:t>
            </a:r>
            <a:endParaRPr lang="en-US" sz="4400" dirty="0" smtClean="0">
              <a:ln>
                <a:solidFill>
                  <a:srgbClr val="C00000"/>
                </a:solidFill>
              </a:ln>
              <a:solidFill>
                <a:srgbClr val="C00000"/>
              </a:solidFill>
              <a:effectLst>
                <a:glow rad="101600">
                  <a:schemeClr val="tx1">
                    <a:alpha val="60000"/>
                  </a:schemeClr>
                </a:glow>
              </a:effectLst>
              <a:latin typeface="Arial" pitchFamily="34" charset="0"/>
              <a:cs typeface="Arial" pitchFamily="34" charset="0"/>
            </a:endParaRPr>
          </a:p>
        </p:txBody>
      </p:sp>
    </p:spTree>
    <p:extLst>
      <p:ext uri="{BB962C8B-B14F-4D97-AF65-F5344CB8AC3E}">
        <p14:creationId xmlns="" xmlns:p14="http://schemas.microsoft.com/office/powerpoint/2010/main" val="16825562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izuriah\Pictures\Abstract Blue backgrounds 3.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9" name="Rectangle 8"/>
          <p:cNvSpPr/>
          <p:nvPr/>
        </p:nvSpPr>
        <p:spPr>
          <a:xfrm>
            <a:off x="533400" y="838200"/>
            <a:ext cx="8286328" cy="5262979"/>
          </a:xfrm>
          <a:prstGeom prst="rect">
            <a:avLst/>
          </a:prstGeom>
        </p:spPr>
        <p:txBody>
          <a:bodyPr wrap="square">
            <a:spAutoFit/>
          </a:bodyPr>
          <a:lstStyle/>
          <a:p>
            <a:pPr algn="ctr" rtl="1"/>
            <a:r>
              <a:rPr lang="ar-SA" sz="4800" b="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anose="02010000000000000000" pitchFamily="2" charset="-78"/>
              </a:rPr>
              <a:t>بَارَكَ اللهُ لِيْ وَلَكُمْ </a:t>
            </a:r>
            <a:r>
              <a:rPr lang="ar-SA" sz="4800" b="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anose="02010000000000000000" pitchFamily="2" charset="-78"/>
              </a:rPr>
              <a:t>بِالْقُرْآنِ </a:t>
            </a:r>
            <a:r>
              <a:rPr lang="ar-SA" sz="4800" b="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anose="02010000000000000000" pitchFamily="2" charset="-78"/>
              </a:rPr>
              <a:t>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إِنَّهُ هُوَ الْغَفُوْرُ الرَّحِيْمُ</a:t>
            </a:r>
            <a:endParaRPr lang="en-MY" sz="4800" b="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anose="02010000000000000000" pitchFamily="2" charset="-78"/>
            </a:endParaRPr>
          </a:p>
        </p:txBody>
      </p:sp>
    </p:spTree>
    <p:extLst>
      <p:ext uri="{BB962C8B-B14F-4D97-AF65-F5344CB8AC3E}">
        <p14:creationId xmlns="" xmlns:p14="http://schemas.microsoft.com/office/powerpoint/2010/main" val="16825562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24</a:t>
            </a:fld>
            <a:endParaRPr lang="en-MY" sz="1600" b="1" dirty="0">
              <a:solidFill>
                <a:srgbClr val="FF0000"/>
              </a:solidFill>
            </a:endParaRPr>
          </a:p>
        </p:txBody>
      </p:sp>
      <p:grpSp>
        <p:nvGrpSpPr>
          <p:cNvPr id="5" name="Group 4"/>
          <p:cNvGrpSpPr/>
          <p:nvPr/>
        </p:nvGrpSpPr>
        <p:grpSpPr>
          <a:xfrm>
            <a:off x="0" y="0"/>
            <a:ext cx="9144000" cy="6856412"/>
            <a:chOff x="0" y="0"/>
            <a:chExt cx="9144000" cy="6856412"/>
          </a:xfrm>
        </p:grpSpPr>
        <p:pic>
          <p:nvPicPr>
            <p:cNvPr id="7" name="Picture 6" descr="32112626.jpg"/>
            <p:cNvPicPr>
              <a:picLocks noChangeAspect="1"/>
            </p:cNvPicPr>
            <p:nvPr/>
          </p:nvPicPr>
          <p:blipFill>
            <a:blip r:embed="rId2" cstate="print">
              <a:extLst>
                <a:ext uri="{28A0092B-C50C-407E-A947-70E740481C1C}">
                  <a14:useLocalDpi xmlns="" xmlns:a14="http://schemas.microsoft.com/office/drawing/2010/main" val="0"/>
                </a:ext>
              </a:extLst>
            </a:blip>
            <a:srcRect b="12476"/>
            <a:stretch>
              <a:fillRect/>
            </a:stretch>
          </p:blipFill>
          <p:spPr bwMode="auto">
            <a:xfrm>
              <a:off x="0" y="0"/>
              <a:ext cx="9144000" cy="6856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cstate="print"/>
            <a:srcRect/>
            <a:stretch>
              <a:fillRect/>
            </a:stretch>
          </p:blipFill>
          <p:spPr bwMode="auto">
            <a:xfrm>
              <a:off x="1714480" y="357166"/>
              <a:ext cx="5643603" cy="1974850"/>
            </a:xfrm>
            <a:prstGeom prst="rect">
              <a:avLst/>
            </a:prstGeom>
            <a:noFill/>
            <a:ln w="9525">
              <a:noFill/>
              <a:miter lim="800000"/>
              <a:headEnd/>
              <a:tailEnd/>
            </a:ln>
            <a:effectLst>
              <a:glow rad="101600">
                <a:schemeClr val="tx1">
                  <a:alpha val="60000"/>
                </a:schemeClr>
              </a:glow>
              <a:outerShdw blurRad="50800" dist="38100" dir="5400000" algn="t" rotWithShape="0">
                <a:prstClr val="black">
                  <a:alpha val="40000"/>
                </a:prstClr>
              </a:outerShdw>
            </a:effectLst>
          </p:spPr>
        </p:pic>
        <p:pic>
          <p:nvPicPr>
            <p:cNvPr id="9"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43000" y="2357438"/>
              <a:ext cx="6657975" cy="1090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308116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25</a:t>
            </a:fld>
            <a:endParaRPr lang="en-MY" sz="1600" b="1" dirty="0">
              <a:solidFill>
                <a:srgbClr val="FF0000"/>
              </a:solidFill>
            </a:endParaRPr>
          </a:p>
        </p:txBody>
      </p:sp>
      <p:pic>
        <p:nvPicPr>
          <p:cNvPr id="5" name="Picture 4"/>
          <p:cNvPicPr>
            <a:picLocks noChangeAspect="1"/>
          </p:cNvPicPr>
          <p:nvPr/>
        </p:nvPicPr>
        <p:blipFill rotWithShape="1">
          <a:blip r:embed="rId2" cstate="print">
            <a:extLst/>
          </a:blip>
          <a:srcRect b="43848"/>
          <a:stretch/>
        </p:blipFill>
        <p:spPr>
          <a:xfrm>
            <a:off x="0" y="0"/>
            <a:ext cx="9144000" cy="3840480"/>
          </a:xfrm>
          <a:prstGeom prst="rect">
            <a:avLst/>
          </a:prstGeom>
          <a:ln>
            <a:noFill/>
          </a:ln>
          <a:effectLst>
            <a:softEdge rad="112500"/>
          </a:effectLst>
        </p:spPr>
      </p:pic>
      <p:sp>
        <p:nvSpPr>
          <p:cNvPr id="15361" name="Rectangle 1"/>
          <p:cNvSpPr>
            <a:spLocks noChangeArrowheads="1"/>
          </p:cNvSpPr>
          <p:nvPr/>
        </p:nvSpPr>
        <p:spPr bwMode="auto">
          <a:xfrm>
            <a:off x="990600" y="3962400"/>
            <a:ext cx="739140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400" b="1" i="0" u="none" strike="noStrike" normalizeH="0" baseline="0" dirty="0" smtClean="0">
                <a:ln w="1905">
                  <a:solidFill>
                    <a:srgbClr val="FF00FF"/>
                  </a:solidFill>
                </a:ln>
                <a:solidFill>
                  <a:srgbClr val="FF00FF"/>
                </a:solidFill>
                <a:effectLst>
                  <a:glow rad="101600">
                    <a:schemeClr val="tx1">
                      <a:alpha val="60000"/>
                    </a:schemeClr>
                  </a:glow>
                  <a:innerShdw blurRad="69850" dist="43180" dir="5400000">
                    <a:srgbClr val="000000">
                      <a:alpha val="65000"/>
                    </a:srgbClr>
                  </a:innerShdw>
                </a:effectLst>
                <a:latin typeface="Arb Naskh"/>
                <a:ea typeface="SimSun" pitchFamily="2" charset="-122"/>
                <a:cs typeface="Traditional Arabic" pitchFamily="2" charset="-78"/>
              </a:rPr>
              <a:t>اَلْحَمْدُ لِلّهِ نَحْمَدُهُ وَنَسْتَعِيْنُهُ وَنَسْتَغْفِرُهُ وَنُؤْمِنُ بِهِ وَنَتَوَكَّلُ عَلَيْهِ وَنَعُوْذُُ بِاللهِ مِنْ شُرُوْرِ أَنْفُسِنَا وَمِنْ سَيِّئَاتِ أَعْمَالِنَا. مَنْ يَهْدِهِ اللهُ فَلاَ مُضِلَّ لَهُ وَمَنْ يُضْلِلْهُ فَلاَ هَادِيَ لَهُ. </a:t>
            </a:r>
            <a:endParaRPr kumimoji="0" lang="ar-SA" altLang="zh-CN" sz="4400" b="1" i="0" u="none" strike="noStrike" normalizeH="0" baseline="0" dirty="0" smtClean="0">
              <a:ln w="1905">
                <a:solidFill>
                  <a:srgbClr val="FF00FF"/>
                </a:solidFill>
              </a:ln>
              <a:solidFill>
                <a:srgbClr val="FF00FF"/>
              </a:solidFill>
              <a:effectLst>
                <a:glow rad="101600">
                  <a:schemeClr val="tx1">
                    <a:alpha val="60000"/>
                  </a:schemeClr>
                </a:glow>
                <a:innerShdw blurRad="69850" dist="43180" dir="5400000">
                  <a:srgbClr val="000000">
                    <a:alpha val="65000"/>
                  </a:srgbClr>
                </a:innerShdw>
              </a:effectLst>
              <a:latin typeface="Arial" pitchFamily="34" charset="0"/>
              <a:cs typeface="Arial" pitchFamily="34" charset="0"/>
            </a:endParaRPr>
          </a:p>
        </p:txBody>
      </p:sp>
    </p:spTree>
    <p:extLst>
      <p:ext uri="{BB962C8B-B14F-4D97-AF65-F5344CB8AC3E}">
        <p14:creationId xmlns="" xmlns:p14="http://schemas.microsoft.com/office/powerpoint/2010/main" val="28942012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26</a:t>
            </a:fld>
            <a:endParaRPr lang="en-MY" sz="1600" b="1" dirty="0">
              <a:solidFill>
                <a:srgbClr val="FF0000"/>
              </a:solidFill>
            </a:endParaRPr>
          </a:p>
        </p:txBody>
      </p:sp>
      <p:pic>
        <p:nvPicPr>
          <p:cNvPr id="7" name="Picture 6"/>
          <p:cNvPicPr>
            <a:picLocks noChangeAspect="1"/>
          </p:cNvPicPr>
          <p:nvPr/>
        </p:nvPicPr>
        <p:blipFill>
          <a:blip r:embed="rId2" cstate="print">
            <a:extLst>
              <a:ext uri="{28A0092B-C50C-407E-A947-70E740481C1C}">
                <a14:useLocalDpi xmlns="" xmlns:a14="http://schemas.microsoft.com/office/drawing/2010/main" val="0"/>
              </a:ext>
            </a:extLst>
          </a:blip>
          <a:srcRect t="4668" b="9500"/>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37" name="Rectangle 1"/>
          <p:cNvSpPr>
            <a:spLocks noChangeArrowheads="1"/>
          </p:cNvSpPr>
          <p:nvPr/>
        </p:nvSpPr>
        <p:spPr bwMode="auto">
          <a:xfrm>
            <a:off x="304800" y="1219200"/>
            <a:ext cx="83820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5400" b="0" i="0" u="none" strike="noStrike" cap="none" normalizeH="0" baseline="0" dirty="0" smtClean="0">
                <a:ln>
                  <a:solidFill>
                    <a:srgbClr val="808000"/>
                  </a:solidFill>
                </a:ln>
                <a:solidFill>
                  <a:srgbClr val="808000"/>
                </a:solidFill>
                <a:effectLst>
                  <a:glow rad="101600">
                    <a:schemeClr val="tx1">
                      <a:alpha val="60000"/>
                    </a:schemeClr>
                  </a:glow>
                </a:effectLst>
                <a:latin typeface="Times New Roman" pitchFamily="18" charset="0"/>
                <a:ea typeface="SimSun" pitchFamily="2" charset="-122"/>
                <a:cs typeface="Traditional Arabic" pitchFamily="2" charset="-78"/>
              </a:rPr>
              <a:t>أَشْهَدُ أَنْ لاَّ اِلَهَ إِلاَّ اللهُ وَحْدَهُ لآ شَرِيْكَ لَهُ، وَأَشْهَدُ أَنَّ سَيِّدَنَا وَنَبِيَّنَا مُحَمَّدًا عَبْدُهُ وَرَسُوْلُهُ سَيِّدُ الْخَلاَئِقِ وَالْبَشَرِ. اَللّهُمَّ صَلِّ وَسَلِّمْ وَبَارِكْ عَلَى سَيِّدِنَا وَنَبِيِّنَا مُحَمَّدٍ وَعَلَى آلِهِ وَأَصْحَابِهِ أَجْمَعِيْنَ.</a:t>
            </a:r>
            <a:endParaRPr kumimoji="0" lang="ar-SA" altLang="zh-CN" sz="5400" b="0" i="0" u="none" strike="noStrike" cap="none" normalizeH="0" baseline="0" dirty="0" smtClean="0">
              <a:ln>
                <a:solidFill>
                  <a:srgbClr val="808000"/>
                </a:solidFill>
              </a:ln>
              <a:solidFill>
                <a:srgbClr val="808000"/>
              </a:solidFill>
              <a:effectLst>
                <a:glow rad="101600">
                  <a:schemeClr val="tx1">
                    <a:alpha val="60000"/>
                  </a:schemeClr>
                </a:glow>
              </a:effectLst>
              <a:latin typeface="Arial" pitchFamily="34" charset="0"/>
              <a:cs typeface="Arial" pitchFamily="34" charset="0"/>
            </a:endParaRPr>
          </a:p>
        </p:txBody>
      </p:sp>
    </p:spTree>
    <p:extLst>
      <p:ext uri="{BB962C8B-B14F-4D97-AF65-F5344CB8AC3E}">
        <p14:creationId xmlns="" xmlns:p14="http://schemas.microsoft.com/office/powerpoint/2010/main" val="5939479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27</a:t>
            </a:fld>
            <a:endParaRPr lang="en-MY" sz="1600" b="1" dirty="0">
              <a:solidFill>
                <a:srgbClr val="FF0000"/>
              </a:solidFill>
            </a:endParaRPr>
          </a:p>
        </p:txBody>
      </p:sp>
      <p:pic>
        <p:nvPicPr>
          <p:cNvPr id="7" name="Picture 6"/>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9"/>
          <p:cNvSpPr/>
          <p:nvPr/>
        </p:nvSpPr>
        <p:spPr>
          <a:xfrm>
            <a:off x="304800" y="1066800"/>
            <a:ext cx="8534400" cy="4708981"/>
          </a:xfrm>
          <a:prstGeom prst="rect">
            <a:avLst/>
          </a:prstGeom>
        </p:spPr>
        <p:txBody>
          <a:bodyPr wrap="square">
            <a:spAutoFit/>
          </a:bodyPr>
          <a:lstStyle/>
          <a:p>
            <a:pPr algn="ctr" rtl="1"/>
            <a:r>
              <a:rPr lang="ar-SA" sz="6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rPr>
              <a:t>أَمَّا بَعْدُ فَيَا عِبَادَ اللهِ، إِتَّقُوْا اللهَ وَكُوْنُوْا مَعَ الصَّادِقِيْنَ. وَاعْلَمُوْا أَنَّ اللهَ سُبْحَانَهُ وَتَعَالىَ أَمَرَكُمْ بِأَمْرٍ بَدَأَ فِيْهِ بِنَفْسِهِ وَثَنَّى بِمَلآئِكَتِهِ الْمُسَبِّحَةِ بِقُدْسِهِ. فَقَالَ اللهُ تَعَالىَ مُخْبِرًا وَآمِرًا </a:t>
            </a:r>
            <a:endParaRPr lang="en-US" sz="6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Tree>
    <p:extLst>
      <p:ext uri="{BB962C8B-B14F-4D97-AF65-F5344CB8AC3E}">
        <p14:creationId xmlns="" xmlns:p14="http://schemas.microsoft.com/office/powerpoint/2010/main" val="7424655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28</a:t>
            </a:fld>
            <a:endParaRPr lang="en-MY" sz="1600" b="1" dirty="0">
              <a:solidFill>
                <a:srgbClr val="FF0000"/>
              </a:solidFill>
            </a:endParaRPr>
          </a:p>
        </p:txBody>
      </p:sp>
      <p:grpSp>
        <p:nvGrpSpPr>
          <p:cNvPr id="5" name="Group 4"/>
          <p:cNvGrpSpPr/>
          <p:nvPr/>
        </p:nvGrpSpPr>
        <p:grpSpPr>
          <a:xfrm>
            <a:off x="0" y="0"/>
            <a:ext cx="9144000" cy="6858000"/>
            <a:chOff x="0" y="0"/>
            <a:chExt cx="9144000" cy="6858000"/>
          </a:xfrm>
        </p:grpSpPr>
        <p:pic>
          <p:nvPicPr>
            <p:cNvPr id="7" name="Picture 6"/>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6225" y="2049463"/>
              <a:ext cx="8589963" cy="2414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37291537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29</a:t>
            </a:fld>
            <a:endParaRPr lang="en-MY" sz="1600" b="1" dirty="0">
              <a:solidFill>
                <a:srgbClr val="FF0000"/>
              </a:solidFill>
            </a:endParaRPr>
          </a:p>
        </p:txBody>
      </p:sp>
      <p:pic>
        <p:nvPicPr>
          <p:cNvPr id="7" name="Picture 6"/>
          <p:cNvPicPr>
            <a:picLocks noChangeAspect="1"/>
          </p:cNvPicPr>
          <p:nvPr/>
        </p:nvPicPr>
        <p:blipFill>
          <a:blip r:embed="rId2" cstate="print">
            <a:extLst>
              <a:ext uri="{28A0092B-C50C-407E-A947-70E740481C1C}">
                <a14:useLocalDpi xmlns="" xmlns:a14="http://schemas.microsoft.com/office/drawing/2010/main" val="0"/>
              </a:ext>
            </a:extLst>
          </a:blip>
          <a:srcRect l="2800" t="2728" r="3424" b="3047"/>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1" name="Rectangle 1"/>
          <p:cNvSpPr>
            <a:spLocks noChangeArrowheads="1"/>
          </p:cNvSpPr>
          <p:nvPr/>
        </p:nvSpPr>
        <p:spPr bwMode="auto">
          <a:xfrm>
            <a:off x="762000" y="990600"/>
            <a:ext cx="76962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800" b="1" i="0" u="none" strike="noStrike" cap="none" normalizeH="0" baseline="0" dirty="0" smtClean="0">
                <a:ln>
                  <a:solidFill>
                    <a:srgbClr val="00B0F0"/>
                  </a:solidFill>
                </a:ln>
                <a:solidFill>
                  <a:srgbClr val="00B0F0"/>
                </a:solidFill>
                <a:effectLst>
                  <a:glow rad="101600">
                    <a:schemeClr val="tx1">
                      <a:alpha val="60000"/>
                    </a:schemeClr>
                  </a:glo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وَسَائِرِ الصَّحَابَةِ وَالتَّابِعِيْنَ وَمَنْ تَبِعَهُمْ بِإِحْسَانٍ إِلَى يَوْمِ الدِّيْنِ. وَارْضَ عَنَّا بِرَحْمَتِكَ يَا أَرْحَمَ الرَّاحِمِيْنَ.</a:t>
            </a:r>
            <a:endParaRPr kumimoji="0" lang="ar-SA" altLang="zh-CN" sz="4800" b="1" i="0" u="none" strike="noStrike" cap="none" normalizeH="0" baseline="0" dirty="0" smtClean="0">
              <a:ln>
                <a:solidFill>
                  <a:srgbClr val="00B0F0"/>
                </a:solidFill>
              </a:ln>
              <a:solidFill>
                <a:srgbClr val="00B0F0"/>
              </a:solidFill>
              <a:effectLst>
                <a:glow rad="101600">
                  <a:schemeClr val="tx1">
                    <a:alpha val="60000"/>
                  </a:schemeClr>
                </a:glow>
              </a:effectLst>
              <a:latin typeface="Arial" pitchFamily="34" charset="0"/>
              <a:cs typeface="Arial" pitchFamily="34" charset="0"/>
            </a:endParaRPr>
          </a:p>
        </p:txBody>
      </p:sp>
    </p:spTree>
    <p:extLst>
      <p:ext uri="{BB962C8B-B14F-4D97-AF65-F5344CB8AC3E}">
        <p14:creationId xmlns="" xmlns:p14="http://schemas.microsoft.com/office/powerpoint/2010/main" val="2791975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izuriah\Pictures\Abstract Blue backgrounds 3.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40961" name="Rectangle 1"/>
          <p:cNvSpPr>
            <a:spLocks noChangeArrowheads="1"/>
          </p:cNvSpPr>
          <p:nvPr/>
        </p:nvSpPr>
        <p:spPr bwMode="auto">
          <a:xfrm>
            <a:off x="762000" y="1371600"/>
            <a:ext cx="7620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7200" i="0" u="none" strike="noStrike" normalizeH="0" baseline="0" dirty="0" smtClean="0">
                <a:ln w="18415" cmpd="sng">
                  <a:solidFill>
                    <a:srgbClr val="00FF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QCF_P076" pitchFamily="2" charset="2"/>
                <a:ea typeface="Times New Roman" pitchFamily="18" charset="0"/>
                <a:cs typeface="QCF_P076" pitchFamily="2" charset="2"/>
              </a:rPr>
              <a:t>ﯪ ﯫ ﯬ ﯭ ﯮ ﯯ ﯰ ﯱ ﯲ ﯳ</a:t>
            </a:r>
            <a:endParaRPr kumimoji="0" lang="ar-SA" sz="7200" i="0" u="none" strike="noStrike" normalizeH="0" baseline="0" dirty="0" smtClean="0">
              <a:ln w="18415" cmpd="sng">
                <a:solidFill>
                  <a:srgbClr val="00FF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16825562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3" descr="http://images.hdlandscapewallpaper.com/fields/pzm5vb2w5oy.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fld id="{BA8784F8-D9B1-479F-A9B4-848AA317FB34}" type="slidenum">
              <a:rPr lang="en-MY" smtClean="0"/>
              <a:pPr/>
              <a:t>30</a:t>
            </a:fld>
            <a:endParaRPr lang="en-MY"/>
          </a:p>
        </p:txBody>
      </p:sp>
      <p:sp>
        <p:nvSpPr>
          <p:cNvPr id="57345" name="Rectangle 1"/>
          <p:cNvSpPr>
            <a:spLocks noChangeArrowheads="1"/>
          </p:cNvSpPr>
          <p:nvPr/>
        </p:nvSpPr>
        <p:spPr bwMode="auto">
          <a:xfrm>
            <a:off x="533400" y="457200"/>
            <a:ext cx="81534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Traditional Arabic" pitchFamily="2" charset="-78"/>
              </a:rPr>
              <a:t>اَللّهُمَّ اغْفِرْ لِلْمُسْلِمِيْنَ وَالْمُسْلِمَاتِ وَالْمُؤْمِنِيْنَ وَالْمُؤْمِنَاتِ الأَحْيَاءِ مِنْهُمْ وَالأَمْوَاتِ. اَللّهُمَّ أَنْزِلِ الرَّحْمَةَ عَلَى السَّلاَطِيْنِ الْكِرَامِ، وَجَمِيْعِ الْمُسْلِمِيْنَ الْعِظَامِ، الَّذِيْنَ قَضَوْا بِالْحَقِّ وَبِهِ كَانُوْا يَعْدِلُوْنَ. اَللّهُمَّ أَنْزِلِ الرَّحْمَةَ وَالسَّكِيْنَةَ وَالسَّلاَمَةَ وَالْعَافِيَةَ عَلَى مَلِكِنَا، سري فادوك </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Jawi - Biasa" pitchFamily="2" charset="-78"/>
              </a:rPr>
              <a:t>بضيندا</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Traditional Arabic" pitchFamily="2" charset="-78"/>
              </a:rPr>
              <a:t> </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Jawi - Biasa" pitchFamily="2" charset="-78"/>
              </a:rPr>
              <a:t>يغ</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Traditional Arabic" pitchFamily="2" charset="-78"/>
              </a:rPr>
              <a:t> دفرتوان </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Jawi - Biasa" pitchFamily="2" charset="-78"/>
              </a:rPr>
              <a:t>اضوغ</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Traditional Arabic" pitchFamily="2" charset="-78"/>
              </a:rPr>
              <a:t>." مَوْلاَنَا الْمَلِكُ الْمُعْتَصِمُ بِا اللهِ مُحِبُّ الدِّيْنِ توانكو الْحَاجَّ عَبْدَ الْحَلِيْمِ مُعَظَّمْ شَاهُ إِبْنَ الْمَرْحُوْمِ اَلْسُّلْطَانِ بَدْلِي شَاهُ، راج فرمايسوري </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Jawi - Biasa" pitchFamily="2" charset="-78"/>
              </a:rPr>
              <a:t>اضوغ سلطانة حاجة حامينة وعلى فوتري</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abic Transparent"/>
                <a:ea typeface="Times New Roman" pitchFamily="18" charset="0"/>
                <a:cs typeface="Times New Roman" pitchFamily="18" charset="0"/>
              </a:rPr>
              <a:t>٢</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Traditional Arabic" pitchFamily="2" charset="-78"/>
              </a:rPr>
              <a:t> سرتا قرابة</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abic Transparent"/>
                <a:ea typeface="Times New Roman" pitchFamily="18" charset="0"/>
                <a:cs typeface="Times New Roman" pitchFamily="18" charset="0"/>
              </a:rPr>
              <a:t>٢</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Traditional Arabic" pitchFamily="2" charset="-78"/>
              </a:rPr>
              <a:t> دراج  سكلين". </a:t>
            </a:r>
            <a:endPar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C:\Users\maizuriah\Pictures\bendera\1233958_721127957900802_204024120_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Slide Number Placeholder 1"/>
          <p:cNvSpPr>
            <a:spLocks noGrp="1"/>
          </p:cNvSpPr>
          <p:nvPr>
            <p:ph type="sldNum" sz="quarter" idx="12"/>
          </p:nvPr>
        </p:nvSpPr>
        <p:spPr/>
        <p:txBody>
          <a:bodyPr/>
          <a:lstStyle/>
          <a:p>
            <a:fld id="{BA8784F8-D9B1-479F-A9B4-848AA317FB34}" type="slidenum">
              <a:rPr lang="en-MY" smtClean="0"/>
              <a:pPr/>
              <a:t>31</a:t>
            </a:fld>
            <a:endParaRPr lang="en-MY"/>
          </a:p>
        </p:txBody>
      </p:sp>
      <p:sp>
        <p:nvSpPr>
          <p:cNvPr id="58369" name="Rectangle 1"/>
          <p:cNvSpPr>
            <a:spLocks noChangeArrowheads="1"/>
          </p:cNvSpPr>
          <p:nvPr/>
        </p:nvSpPr>
        <p:spPr bwMode="auto">
          <a:xfrm>
            <a:off x="685800" y="1676400"/>
            <a:ext cx="769620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6600" b="1" i="0" u="none" strike="noStrike" normalizeH="0" baseline="0" dirty="0" smtClean="0">
                <a:ln w="11430">
                  <a:solidFill>
                    <a:srgbClr val="FFFF00"/>
                  </a:solidFill>
                </a:ln>
                <a:solidFill>
                  <a:srgbClr val="FFFF00"/>
                </a:solidFill>
                <a:effectLst>
                  <a:glow rad="101600">
                    <a:schemeClr val="tx1">
                      <a:alpha val="60000"/>
                    </a:schemeClr>
                  </a:glow>
                  <a:outerShdw blurRad="80000" dist="40000" dir="5040000" algn="tl">
                    <a:srgbClr val="000000">
                      <a:alpha val="30000"/>
                    </a:srgbClr>
                  </a:outerShdw>
                </a:effectLst>
                <a:latin typeface="Arb Naskh" charset="2"/>
                <a:ea typeface="SimSun" pitchFamily="2" charset="-122"/>
                <a:cs typeface="Traditional Arabic" pitchFamily="2" charset="-78"/>
              </a:rPr>
              <a:t>اَللّهُمَّ اجْعَلْ مَالِيْزِيَا وَسَائِرَ بِلاَدِ الْمُسْلِمِيْنَ طَيِّبَةً آمِنَةً مُطْمَئِنَّةً رَخِيَّةً.</a:t>
            </a:r>
            <a:endParaRPr kumimoji="0" lang="ar-SA" altLang="zh-CN" sz="6600" b="1" i="0" u="none" strike="noStrike" normalizeH="0" baseline="0" dirty="0" smtClean="0">
              <a:ln w="11430">
                <a:solidFill>
                  <a:srgbClr val="FFFF00"/>
                </a:solidFill>
              </a:ln>
              <a:solidFill>
                <a:srgbClr val="FFFF00"/>
              </a:solidFill>
              <a:effectLst>
                <a:glow rad="101600">
                  <a:schemeClr val="tx1">
                    <a:alpha val="60000"/>
                  </a:schemeClr>
                </a:glow>
                <a:outerShdw blurRad="80000" dist="40000" dir="5040000" algn="tl">
                  <a:srgbClr val="000000">
                    <a:alpha val="30000"/>
                  </a:srgbClr>
                </a:outerShdw>
              </a:effectLst>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32</a:t>
            </a:fld>
            <a:endParaRPr lang="en-MY" sz="1600" b="1" dirty="0">
              <a:solidFill>
                <a:srgbClr val="FF0000"/>
              </a:solidFill>
            </a:endParaRPr>
          </a:p>
        </p:txBody>
      </p:sp>
      <p:sp>
        <p:nvSpPr>
          <p:cNvPr id="7" name="Rectangle 6"/>
          <p:cNvSpPr/>
          <p:nvPr/>
        </p:nvSpPr>
        <p:spPr>
          <a:xfrm>
            <a:off x="0" y="0"/>
            <a:ext cx="9144000" cy="6858000"/>
          </a:xfrm>
          <a:prstGeom prst="rect">
            <a:avLst/>
          </a:prstGeom>
          <a:gradFill>
            <a:gsLst>
              <a:gs pos="0">
                <a:schemeClr val="tx1"/>
              </a:gs>
              <a:gs pos="50000">
                <a:schemeClr val="tx1"/>
              </a:gs>
              <a:gs pos="100000">
                <a:schemeClr val="accent6">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MY"/>
          </a:p>
        </p:txBody>
      </p:sp>
      <p:sp>
        <p:nvSpPr>
          <p:cNvPr id="9217" name="Rectangle 1"/>
          <p:cNvSpPr>
            <a:spLocks noChangeArrowheads="1"/>
          </p:cNvSpPr>
          <p:nvPr/>
        </p:nvSpPr>
        <p:spPr bwMode="auto">
          <a:xfrm>
            <a:off x="457200" y="1371600"/>
            <a:ext cx="80772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يا الله</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يا توهن كامي</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كامي مموهون اضر دغن رحمة دان فرليندوغنمو</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نضارا كامي اين دان سلوروه رعيتث دككلكن دالم كأمانن دان كسجهترا</a:t>
            </a:r>
            <a:r>
              <a:rPr kumimoji="0" lang="ar-SA" altLang="zh-CN" sz="4000" b="1" i="0" u="none" strike="noStrike" normalizeH="0" baseline="30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ء</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ن</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a:t>
            </a:r>
            <a:endParaRPr kumimoji="0" lang="en-US"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تانمكنله راسا كاسيه سايغ دانتارا كامي</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ككلكنله فرفادوان دكلاغن كامي</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سموض دغنث كامي سنتياس هيدوف أمان داماي</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 معمور</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دان سلامت سفنجغ زمان.</a:t>
            </a:r>
            <a:endPar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Arial" pitchFamily="34" charset="0"/>
              <a:cs typeface="Arial" pitchFamily="34" charset="0"/>
            </a:endParaRPr>
          </a:p>
        </p:txBody>
      </p:sp>
    </p:spTree>
    <p:extLst>
      <p:ext uri="{BB962C8B-B14F-4D97-AF65-F5344CB8AC3E}">
        <p14:creationId xmlns="" xmlns:p14="http://schemas.microsoft.com/office/powerpoint/2010/main" val="39507636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33</a:t>
            </a:fld>
            <a:endParaRPr lang="en-MY" sz="1600" b="1" dirty="0">
              <a:solidFill>
                <a:srgbClr val="FF0000"/>
              </a:solidFill>
            </a:endParaRPr>
          </a:p>
        </p:txBody>
      </p:sp>
      <p:grpSp>
        <p:nvGrpSpPr>
          <p:cNvPr id="5" name="Group 4"/>
          <p:cNvGrpSpPr/>
          <p:nvPr/>
        </p:nvGrpSpPr>
        <p:grpSpPr>
          <a:xfrm>
            <a:off x="0" y="0"/>
            <a:ext cx="9144000" cy="6858000"/>
            <a:chOff x="0" y="0"/>
            <a:chExt cx="9144000" cy="6858000"/>
          </a:xfrm>
        </p:grpSpPr>
        <p:pic>
          <p:nvPicPr>
            <p:cNvPr id="7" name="Picture 6"/>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3" cstate="print"/>
            <a:srcRect/>
            <a:stretch>
              <a:fillRect/>
            </a:stretch>
          </p:blipFill>
          <p:spPr bwMode="auto">
            <a:xfrm>
              <a:off x="457200" y="1676400"/>
              <a:ext cx="8305799" cy="2819400"/>
            </a:xfrm>
            <a:prstGeom prst="rect">
              <a:avLst/>
            </a:prstGeom>
            <a:noFill/>
            <a:ln w="9525">
              <a:noFill/>
              <a:miter lim="800000"/>
              <a:headEnd/>
              <a:tailEnd/>
            </a:ln>
            <a:effectLst>
              <a:glow rad="101600">
                <a:srgbClr val="002060">
                  <a:alpha val="60000"/>
                </a:srgbClr>
              </a:glow>
              <a:outerShdw blurRad="50800" dist="38100" dir="5400000" algn="t" rotWithShape="0">
                <a:prstClr val="black">
                  <a:alpha val="40000"/>
                </a:prstClr>
              </a:outerShdw>
            </a:effectLst>
          </p:spPr>
        </p:pic>
      </p:grpSp>
    </p:spTree>
    <p:extLst>
      <p:ext uri="{BB962C8B-B14F-4D97-AF65-F5344CB8AC3E}">
        <p14:creationId xmlns="" xmlns:p14="http://schemas.microsoft.com/office/powerpoint/2010/main" val="28622515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34</a:t>
            </a:fld>
            <a:endParaRPr lang="en-MY" sz="1600" b="1" dirty="0">
              <a:solidFill>
                <a:srgbClr val="FF0000"/>
              </a:solidFill>
            </a:endParaRPr>
          </a:p>
        </p:txBody>
      </p:sp>
      <p:grpSp>
        <p:nvGrpSpPr>
          <p:cNvPr id="5" name="Group 4"/>
          <p:cNvGrpSpPr/>
          <p:nvPr/>
        </p:nvGrpSpPr>
        <p:grpSpPr>
          <a:xfrm>
            <a:off x="0" y="0"/>
            <a:ext cx="9152351" cy="6858000"/>
            <a:chOff x="0" y="0"/>
            <a:chExt cx="9144000" cy="6858000"/>
          </a:xfrm>
        </p:grpSpPr>
        <p:pic>
          <p:nvPicPr>
            <p:cNvPr id="7" name="Picture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p:nvSpPr>
          <p:spPr>
            <a:xfrm>
              <a:off x="990600" y="2967335"/>
              <a:ext cx="7467600" cy="1384995"/>
            </a:xfrm>
            <a:prstGeom prst="rect">
              <a:avLst/>
            </a:prstGeom>
          </p:spPr>
          <p:txBody>
            <a:bodyPr wrap="square">
              <a:spAutoFit/>
            </a:bodyPr>
            <a:lstStyle/>
            <a:p>
              <a:pPr algn="ctr"/>
              <a:r>
                <a:rPr lang="en-US" sz="2800">
                  <a:solidFill>
                    <a:srgbClr val="FFFF00"/>
                  </a:solidFill>
                  <a:effectLst>
                    <a:glow rad="127000">
                      <a:schemeClr val="tx1"/>
                    </a:glow>
                  </a:effectLst>
                </a:rPr>
                <a:t>Wahai Tuhan kami; berilah kami kebaikan di dunia dan kebaikan di akhirat, dan peliharalah kami dari azab neraka</a:t>
              </a:r>
            </a:p>
          </p:txBody>
        </p:sp>
        <p:pic>
          <p:nvPicPr>
            <p:cNvPr id="9" name="Picture 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65112" y="1066800"/>
              <a:ext cx="8613775" cy="21828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 xmlns:p14="http://schemas.microsoft.com/office/powerpoint/2010/main" val="34755058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35</a:t>
            </a:fld>
            <a:endParaRPr lang="en-MY" sz="1600" b="1" dirty="0">
              <a:solidFill>
                <a:srgbClr val="FF0000"/>
              </a:solidFill>
            </a:endParaRP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rcRect b="11702"/>
          <a:stretch>
            <a:fillRect/>
          </a:stretch>
        </p:blipFill>
        <p:spPr bwMode="auto">
          <a:xfrm>
            <a:off x="0" y="0"/>
            <a:ext cx="9174163"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828800"/>
            <a:ext cx="9144000" cy="2932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3187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36</a:t>
            </a:fld>
            <a:endParaRPr lang="en-MY" sz="1600" b="1" dirty="0">
              <a:solidFill>
                <a:srgbClr val="FF0000"/>
              </a:solidFill>
            </a:endParaRPr>
          </a:p>
        </p:txBody>
      </p:sp>
      <p:pic>
        <p:nvPicPr>
          <p:cNvPr id="5"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3175"/>
            <a:ext cx="9113838"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89499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maizuriah\Pictures\Abstract Blue backgrounds 3.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40961" name="Rectangle 1"/>
          <p:cNvSpPr>
            <a:spLocks noChangeArrowheads="1"/>
          </p:cNvSpPr>
          <p:nvPr/>
        </p:nvSpPr>
        <p:spPr bwMode="auto">
          <a:xfrm>
            <a:off x="685800" y="1143000"/>
            <a:ext cx="79248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sz="6000" b="1" i="0" u="none" strike="noStrike" normalizeH="0" baseline="0" dirty="0" smtClean="0">
                <a:ln w="18415" cmpd="sng">
                  <a:solidFill>
                    <a:srgbClr val="00CCFF"/>
                  </a:solidFill>
                  <a:prstDash val="solid"/>
                </a:ln>
                <a:solidFill>
                  <a:srgbClr val="00CCFF"/>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Times New Roman" pitchFamily="18" charset="0"/>
                <a:cs typeface="Traditional Arabic" pitchFamily="2" charset="-78"/>
              </a:rPr>
              <a:t>أَشْهَدُ أَنْ لآ إِلَهَ إِلاَّ اللهُ وَحْدَهُ لاَ شَرِيْكَ لَهُ. وَأَشْهَدُ أَنَّ سَيِّدَنَا مُحَمَّدًا عَبْدُهُ وَرَسُوْلُهُ</a:t>
            </a:r>
            <a:r>
              <a:rPr kumimoji="0" lang="en-US" sz="6000" b="1" i="0" u="none" strike="noStrike" normalizeH="0" baseline="0" dirty="0" smtClean="0">
                <a:ln w="18415" cmpd="sng">
                  <a:solidFill>
                    <a:srgbClr val="00CCFF"/>
                  </a:solidFill>
                  <a:prstDash val="solid"/>
                </a:ln>
                <a:solidFill>
                  <a:srgbClr val="00CCFF"/>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Times New Roman" pitchFamily="18" charset="0"/>
                <a:cs typeface="Traditional Arabic" pitchFamily="2" charset="-78"/>
              </a:rPr>
              <a:t> </a:t>
            </a:r>
            <a:endParaRPr kumimoji="0" lang="en-US" sz="6000" b="1" i="0" u="none" strike="noStrike" normalizeH="0" baseline="0" dirty="0" smtClean="0">
              <a:ln w="18415" cmpd="sng">
                <a:solidFill>
                  <a:srgbClr val="00CCFF"/>
                </a:solidFill>
                <a:prstDash val="solid"/>
              </a:ln>
              <a:solidFill>
                <a:srgbClr val="00CCFF"/>
              </a:solidFill>
              <a:effectLst>
                <a:glow rad="101600">
                  <a:schemeClr val="tx1">
                    <a:alpha val="60000"/>
                  </a:schemeClr>
                </a:glow>
                <a:outerShdw blurRad="63500" dir="3600000" algn="tl" rotWithShape="0">
                  <a:srgbClr val="000000">
                    <a:alpha val="70000"/>
                  </a:srgbClr>
                </a:outerShdw>
              </a:effectLst>
              <a:latin typeface="Arial" pitchFamily="34" charset="0"/>
              <a:cs typeface="Traditional Arabic" pitchFamily="2" charset="-78"/>
            </a:endParaRPr>
          </a:p>
        </p:txBody>
      </p:sp>
      <p:sp>
        <p:nvSpPr>
          <p:cNvPr id="7" name="Rectangle 6"/>
          <p:cNvSpPr/>
          <p:nvPr/>
        </p:nvSpPr>
        <p:spPr>
          <a:xfrm>
            <a:off x="685800" y="4038600"/>
            <a:ext cx="7848600" cy="2308324"/>
          </a:xfrm>
          <a:prstGeom prst="rect">
            <a:avLst/>
          </a:prstGeom>
        </p:spPr>
        <p:txBody>
          <a:bodyPr wrap="square">
            <a:spAutoFit/>
          </a:bodyPr>
          <a:lstStyle/>
          <a:p>
            <a:pPr lvl="0" algn="ctr" eaLnBrk="0" fontAlgn="base" hangingPunct="0">
              <a:spcBef>
                <a:spcPct val="0"/>
              </a:spcBef>
              <a:spcAft>
                <a:spcPct val="0"/>
              </a:spcAft>
            </a:pP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Aku</a:t>
            </a:r>
            <a:r>
              <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 </a:t>
            </a: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bersaksi</a:t>
            </a:r>
            <a:r>
              <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 </a:t>
            </a: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bahawa</a:t>
            </a:r>
            <a:r>
              <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 </a:t>
            </a: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tiada</a:t>
            </a:r>
            <a:r>
              <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 </a:t>
            </a: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tuhan</a:t>
            </a:r>
            <a:r>
              <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 yang </a:t>
            </a: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layak</a:t>
            </a:r>
            <a:r>
              <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 </a:t>
            </a: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disembah</a:t>
            </a:r>
            <a:r>
              <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 </a:t>
            </a: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melainkan</a:t>
            </a:r>
            <a:r>
              <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 Allah yang </a:t>
            </a: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Maha</a:t>
            </a:r>
            <a:r>
              <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 </a:t>
            </a: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Esa</a:t>
            </a:r>
            <a:r>
              <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 </a:t>
            </a: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dan</a:t>
            </a:r>
            <a:r>
              <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 </a:t>
            </a: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aku</a:t>
            </a:r>
            <a:r>
              <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 </a:t>
            </a: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juga</a:t>
            </a:r>
            <a:r>
              <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 </a:t>
            </a: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bersaksi</a:t>
            </a:r>
            <a:r>
              <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 </a:t>
            </a: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bahawa</a:t>
            </a:r>
            <a:r>
              <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 </a:t>
            </a: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Nabi</a:t>
            </a:r>
            <a:r>
              <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 Muhammad SAW </a:t>
            </a: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adalah</a:t>
            </a:r>
            <a:r>
              <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 </a:t>
            </a: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hambaNya</a:t>
            </a:r>
            <a:r>
              <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 </a:t>
            </a: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dan</a:t>
            </a:r>
            <a:r>
              <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 </a:t>
            </a: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rasulNya</a:t>
            </a:r>
            <a:endPar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cs typeface="Arial" pitchFamily="34" charset="0"/>
            </a:endParaRPr>
          </a:p>
        </p:txBody>
      </p:sp>
      <p:sp>
        <p:nvSpPr>
          <p:cNvPr id="5" name="Rectangle 4"/>
          <p:cNvSpPr/>
          <p:nvPr/>
        </p:nvSpPr>
        <p:spPr>
          <a:xfrm>
            <a:off x="0" y="0"/>
            <a:ext cx="3352800" cy="923330"/>
          </a:xfrm>
          <a:prstGeom prst="rect">
            <a:avLst/>
          </a:prstGeom>
        </p:spPr>
        <p:txBody>
          <a:bodyPr wrap="square">
            <a:spAutoFit/>
          </a:bodyPr>
          <a:lstStyle/>
          <a:p>
            <a:pPr lvl="0" fontAlgn="base">
              <a:spcBef>
                <a:spcPct val="0"/>
              </a:spcBef>
              <a:spcAft>
                <a:spcPct val="0"/>
              </a:spcAft>
            </a:pPr>
            <a:r>
              <a:rPr lang="en-US" sz="5400" dirty="0" err="1" smtClean="0">
                <a:ln>
                  <a:solidFill>
                    <a:srgbClr val="0000FF"/>
                  </a:solidFill>
                </a:ln>
                <a:solidFill>
                  <a:srgbClr val="0000FF"/>
                </a:solidFill>
                <a:effectLst>
                  <a:glow rad="101600">
                    <a:schemeClr val="bg1">
                      <a:alpha val="60000"/>
                    </a:schemeClr>
                  </a:glow>
                </a:effectLst>
                <a:latin typeface="Gloucester MT Extra Condensed" pitchFamily="18" charset="0"/>
                <a:ea typeface="Times New Roman" pitchFamily="18" charset="0"/>
                <a:cs typeface="Times New Roman" pitchFamily="18" charset="0"/>
              </a:rPr>
              <a:t>Syahadah</a:t>
            </a:r>
            <a:endParaRPr lang="en-US" sz="5400" dirty="0" smtClean="0">
              <a:ln>
                <a:solidFill>
                  <a:srgbClr val="0000FF"/>
                </a:solidFill>
              </a:ln>
              <a:solidFill>
                <a:srgbClr val="0000FF"/>
              </a:solidFill>
              <a:effectLst>
                <a:glow rad="101600">
                  <a:schemeClr val="bg1">
                    <a:alpha val="60000"/>
                  </a:schemeClr>
                </a:glow>
              </a:effectLst>
              <a:latin typeface="Gloucester MT Extra Condensed" pitchFamily="18" charset="0"/>
              <a:cs typeface="Arial" pitchFamily="34" charset="0"/>
            </a:endParaRPr>
          </a:p>
        </p:txBody>
      </p:sp>
    </p:spTree>
    <p:extLst>
      <p:ext uri="{BB962C8B-B14F-4D97-AF65-F5344CB8AC3E}">
        <p14:creationId xmlns="" xmlns:p14="http://schemas.microsoft.com/office/powerpoint/2010/main" val="1682556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maizuriah\Pictures\Abstract Blue backgrounds 3.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fld id="{BA8784F8-D9B1-479F-A9B4-848AA317FB34}" type="slidenum">
              <a:rPr lang="en-MY" smtClean="0"/>
              <a:pPr/>
              <a:t>5</a:t>
            </a:fld>
            <a:endParaRPr lang="en-MY"/>
          </a:p>
        </p:txBody>
      </p:sp>
      <p:sp>
        <p:nvSpPr>
          <p:cNvPr id="58369" name="Rectangle 1"/>
          <p:cNvSpPr>
            <a:spLocks noChangeArrowheads="1"/>
          </p:cNvSpPr>
          <p:nvPr/>
        </p:nvSpPr>
        <p:spPr bwMode="auto">
          <a:xfrm>
            <a:off x="0" y="1371600"/>
            <a:ext cx="9144000" cy="20467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6000" b="1" i="0" u="none" strike="noStrike" normalizeH="0" baseline="0" dirty="0" smtClean="0">
                <a:ln w="19050">
                  <a:solidFill>
                    <a:srgbClr val="00FF00"/>
                  </a:solidFill>
                  <a:prstDash val="solid"/>
                </a:ln>
                <a:solidFill>
                  <a:srgbClr val="00FF00"/>
                </a:solidFill>
                <a:effectLst>
                  <a:glow rad="101600">
                    <a:schemeClr val="tx1">
                      <a:alpha val="60000"/>
                    </a:schemeClr>
                  </a:glow>
                  <a:outerShdw blurRad="50000" dist="50800" dir="7500000" algn="tl">
                    <a:srgbClr val="000000">
                      <a:shade val="5000"/>
                      <a:alpha val="35000"/>
                    </a:srgbClr>
                  </a:outerShdw>
                </a:effectLst>
                <a:latin typeface="Traditional Arabic" pitchFamily="2" charset="-78"/>
                <a:ea typeface="Times New Roman" pitchFamily="18" charset="0"/>
                <a:cs typeface="Traditional Arabic" pitchFamily="2" charset="-78"/>
              </a:rPr>
              <a:t>اَللَّهُمَّ صَلِّ وَسَلِّمْ عَلَى سَيِّدِنَا مُحَمَّدٍ وَعَلَى آلِهِ وَأَصْحَابِهِ أَجَمِعِيْنَ </a:t>
            </a:r>
            <a:endParaRPr kumimoji="0" lang="en-US" sz="6000" b="1" i="0" u="none" strike="noStrike" normalizeH="0" baseline="0" dirty="0" smtClean="0">
              <a:ln w="19050">
                <a:solidFill>
                  <a:srgbClr val="00FF00"/>
                </a:solidFill>
                <a:prstDash val="solid"/>
              </a:ln>
              <a:solidFill>
                <a:srgbClr val="00FF00"/>
              </a:solidFill>
              <a:effectLst>
                <a:glow rad="101600">
                  <a:schemeClr val="tx1">
                    <a:alpha val="60000"/>
                  </a:schemeClr>
                </a:glow>
                <a:outerShdw blurRad="50000" dist="50800" dir="7500000" algn="tl">
                  <a:srgbClr val="000000">
                    <a:shade val="5000"/>
                    <a:alpha val="35000"/>
                  </a:srgbClr>
                </a:outerShdw>
              </a:effectLst>
              <a:latin typeface="Arial" pitchFamily="34" charset="0"/>
              <a:cs typeface="Traditional Arabic" pitchFamily="2" charset="-78"/>
            </a:endParaRPr>
          </a:p>
        </p:txBody>
      </p:sp>
      <p:sp>
        <p:nvSpPr>
          <p:cNvPr id="6" name="Rectangle 5"/>
          <p:cNvSpPr/>
          <p:nvPr/>
        </p:nvSpPr>
        <p:spPr>
          <a:xfrm>
            <a:off x="457200" y="3733800"/>
            <a:ext cx="8153400" cy="1938992"/>
          </a:xfrm>
          <a:prstGeom prst="rect">
            <a:avLst/>
          </a:prstGeom>
        </p:spPr>
        <p:txBody>
          <a:bodyPr wrap="square">
            <a:spAutoFit/>
          </a:bodyPr>
          <a:lstStyle/>
          <a:p>
            <a:pPr lvl="0" algn="ctr" eaLnBrk="0" fontAlgn="base" hangingPunct="0">
              <a:spcBef>
                <a:spcPct val="0"/>
              </a:spcBef>
              <a:spcAft>
                <a:spcPct val="0"/>
              </a:spcAft>
            </a:pPr>
            <a:r>
              <a:rPr lang="en-GB" sz="4000" dirty="0" err="1"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Ya</a:t>
            </a:r>
            <a:r>
              <a:rPr lang="en-GB" sz="4000" dirty="0"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 Allah, </a:t>
            </a:r>
            <a:r>
              <a:rPr lang="en-GB" sz="4000" dirty="0" err="1"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cucurilah</a:t>
            </a:r>
            <a:r>
              <a:rPr lang="en-GB" sz="4000" dirty="0"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 </a:t>
            </a:r>
            <a:r>
              <a:rPr lang="en-GB" sz="4000" dirty="0" err="1"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rahmat</a:t>
            </a:r>
            <a:r>
              <a:rPr lang="en-US" sz="4000" dirty="0"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 </a:t>
            </a:r>
            <a:r>
              <a:rPr lang="en-US" sz="4000" dirty="0" err="1"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dan</a:t>
            </a:r>
            <a:r>
              <a:rPr lang="en-US" sz="4000" dirty="0"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 </a:t>
            </a:r>
            <a:r>
              <a:rPr lang="en-GB" sz="4000" dirty="0" err="1"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sejahtera</a:t>
            </a:r>
            <a:r>
              <a:rPr lang="en-GB" sz="4000" dirty="0"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 </a:t>
            </a:r>
            <a:r>
              <a:rPr lang="en-GB" sz="4000" dirty="0" err="1"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ke</a:t>
            </a:r>
            <a:r>
              <a:rPr lang="en-GB" sz="4000" dirty="0"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 </a:t>
            </a:r>
            <a:r>
              <a:rPr lang="en-GB" sz="4000" dirty="0" err="1"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atas</a:t>
            </a:r>
            <a:r>
              <a:rPr lang="en-GB" sz="4000" dirty="0"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 </a:t>
            </a:r>
            <a:r>
              <a:rPr lang="en-GB" sz="4000" dirty="0" err="1"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junjungan</a:t>
            </a:r>
            <a:r>
              <a:rPr lang="en-GB" sz="4000" dirty="0"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 </a:t>
            </a:r>
            <a:r>
              <a:rPr lang="en-GB" sz="4000" dirty="0" err="1"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kami</a:t>
            </a:r>
            <a:endParaRPr lang="en-US" sz="4000" dirty="0" smtClean="0">
              <a:ln>
                <a:solidFill>
                  <a:srgbClr val="FFFF00"/>
                </a:solidFill>
              </a:ln>
              <a:solidFill>
                <a:srgbClr val="FFFF00"/>
              </a:solidFill>
              <a:effectLst>
                <a:glow rad="101600">
                  <a:schemeClr val="tx1">
                    <a:alpha val="60000"/>
                  </a:schemeClr>
                </a:glow>
              </a:effectLst>
              <a:latin typeface="Gloucester MT Extra Condensed" pitchFamily="18" charset="0"/>
              <a:cs typeface="Arial" pitchFamily="34" charset="0"/>
            </a:endParaRPr>
          </a:p>
          <a:p>
            <a:pPr lvl="0" algn="ctr" eaLnBrk="0" fontAlgn="base" hangingPunct="0">
              <a:spcBef>
                <a:spcPct val="0"/>
              </a:spcBef>
              <a:spcAft>
                <a:spcPct val="0"/>
              </a:spcAft>
            </a:pPr>
            <a:r>
              <a:rPr lang="en-GB" sz="4000" dirty="0" err="1" smtClean="0">
                <a:ln>
                  <a:solidFill>
                    <a:srgbClr val="FFFF00"/>
                  </a:solidFill>
                </a:ln>
                <a:solidFill>
                  <a:srgbClr val="FFFF00"/>
                </a:solidFill>
                <a:effectLst>
                  <a:glow rad="101600">
                    <a:schemeClr val="tx1">
                      <a:alpha val="60000"/>
                    </a:schemeClr>
                  </a:glow>
                </a:effectLst>
                <a:latin typeface="Gloucester MT Extra Condensed" pitchFamily="18" charset="0"/>
                <a:ea typeface="Calibri" pitchFamily="34" charset="0"/>
                <a:cs typeface="Times New Roman" pitchFamily="18" charset="0"/>
              </a:rPr>
              <a:t>Nabi</a:t>
            </a:r>
            <a:r>
              <a:rPr lang="en-GB" sz="4000" dirty="0" smtClean="0">
                <a:ln>
                  <a:solidFill>
                    <a:srgbClr val="FFFF00"/>
                  </a:solidFill>
                </a:ln>
                <a:solidFill>
                  <a:srgbClr val="FFFF00"/>
                </a:solidFill>
                <a:effectLst>
                  <a:glow rad="101600">
                    <a:schemeClr val="tx1">
                      <a:alpha val="60000"/>
                    </a:schemeClr>
                  </a:glow>
                </a:effectLst>
                <a:latin typeface="Gloucester MT Extra Condensed" pitchFamily="18" charset="0"/>
                <a:ea typeface="Calibri" pitchFamily="34" charset="0"/>
                <a:cs typeface="Times New Roman" pitchFamily="18" charset="0"/>
              </a:rPr>
              <a:t> Muhammad SAW, </a:t>
            </a:r>
            <a:r>
              <a:rPr lang="en-GB" sz="4000" dirty="0" err="1" smtClean="0">
                <a:ln>
                  <a:solidFill>
                    <a:srgbClr val="FFFF00"/>
                  </a:solidFill>
                </a:ln>
                <a:solidFill>
                  <a:srgbClr val="FFFF00"/>
                </a:solidFill>
                <a:effectLst>
                  <a:glow rad="101600">
                    <a:schemeClr val="tx1">
                      <a:alpha val="60000"/>
                    </a:schemeClr>
                  </a:glow>
                </a:effectLst>
                <a:latin typeface="Gloucester MT Extra Condensed" pitchFamily="18" charset="0"/>
                <a:ea typeface="Calibri" pitchFamily="34" charset="0"/>
                <a:cs typeface="Times New Roman" pitchFamily="18" charset="0"/>
              </a:rPr>
              <a:t>keluarga</a:t>
            </a:r>
            <a:r>
              <a:rPr lang="en-GB" sz="4000" dirty="0" smtClean="0">
                <a:ln>
                  <a:solidFill>
                    <a:srgbClr val="FFFF00"/>
                  </a:solidFill>
                </a:ln>
                <a:solidFill>
                  <a:srgbClr val="FFFF00"/>
                </a:solidFill>
                <a:effectLst>
                  <a:glow rad="101600">
                    <a:schemeClr val="tx1">
                      <a:alpha val="60000"/>
                    </a:schemeClr>
                  </a:glow>
                </a:effectLst>
                <a:latin typeface="Gloucester MT Extra Condensed" pitchFamily="18" charset="0"/>
                <a:ea typeface="Calibri" pitchFamily="34" charset="0"/>
                <a:cs typeface="Times New Roman" pitchFamily="18" charset="0"/>
              </a:rPr>
              <a:t> </a:t>
            </a:r>
            <a:r>
              <a:rPr lang="en-GB" sz="4000" dirty="0" err="1" smtClean="0">
                <a:ln>
                  <a:solidFill>
                    <a:srgbClr val="FFFF00"/>
                  </a:solidFill>
                </a:ln>
                <a:solidFill>
                  <a:srgbClr val="FFFF00"/>
                </a:solidFill>
                <a:effectLst>
                  <a:glow rad="101600">
                    <a:schemeClr val="tx1">
                      <a:alpha val="60000"/>
                    </a:schemeClr>
                  </a:glow>
                </a:effectLst>
                <a:latin typeface="Gloucester MT Extra Condensed" pitchFamily="18" charset="0"/>
                <a:ea typeface="Calibri" pitchFamily="34" charset="0"/>
                <a:cs typeface="Times New Roman" pitchFamily="18" charset="0"/>
              </a:rPr>
              <a:t>dan</a:t>
            </a:r>
            <a:r>
              <a:rPr lang="en-GB" sz="4000" dirty="0" smtClean="0">
                <a:ln>
                  <a:solidFill>
                    <a:srgbClr val="FFFF00"/>
                  </a:solidFill>
                </a:ln>
                <a:solidFill>
                  <a:srgbClr val="FFFF00"/>
                </a:solidFill>
                <a:effectLst>
                  <a:glow rad="101600">
                    <a:schemeClr val="tx1">
                      <a:alpha val="60000"/>
                    </a:schemeClr>
                  </a:glow>
                </a:effectLst>
                <a:latin typeface="Gloucester MT Extra Condensed" pitchFamily="18" charset="0"/>
                <a:ea typeface="Calibri" pitchFamily="34" charset="0"/>
                <a:cs typeface="Times New Roman" pitchFamily="18" charset="0"/>
              </a:rPr>
              <a:t> </a:t>
            </a:r>
            <a:r>
              <a:rPr lang="en-GB" sz="4000" dirty="0" err="1" smtClean="0">
                <a:ln>
                  <a:solidFill>
                    <a:srgbClr val="FFFF00"/>
                  </a:solidFill>
                </a:ln>
                <a:solidFill>
                  <a:srgbClr val="FFFF00"/>
                </a:solidFill>
                <a:effectLst>
                  <a:glow rad="101600">
                    <a:schemeClr val="tx1">
                      <a:alpha val="60000"/>
                    </a:schemeClr>
                  </a:glow>
                </a:effectLst>
                <a:latin typeface="Gloucester MT Extra Condensed" pitchFamily="18" charset="0"/>
                <a:ea typeface="Calibri" pitchFamily="34" charset="0"/>
                <a:cs typeface="Times New Roman" pitchFamily="18" charset="0"/>
              </a:rPr>
              <a:t>seluruh</a:t>
            </a:r>
            <a:r>
              <a:rPr lang="en-GB" sz="4000" dirty="0" smtClean="0">
                <a:ln>
                  <a:solidFill>
                    <a:srgbClr val="FFFF00"/>
                  </a:solidFill>
                </a:ln>
                <a:solidFill>
                  <a:srgbClr val="FFFF00"/>
                </a:solidFill>
                <a:effectLst>
                  <a:glow rad="101600">
                    <a:schemeClr val="tx1">
                      <a:alpha val="60000"/>
                    </a:schemeClr>
                  </a:glow>
                </a:effectLst>
                <a:latin typeface="Gloucester MT Extra Condensed" pitchFamily="18" charset="0"/>
                <a:ea typeface="Calibri" pitchFamily="34" charset="0"/>
                <a:cs typeface="Times New Roman" pitchFamily="18" charset="0"/>
              </a:rPr>
              <a:t> </a:t>
            </a:r>
            <a:r>
              <a:rPr lang="en-GB" sz="4000" dirty="0" err="1" smtClean="0">
                <a:ln>
                  <a:solidFill>
                    <a:srgbClr val="FFFF00"/>
                  </a:solidFill>
                </a:ln>
                <a:solidFill>
                  <a:srgbClr val="FFFF00"/>
                </a:solidFill>
                <a:effectLst>
                  <a:glow rad="101600">
                    <a:schemeClr val="tx1">
                      <a:alpha val="60000"/>
                    </a:schemeClr>
                  </a:glow>
                </a:effectLst>
                <a:latin typeface="Gloucester MT Extra Condensed" pitchFamily="18" charset="0"/>
                <a:ea typeface="Calibri" pitchFamily="34" charset="0"/>
                <a:cs typeface="Times New Roman" pitchFamily="18" charset="0"/>
              </a:rPr>
              <a:t>sahabatnya</a:t>
            </a:r>
            <a:r>
              <a:rPr lang="en-GB" sz="4000" dirty="0" smtClean="0">
                <a:ln>
                  <a:solidFill>
                    <a:srgbClr val="FFFF00"/>
                  </a:solidFill>
                </a:ln>
                <a:solidFill>
                  <a:srgbClr val="FFFF00"/>
                </a:solidFill>
                <a:effectLst>
                  <a:glow rad="101600">
                    <a:schemeClr val="tx1">
                      <a:alpha val="60000"/>
                    </a:schemeClr>
                  </a:glow>
                </a:effectLst>
                <a:latin typeface="Gloucester MT Extra Condensed" pitchFamily="18" charset="0"/>
                <a:ea typeface="Calibri" pitchFamily="34" charset="0"/>
                <a:cs typeface="Times New Roman" pitchFamily="18" charset="0"/>
              </a:rPr>
              <a:t>.</a:t>
            </a:r>
            <a:endParaRPr lang="en-GB" sz="4000" dirty="0" smtClean="0">
              <a:ln>
                <a:solidFill>
                  <a:srgbClr val="FFFF00"/>
                </a:solidFill>
              </a:ln>
              <a:solidFill>
                <a:srgbClr val="FFFF00"/>
              </a:solidFill>
              <a:effectLst>
                <a:glow rad="101600">
                  <a:schemeClr val="tx1">
                    <a:alpha val="60000"/>
                  </a:schemeClr>
                </a:glow>
              </a:effectLst>
              <a:latin typeface="Gloucester MT Extra Condensed" pitchFamily="18" charset="0"/>
              <a:cs typeface="Arial" pitchFamily="34" charset="0"/>
            </a:endParaRPr>
          </a:p>
        </p:txBody>
      </p:sp>
      <p:sp>
        <p:nvSpPr>
          <p:cNvPr id="7" name="Rectangle 6"/>
          <p:cNvSpPr/>
          <p:nvPr/>
        </p:nvSpPr>
        <p:spPr>
          <a:xfrm>
            <a:off x="0" y="0"/>
            <a:ext cx="3733800" cy="923330"/>
          </a:xfrm>
          <a:prstGeom prst="rect">
            <a:avLst/>
          </a:prstGeom>
        </p:spPr>
        <p:txBody>
          <a:bodyPr wrap="square">
            <a:spAutoFit/>
          </a:bodyPr>
          <a:lstStyle/>
          <a:p>
            <a:r>
              <a:rPr lang="en-US" sz="5400" b="1" dirty="0" err="1" smtClean="0">
                <a:ln w="19050">
                  <a:solidFill>
                    <a:srgbClr val="808000"/>
                  </a:solidFill>
                  <a:prstDash val="solid"/>
                </a:ln>
                <a:solidFill>
                  <a:srgbClr val="808000"/>
                </a:solidFill>
                <a:effectLst>
                  <a:glow rad="101600">
                    <a:schemeClr val="tx1">
                      <a:alpha val="60000"/>
                    </a:schemeClr>
                  </a:glow>
                  <a:outerShdw blurRad="50000" dist="50800" dir="7500000" algn="tl">
                    <a:srgbClr val="000000">
                      <a:shade val="5000"/>
                      <a:alpha val="35000"/>
                    </a:srgbClr>
                  </a:outerShdw>
                </a:effectLst>
                <a:latin typeface="Gloucester MT Extra Condensed" pitchFamily="18" charset="0"/>
                <a:ea typeface="Times New Roman" pitchFamily="18" charset="0"/>
                <a:cs typeface="Times New Roman" pitchFamily="18" charset="0"/>
              </a:rPr>
              <a:t>Selawat</a:t>
            </a:r>
            <a:endParaRPr lang="en-US" sz="5400" b="1" dirty="0">
              <a:ln w="19050">
                <a:solidFill>
                  <a:srgbClr val="808000"/>
                </a:solidFill>
                <a:prstDash val="solid"/>
              </a:ln>
              <a:solidFill>
                <a:srgbClr val="808000"/>
              </a:solidFill>
              <a:effectLst>
                <a:glow rad="101600">
                  <a:schemeClr val="tx1">
                    <a:alpha val="60000"/>
                  </a:schemeClr>
                </a:glow>
                <a:outerShdw blurRad="50000" dist="50800" dir="7500000" algn="tl">
                  <a:srgbClr val="000000">
                    <a:shade val="5000"/>
                    <a:alpha val="35000"/>
                  </a:srgbClr>
                </a:outerShdw>
              </a:effectLst>
              <a:latin typeface="Gloucester MT Extra Condensed"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izuriah\Pictures\Abstract Blue backgrounds 3.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36865" name="Rectangle 1"/>
          <p:cNvSpPr>
            <a:spLocks noChangeArrowheads="1"/>
          </p:cNvSpPr>
          <p:nvPr/>
        </p:nvSpPr>
        <p:spPr bwMode="auto">
          <a:xfrm>
            <a:off x="533400" y="1295400"/>
            <a:ext cx="82296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8000" b="1" i="0" u="none" strike="noStrike" normalizeH="0" baseline="0" dirty="0" smtClean="0">
                <a:ln w="11430">
                  <a:solidFill>
                    <a:srgbClr val="CC00CC"/>
                  </a:solidFill>
                </a:ln>
                <a:solidFill>
                  <a:srgbClr val="CC00CC"/>
                </a:solidFill>
                <a:effectLst>
                  <a:glow rad="101600">
                    <a:schemeClr val="tx1">
                      <a:alpha val="60000"/>
                    </a:schemeClr>
                  </a:glow>
                  <a:outerShdw blurRad="80000" dist="40000" dir="5040000" algn="tl">
                    <a:srgbClr val="000000">
                      <a:alpha val="30000"/>
                    </a:srgbClr>
                  </a:outerShdw>
                </a:effectLst>
                <a:latin typeface="Traditional Arabic" pitchFamily="2" charset="-78"/>
                <a:ea typeface="Times New Roman" pitchFamily="18" charset="0"/>
                <a:cs typeface="Traditional Arabic" pitchFamily="2" charset="-78"/>
              </a:rPr>
              <a:t>أَمَّا بَعْدُ، فَيَا عِبَادَ اللهِ، اتَّقُوا اللهَ، أُوْصِيْكُمْ وَإِيَّايَ</a:t>
            </a:r>
            <a:r>
              <a:rPr kumimoji="0" lang="ar-SA" sz="8000" b="1" i="0" u="none" strike="noStrike" normalizeH="0" baseline="0" dirty="0" smtClean="0">
                <a:ln w="11430">
                  <a:solidFill>
                    <a:srgbClr val="CC00CC"/>
                  </a:solidFill>
                </a:ln>
                <a:solidFill>
                  <a:srgbClr val="CC00CC"/>
                </a:solidFill>
                <a:effectLst>
                  <a:glow rad="101600">
                    <a:schemeClr val="tx1">
                      <a:alpha val="60000"/>
                    </a:schemeClr>
                  </a:glow>
                  <a:outerShdw blurRad="80000" dist="40000" dir="5040000" algn="tl">
                    <a:srgbClr val="000000">
                      <a:alpha val="30000"/>
                    </a:srgbClr>
                  </a:outerShdw>
                </a:effectLst>
                <a:latin typeface="Traditional Arabic" pitchFamily="2" charset="-78"/>
                <a:cs typeface="Traditional Arabic" pitchFamily="2" charset="-78"/>
              </a:rPr>
              <a:t> </a:t>
            </a:r>
            <a:r>
              <a:rPr kumimoji="0" lang="ar-SA" sz="8000" b="1" i="0" u="none" strike="noStrike" normalizeH="0" baseline="0" dirty="0" smtClean="0">
                <a:ln w="11430">
                  <a:solidFill>
                    <a:srgbClr val="CC00CC"/>
                  </a:solidFill>
                </a:ln>
                <a:solidFill>
                  <a:srgbClr val="CC00CC"/>
                </a:solidFill>
                <a:effectLst>
                  <a:glow rad="101600">
                    <a:schemeClr val="tx1">
                      <a:alpha val="60000"/>
                    </a:schemeClr>
                  </a:glow>
                  <a:outerShdw blurRad="80000" dist="40000" dir="5040000" algn="tl">
                    <a:srgbClr val="000000">
                      <a:alpha val="30000"/>
                    </a:srgbClr>
                  </a:outerShdw>
                </a:effectLst>
                <a:latin typeface="Traditional Arabic" pitchFamily="2" charset="-78"/>
                <a:ea typeface="Times New Roman" pitchFamily="18" charset="0"/>
                <a:cs typeface="Traditional Arabic" pitchFamily="2" charset="-78"/>
              </a:rPr>
              <a:t>بِتَقْوَى اللهِ، فَقَدْ فَازَ الْمُتَّقُوْنَ</a:t>
            </a:r>
            <a:endParaRPr kumimoji="0" lang="ar-SA" sz="8000" b="1" i="0" u="none" strike="noStrike" normalizeH="0" baseline="0" dirty="0" smtClean="0">
              <a:ln w="11430">
                <a:solidFill>
                  <a:srgbClr val="CC00CC"/>
                </a:solidFill>
              </a:ln>
              <a:solidFill>
                <a:srgbClr val="CC00CC"/>
              </a:solidFill>
              <a:effectLst>
                <a:glow rad="101600">
                  <a:schemeClr val="tx1">
                    <a:alpha val="60000"/>
                  </a:schemeClr>
                </a:glow>
                <a:outerShdw blurRad="80000" dist="40000" dir="5040000" algn="tl">
                  <a:srgbClr val="000000">
                    <a:alpha val="30000"/>
                  </a:srgbClr>
                </a:outerShdw>
              </a:effectLst>
              <a:latin typeface="Arial" pitchFamily="34" charset="0"/>
              <a:cs typeface="Traditional Arabic" pitchFamily="2" charset="-78"/>
            </a:endParaRPr>
          </a:p>
        </p:txBody>
      </p:sp>
    </p:spTree>
    <p:extLst>
      <p:ext uri="{BB962C8B-B14F-4D97-AF65-F5344CB8AC3E}">
        <p14:creationId xmlns="" xmlns:p14="http://schemas.microsoft.com/office/powerpoint/2010/main" val="1682556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aizuriah\Pictures\Abstract Blue backgrounds 3.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graphicFrame>
        <p:nvGraphicFramePr>
          <p:cNvPr id="4" name="Diagram 3"/>
          <p:cNvGraphicFramePr/>
          <p:nvPr/>
        </p:nvGraphicFramePr>
        <p:xfrm>
          <a:off x="457200" y="457200"/>
          <a:ext cx="82296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682556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aizuriah\Pictures\Abstract Blue backgrounds 3.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13" name="Rectangle 12"/>
          <p:cNvSpPr/>
          <p:nvPr/>
        </p:nvSpPr>
        <p:spPr>
          <a:xfrm>
            <a:off x="0" y="0"/>
            <a:ext cx="4395755" cy="1107996"/>
          </a:xfrm>
          <a:prstGeom prst="rect">
            <a:avLst/>
          </a:prstGeom>
        </p:spPr>
        <p:txBody>
          <a:bodyPr wrap="none">
            <a:spAutoFit/>
          </a:bodyPr>
          <a:lstStyle/>
          <a:p>
            <a:pPr algn="ctr"/>
            <a:r>
              <a:rPr lang="en-US" sz="6600" b="1" dirty="0" err="1" smtClean="0">
                <a:solidFill>
                  <a:schemeClr val="accent5"/>
                </a:solidFill>
                <a:effectLst>
                  <a:glow rad="127000">
                    <a:schemeClr val="tx1"/>
                  </a:glow>
                  <a:outerShdw blurRad="38100" dist="38100" dir="2700000" algn="tl">
                    <a:srgbClr val="000000">
                      <a:alpha val="43137"/>
                    </a:srgbClr>
                  </a:outerShdw>
                </a:effectLst>
                <a:latin typeface="Mistral" pitchFamily="66" charset="0"/>
                <a:cs typeface="Arial" panose="020B0604020202020204" pitchFamily="34" charset="0"/>
              </a:rPr>
              <a:t>Tajuk</a:t>
            </a:r>
            <a:r>
              <a:rPr lang="en-US" sz="6600" b="1" dirty="0" smtClean="0">
                <a:solidFill>
                  <a:schemeClr val="accent5"/>
                </a:solidFill>
                <a:effectLst>
                  <a:glow rad="127000">
                    <a:schemeClr val="tx1"/>
                  </a:glow>
                  <a:outerShdw blurRad="38100" dist="38100" dir="2700000" algn="tl">
                    <a:srgbClr val="000000">
                      <a:alpha val="43137"/>
                    </a:srgbClr>
                  </a:outerShdw>
                </a:effectLst>
                <a:latin typeface="Mistral" pitchFamily="66" charset="0"/>
                <a:cs typeface="Arial" panose="020B0604020202020204" pitchFamily="34" charset="0"/>
              </a:rPr>
              <a:t> </a:t>
            </a:r>
            <a:r>
              <a:rPr lang="en-US" sz="6600" b="1" dirty="0" err="1" smtClean="0">
                <a:ln>
                  <a:solidFill>
                    <a:srgbClr val="0070C0"/>
                  </a:solidFill>
                </a:ln>
                <a:solidFill>
                  <a:schemeClr val="accent5"/>
                </a:solidFill>
                <a:effectLst>
                  <a:glow rad="127000">
                    <a:schemeClr val="tx1"/>
                  </a:glow>
                  <a:outerShdw blurRad="38100" dist="38100" dir="2700000" algn="tl">
                    <a:srgbClr val="000000">
                      <a:alpha val="43137"/>
                    </a:srgbClr>
                  </a:outerShdw>
                </a:effectLst>
                <a:latin typeface="Mistral" pitchFamily="66" charset="0"/>
                <a:cs typeface="Arial" panose="020B0604020202020204" pitchFamily="34" charset="0"/>
              </a:rPr>
              <a:t>Khutbah</a:t>
            </a:r>
            <a:r>
              <a:rPr lang="en-US" sz="6600" b="1" dirty="0" smtClean="0">
                <a:solidFill>
                  <a:schemeClr val="accent5"/>
                </a:solidFill>
                <a:effectLst>
                  <a:glow rad="127000">
                    <a:schemeClr val="tx1"/>
                  </a:glow>
                  <a:outerShdw blurRad="38100" dist="38100" dir="2700000" algn="tl">
                    <a:srgbClr val="000000">
                      <a:alpha val="43137"/>
                    </a:srgbClr>
                  </a:outerShdw>
                </a:effectLst>
                <a:latin typeface="Mistral" pitchFamily="66" charset="0"/>
                <a:cs typeface="Arial" panose="020B0604020202020204" pitchFamily="34" charset="0"/>
              </a:rPr>
              <a:t> :</a:t>
            </a:r>
            <a:endParaRPr lang="en-MY" sz="6600" b="1" dirty="0">
              <a:solidFill>
                <a:schemeClr val="accent5"/>
              </a:solidFill>
              <a:effectLst>
                <a:glow rad="127000">
                  <a:schemeClr val="tx1"/>
                </a:glow>
                <a:outerShdw blurRad="38100" dist="38100" dir="2700000" algn="tl">
                  <a:srgbClr val="000000">
                    <a:alpha val="43137"/>
                  </a:srgbClr>
                </a:outerShdw>
              </a:effectLst>
              <a:latin typeface="Mistral" pitchFamily="66" charset="0"/>
              <a:cs typeface="Arial" panose="020B0604020202020204" pitchFamily="34" charset="0"/>
            </a:endParaRPr>
          </a:p>
        </p:txBody>
      </p:sp>
      <p:sp>
        <p:nvSpPr>
          <p:cNvPr id="6" name="Rectangle 5"/>
          <p:cNvSpPr/>
          <p:nvPr/>
        </p:nvSpPr>
        <p:spPr>
          <a:xfrm>
            <a:off x="457200" y="1905000"/>
            <a:ext cx="7848600" cy="3416320"/>
          </a:xfrm>
          <a:prstGeom prst="rect">
            <a:avLst/>
          </a:prstGeom>
        </p:spPr>
        <p:txBody>
          <a:bodyPr wrap="square">
            <a:spAutoFit/>
          </a:bodyPr>
          <a:lstStyle/>
          <a:p>
            <a:pPr algn="ctr"/>
            <a:r>
              <a:rPr lang="ms-MY"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Mistral" pitchFamily="66" charset="0"/>
                <a:cs typeface="JasmineUPC" pitchFamily="18" charset="-34"/>
              </a:rPr>
              <a:t>PAHLAWAN NEGARA</a:t>
            </a:r>
          </a:p>
          <a:p>
            <a:pPr algn="ctr"/>
            <a:r>
              <a:rPr lang="ms-MY"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Mistral" pitchFamily="66" charset="0"/>
                <a:cs typeface="JasmineUPC" pitchFamily="18" charset="-34"/>
              </a:rPr>
              <a:t>TONGGAK KEKUATAN </a:t>
            </a:r>
          </a:p>
          <a:p>
            <a:pPr algn="ctr"/>
            <a:r>
              <a:rPr lang="ms-MY"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Mistral" pitchFamily="66" charset="0"/>
                <a:cs typeface="JasmineUPC" pitchFamily="18" charset="-34"/>
              </a:rPr>
              <a:t>UMMAH</a:t>
            </a:r>
            <a:endParaRPr lang="en-US" sz="7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Mistral" pitchFamily="66" charset="0"/>
              <a:cs typeface="JasmineUPC" pitchFamily="18" charset="-34"/>
            </a:endParaRPr>
          </a:p>
        </p:txBody>
      </p:sp>
    </p:spTree>
    <p:extLst>
      <p:ext uri="{BB962C8B-B14F-4D97-AF65-F5344CB8AC3E}">
        <p14:creationId xmlns="" xmlns:p14="http://schemas.microsoft.com/office/powerpoint/2010/main" val="1682556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izuriah\Pictures\Abstract Blue backgrounds 3.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graphicFrame>
        <p:nvGraphicFramePr>
          <p:cNvPr id="6" name="Diagram 5"/>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682556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3976</TotalTime>
  <Words>1566</Words>
  <Application>Microsoft Office PowerPoint</Application>
  <PresentationFormat>On-screen Show (4:3)</PresentationFormat>
  <Paragraphs>96</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MTMZA ICT</dc:creator>
  <cp:lastModifiedBy>maizuriah</cp:lastModifiedBy>
  <cp:revision>416</cp:revision>
  <dcterms:created xsi:type="dcterms:W3CDTF">2014-12-10T01:16:34Z</dcterms:created>
  <dcterms:modified xsi:type="dcterms:W3CDTF">2015-07-29T04:47:04Z</dcterms:modified>
</cp:coreProperties>
</file>