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41"/>
  </p:notesMasterIdLst>
  <p:sldIdLst>
    <p:sldId id="311" r:id="rId2"/>
    <p:sldId id="310" r:id="rId3"/>
    <p:sldId id="359" r:id="rId4"/>
    <p:sldId id="257" r:id="rId5"/>
    <p:sldId id="346" r:id="rId6"/>
    <p:sldId id="312" r:id="rId7"/>
    <p:sldId id="314" r:id="rId8"/>
    <p:sldId id="353" r:id="rId9"/>
    <p:sldId id="315" r:id="rId10"/>
    <p:sldId id="316" r:id="rId11"/>
    <p:sldId id="345" r:id="rId12"/>
    <p:sldId id="349" r:id="rId13"/>
    <p:sldId id="337" r:id="rId14"/>
    <p:sldId id="324" r:id="rId15"/>
    <p:sldId id="323" r:id="rId16"/>
    <p:sldId id="360" r:id="rId17"/>
    <p:sldId id="322" r:id="rId18"/>
    <p:sldId id="352" r:id="rId19"/>
    <p:sldId id="354" r:id="rId20"/>
    <p:sldId id="321" r:id="rId21"/>
    <p:sldId id="356" r:id="rId22"/>
    <p:sldId id="355" r:id="rId23"/>
    <p:sldId id="320" r:id="rId24"/>
    <p:sldId id="357" r:id="rId25"/>
    <p:sldId id="361" r:id="rId26"/>
    <p:sldId id="333" r:id="rId27"/>
    <p:sldId id="284" r:id="rId28"/>
    <p:sldId id="285" r:id="rId29"/>
    <p:sldId id="286" r:id="rId30"/>
    <p:sldId id="287" r:id="rId31"/>
    <p:sldId id="289" r:id="rId32"/>
    <p:sldId id="290" r:id="rId33"/>
    <p:sldId id="340" r:id="rId34"/>
    <p:sldId id="341" r:id="rId35"/>
    <p:sldId id="291" r:id="rId36"/>
    <p:sldId id="295" r:id="rId37"/>
    <p:sldId id="296" r:id="rId38"/>
    <p:sldId id="297"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FF"/>
    <a:srgbClr val="00FF00"/>
    <a:srgbClr val="FF0000"/>
    <a:srgbClr val="FF66FF"/>
    <a:srgbClr val="00CCFF"/>
    <a:srgbClr val="CC00CC"/>
    <a:srgbClr val="0000FF"/>
    <a:srgbClr val="8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638" autoAdjust="0"/>
  </p:normalViewPr>
  <p:slideViewPr>
    <p:cSldViewPr>
      <p:cViewPr varScale="1">
        <p:scale>
          <a:sx n="70" d="100"/>
          <a:sy n="70" d="100"/>
        </p:scale>
        <p:origin x="135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0CE8A-2278-41D8-B6C8-2D0DCD8AB978}" type="doc">
      <dgm:prSet loTypeId="urn:microsoft.com/office/officeart/2005/8/layout/process4" loCatId="list" qsTypeId="urn:microsoft.com/office/officeart/2005/8/quickstyle/3d7" qsCatId="3D" csTypeId="urn:microsoft.com/office/officeart/2005/8/colors/colorful5" csCatId="colorful" phldr="1"/>
      <dgm:spPr/>
      <dgm:t>
        <a:bodyPr/>
        <a:lstStyle/>
        <a:p>
          <a:endParaRPr lang="en-US"/>
        </a:p>
      </dgm:t>
    </dgm:pt>
    <dgm:pt modelId="{8C41577E-18E6-456F-847C-FC177DCFFFE2}">
      <dgm:prSet custT="1"/>
      <dgm:spPr/>
      <dgm:t>
        <a:bodyPr/>
        <a:lstStyle/>
        <a:p>
          <a:pPr algn="ctr" rtl="0"/>
          <a:r>
            <a:rPr lang="en-US" sz="2800" dirty="0" err="1" smtClean="0"/>
            <a:t>Saya</a:t>
          </a:r>
          <a:r>
            <a:rPr lang="en-US" sz="2800" dirty="0" smtClean="0"/>
            <a:t> </a:t>
          </a:r>
          <a:r>
            <a:rPr lang="en-US" sz="2800" dirty="0" err="1" smtClean="0"/>
            <a:t>berpesan</a:t>
          </a:r>
          <a:r>
            <a:rPr lang="en-US" sz="2800" dirty="0" smtClean="0"/>
            <a:t> </a:t>
          </a:r>
          <a:r>
            <a:rPr lang="en-US" sz="2800" dirty="0" err="1" smtClean="0"/>
            <a:t>kepada</a:t>
          </a:r>
          <a:r>
            <a:rPr lang="en-US" sz="2800" dirty="0" smtClean="0"/>
            <a:t> </a:t>
          </a:r>
          <a:r>
            <a:rPr lang="en-US" sz="2800" dirty="0" err="1" smtClean="0"/>
            <a:t>diri</a:t>
          </a:r>
          <a:r>
            <a:rPr lang="en-US" sz="2800" dirty="0" smtClean="0"/>
            <a:t> </a:t>
          </a:r>
          <a:r>
            <a:rPr lang="en-US" sz="2800" dirty="0" err="1" smtClean="0"/>
            <a:t>saya</a:t>
          </a:r>
          <a:r>
            <a:rPr lang="en-US" sz="2800" dirty="0" smtClean="0"/>
            <a:t> </a:t>
          </a:r>
          <a:r>
            <a:rPr lang="en-US" sz="2800" dirty="0" err="1" smtClean="0"/>
            <a:t>dan</a:t>
          </a:r>
          <a:r>
            <a:rPr lang="en-US" sz="2800" dirty="0" smtClean="0"/>
            <a:t> </a:t>
          </a:r>
          <a:r>
            <a:rPr lang="en-US" sz="2800" dirty="0" err="1" smtClean="0"/>
            <a:t>menyeru</a:t>
          </a:r>
          <a:r>
            <a:rPr lang="en-US" sz="2800" dirty="0" smtClean="0"/>
            <a:t> </a:t>
          </a:r>
          <a:r>
            <a:rPr lang="en-US" sz="2800" dirty="0" err="1" smtClean="0"/>
            <a:t>kepada</a:t>
          </a:r>
          <a:r>
            <a:rPr lang="en-US" sz="2800" dirty="0" smtClean="0"/>
            <a:t> </a:t>
          </a:r>
          <a:r>
            <a:rPr lang="en-US" sz="2800" dirty="0" err="1" smtClean="0"/>
            <a:t>sidang</a:t>
          </a:r>
          <a:r>
            <a:rPr lang="en-US" sz="2800" dirty="0" smtClean="0"/>
            <a:t> </a:t>
          </a:r>
          <a:r>
            <a:rPr lang="en-US" sz="2800" dirty="0" err="1" smtClean="0"/>
            <a:t>Jumaat</a:t>
          </a:r>
          <a:r>
            <a:rPr lang="en-US" sz="2800" dirty="0" smtClean="0"/>
            <a:t> yang </a:t>
          </a:r>
          <a:r>
            <a:rPr lang="en-US" sz="2800" dirty="0" err="1" smtClean="0"/>
            <a:t>dikasihi</a:t>
          </a:r>
          <a:r>
            <a:rPr lang="en-US" sz="2800" dirty="0" smtClean="0"/>
            <a:t> Allah SWT </a:t>
          </a:r>
          <a:r>
            <a:rPr lang="en-US" sz="2800" dirty="0" err="1" smtClean="0"/>
            <a:t>sekalian</a:t>
          </a:r>
          <a:r>
            <a:rPr lang="en-US" sz="2800" dirty="0" smtClean="0"/>
            <a:t>, </a:t>
          </a:r>
          <a:endParaRPr lang="en-US" sz="2800" dirty="0"/>
        </a:p>
      </dgm:t>
    </dgm:pt>
    <dgm:pt modelId="{F7BE3A2B-6EAD-465C-8E13-093EDB4C9B58}" type="parTrans" cxnId="{5FEF3E21-2DC6-4B46-9655-52C96DBF16BC}">
      <dgm:prSet/>
      <dgm:spPr/>
      <dgm:t>
        <a:bodyPr/>
        <a:lstStyle/>
        <a:p>
          <a:pPr algn="ctr"/>
          <a:endParaRPr lang="en-US" sz="2800"/>
        </a:p>
      </dgm:t>
    </dgm:pt>
    <dgm:pt modelId="{E19B3A96-C79F-48EF-9C13-AFED0F14B1DF}" type="sibTrans" cxnId="{5FEF3E21-2DC6-4B46-9655-52C96DBF16BC}">
      <dgm:prSet/>
      <dgm:spPr/>
      <dgm:t>
        <a:bodyPr/>
        <a:lstStyle/>
        <a:p>
          <a:pPr algn="ctr"/>
          <a:endParaRPr lang="en-US" sz="2800"/>
        </a:p>
      </dgm:t>
    </dgm:pt>
    <dgm:pt modelId="{D43E2BF2-64C7-4AC8-BCDF-EB6D8E1441CE}">
      <dgm:prSet custT="1"/>
      <dgm:spPr/>
      <dgm:t>
        <a:bodyPr/>
        <a:lstStyle/>
        <a:p>
          <a:pPr algn="ctr" rtl="0"/>
          <a:r>
            <a:rPr lang="en-US" sz="2800" dirty="0" err="1" smtClean="0"/>
            <a:t>kita</a:t>
          </a:r>
          <a:r>
            <a:rPr lang="en-US" sz="2800" dirty="0" smtClean="0"/>
            <a:t> </a:t>
          </a:r>
          <a:r>
            <a:rPr lang="en-US" sz="2800" dirty="0" err="1" smtClean="0"/>
            <a:t>meningkatkan</a:t>
          </a:r>
          <a:r>
            <a:rPr lang="en-US" sz="2800" dirty="0" smtClean="0"/>
            <a:t> </a:t>
          </a:r>
          <a:r>
            <a:rPr lang="en-US" sz="2800" dirty="0" err="1" smtClean="0"/>
            <a:t>usaha</a:t>
          </a:r>
          <a:r>
            <a:rPr lang="en-US" sz="2800" dirty="0" smtClean="0"/>
            <a:t> </a:t>
          </a:r>
          <a:r>
            <a:rPr lang="en-US" sz="2800" dirty="0" err="1" smtClean="0"/>
            <a:t>bertaqwa</a:t>
          </a:r>
          <a:r>
            <a:rPr lang="en-US" sz="2800" dirty="0" smtClean="0"/>
            <a:t> </a:t>
          </a:r>
          <a:r>
            <a:rPr lang="en-US" sz="2800" dirty="0" err="1" smtClean="0"/>
            <a:t>kepada</a:t>
          </a:r>
          <a:r>
            <a:rPr lang="en-US" sz="2800" dirty="0" smtClean="0"/>
            <a:t> Allah SWT </a:t>
          </a:r>
          <a:r>
            <a:rPr lang="en-US" sz="2800" dirty="0" err="1" smtClean="0"/>
            <a:t>dengan</a:t>
          </a:r>
          <a:r>
            <a:rPr lang="en-US" sz="2800" dirty="0" smtClean="0"/>
            <a:t> </a:t>
          </a:r>
          <a:r>
            <a:rPr lang="en-US" sz="2800" dirty="0" err="1" smtClean="0"/>
            <a:t>melaksanakan</a:t>
          </a:r>
          <a:r>
            <a:rPr lang="en-US" sz="2800" dirty="0" smtClean="0"/>
            <a:t> </a:t>
          </a:r>
          <a:r>
            <a:rPr lang="en-US" sz="2800" dirty="0" err="1" smtClean="0"/>
            <a:t>segala</a:t>
          </a:r>
          <a:r>
            <a:rPr lang="en-US" sz="2800" dirty="0" smtClean="0"/>
            <a:t> </a:t>
          </a:r>
          <a:r>
            <a:rPr lang="en-US" sz="2800" dirty="0" err="1" smtClean="0"/>
            <a:t>perintah-Nya</a:t>
          </a:r>
          <a:r>
            <a:rPr lang="en-US" sz="2800" dirty="0" smtClean="0"/>
            <a:t> </a:t>
          </a:r>
          <a:r>
            <a:rPr lang="en-US" sz="2800" dirty="0" err="1" smtClean="0"/>
            <a:t>dan</a:t>
          </a:r>
          <a:r>
            <a:rPr lang="en-US" sz="2800" dirty="0" smtClean="0"/>
            <a:t> </a:t>
          </a:r>
          <a:r>
            <a:rPr lang="en-US" sz="2800" dirty="0" err="1" smtClean="0"/>
            <a:t>meninggalkan</a:t>
          </a:r>
          <a:r>
            <a:rPr lang="en-US" sz="2800" dirty="0" smtClean="0"/>
            <a:t> </a:t>
          </a:r>
          <a:r>
            <a:rPr lang="en-US" sz="2800" dirty="0" err="1" smtClean="0"/>
            <a:t>segala</a:t>
          </a:r>
          <a:r>
            <a:rPr lang="en-US" sz="2800" dirty="0" smtClean="0"/>
            <a:t> </a:t>
          </a:r>
          <a:r>
            <a:rPr lang="en-US" sz="2800" dirty="0" err="1" smtClean="0"/>
            <a:t>larangan-Nya</a:t>
          </a:r>
          <a:r>
            <a:rPr lang="en-US" sz="2800" dirty="0" smtClean="0"/>
            <a:t>. </a:t>
          </a:r>
          <a:endParaRPr lang="en-US" sz="2800" dirty="0"/>
        </a:p>
      </dgm:t>
    </dgm:pt>
    <dgm:pt modelId="{D505F5A6-5687-42EA-9260-D04A2C11C0C4}" type="parTrans" cxnId="{C40AD614-DFE2-4943-A7D9-5DB84977679C}">
      <dgm:prSet/>
      <dgm:spPr/>
      <dgm:t>
        <a:bodyPr/>
        <a:lstStyle/>
        <a:p>
          <a:pPr algn="ctr"/>
          <a:endParaRPr lang="en-US" sz="2800"/>
        </a:p>
      </dgm:t>
    </dgm:pt>
    <dgm:pt modelId="{3968BB4C-0A8C-4C9D-9243-5B3862EEC2A1}" type="sibTrans" cxnId="{C40AD614-DFE2-4943-A7D9-5DB84977679C}">
      <dgm:prSet/>
      <dgm:spPr/>
      <dgm:t>
        <a:bodyPr/>
        <a:lstStyle/>
        <a:p>
          <a:pPr algn="ctr"/>
          <a:endParaRPr lang="en-US" sz="2800"/>
        </a:p>
      </dgm:t>
    </dgm:pt>
    <dgm:pt modelId="{3BBC5AD2-5089-4CAF-8D6B-FD82EC0F2138}">
      <dgm:prSet custT="1"/>
      <dgm:spPr/>
      <dgm:t>
        <a:bodyPr/>
        <a:lstStyle/>
        <a:p>
          <a:pPr algn="ctr" rtl="0"/>
          <a:r>
            <a:rPr lang="en-US" sz="2800" dirty="0" err="1" smtClean="0"/>
            <a:t>Semoga</a:t>
          </a:r>
          <a:r>
            <a:rPr lang="en-US" sz="2800" dirty="0" smtClean="0"/>
            <a:t> </a:t>
          </a:r>
          <a:r>
            <a:rPr lang="en-US" sz="2800" dirty="0" err="1" smtClean="0"/>
            <a:t>kita</a:t>
          </a:r>
          <a:r>
            <a:rPr lang="en-US" sz="2800" dirty="0" smtClean="0"/>
            <a:t> </a:t>
          </a:r>
          <a:r>
            <a:rPr lang="en-US" sz="2800" dirty="0" err="1" smtClean="0"/>
            <a:t>tergolong</a:t>
          </a:r>
          <a:r>
            <a:rPr lang="en-US" sz="2800" dirty="0" smtClean="0"/>
            <a:t> </a:t>
          </a:r>
          <a:r>
            <a:rPr lang="en-US" sz="2800" dirty="0" err="1" smtClean="0"/>
            <a:t>dalam</a:t>
          </a:r>
          <a:r>
            <a:rPr lang="en-US" sz="2800" dirty="0" smtClean="0"/>
            <a:t> </a:t>
          </a:r>
          <a:r>
            <a:rPr lang="en-US" sz="2800" dirty="0" err="1" smtClean="0"/>
            <a:t>kalangan</a:t>
          </a:r>
          <a:r>
            <a:rPr lang="en-US" sz="2800" dirty="0" smtClean="0"/>
            <a:t> </a:t>
          </a:r>
          <a:r>
            <a:rPr lang="en-US" sz="2800" dirty="0" err="1" smtClean="0"/>
            <a:t>orang</a:t>
          </a:r>
          <a:r>
            <a:rPr lang="en-US" sz="2800" dirty="0" smtClean="0"/>
            <a:t> yang </a:t>
          </a:r>
          <a:r>
            <a:rPr lang="en-US" sz="2800" dirty="0" err="1" smtClean="0"/>
            <a:t>beriman</a:t>
          </a:r>
          <a:r>
            <a:rPr lang="en-US" sz="2800" dirty="0" smtClean="0"/>
            <a:t> </a:t>
          </a:r>
          <a:r>
            <a:rPr lang="en-US" sz="2800" dirty="0" err="1" smtClean="0"/>
            <a:t>dan</a:t>
          </a:r>
          <a:r>
            <a:rPr lang="en-US" sz="2800" dirty="0" smtClean="0"/>
            <a:t> </a:t>
          </a:r>
          <a:r>
            <a:rPr lang="en-US" sz="2800" dirty="0" err="1" smtClean="0"/>
            <a:t>beramal</a:t>
          </a:r>
          <a:r>
            <a:rPr lang="en-US" sz="2800" dirty="0" smtClean="0"/>
            <a:t> </a:t>
          </a:r>
          <a:r>
            <a:rPr lang="en-US" sz="2800" dirty="0" err="1" smtClean="0"/>
            <a:t>soleh</a:t>
          </a:r>
          <a:endParaRPr lang="en-US" sz="2800" dirty="0"/>
        </a:p>
      </dgm:t>
    </dgm:pt>
    <dgm:pt modelId="{14CD51E7-B9E5-46A1-966E-9F9F8DD8C2D4}" type="parTrans" cxnId="{EE18A03C-E9E1-4AC8-AE07-3AC61E9831D8}">
      <dgm:prSet/>
      <dgm:spPr/>
      <dgm:t>
        <a:bodyPr/>
        <a:lstStyle/>
        <a:p>
          <a:pPr algn="ctr"/>
          <a:endParaRPr lang="en-US" sz="2800"/>
        </a:p>
      </dgm:t>
    </dgm:pt>
    <dgm:pt modelId="{42C38040-755C-42E8-9F42-6510773587C8}" type="sibTrans" cxnId="{EE18A03C-E9E1-4AC8-AE07-3AC61E9831D8}">
      <dgm:prSet/>
      <dgm:spPr/>
      <dgm:t>
        <a:bodyPr/>
        <a:lstStyle/>
        <a:p>
          <a:pPr algn="ctr"/>
          <a:endParaRPr lang="en-US" sz="2800"/>
        </a:p>
      </dgm:t>
    </dgm:pt>
    <dgm:pt modelId="{FE20A215-CA52-43BB-BBCD-15C5D13E76E7}" type="pres">
      <dgm:prSet presAssocID="{9250CE8A-2278-41D8-B6C8-2D0DCD8AB978}" presName="Name0" presStyleCnt="0">
        <dgm:presLayoutVars>
          <dgm:dir/>
          <dgm:animLvl val="lvl"/>
          <dgm:resizeHandles val="exact"/>
        </dgm:presLayoutVars>
      </dgm:prSet>
      <dgm:spPr/>
      <dgm:t>
        <a:bodyPr/>
        <a:lstStyle/>
        <a:p>
          <a:endParaRPr lang="en-US"/>
        </a:p>
      </dgm:t>
    </dgm:pt>
    <dgm:pt modelId="{2E49BCAE-3751-4E57-9489-BE764314476A}" type="pres">
      <dgm:prSet presAssocID="{3BBC5AD2-5089-4CAF-8D6B-FD82EC0F2138}" presName="boxAndChildren" presStyleCnt="0"/>
      <dgm:spPr/>
    </dgm:pt>
    <dgm:pt modelId="{6108A830-BE9D-496D-8872-B4B8FE0D7EA4}" type="pres">
      <dgm:prSet presAssocID="{3BBC5AD2-5089-4CAF-8D6B-FD82EC0F2138}" presName="parentTextBox" presStyleLbl="node1" presStyleIdx="0" presStyleCnt="3"/>
      <dgm:spPr/>
      <dgm:t>
        <a:bodyPr/>
        <a:lstStyle/>
        <a:p>
          <a:endParaRPr lang="en-US"/>
        </a:p>
      </dgm:t>
    </dgm:pt>
    <dgm:pt modelId="{99C7137E-3DF7-4157-9A75-98A00DE344A2}" type="pres">
      <dgm:prSet presAssocID="{3968BB4C-0A8C-4C9D-9243-5B3862EEC2A1}" presName="sp" presStyleCnt="0"/>
      <dgm:spPr/>
    </dgm:pt>
    <dgm:pt modelId="{B968925A-AA90-406C-B760-B0D6549C3B18}" type="pres">
      <dgm:prSet presAssocID="{D43E2BF2-64C7-4AC8-BCDF-EB6D8E1441CE}" presName="arrowAndChildren" presStyleCnt="0"/>
      <dgm:spPr/>
    </dgm:pt>
    <dgm:pt modelId="{5BC86376-72B9-426C-BC1A-A3631092F16C}" type="pres">
      <dgm:prSet presAssocID="{D43E2BF2-64C7-4AC8-BCDF-EB6D8E1441CE}" presName="parentTextArrow" presStyleLbl="node1" presStyleIdx="1" presStyleCnt="3"/>
      <dgm:spPr/>
      <dgm:t>
        <a:bodyPr/>
        <a:lstStyle/>
        <a:p>
          <a:endParaRPr lang="en-US"/>
        </a:p>
      </dgm:t>
    </dgm:pt>
    <dgm:pt modelId="{3BAD8602-42E7-4C29-96AC-1CB38110E9E0}" type="pres">
      <dgm:prSet presAssocID="{E19B3A96-C79F-48EF-9C13-AFED0F14B1DF}" presName="sp" presStyleCnt="0"/>
      <dgm:spPr/>
    </dgm:pt>
    <dgm:pt modelId="{1DFB2E15-9E42-47EE-A038-CBDB4ABAC028}" type="pres">
      <dgm:prSet presAssocID="{8C41577E-18E6-456F-847C-FC177DCFFFE2}" presName="arrowAndChildren" presStyleCnt="0"/>
      <dgm:spPr/>
    </dgm:pt>
    <dgm:pt modelId="{19F73EFB-ED22-4DF1-A6BB-B54C978C47C7}" type="pres">
      <dgm:prSet presAssocID="{8C41577E-18E6-456F-847C-FC177DCFFFE2}" presName="parentTextArrow" presStyleLbl="node1" presStyleIdx="2" presStyleCnt="3"/>
      <dgm:spPr/>
      <dgm:t>
        <a:bodyPr/>
        <a:lstStyle/>
        <a:p>
          <a:endParaRPr lang="en-US"/>
        </a:p>
      </dgm:t>
    </dgm:pt>
  </dgm:ptLst>
  <dgm:cxnLst>
    <dgm:cxn modelId="{5FEF3E21-2DC6-4B46-9655-52C96DBF16BC}" srcId="{9250CE8A-2278-41D8-B6C8-2D0DCD8AB978}" destId="{8C41577E-18E6-456F-847C-FC177DCFFFE2}" srcOrd="0" destOrd="0" parTransId="{F7BE3A2B-6EAD-465C-8E13-093EDB4C9B58}" sibTransId="{E19B3A96-C79F-48EF-9C13-AFED0F14B1DF}"/>
    <dgm:cxn modelId="{46871F17-3D84-4DFF-93F0-2085D2A274BC}" type="presOf" srcId="{3BBC5AD2-5089-4CAF-8D6B-FD82EC0F2138}" destId="{6108A830-BE9D-496D-8872-B4B8FE0D7EA4}" srcOrd="0" destOrd="0" presId="urn:microsoft.com/office/officeart/2005/8/layout/process4"/>
    <dgm:cxn modelId="{EE18A03C-E9E1-4AC8-AE07-3AC61E9831D8}" srcId="{9250CE8A-2278-41D8-B6C8-2D0DCD8AB978}" destId="{3BBC5AD2-5089-4CAF-8D6B-FD82EC0F2138}" srcOrd="2" destOrd="0" parTransId="{14CD51E7-B9E5-46A1-966E-9F9F8DD8C2D4}" sibTransId="{42C38040-755C-42E8-9F42-6510773587C8}"/>
    <dgm:cxn modelId="{E23B2FC5-0DAE-41AD-A938-4178A564F097}" type="presOf" srcId="{9250CE8A-2278-41D8-B6C8-2D0DCD8AB978}" destId="{FE20A215-CA52-43BB-BBCD-15C5D13E76E7}" srcOrd="0" destOrd="0" presId="urn:microsoft.com/office/officeart/2005/8/layout/process4"/>
    <dgm:cxn modelId="{C40AD614-DFE2-4943-A7D9-5DB84977679C}" srcId="{9250CE8A-2278-41D8-B6C8-2D0DCD8AB978}" destId="{D43E2BF2-64C7-4AC8-BCDF-EB6D8E1441CE}" srcOrd="1" destOrd="0" parTransId="{D505F5A6-5687-42EA-9260-D04A2C11C0C4}" sibTransId="{3968BB4C-0A8C-4C9D-9243-5B3862EEC2A1}"/>
    <dgm:cxn modelId="{DF4CAC93-7D1F-457F-9D79-F79952CAD2C8}" type="presOf" srcId="{D43E2BF2-64C7-4AC8-BCDF-EB6D8E1441CE}" destId="{5BC86376-72B9-426C-BC1A-A3631092F16C}" srcOrd="0" destOrd="0" presId="urn:microsoft.com/office/officeart/2005/8/layout/process4"/>
    <dgm:cxn modelId="{1F85D1C6-58A8-4A8D-8B9F-A5A27F1564B5}" type="presOf" srcId="{8C41577E-18E6-456F-847C-FC177DCFFFE2}" destId="{19F73EFB-ED22-4DF1-A6BB-B54C978C47C7}" srcOrd="0" destOrd="0" presId="urn:microsoft.com/office/officeart/2005/8/layout/process4"/>
    <dgm:cxn modelId="{771D4FE7-3BA9-428D-9CFE-0A239CAC3B2D}" type="presParOf" srcId="{FE20A215-CA52-43BB-BBCD-15C5D13E76E7}" destId="{2E49BCAE-3751-4E57-9489-BE764314476A}" srcOrd="0" destOrd="0" presId="urn:microsoft.com/office/officeart/2005/8/layout/process4"/>
    <dgm:cxn modelId="{669052FD-E938-47BD-A3A3-6C88CCBE7205}" type="presParOf" srcId="{2E49BCAE-3751-4E57-9489-BE764314476A}" destId="{6108A830-BE9D-496D-8872-B4B8FE0D7EA4}" srcOrd="0" destOrd="0" presId="urn:microsoft.com/office/officeart/2005/8/layout/process4"/>
    <dgm:cxn modelId="{3243BB8B-9E95-4106-A6DE-FE4C1BA7FA6E}" type="presParOf" srcId="{FE20A215-CA52-43BB-BBCD-15C5D13E76E7}" destId="{99C7137E-3DF7-4157-9A75-98A00DE344A2}" srcOrd="1" destOrd="0" presId="urn:microsoft.com/office/officeart/2005/8/layout/process4"/>
    <dgm:cxn modelId="{03ADA440-7BB1-4CCC-B3F9-A3994D9897C6}" type="presParOf" srcId="{FE20A215-CA52-43BB-BBCD-15C5D13E76E7}" destId="{B968925A-AA90-406C-B760-B0D6549C3B18}" srcOrd="2" destOrd="0" presId="urn:microsoft.com/office/officeart/2005/8/layout/process4"/>
    <dgm:cxn modelId="{BAFAA322-1449-4001-85CB-9308B4C8011F}" type="presParOf" srcId="{B968925A-AA90-406C-B760-B0D6549C3B18}" destId="{5BC86376-72B9-426C-BC1A-A3631092F16C}" srcOrd="0" destOrd="0" presId="urn:microsoft.com/office/officeart/2005/8/layout/process4"/>
    <dgm:cxn modelId="{41F6FC95-76DF-4F3C-A809-9A123F9F2D00}" type="presParOf" srcId="{FE20A215-CA52-43BB-BBCD-15C5D13E76E7}" destId="{3BAD8602-42E7-4C29-96AC-1CB38110E9E0}" srcOrd="3" destOrd="0" presId="urn:microsoft.com/office/officeart/2005/8/layout/process4"/>
    <dgm:cxn modelId="{75D1F658-2211-4498-A7AA-E1DDBC5ED0C0}" type="presParOf" srcId="{FE20A215-CA52-43BB-BBCD-15C5D13E76E7}" destId="{1DFB2E15-9E42-47EE-A038-CBDB4ABAC028}" srcOrd="4" destOrd="0" presId="urn:microsoft.com/office/officeart/2005/8/layout/process4"/>
    <dgm:cxn modelId="{6197FAC2-9113-4D52-8027-461DA4A5BEBC}" type="presParOf" srcId="{1DFB2E15-9E42-47EE-A038-CBDB4ABAC028}" destId="{19F73EFB-ED22-4DF1-A6BB-B54C978C47C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D35A66-3DE5-40BE-B54F-495A5645A768}" type="doc">
      <dgm:prSet loTypeId="urn:microsoft.com/office/officeart/2005/8/layout/process4" loCatId="list" qsTypeId="urn:microsoft.com/office/officeart/2005/8/quickstyle/3d7" qsCatId="3D" csTypeId="urn:microsoft.com/office/officeart/2005/8/colors/colorful3" csCatId="colorful"/>
      <dgm:spPr/>
      <dgm:t>
        <a:bodyPr/>
        <a:lstStyle/>
        <a:p>
          <a:endParaRPr lang="en-US"/>
        </a:p>
      </dgm:t>
    </dgm:pt>
    <dgm:pt modelId="{46D5AC1F-A083-4B1C-B5A3-494398BCE3C5}">
      <dgm:prSet custT="1"/>
      <dgm:spPr/>
      <dgm:t>
        <a:bodyPr/>
        <a:lstStyle/>
        <a:p>
          <a:pPr rtl="0"/>
          <a:r>
            <a:rPr lang="en-US" sz="2400" dirty="0" err="1" smtClean="0">
              <a:latin typeface="Agency FB" pitchFamily="34" charset="0"/>
            </a:rPr>
            <a:t>Secara</a:t>
          </a:r>
          <a:r>
            <a:rPr lang="en-US" sz="2400" dirty="0" smtClean="0">
              <a:latin typeface="Agency FB" pitchFamily="34" charset="0"/>
            </a:rPr>
            <a:t> </a:t>
          </a:r>
          <a:r>
            <a:rPr lang="en-US" sz="2400" dirty="0" err="1" smtClean="0">
              <a:latin typeface="Agency FB" pitchFamily="34" charset="0"/>
            </a:rPr>
            <a:t>tuntas</a:t>
          </a:r>
          <a:r>
            <a:rPr lang="en-US" sz="2400" dirty="0" smtClean="0">
              <a:latin typeface="Agency FB" pitchFamily="34" charset="0"/>
            </a:rPr>
            <a:t>, </a:t>
          </a:r>
          <a:r>
            <a:rPr lang="en-US" sz="2400" dirty="0" err="1" smtClean="0">
              <a:latin typeface="Agency FB" pitchFamily="34" charset="0"/>
            </a:rPr>
            <a:t>tindakan</a:t>
          </a:r>
          <a:r>
            <a:rPr lang="en-US" sz="2400" dirty="0" smtClean="0">
              <a:latin typeface="Agency FB" pitchFamily="34" charset="0"/>
            </a:rPr>
            <a:t> yang </a:t>
          </a:r>
          <a:r>
            <a:rPr lang="en-US" sz="2400" dirty="0" err="1" smtClean="0">
              <a:latin typeface="Agency FB" pitchFamily="34" charset="0"/>
            </a:rPr>
            <a:t>bersepadu</a:t>
          </a:r>
          <a:r>
            <a:rPr lang="en-US" sz="2400" dirty="0" smtClean="0">
              <a:latin typeface="Agency FB" pitchFamily="34" charset="0"/>
            </a:rPr>
            <a:t> </a:t>
          </a:r>
          <a:r>
            <a:rPr lang="en-US" sz="2400" dirty="0" err="1" smtClean="0">
              <a:latin typeface="Agency FB" pitchFamily="34" charset="0"/>
            </a:rPr>
            <a:t>amat</a:t>
          </a:r>
          <a:r>
            <a:rPr lang="en-US" sz="2400" dirty="0" smtClean="0">
              <a:latin typeface="Agency FB" pitchFamily="34" charset="0"/>
            </a:rPr>
            <a:t> </a:t>
          </a:r>
          <a:r>
            <a:rPr lang="en-US" sz="2400" dirty="0" err="1" smtClean="0">
              <a:latin typeface="Agency FB" pitchFamily="34" charset="0"/>
            </a:rPr>
            <a:t>perlu</a:t>
          </a:r>
          <a:r>
            <a:rPr lang="en-US" sz="2400" dirty="0" smtClean="0">
              <a:latin typeface="Agency FB" pitchFamily="34" charset="0"/>
            </a:rPr>
            <a:t> </a:t>
          </a:r>
          <a:r>
            <a:rPr lang="en-US" sz="2400" dirty="0" err="1" smtClean="0">
              <a:latin typeface="Agency FB" pitchFamily="34" charset="0"/>
            </a:rPr>
            <a:t>dilaksanakan</a:t>
          </a:r>
          <a:r>
            <a:rPr lang="en-US" sz="2400" dirty="0" smtClean="0">
              <a:latin typeface="Agency FB" pitchFamily="34" charset="0"/>
            </a:rPr>
            <a:t> </a:t>
          </a:r>
          <a:r>
            <a:rPr lang="en-US" sz="2400" dirty="0" err="1" smtClean="0">
              <a:latin typeface="Agency FB" pitchFamily="34" charset="0"/>
            </a:rPr>
            <a:t>dengan</a:t>
          </a:r>
          <a:r>
            <a:rPr lang="en-US" sz="2400" dirty="0" smtClean="0">
              <a:latin typeface="Agency FB" pitchFamily="34" charset="0"/>
            </a:rPr>
            <a:t> </a:t>
          </a:r>
          <a:r>
            <a:rPr lang="en-US" sz="2400" dirty="0" err="1" smtClean="0">
              <a:latin typeface="Agency FB" pitchFamily="34" charset="0"/>
            </a:rPr>
            <a:t>memberi</a:t>
          </a:r>
          <a:r>
            <a:rPr lang="en-US" sz="2400" dirty="0" smtClean="0">
              <a:latin typeface="Agency FB" pitchFamily="34" charset="0"/>
            </a:rPr>
            <a:t> </a:t>
          </a:r>
          <a:r>
            <a:rPr lang="en-US" sz="2400" dirty="0" err="1" smtClean="0">
              <a:latin typeface="Agency FB" pitchFamily="34" charset="0"/>
            </a:rPr>
            <a:t>kesedaran</a:t>
          </a:r>
          <a:r>
            <a:rPr lang="en-US" sz="2400" dirty="0" smtClean="0">
              <a:latin typeface="Agency FB" pitchFamily="34" charset="0"/>
            </a:rPr>
            <a:t> </a:t>
          </a:r>
          <a:r>
            <a:rPr lang="en-US" sz="2400" dirty="0" err="1" smtClean="0">
              <a:latin typeface="Agency FB" pitchFamily="34" charset="0"/>
            </a:rPr>
            <a:t>kepada</a:t>
          </a:r>
          <a:r>
            <a:rPr lang="en-US" sz="2400" dirty="0" smtClean="0">
              <a:latin typeface="Agency FB" pitchFamily="34" charset="0"/>
            </a:rPr>
            <a:t> </a:t>
          </a:r>
          <a:r>
            <a:rPr lang="en-US" sz="2400" dirty="0" err="1" smtClean="0">
              <a:latin typeface="Agency FB" pitchFamily="34" charset="0"/>
            </a:rPr>
            <a:t>semua</a:t>
          </a:r>
          <a:r>
            <a:rPr lang="en-US" sz="2400" dirty="0" smtClean="0">
              <a:latin typeface="Agency FB" pitchFamily="34" charset="0"/>
            </a:rPr>
            <a:t> </a:t>
          </a:r>
          <a:r>
            <a:rPr lang="en-US" sz="2400" dirty="0" err="1" smtClean="0">
              <a:latin typeface="Agency FB" pitchFamily="34" charset="0"/>
            </a:rPr>
            <a:t>pihak</a:t>
          </a:r>
          <a:r>
            <a:rPr lang="en-US" sz="2400" dirty="0" smtClean="0">
              <a:latin typeface="Agency FB" pitchFamily="34" charset="0"/>
            </a:rPr>
            <a:t> </a:t>
          </a:r>
          <a:r>
            <a:rPr lang="en-US" sz="2400" dirty="0" err="1" smtClean="0">
              <a:latin typeface="Agency FB" pitchFamily="34" charset="0"/>
            </a:rPr>
            <a:t>akan</a:t>
          </a:r>
          <a:r>
            <a:rPr lang="en-US" sz="2400" dirty="0" smtClean="0">
              <a:latin typeface="Agency FB" pitchFamily="34" charset="0"/>
            </a:rPr>
            <a:t> </a:t>
          </a:r>
          <a:r>
            <a:rPr lang="en-US" sz="2400" dirty="0" err="1" smtClean="0">
              <a:latin typeface="Agency FB" pitchFamily="34" charset="0"/>
            </a:rPr>
            <a:t>tanggungjawab</a:t>
          </a:r>
          <a:r>
            <a:rPr lang="en-US" sz="2400" dirty="0" smtClean="0">
              <a:latin typeface="Agency FB" pitchFamily="34" charset="0"/>
            </a:rPr>
            <a:t> </a:t>
          </a:r>
          <a:r>
            <a:rPr lang="en-US" sz="2400" dirty="0" err="1" smtClean="0">
              <a:latin typeface="Agency FB" pitchFamily="34" charset="0"/>
            </a:rPr>
            <a:t>menjaga</a:t>
          </a:r>
          <a:r>
            <a:rPr lang="en-US" sz="2400" dirty="0" smtClean="0">
              <a:latin typeface="Agency FB" pitchFamily="34" charset="0"/>
            </a:rPr>
            <a:t> </a:t>
          </a:r>
          <a:r>
            <a:rPr lang="en-US" sz="2400" dirty="0" err="1" smtClean="0">
              <a:latin typeface="Agency FB" pitchFamily="34" charset="0"/>
            </a:rPr>
            <a:t>keselamatan</a:t>
          </a:r>
          <a:r>
            <a:rPr lang="en-US" sz="2400" dirty="0" smtClean="0">
              <a:latin typeface="Agency FB" pitchFamily="34" charset="0"/>
            </a:rPr>
            <a:t> </a:t>
          </a:r>
          <a:r>
            <a:rPr lang="en-US" sz="2400" dirty="0" err="1" smtClean="0">
              <a:latin typeface="Agency FB" pitchFamily="34" charset="0"/>
            </a:rPr>
            <a:t>adalah</a:t>
          </a:r>
          <a:r>
            <a:rPr lang="en-US" sz="2400" dirty="0" smtClean="0">
              <a:latin typeface="Agency FB" pitchFamily="34" charset="0"/>
            </a:rPr>
            <a:t> </a:t>
          </a:r>
          <a:r>
            <a:rPr lang="en-US" sz="2400" dirty="0" err="1" smtClean="0">
              <a:latin typeface="Agency FB" pitchFamily="34" charset="0"/>
            </a:rPr>
            <a:t>tanggungjawab</a:t>
          </a:r>
          <a:r>
            <a:rPr lang="en-US" sz="2400" dirty="0" smtClean="0">
              <a:latin typeface="Agency FB" pitchFamily="34" charset="0"/>
            </a:rPr>
            <a:t> </a:t>
          </a:r>
          <a:r>
            <a:rPr lang="en-US" sz="2400" dirty="0" err="1" smtClean="0">
              <a:latin typeface="Agency FB" pitchFamily="34" charset="0"/>
            </a:rPr>
            <a:t>bersama</a:t>
          </a:r>
          <a:r>
            <a:rPr lang="en-US" sz="2400" dirty="0" smtClean="0">
              <a:latin typeface="Agency FB" pitchFamily="34" charset="0"/>
            </a:rPr>
            <a:t>.</a:t>
          </a:r>
          <a:endParaRPr lang="en-US" sz="2400" dirty="0">
            <a:latin typeface="Agency FB" pitchFamily="34" charset="0"/>
          </a:endParaRPr>
        </a:p>
      </dgm:t>
    </dgm:pt>
    <dgm:pt modelId="{2B68E576-FA01-4020-802B-8E6A100AB237}" type="parTrans" cxnId="{54ED8D04-549F-4268-A6DD-D1C6C2BD99BA}">
      <dgm:prSet/>
      <dgm:spPr/>
      <dgm:t>
        <a:bodyPr/>
        <a:lstStyle/>
        <a:p>
          <a:endParaRPr lang="en-US" sz="2400">
            <a:latin typeface="Agency FB" pitchFamily="34" charset="0"/>
          </a:endParaRPr>
        </a:p>
      </dgm:t>
    </dgm:pt>
    <dgm:pt modelId="{51836605-74E0-4E67-94AF-4DC4D00E6034}" type="sibTrans" cxnId="{54ED8D04-549F-4268-A6DD-D1C6C2BD99BA}">
      <dgm:prSet/>
      <dgm:spPr/>
      <dgm:t>
        <a:bodyPr/>
        <a:lstStyle/>
        <a:p>
          <a:endParaRPr lang="en-US" sz="2400">
            <a:latin typeface="Agency FB" pitchFamily="34" charset="0"/>
          </a:endParaRPr>
        </a:p>
      </dgm:t>
    </dgm:pt>
    <dgm:pt modelId="{89AFE47E-F499-4F3D-9A68-0BD7851C4255}">
      <dgm:prSet custT="1"/>
      <dgm:spPr/>
      <dgm:t>
        <a:bodyPr/>
        <a:lstStyle/>
        <a:p>
          <a:pPr rtl="0"/>
          <a:r>
            <a:rPr lang="en-US" sz="2400" dirty="0" err="1" smtClean="0">
              <a:latin typeface="Agency FB" pitchFamily="34" charset="0"/>
            </a:rPr>
            <a:t>Ia</a:t>
          </a:r>
          <a:r>
            <a:rPr lang="en-US" sz="2400" dirty="0" smtClean="0">
              <a:latin typeface="Agency FB" pitchFamily="34" charset="0"/>
            </a:rPr>
            <a:t> </a:t>
          </a:r>
          <a:r>
            <a:rPr lang="en-US" sz="2400" dirty="0" err="1" smtClean="0">
              <a:latin typeface="Agency FB" pitchFamily="34" charset="0"/>
            </a:rPr>
            <a:t>bukan</a:t>
          </a:r>
          <a:r>
            <a:rPr lang="en-US" sz="2400" dirty="0" smtClean="0">
              <a:latin typeface="Agency FB" pitchFamily="34" charset="0"/>
            </a:rPr>
            <a:t> </a:t>
          </a:r>
          <a:r>
            <a:rPr lang="en-US" sz="2400" dirty="0" err="1" smtClean="0">
              <a:latin typeface="Agency FB" pitchFamily="34" charset="0"/>
            </a:rPr>
            <a:t>terletak</a:t>
          </a:r>
          <a:r>
            <a:rPr lang="en-US" sz="2400" dirty="0" smtClean="0">
              <a:latin typeface="Agency FB" pitchFamily="34" charset="0"/>
            </a:rPr>
            <a:t> </a:t>
          </a:r>
          <a:r>
            <a:rPr lang="en-US" sz="2400" dirty="0" err="1" smtClean="0">
              <a:latin typeface="Agency FB" pitchFamily="34" charset="0"/>
            </a:rPr>
            <a:t>di</a:t>
          </a:r>
          <a:r>
            <a:rPr lang="en-US" sz="2400" dirty="0" smtClean="0">
              <a:latin typeface="Agency FB" pitchFamily="34" charset="0"/>
            </a:rPr>
            <a:t> </a:t>
          </a:r>
          <a:r>
            <a:rPr lang="en-US" sz="2400" dirty="0" err="1" smtClean="0">
              <a:latin typeface="Agency FB" pitchFamily="34" charset="0"/>
            </a:rPr>
            <a:t>bahu</a:t>
          </a:r>
          <a:r>
            <a:rPr lang="en-US" sz="2400" dirty="0" smtClean="0">
              <a:latin typeface="Agency FB" pitchFamily="34" charset="0"/>
            </a:rPr>
            <a:t> </a:t>
          </a:r>
          <a:r>
            <a:rPr lang="en-US" sz="2400" dirty="0" err="1" smtClean="0">
              <a:latin typeface="Agency FB" pitchFamily="34" charset="0"/>
            </a:rPr>
            <a:t>anggota-anggota</a:t>
          </a:r>
          <a:r>
            <a:rPr lang="en-US" sz="2400" dirty="0" smtClean="0">
              <a:latin typeface="Agency FB" pitchFamily="34" charset="0"/>
            </a:rPr>
            <a:t> </a:t>
          </a:r>
          <a:r>
            <a:rPr lang="en-US" sz="2400" dirty="0" err="1" smtClean="0">
              <a:latin typeface="Agency FB" pitchFamily="34" charset="0"/>
            </a:rPr>
            <a:t>pertahanan</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keselamatan</a:t>
          </a:r>
          <a:r>
            <a:rPr lang="en-US" sz="2400" dirty="0" smtClean="0">
              <a:latin typeface="Agency FB" pitchFamily="34" charset="0"/>
            </a:rPr>
            <a:t> </a:t>
          </a:r>
          <a:r>
            <a:rPr lang="en-US" sz="2400" dirty="0" err="1" smtClean="0">
              <a:latin typeface="Agency FB" pitchFamily="34" charset="0"/>
            </a:rPr>
            <a:t>sahaja</a:t>
          </a:r>
          <a:r>
            <a:rPr lang="en-US" sz="2400" dirty="0" smtClean="0">
              <a:latin typeface="Agency FB" pitchFamily="34" charset="0"/>
            </a:rPr>
            <a:t> </a:t>
          </a:r>
          <a:r>
            <a:rPr lang="en-US" sz="2400" dirty="0" err="1" smtClean="0">
              <a:latin typeface="Agency FB" pitchFamily="34" charset="0"/>
            </a:rPr>
            <a:t>tanpa</a:t>
          </a:r>
          <a:r>
            <a:rPr lang="en-US" sz="2400" dirty="0" smtClean="0">
              <a:latin typeface="Agency FB" pitchFamily="34" charset="0"/>
            </a:rPr>
            <a:t> </a:t>
          </a:r>
          <a:r>
            <a:rPr lang="en-US" sz="2400" dirty="0" err="1" smtClean="0">
              <a:latin typeface="Agency FB" pitchFamily="34" charset="0"/>
            </a:rPr>
            <a:t>didokong</a:t>
          </a:r>
          <a:r>
            <a:rPr lang="en-US" sz="2400" dirty="0" smtClean="0">
              <a:latin typeface="Agency FB" pitchFamily="34" charset="0"/>
            </a:rPr>
            <a:t> </a:t>
          </a:r>
          <a:r>
            <a:rPr lang="en-US" sz="2400" dirty="0" err="1" smtClean="0">
              <a:latin typeface="Agency FB" pitchFamily="34" charset="0"/>
            </a:rPr>
            <a:t>oleh</a:t>
          </a:r>
          <a:r>
            <a:rPr lang="en-US" sz="2400" dirty="0" smtClean="0">
              <a:latin typeface="Agency FB" pitchFamily="34" charset="0"/>
            </a:rPr>
            <a:t> </a:t>
          </a:r>
          <a:r>
            <a:rPr lang="en-US" sz="2400" dirty="0" err="1" smtClean="0">
              <a:latin typeface="Agency FB" pitchFamily="34" charset="0"/>
            </a:rPr>
            <a:t>setiap</a:t>
          </a:r>
          <a:r>
            <a:rPr lang="en-US" sz="2400" dirty="0" smtClean="0">
              <a:latin typeface="Agency FB" pitchFamily="34" charset="0"/>
            </a:rPr>
            <a:t> </a:t>
          </a:r>
          <a:r>
            <a:rPr lang="en-US" sz="2400" dirty="0" err="1" smtClean="0">
              <a:latin typeface="Agency FB" pitchFamily="34" charset="0"/>
            </a:rPr>
            <a:t>individu</a:t>
          </a:r>
          <a:r>
            <a:rPr lang="en-US" sz="2400" dirty="0" smtClean="0">
              <a:latin typeface="Agency FB" pitchFamily="34" charset="0"/>
            </a:rPr>
            <a:t> </a:t>
          </a:r>
          <a:r>
            <a:rPr lang="en-US" sz="2400" dirty="0" err="1" smtClean="0">
              <a:latin typeface="Agency FB" pitchFamily="34" charset="0"/>
            </a:rPr>
            <a:t>rakyat</a:t>
          </a:r>
          <a:r>
            <a:rPr lang="en-US" sz="2400" dirty="0" smtClean="0">
              <a:latin typeface="Agency FB" pitchFamily="34" charset="0"/>
            </a:rPr>
            <a:t> </a:t>
          </a:r>
          <a:r>
            <a:rPr lang="en-US" sz="2400" dirty="0" err="1" smtClean="0">
              <a:latin typeface="Agency FB" pitchFamily="34" charset="0"/>
            </a:rPr>
            <a:t>negara</a:t>
          </a:r>
          <a:r>
            <a:rPr lang="en-US" sz="2400" dirty="0" smtClean="0">
              <a:latin typeface="Agency FB" pitchFamily="34" charset="0"/>
            </a:rPr>
            <a:t> </a:t>
          </a:r>
          <a:r>
            <a:rPr lang="en-US" sz="2400" dirty="0" err="1" smtClean="0">
              <a:latin typeface="Agency FB" pitchFamily="34" charset="0"/>
            </a:rPr>
            <a:t>ini</a:t>
          </a:r>
          <a:r>
            <a:rPr lang="en-US" sz="2400" dirty="0" smtClean="0">
              <a:latin typeface="Agency FB" pitchFamily="34" charset="0"/>
            </a:rPr>
            <a:t>. </a:t>
          </a:r>
          <a:endParaRPr lang="en-US" sz="2400" dirty="0">
            <a:latin typeface="Agency FB" pitchFamily="34" charset="0"/>
          </a:endParaRPr>
        </a:p>
      </dgm:t>
    </dgm:pt>
    <dgm:pt modelId="{D958CDE2-6500-4D28-A60B-0D2685B344A7}" type="parTrans" cxnId="{D0EBC63C-D292-40FE-9085-63BC9D46EC25}">
      <dgm:prSet/>
      <dgm:spPr/>
      <dgm:t>
        <a:bodyPr/>
        <a:lstStyle/>
        <a:p>
          <a:endParaRPr lang="en-US" sz="2400">
            <a:latin typeface="Agency FB" pitchFamily="34" charset="0"/>
          </a:endParaRPr>
        </a:p>
      </dgm:t>
    </dgm:pt>
    <dgm:pt modelId="{ED6A3E8D-9962-44B0-B74E-CA3981187B34}" type="sibTrans" cxnId="{D0EBC63C-D292-40FE-9085-63BC9D46EC25}">
      <dgm:prSet/>
      <dgm:spPr/>
      <dgm:t>
        <a:bodyPr/>
        <a:lstStyle/>
        <a:p>
          <a:endParaRPr lang="en-US" sz="2400">
            <a:latin typeface="Agency FB" pitchFamily="34" charset="0"/>
          </a:endParaRPr>
        </a:p>
      </dgm:t>
    </dgm:pt>
    <dgm:pt modelId="{209F594D-743A-4583-AB36-9C34C50B857E}">
      <dgm:prSet custT="1"/>
      <dgm:spPr/>
      <dgm:t>
        <a:bodyPr/>
        <a:lstStyle/>
        <a:p>
          <a:pPr rtl="0"/>
          <a:r>
            <a:rPr lang="en-US" sz="2400" dirty="0" err="1" smtClean="0">
              <a:latin typeface="Agency FB" pitchFamily="34" charset="0"/>
            </a:rPr>
            <a:t>Perjuangan</a:t>
          </a:r>
          <a:r>
            <a:rPr lang="en-US" sz="2400" dirty="0" smtClean="0">
              <a:latin typeface="Agency FB" pitchFamily="34" charset="0"/>
            </a:rPr>
            <a:t> </a:t>
          </a:r>
          <a:r>
            <a:rPr lang="en-US" sz="2400" dirty="0" err="1" smtClean="0">
              <a:latin typeface="Agency FB" pitchFamily="34" charset="0"/>
            </a:rPr>
            <a:t>mempertahankan</a:t>
          </a:r>
          <a:r>
            <a:rPr lang="en-US" sz="2400" dirty="0" smtClean="0">
              <a:latin typeface="Agency FB" pitchFamily="34" charset="0"/>
            </a:rPr>
            <a:t> </a:t>
          </a:r>
          <a:r>
            <a:rPr lang="en-US" sz="2400" dirty="0" err="1" smtClean="0">
              <a:latin typeface="Agency FB" pitchFamily="34" charset="0"/>
            </a:rPr>
            <a:t>keamanan</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keselamatan</a:t>
          </a:r>
          <a:r>
            <a:rPr lang="en-US" sz="2400" dirty="0" smtClean="0">
              <a:latin typeface="Agency FB" pitchFamily="34" charset="0"/>
            </a:rPr>
            <a:t> </a:t>
          </a:r>
          <a:r>
            <a:rPr lang="en-US" sz="2400" dirty="0" err="1" smtClean="0">
              <a:latin typeface="Agency FB" pitchFamily="34" charset="0"/>
            </a:rPr>
            <a:t>adalah</a:t>
          </a:r>
          <a:r>
            <a:rPr lang="en-US" sz="2400" dirty="0" smtClean="0">
              <a:latin typeface="Agency FB" pitchFamily="34" charset="0"/>
            </a:rPr>
            <a:t> </a:t>
          </a:r>
          <a:r>
            <a:rPr lang="en-US" sz="2400" dirty="0" err="1" smtClean="0">
              <a:latin typeface="Agency FB" pitchFamily="34" charset="0"/>
            </a:rPr>
            <a:t>sebahagian</a:t>
          </a:r>
          <a:r>
            <a:rPr lang="en-US" sz="2400" dirty="0" smtClean="0">
              <a:latin typeface="Agency FB" pitchFamily="34" charset="0"/>
            </a:rPr>
            <a:t> </a:t>
          </a:r>
          <a:r>
            <a:rPr lang="en-US" sz="2400" dirty="0" err="1" smtClean="0">
              <a:latin typeface="Agency FB" pitchFamily="34" charset="0"/>
            </a:rPr>
            <a:t>daripada</a:t>
          </a:r>
          <a:r>
            <a:rPr lang="en-US" sz="2400" dirty="0" smtClean="0">
              <a:latin typeface="Agency FB" pitchFamily="34" charset="0"/>
            </a:rPr>
            <a:t> </a:t>
          </a:r>
          <a:r>
            <a:rPr lang="en-US" sz="2400" dirty="0" err="1" smtClean="0">
              <a:latin typeface="Agency FB" pitchFamily="34" charset="0"/>
            </a:rPr>
            <a:t>ibadah</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tanda</a:t>
          </a:r>
          <a:r>
            <a:rPr lang="en-US" sz="2400" dirty="0" smtClean="0">
              <a:latin typeface="Agency FB" pitchFamily="34" charset="0"/>
            </a:rPr>
            <a:t> jihad </a:t>
          </a:r>
          <a:r>
            <a:rPr lang="en-US" sz="2400" dirty="0" err="1" smtClean="0">
              <a:latin typeface="Agency FB" pitchFamily="34" charset="0"/>
            </a:rPr>
            <a:t>kita</a:t>
          </a:r>
          <a:r>
            <a:rPr lang="en-US" sz="2400" dirty="0" smtClean="0">
              <a:latin typeface="Agency FB" pitchFamily="34" charset="0"/>
            </a:rPr>
            <a:t> </a:t>
          </a:r>
          <a:r>
            <a:rPr lang="en-US" sz="2400" dirty="0" err="1" smtClean="0">
              <a:latin typeface="Agency FB" pitchFamily="34" charset="0"/>
            </a:rPr>
            <a:t>di</a:t>
          </a:r>
          <a:r>
            <a:rPr lang="en-US" sz="2400" dirty="0" smtClean="0">
              <a:latin typeface="Agency FB" pitchFamily="34" charset="0"/>
            </a:rPr>
            <a:t> </a:t>
          </a:r>
          <a:r>
            <a:rPr lang="en-US" sz="2400" dirty="0" err="1" smtClean="0">
              <a:latin typeface="Agency FB" pitchFamily="34" charset="0"/>
            </a:rPr>
            <a:t>jalan</a:t>
          </a:r>
          <a:r>
            <a:rPr lang="en-US" sz="2400" dirty="0" smtClean="0">
              <a:latin typeface="Agency FB" pitchFamily="34" charset="0"/>
            </a:rPr>
            <a:t> Allah SWT. </a:t>
          </a:r>
          <a:r>
            <a:rPr lang="en-US" sz="2400" dirty="0" err="1" smtClean="0">
              <a:latin typeface="Agency FB" pitchFamily="34" charset="0"/>
            </a:rPr>
            <a:t>Inilah</a:t>
          </a:r>
          <a:r>
            <a:rPr lang="en-US" sz="2400" dirty="0" smtClean="0">
              <a:latin typeface="Agency FB" pitchFamily="34" charset="0"/>
            </a:rPr>
            <a:t> </a:t>
          </a:r>
          <a:r>
            <a:rPr lang="en-US" sz="2400" dirty="0" err="1" smtClean="0">
              <a:latin typeface="Agency FB" pitchFamily="34" charset="0"/>
            </a:rPr>
            <a:t>masanya</a:t>
          </a:r>
          <a:r>
            <a:rPr lang="en-US" sz="2400" dirty="0" smtClean="0">
              <a:latin typeface="Agency FB" pitchFamily="34" charset="0"/>
            </a:rPr>
            <a:t>, </a:t>
          </a:r>
          <a:r>
            <a:rPr lang="en-US" sz="2400" dirty="0" err="1" smtClean="0">
              <a:latin typeface="Agency FB" pitchFamily="34" charset="0"/>
            </a:rPr>
            <a:t>kita</a:t>
          </a:r>
          <a:r>
            <a:rPr lang="en-US" sz="2400" dirty="0" smtClean="0">
              <a:latin typeface="Agency FB" pitchFamily="34" charset="0"/>
            </a:rPr>
            <a:t> </a:t>
          </a:r>
          <a:r>
            <a:rPr lang="en-US" sz="2400" dirty="0" err="1" smtClean="0">
              <a:latin typeface="Agency FB" pitchFamily="34" charset="0"/>
            </a:rPr>
            <a:t>bersatu</a:t>
          </a:r>
          <a:r>
            <a:rPr lang="en-US" sz="2400" dirty="0" smtClean="0">
              <a:latin typeface="Agency FB" pitchFamily="34" charset="0"/>
            </a:rPr>
            <a:t> </a:t>
          </a:r>
          <a:r>
            <a:rPr lang="en-US" sz="2400" dirty="0" err="1" smtClean="0">
              <a:latin typeface="Agency FB" pitchFamily="34" charset="0"/>
            </a:rPr>
            <a:t>demi</a:t>
          </a:r>
          <a:r>
            <a:rPr lang="en-US" sz="2400" dirty="0" smtClean="0">
              <a:latin typeface="Agency FB" pitchFamily="34" charset="0"/>
            </a:rPr>
            <a:t> </a:t>
          </a:r>
          <a:r>
            <a:rPr lang="en-US" sz="2400" dirty="0" err="1" smtClean="0">
              <a:latin typeface="Agency FB" pitchFamily="34" charset="0"/>
            </a:rPr>
            <a:t>mempertahankan</a:t>
          </a:r>
          <a:r>
            <a:rPr lang="en-US" sz="2400" dirty="0" smtClean="0">
              <a:latin typeface="Agency FB" pitchFamily="34" charset="0"/>
            </a:rPr>
            <a:t> </a:t>
          </a:r>
          <a:r>
            <a:rPr lang="en-US" sz="2400" dirty="0" err="1" smtClean="0">
              <a:latin typeface="Agency FB" pitchFamily="34" charset="0"/>
            </a:rPr>
            <a:t>kedaulatan</a:t>
          </a:r>
          <a:r>
            <a:rPr lang="en-US" sz="2400" dirty="0" smtClean="0">
              <a:latin typeface="Agency FB" pitchFamily="34" charset="0"/>
            </a:rPr>
            <a:t> </a:t>
          </a:r>
          <a:r>
            <a:rPr lang="en-US" sz="2400" dirty="0" err="1" smtClean="0">
              <a:latin typeface="Agency FB" pitchFamily="34" charset="0"/>
            </a:rPr>
            <a:t>negara</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agama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menolak</a:t>
          </a:r>
          <a:r>
            <a:rPr lang="en-US" sz="2400" dirty="0" smtClean="0">
              <a:latin typeface="Agency FB" pitchFamily="34" charset="0"/>
            </a:rPr>
            <a:t> </a:t>
          </a:r>
          <a:r>
            <a:rPr lang="en-US" sz="2400" dirty="0" err="1" smtClean="0">
              <a:latin typeface="Agency FB" pitchFamily="34" charset="0"/>
            </a:rPr>
            <a:t>sebarang</a:t>
          </a:r>
          <a:r>
            <a:rPr lang="en-US" sz="2400" dirty="0" smtClean="0">
              <a:latin typeface="Agency FB" pitchFamily="34" charset="0"/>
            </a:rPr>
            <a:t> </a:t>
          </a:r>
          <a:r>
            <a:rPr lang="en-US" sz="2400" dirty="0" err="1" smtClean="0">
              <a:latin typeface="Agency FB" pitchFamily="34" charset="0"/>
            </a:rPr>
            <a:t>usaha</a:t>
          </a:r>
          <a:r>
            <a:rPr lang="en-US" sz="2400" dirty="0" smtClean="0">
              <a:latin typeface="Agency FB" pitchFamily="34" charset="0"/>
            </a:rPr>
            <a:t> yang </a:t>
          </a:r>
          <a:r>
            <a:rPr lang="en-US" sz="2400" dirty="0" err="1" smtClean="0">
              <a:latin typeface="Agency FB" pitchFamily="34" charset="0"/>
            </a:rPr>
            <a:t>cuba</a:t>
          </a:r>
          <a:r>
            <a:rPr lang="en-US" sz="2400" dirty="0" smtClean="0">
              <a:latin typeface="Agency FB" pitchFamily="34" charset="0"/>
            </a:rPr>
            <a:t> </a:t>
          </a:r>
          <a:r>
            <a:rPr lang="en-US" sz="2400" dirty="0" err="1" smtClean="0">
              <a:latin typeface="Agency FB" pitchFamily="34" charset="0"/>
            </a:rPr>
            <a:t>menghancurkan</a:t>
          </a:r>
          <a:r>
            <a:rPr lang="en-US" sz="2400" dirty="0" smtClean="0">
              <a:latin typeface="Agency FB" pitchFamily="34" charset="0"/>
            </a:rPr>
            <a:t> </a:t>
          </a:r>
          <a:r>
            <a:rPr lang="en-US" sz="2400" dirty="0" err="1" smtClean="0">
              <a:latin typeface="Agency FB" pitchFamily="34" charset="0"/>
            </a:rPr>
            <a:t>keamanan</a:t>
          </a:r>
          <a:r>
            <a:rPr lang="en-US" sz="2400" dirty="0" smtClean="0">
              <a:latin typeface="Agency FB" pitchFamily="34" charset="0"/>
            </a:rPr>
            <a:t> </a:t>
          </a:r>
          <a:r>
            <a:rPr lang="en-US" sz="2400" dirty="0" err="1" smtClean="0">
              <a:latin typeface="Agency FB" pitchFamily="34" charset="0"/>
            </a:rPr>
            <a:t>negara</a:t>
          </a:r>
          <a:r>
            <a:rPr lang="en-US" sz="2400" dirty="0" smtClean="0">
              <a:latin typeface="Agency FB" pitchFamily="34" charset="0"/>
            </a:rPr>
            <a:t> </a:t>
          </a:r>
          <a:r>
            <a:rPr lang="en-US" sz="2400" dirty="0" err="1" smtClean="0">
              <a:latin typeface="Agency FB" pitchFamily="34" charset="0"/>
            </a:rPr>
            <a:t>ini</a:t>
          </a:r>
          <a:endParaRPr lang="en-US" sz="2400" dirty="0">
            <a:latin typeface="Agency FB" pitchFamily="34" charset="0"/>
          </a:endParaRPr>
        </a:p>
      </dgm:t>
    </dgm:pt>
    <dgm:pt modelId="{544A2619-D111-40A3-8BB8-C67D42E30612}" type="parTrans" cxnId="{52C0F91E-DD69-4723-BA91-B56B3695DA3A}">
      <dgm:prSet/>
      <dgm:spPr/>
      <dgm:t>
        <a:bodyPr/>
        <a:lstStyle/>
        <a:p>
          <a:endParaRPr lang="en-US" sz="2400">
            <a:latin typeface="Agency FB" pitchFamily="34" charset="0"/>
          </a:endParaRPr>
        </a:p>
      </dgm:t>
    </dgm:pt>
    <dgm:pt modelId="{542DF393-E89F-4FF7-B039-9A89208218DB}" type="sibTrans" cxnId="{52C0F91E-DD69-4723-BA91-B56B3695DA3A}">
      <dgm:prSet/>
      <dgm:spPr/>
      <dgm:t>
        <a:bodyPr/>
        <a:lstStyle/>
        <a:p>
          <a:endParaRPr lang="en-US" sz="2400">
            <a:latin typeface="Agency FB" pitchFamily="34" charset="0"/>
          </a:endParaRPr>
        </a:p>
      </dgm:t>
    </dgm:pt>
    <dgm:pt modelId="{265C2C80-9BE5-407D-81FA-41E646D2F707}" type="pres">
      <dgm:prSet presAssocID="{8BD35A66-3DE5-40BE-B54F-495A5645A768}" presName="Name0" presStyleCnt="0">
        <dgm:presLayoutVars>
          <dgm:dir/>
          <dgm:animLvl val="lvl"/>
          <dgm:resizeHandles val="exact"/>
        </dgm:presLayoutVars>
      </dgm:prSet>
      <dgm:spPr/>
      <dgm:t>
        <a:bodyPr/>
        <a:lstStyle/>
        <a:p>
          <a:endParaRPr lang="en-US"/>
        </a:p>
      </dgm:t>
    </dgm:pt>
    <dgm:pt modelId="{0BEAA4EA-3D96-4800-A0BF-B4FD93C61325}" type="pres">
      <dgm:prSet presAssocID="{209F594D-743A-4583-AB36-9C34C50B857E}" presName="boxAndChildren" presStyleCnt="0"/>
      <dgm:spPr/>
    </dgm:pt>
    <dgm:pt modelId="{C1031CE0-A81C-42E0-8945-1F9930827804}" type="pres">
      <dgm:prSet presAssocID="{209F594D-743A-4583-AB36-9C34C50B857E}" presName="parentTextBox" presStyleLbl="node1" presStyleIdx="0" presStyleCnt="3"/>
      <dgm:spPr/>
      <dgm:t>
        <a:bodyPr/>
        <a:lstStyle/>
        <a:p>
          <a:endParaRPr lang="en-US"/>
        </a:p>
      </dgm:t>
    </dgm:pt>
    <dgm:pt modelId="{829EF2E7-A14A-4D95-B0DB-F8C7AE62FC63}" type="pres">
      <dgm:prSet presAssocID="{ED6A3E8D-9962-44B0-B74E-CA3981187B34}" presName="sp" presStyleCnt="0"/>
      <dgm:spPr/>
    </dgm:pt>
    <dgm:pt modelId="{FD89B79A-BDC4-42FD-B8D5-E98FCB8DDA77}" type="pres">
      <dgm:prSet presAssocID="{89AFE47E-F499-4F3D-9A68-0BD7851C4255}" presName="arrowAndChildren" presStyleCnt="0"/>
      <dgm:spPr/>
    </dgm:pt>
    <dgm:pt modelId="{38151F38-9BEA-4BF4-8B8D-92EBA93A2678}" type="pres">
      <dgm:prSet presAssocID="{89AFE47E-F499-4F3D-9A68-0BD7851C4255}" presName="parentTextArrow" presStyleLbl="node1" presStyleIdx="1" presStyleCnt="3"/>
      <dgm:spPr/>
      <dgm:t>
        <a:bodyPr/>
        <a:lstStyle/>
        <a:p>
          <a:endParaRPr lang="en-US"/>
        </a:p>
      </dgm:t>
    </dgm:pt>
    <dgm:pt modelId="{DF9B08A3-AE1B-400C-8920-AF4BAD533476}" type="pres">
      <dgm:prSet presAssocID="{51836605-74E0-4E67-94AF-4DC4D00E6034}" presName="sp" presStyleCnt="0"/>
      <dgm:spPr/>
    </dgm:pt>
    <dgm:pt modelId="{CB083ED4-869E-4396-9A95-418D6E667D5F}" type="pres">
      <dgm:prSet presAssocID="{46D5AC1F-A083-4B1C-B5A3-494398BCE3C5}" presName="arrowAndChildren" presStyleCnt="0"/>
      <dgm:spPr/>
    </dgm:pt>
    <dgm:pt modelId="{9F74C81E-EDB6-4E57-9631-ECE066DFFBC7}" type="pres">
      <dgm:prSet presAssocID="{46D5AC1F-A083-4B1C-B5A3-494398BCE3C5}" presName="parentTextArrow" presStyleLbl="node1" presStyleIdx="2" presStyleCnt="3"/>
      <dgm:spPr/>
      <dgm:t>
        <a:bodyPr/>
        <a:lstStyle/>
        <a:p>
          <a:endParaRPr lang="en-US"/>
        </a:p>
      </dgm:t>
    </dgm:pt>
  </dgm:ptLst>
  <dgm:cxnLst>
    <dgm:cxn modelId="{AC92F348-B479-4EA8-94C5-8AA4835C23BD}" type="presOf" srcId="{8BD35A66-3DE5-40BE-B54F-495A5645A768}" destId="{265C2C80-9BE5-407D-81FA-41E646D2F707}" srcOrd="0" destOrd="0" presId="urn:microsoft.com/office/officeart/2005/8/layout/process4"/>
    <dgm:cxn modelId="{54ED8D04-549F-4268-A6DD-D1C6C2BD99BA}" srcId="{8BD35A66-3DE5-40BE-B54F-495A5645A768}" destId="{46D5AC1F-A083-4B1C-B5A3-494398BCE3C5}" srcOrd="0" destOrd="0" parTransId="{2B68E576-FA01-4020-802B-8E6A100AB237}" sibTransId="{51836605-74E0-4E67-94AF-4DC4D00E6034}"/>
    <dgm:cxn modelId="{52C0F91E-DD69-4723-BA91-B56B3695DA3A}" srcId="{8BD35A66-3DE5-40BE-B54F-495A5645A768}" destId="{209F594D-743A-4583-AB36-9C34C50B857E}" srcOrd="2" destOrd="0" parTransId="{544A2619-D111-40A3-8BB8-C67D42E30612}" sibTransId="{542DF393-E89F-4FF7-B039-9A89208218DB}"/>
    <dgm:cxn modelId="{D1DD4139-4D6E-4DE1-BE2D-637252B13DCF}" type="presOf" srcId="{209F594D-743A-4583-AB36-9C34C50B857E}" destId="{C1031CE0-A81C-42E0-8945-1F9930827804}" srcOrd="0" destOrd="0" presId="urn:microsoft.com/office/officeart/2005/8/layout/process4"/>
    <dgm:cxn modelId="{26B2504A-685F-4C04-A0C7-4BE5CF0CE6B9}" type="presOf" srcId="{46D5AC1F-A083-4B1C-B5A3-494398BCE3C5}" destId="{9F74C81E-EDB6-4E57-9631-ECE066DFFBC7}" srcOrd="0" destOrd="0" presId="urn:microsoft.com/office/officeart/2005/8/layout/process4"/>
    <dgm:cxn modelId="{F059E766-9F9B-401F-99C6-FAEF19F9089E}" type="presOf" srcId="{89AFE47E-F499-4F3D-9A68-0BD7851C4255}" destId="{38151F38-9BEA-4BF4-8B8D-92EBA93A2678}" srcOrd="0" destOrd="0" presId="urn:microsoft.com/office/officeart/2005/8/layout/process4"/>
    <dgm:cxn modelId="{D0EBC63C-D292-40FE-9085-63BC9D46EC25}" srcId="{8BD35A66-3DE5-40BE-B54F-495A5645A768}" destId="{89AFE47E-F499-4F3D-9A68-0BD7851C4255}" srcOrd="1" destOrd="0" parTransId="{D958CDE2-6500-4D28-A60B-0D2685B344A7}" sibTransId="{ED6A3E8D-9962-44B0-B74E-CA3981187B34}"/>
    <dgm:cxn modelId="{F46F24C2-5CBF-4781-B034-900D14C92409}" type="presParOf" srcId="{265C2C80-9BE5-407D-81FA-41E646D2F707}" destId="{0BEAA4EA-3D96-4800-A0BF-B4FD93C61325}" srcOrd="0" destOrd="0" presId="urn:microsoft.com/office/officeart/2005/8/layout/process4"/>
    <dgm:cxn modelId="{34C79D14-8DA5-4820-8FFD-36D0D3D7576E}" type="presParOf" srcId="{0BEAA4EA-3D96-4800-A0BF-B4FD93C61325}" destId="{C1031CE0-A81C-42E0-8945-1F9930827804}" srcOrd="0" destOrd="0" presId="urn:microsoft.com/office/officeart/2005/8/layout/process4"/>
    <dgm:cxn modelId="{B15BFD0A-BFBE-438F-B861-4847E8D46465}" type="presParOf" srcId="{265C2C80-9BE5-407D-81FA-41E646D2F707}" destId="{829EF2E7-A14A-4D95-B0DB-F8C7AE62FC63}" srcOrd="1" destOrd="0" presId="urn:microsoft.com/office/officeart/2005/8/layout/process4"/>
    <dgm:cxn modelId="{B297EFB0-50EB-4EF4-A13D-FB693A8C99D2}" type="presParOf" srcId="{265C2C80-9BE5-407D-81FA-41E646D2F707}" destId="{FD89B79A-BDC4-42FD-B8D5-E98FCB8DDA77}" srcOrd="2" destOrd="0" presId="urn:microsoft.com/office/officeart/2005/8/layout/process4"/>
    <dgm:cxn modelId="{99FE9188-13B5-45CB-B273-753FFD445BD1}" type="presParOf" srcId="{FD89B79A-BDC4-42FD-B8D5-E98FCB8DDA77}" destId="{38151F38-9BEA-4BF4-8B8D-92EBA93A2678}" srcOrd="0" destOrd="0" presId="urn:microsoft.com/office/officeart/2005/8/layout/process4"/>
    <dgm:cxn modelId="{1D1EA498-867C-4F78-A43E-01456808543D}" type="presParOf" srcId="{265C2C80-9BE5-407D-81FA-41E646D2F707}" destId="{DF9B08A3-AE1B-400C-8920-AF4BAD533476}" srcOrd="3" destOrd="0" presId="urn:microsoft.com/office/officeart/2005/8/layout/process4"/>
    <dgm:cxn modelId="{C238D83C-6610-423A-9581-4DA0B9268910}" type="presParOf" srcId="{265C2C80-9BE5-407D-81FA-41E646D2F707}" destId="{CB083ED4-869E-4396-9A95-418D6E667D5F}" srcOrd="4" destOrd="0" presId="urn:microsoft.com/office/officeart/2005/8/layout/process4"/>
    <dgm:cxn modelId="{31E0F822-9A0B-4AD8-9FAD-86BDD71B3CD7}" type="presParOf" srcId="{CB083ED4-869E-4396-9A95-418D6E667D5F}" destId="{9F74C81E-EDB6-4E57-9631-ECE066DFFBC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497178-4296-426A-866A-5F259BAC7259}" type="doc">
      <dgm:prSet loTypeId="urn:microsoft.com/office/officeart/2005/8/layout/hList6" loCatId="list" qsTypeId="urn:microsoft.com/office/officeart/2005/8/quickstyle/3d7" qsCatId="3D" csTypeId="urn:microsoft.com/office/officeart/2005/8/colors/colorful5" csCatId="colorful"/>
      <dgm:spPr/>
      <dgm:t>
        <a:bodyPr/>
        <a:lstStyle/>
        <a:p>
          <a:endParaRPr lang="en-US"/>
        </a:p>
      </dgm:t>
    </dgm:pt>
    <dgm:pt modelId="{9A432040-2DA4-45B4-8394-D437836FE464}">
      <dgm:prSet custT="1"/>
      <dgm:spPr/>
      <dgm:t>
        <a:bodyPr/>
        <a:lstStyle/>
        <a:p>
          <a:pPr rtl="0"/>
          <a:r>
            <a:rPr lang="en-US" sz="2800" i="0" baseline="0" dirty="0" err="1" smtClean="0">
              <a:latin typeface="Agency FB" pitchFamily="34" charset="0"/>
            </a:rPr>
            <a:t>Mimbar</a:t>
          </a:r>
          <a:r>
            <a:rPr lang="en-US" sz="2800" i="0" baseline="0" dirty="0" smtClean="0">
              <a:latin typeface="Agency FB" pitchFamily="34" charset="0"/>
            </a:rPr>
            <a:t> </a:t>
          </a:r>
          <a:r>
            <a:rPr lang="en-US" sz="2800" i="0" baseline="0" dirty="0" err="1" smtClean="0">
              <a:latin typeface="Agency FB" pitchFamily="34" charset="0"/>
            </a:rPr>
            <a:t>juga</a:t>
          </a:r>
          <a:r>
            <a:rPr lang="en-US" sz="2800" i="0" baseline="0" dirty="0" smtClean="0">
              <a:latin typeface="Agency FB" pitchFamily="34" charset="0"/>
            </a:rPr>
            <a:t> </a:t>
          </a:r>
          <a:r>
            <a:rPr lang="en-US" sz="2800" i="0" baseline="0" dirty="0" err="1" smtClean="0">
              <a:latin typeface="Agency FB" pitchFamily="34" charset="0"/>
            </a:rPr>
            <a:t>menyeru</a:t>
          </a:r>
          <a:r>
            <a:rPr lang="en-US" sz="2800" i="0" baseline="0" dirty="0" smtClean="0">
              <a:latin typeface="Agency FB" pitchFamily="34" charset="0"/>
            </a:rPr>
            <a:t> </a:t>
          </a:r>
          <a:r>
            <a:rPr lang="en-US" sz="2800" i="0" baseline="0" dirty="0" err="1" smtClean="0">
              <a:latin typeface="Agency FB" pitchFamily="34" charset="0"/>
            </a:rPr>
            <a:t>semua</a:t>
          </a:r>
          <a:r>
            <a:rPr lang="en-US" sz="2800" i="0" baseline="0" dirty="0" smtClean="0">
              <a:latin typeface="Agency FB" pitchFamily="34" charset="0"/>
            </a:rPr>
            <a:t> </a:t>
          </a:r>
          <a:r>
            <a:rPr lang="en-US" sz="2800" i="0" baseline="0" dirty="0" err="1" smtClean="0">
              <a:latin typeface="Agency FB" pitchFamily="34" charset="0"/>
            </a:rPr>
            <a:t>pihak</a:t>
          </a:r>
          <a:r>
            <a:rPr lang="en-US" sz="2800" i="0" baseline="0" dirty="0" smtClean="0">
              <a:latin typeface="Agency FB" pitchFamily="34" charset="0"/>
            </a:rPr>
            <a:t> </a:t>
          </a:r>
          <a:r>
            <a:rPr lang="en-US" sz="2800" i="0" baseline="0" dirty="0" err="1" smtClean="0">
              <a:latin typeface="Agency FB" pitchFamily="34" charset="0"/>
            </a:rPr>
            <a:t>terutama</a:t>
          </a:r>
          <a:r>
            <a:rPr lang="en-US" sz="2800" i="0" baseline="0" dirty="0" smtClean="0">
              <a:latin typeface="Agency FB" pitchFamily="34" charset="0"/>
            </a:rPr>
            <a:t> </a:t>
          </a:r>
          <a:r>
            <a:rPr lang="en-US" sz="2800" i="0" baseline="0" dirty="0" err="1" smtClean="0">
              <a:latin typeface="Agency FB" pitchFamily="34" charset="0"/>
            </a:rPr>
            <a:t>ibu</a:t>
          </a:r>
          <a:r>
            <a:rPr lang="en-US" sz="2800" i="0" baseline="0" dirty="0" smtClean="0">
              <a:latin typeface="Agency FB" pitchFamily="34" charset="0"/>
            </a:rPr>
            <a:t> </a:t>
          </a:r>
          <a:r>
            <a:rPr lang="en-US" sz="2800" i="0" baseline="0" dirty="0" err="1" smtClean="0">
              <a:latin typeface="Agency FB" pitchFamily="34" charset="0"/>
            </a:rPr>
            <a:t>bapa</a:t>
          </a:r>
          <a:r>
            <a:rPr lang="en-US" sz="2800" i="0" baseline="0" dirty="0" smtClean="0">
              <a:latin typeface="Agency FB" pitchFamily="34" charset="0"/>
            </a:rPr>
            <a:t> </a:t>
          </a:r>
          <a:r>
            <a:rPr lang="en-US" sz="2800" i="0" baseline="0" dirty="0" err="1" smtClean="0">
              <a:latin typeface="Agency FB" pitchFamily="34" charset="0"/>
            </a:rPr>
            <a:t>dan</a:t>
          </a:r>
          <a:r>
            <a:rPr lang="en-US" sz="2800" i="0" baseline="0" dirty="0" smtClean="0">
              <a:latin typeface="Agency FB" pitchFamily="34" charset="0"/>
            </a:rPr>
            <a:t> </a:t>
          </a:r>
          <a:r>
            <a:rPr lang="en-US" sz="2800" i="0" baseline="0" dirty="0" err="1" smtClean="0">
              <a:latin typeface="Agency FB" pitchFamily="34" charset="0"/>
            </a:rPr>
            <a:t>ahli</a:t>
          </a:r>
          <a:r>
            <a:rPr lang="en-US" sz="2800" i="0" baseline="0" dirty="0" smtClean="0">
              <a:latin typeface="Agency FB" pitchFamily="34" charset="0"/>
            </a:rPr>
            <a:t> </a:t>
          </a:r>
          <a:r>
            <a:rPr lang="en-US" sz="2800" i="0" baseline="0" dirty="0" err="1" smtClean="0">
              <a:latin typeface="Agency FB" pitchFamily="34" charset="0"/>
            </a:rPr>
            <a:t>masyarakat</a:t>
          </a:r>
          <a:r>
            <a:rPr lang="en-US" sz="2800" i="0" baseline="0" dirty="0" smtClean="0">
              <a:latin typeface="Agency FB" pitchFamily="34" charset="0"/>
            </a:rPr>
            <a:t>, agar </a:t>
          </a:r>
          <a:r>
            <a:rPr lang="en-US" sz="2800" i="0" baseline="0" dirty="0" err="1" smtClean="0">
              <a:latin typeface="Agency FB" pitchFamily="34" charset="0"/>
            </a:rPr>
            <a:t>sama-sama</a:t>
          </a:r>
          <a:r>
            <a:rPr lang="en-US" sz="2800" i="0" baseline="0" dirty="0" smtClean="0">
              <a:latin typeface="Agency FB" pitchFamily="34" charset="0"/>
            </a:rPr>
            <a:t> </a:t>
          </a:r>
          <a:r>
            <a:rPr lang="en-US" sz="2800" i="0" baseline="0" dirty="0" err="1" smtClean="0">
              <a:latin typeface="Agency FB" pitchFamily="34" charset="0"/>
            </a:rPr>
            <a:t>memantau</a:t>
          </a:r>
          <a:r>
            <a:rPr lang="en-US" sz="2800" i="0" baseline="0" dirty="0" smtClean="0">
              <a:latin typeface="Agency FB" pitchFamily="34" charset="0"/>
            </a:rPr>
            <a:t> </a:t>
          </a:r>
          <a:r>
            <a:rPr lang="en-US" sz="2800" i="0" baseline="0" dirty="0" err="1" smtClean="0">
              <a:latin typeface="Agency FB" pitchFamily="34" charset="0"/>
            </a:rPr>
            <a:t>anak-anak</a:t>
          </a:r>
          <a:r>
            <a:rPr lang="en-US" sz="2800" i="0" baseline="0" dirty="0" smtClean="0">
              <a:latin typeface="Agency FB" pitchFamily="34" charset="0"/>
            </a:rPr>
            <a:t> </a:t>
          </a:r>
          <a:r>
            <a:rPr lang="en-US" sz="2800" i="0" baseline="0" dirty="0" err="1" smtClean="0">
              <a:latin typeface="Agency FB" pitchFamily="34" charset="0"/>
            </a:rPr>
            <a:t>dan</a:t>
          </a:r>
          <a:r>
            <a:rPr lang="en-US" sz="2800" i="0" baseline="0" dirty="0" smtClean="0">
              <a:latin typeface="Agency FB" pitchFamily="34" charset="0"/>
            </a:rPr>
            <a:t> </a:t>
          </a:r>
          <a:r>
            <a:rPr lang="en-US" sz="2800" i="0" baseline="0" dirty="0" err="1" smtClean="0">
              <a:latin typeface="Agency FB" pitchFamily="34" charset="0"/>
            </a:rPr>
            <a:t>anggota</a:t>
          </a:r>
          <a:r>
            <a:rPr lang="en-US" sz="2800" i="0" baseline="0" dirty="0" smtClean="0">
              <a:latin typeface="Agency FB" pitchFamily="34" charset="0"/>
            </a:rPr>
            <a:t> </a:t>
          </a:r>
          <a:r>
            <a:rPr lang="en-US" sz="2800" i="0" baseline="0" dirty="0" err="1" smtClean="0">
              <a:latin typeface="Agency FB" pitchFamily="34" charset="0"/>
            </a:rPr>
            <a:t>masyarakat</a:t>
          </a:r>
          <a:r>
            <a:rPr lang="en-US" sz="2800" i="0" baseline="0" dirty="0" smtClean="0">
              <a:latin typeface="Agency FB" pitchFamily="34" charset="0"/>
            </a:rPr>
            <a:t> agar </a:t>
          </a:r>
          <a:r>
            <a:rPr lang="en-US" sz="2800" i="0" baseline="0" dirty="0" err="1" smtClean="0">
              <a:latin typeface="Agency FB" pitchFamily="34" charset="0"/>
            </a:rPr>
            <a:t>menjauhi</a:t>
          </a:r>
          <a:r>
            <a:rPr lang="en-US" sz="2800" i="0" baseline="0" dirty="0" smtClean="0">
              <a:latin typeface="Agency FB" pitchFamily="34" charset="0"/>
            </a:rPr>
            <a:t> </a:t>
          </a:r>
          <a:r>
            <a:rPr lang="en-US" sz="2800" i="0" baseline="0" dirty="0" err="1" smtClean="0">
              <a:latin typeface="Agency FB" pitchFamily="34" charset="0"/>
            </a:rPr>
            <a:t>pengaruh</a:t>
          </a:r>
          <a:r>
            <a:rPr lang="en-US" sz="2800" i="0" baseline="0" dirty="0" smtClean="0">
              <a:latin typeface="Agency FB" pitchFamily="34" charset="0"/>
            </a:rPr>
            <a:t> </a:t>
          </a:r>
          <a:r>
            <a:rPr lang="en-US" sz="2800" i="0" baseline="0" dirty="0" err="1" smtClean="0">
              <a:latin typeface="Agency FB" pitchFamily="34" charset="0"/>
            </a:rPr>
            <a:t>kumpulan</a:t>
          </a:r>
          <a:r>
            <a:rPr lang="en-US" sz="2800" i="0" baseline="0" dirty="0" smtClean="0">
              <a:latin typeface="Agency FB" pitchFamily="34" charset="0"/>
            </a:rPr>
            <a:t> </a:t>
          </a:r>
          <a:r>
            <a:rPr lang="en-US" sz="2800" i="0" baseline="0" dirty="0" err="1" smtClean="0">
              <a:latin typeface="Agency FB" pitchFamily="34" charset="0"/>
            </a:rPr>
            <a:t>militan</a:t>
          </a:r>
          <a:r>
            <a:rPr lang="en-US" sz="2800" i="0" baseline="0" dirty="0" smtClean="0">
              <a:latin typeface="Agency FB" pitchFamily="34" charset="0"/>
            </a:rPr>
            <a:t> </a:t>
          </a:r>
          <a:r>
            <a:rPr lang="en-US" sz="2800" i="0" baseline="0" dirty="0" err="1" smtClean="0">
              <a:latin typeface="Agency FB" pitchFamily="34" charset="0"/>
            </a:rPr>
            <a:t>ini</a:t>
          </a:r>
          <a:r>
            <a:rPr lang="en-US" sz="2800" i="0" baseline="0" dirty="0" smtClean="0">
              <a:latin typeface="Agency FB" pitchFamily="34" charset="0"/>
            </a:rPr>
            <a:t>.</a:t>
          </a:r>
          <a:endParaRPr lang="en-US" sz="2800" dirty="0">
            <a:latin typeface="Agency FB" pitchFamily="34" charset="0"/>
          </a:endParaRPr>
        </a:p>
      </dgm:t>
    </dgm:pt>
    <dgm:pt modelId="{62E9EAD8-2D01-499A-B596-5F992E65BAB9}" type="parTrans" cxnId="{0B89BCDF-B4EA-404F-BB78-9AD36EFD0B7E}">
      <dgm:prSet/>
      <dgm:spPr/>
      <dgm:t>
        <a:bodyPr/>
        <a:lstStyle/>
        <a:p>
          <a:endParaRPr lang="en-US" sz="2800">
            <a:latin typeface="Agency FB" pitchFamily="34" charset="0"/>
          </a:endParaRPr>
        </a:p>
      </dgm:t>
    </dgm:pt>
    <dgm:pt modelId="{3D9079B1-6D00-497C-848D-DE76492E91BE}" type="sibTrans" cxnId="{0B89BCDF-B4EA-404F-BB78-9AD36EFD0B7E}">
      <dgm:prSet/>
      <dgm:spPr/>
      <dgm:t>
        <a:bodyPr/>
        <a:lstStyle/>
        <a:p>
          <a:endParaRPr lang="en-US" sz="2800">
            <a:latin typeface="Agency FB" pitchFamily="34" charset="0"/>
          </a:endParaRPr>
        </a:p>
      </dgm:t>
    </dgm:pt>
    <dgm:pt modelId="{9FD84F12-1627-4EB3-B38C-CAEF08EE6C07}">
      <dgm:prSet custT="1"/>
      <dgm:spPr/>
      <dgm:t>
        <a:bodyPr/>
        <a:lstStyle/>
        <a:p>
          <a:pPr rtl="0"/>
          <a:r>
            <a:rPr lang="en-US" sz="2800" i="0" baseline="0" dirty="0" err="1" smtClean="0">
              <a:latin typeface="Agency FB" pitchFamily="34" charset="0"/>
            </a:rPr>
            <a:t>Sekiranya</a:t>
          </a:r>
          <a:r>
            <a:rPr lang="en-US" sz="2800" i="0" baseline="0" dirty="0" smtClean="0">
              <a:latin typeface="Agency FB" pitchFamily="34" charset="0"/>
            </a:rPr>
            <a:t> </a:t>
          </a:r>
          <a:r>
            <a:rPr lang="en-US" sz="2800" i="0" baseline="0" dirty="0" err="1" smtClean="0">
              <a:latin typeface="Agency FB" pitchFamily="34" charset="0"/>
            </a:rPr>
            <a:t>terdapat</a:t>
          </a:r>
          <a:r>
            <a:rPr lang="en-US" sz="2800" i="0" baseline="0" dirty="0" smtClean="0">
              <a:latin typeface="Agency FB" pitchFamily="34" charset="0"/>
            </a:rPr>
            <a:t> </a:t>
          </a:r>
          <a:r>
            <a:rPr lang="en-US" sz="2800" i="0" baseline="0" dirty="0" err="1" smtClean="0">
              <a:latin typeface="Agency FB" pitchFamily="34" charset="0"/>
            </a:rPr>
            <a:t>tanda-tanda</a:t>
          </a:r>
          <a:r>
            <a:rPr lang="en-US" sz="2800" i="0" baseline="0" dirty="0" smtClean="0">
              <a:latin typeface="Agency FB" pitchFamily="34" charset="0"/>
            </a:rPr>
            <a:t> </a:t>
          </a:r>
          <a:r>
            <a:rPr lang="en-US" sz="2800" i="0" baseline="0" dirty="0" err="1" smtClean="0">
              <a:latin typeface="Agency FB" pitchFamily="34" charset="0"/>
            </a:rPr>
            <a:t>kecenderungan</a:t>
          </a:r>
          <a:r>
            <a:rPr lang="en-US" sz="2800" i="0" baseline="0" dirty="0" smtClean="0">
              <a:latin typeface="Agency FB" pitchFamily="34" charset="0"/>
            </a:rPr>
            <a:t> </a:t>
          </a:r>
          <a:r>
            <a:rPr lang="en-US" sz="2800" i="0" baseline="0" dirty="0" err="1" smtClean="0">
              <a:latin typeface="Agency FB" pitchFamily="34" charset="0"/>
            </a:rPr>
            <a:t>mereka</a:t>
          </a:r>
          <a:r>
            <a:rPr lang="en-US" sz="2800" i="0" baseline="0" dirty="0" smtClean="0">
              <a:latin typeface="Agency FB" pitchFamily="34" charset="0"/>
            </a:rPr>
            <a:t> </a:t>
          </a:r>
          <a:r>
            <a:rPr lang="en-US" sz="2800" i="0" baseline="0" dirty="0" err="1" smtClean="0">
              <a:latin typeface="Agency FB" pitchFamily="34" charset="0"/>
            </a:rPr>
            <a:t>terhadap</a:t>
          </a:r>
          <a:r>
            <a:rPr lang="en-US" sz="2800" i="0" baseline="0" dirty="0" smtClean="0">
              <a:latin typeface="Agency FB" pitchFamily="34" charset="0"/>
            </a:rPr>
            <a:t> </a:t>
          </a:r>
          <a:r>
            <a:rPr lang="en-US" sz="2800" i="0" baseline="0" dirty="0" err="1" smtClean="0">
              <a:latin typeface="Agency FB" pitchFamily="34" charset="0"/>
            </a:rPr>
            <a:t>kumpulan</a:t>
          </a:r>
          <a:r>
            <a:rPr lang="en-US" sz="2800" i="0" baseline="0" dirty="0" smtClean="0">
              <a:latin typeface="Agency FB" pitchFamily="34" charset="0"/>
            </a:rPr>
            <a:t> </a:t>
          </a:r>
          <a:r>
            <a:rPr lang="en-US" sz="2800" i="0" baseline="0" dirty="0" err="1" smtClean="0">
              <a:latin typeface="Agency FB" pitchFamily="34" charset="0"/>
            </a:rPr>
            <a:t>ini</a:t>
          </a:r>
          <a:r>
            <a:rPr lang="en-US" sz="2800" i="0" baseline="0" dirty="0" smtClean="0">
              <a:latin typeface="Agency FB" pitchFamily="34" charset="0"/>
            </a:rPr>
            <a:t>, </a:t>
          </a:r>
          <a:r>
            <a:rPr lang="en-US" sz="2800" i="0" baseline="0" dirty="0" err="1" smtClean="0">
              <a:latin typeface="Agency FB" pitchFamily="34" charset="0"/>
            </a:rPr>
            <a:t>segeralah</a:t>
          </a:r>
          <a:r>
            <a:rPr lang="en-US" sz="2800" i="0" baseline="0" dirty="0" smtClean="0">
              <a:latin typeface="Agency FB" pitchFamily="34" charset="0"/>
            </a:rPr>
            <a:t> </a:t>
          </a:r>
          <a:r>
            <a:rPr lang="en-US" sz="2800" i="0" baseline="0" dirty="0" err="1" smtClean="0">
              <a:latin typeface="Agency FB" pitchFamily="34" charset="0"/>
            </a:rPr>
            <a:t>laporkan</a:t>
          </a:r>
          <a:r>
            <a:rPr lang="en-US" sz="2800" i="0" baseline="0" dirty="0" smtClean="0">
              <a:latin typeface="Agency FB" pitchFamily="34" charset="0"/>
            </a:rPr>
            <a:t> </a:t>
          </a:r>
          <a:r>
            <a:rPr lang="en-US" sz="2800" i="0" baseline="0" dirty="0" err="1" smtClean="0">
              <a:latin typeface="Agency FB" pitchFamily="34" charset="0"/>
            </a:rPr>
            <a:t>kepada</a:t>
          </a:r>
          <a:r>
            <a:rPr lang="en-US" sz="2800" i="0" baseline="0" dirty="0" smtClean="0">
              <a:latin typeface="Agency FB" pitchFamily="34" charset="0"/>
            </a:rPr>
            <a:t> </a:t>
          </a:r>
          <a:r>
            <a:rPr lang="en-US" sz="2800" i="0" baseline="0" dirty="0" err="1" smtClean="0">
              <a:latin typeface="Agency FB" pitchFamily="34" charset="0"/>
            </a:rPr>
            <a:t>pihak</a:t>
          </a:r>
          <a:r>
            <a:rPr lang="en-US" sz="2800" i="0" baseline="0" dirty="0" smtClean="0">
              <a:latin typeface="Agency FB" pitchFamily="34" charset="0"/>
            </a:rPr>
            <a:t> </a:t>
          </a:r>
          <a:r>
            <a:rPr lang="en-US" sz="2800" i="0" baseline="0" dirty="0" err="1" smtClean="0">
              <a:latin typeface="Agency FB" pitchFamily="34" charset="0"/>
            </a:rPr>
            <a:t>berwajib</a:t>
          </a:r>
          <a:r>
            <a:rPr lang="en-US" sz="2800" i="0" baseline="0" dirty="0" smtClean="0">
              <a:latin typeface="Agency FB" pitchFamily="34" charset="0"/>
            </a:rPr>
            <a:t> agar </a:t>
          </a:r>
          <a:r>
            <a:rPr lang="en-US" sz="2800" i="0" baseline="0" dirty="0" err="1" smtClean="0">
              <a:latin typeface="Agency FB" pitchFamily="34" charset="0"/>
            </a:rPr>
            <a:t>tidak</a:t>
          </a:r>
          <a:r>
            <a:rPr lang="en-US" sz="2800" i="0" baseline="0" dirty="0" smtClean="0">
              <a:latin typeface="Agency FB" pitchFamily="34" charset="0"/>
            </a:rPr>
            <a:t> </a:t>
          </a:r>
          <a:r>
            <a:rPr lang="en-US" sz="2800" i="0" baseline="0" dirty="0" err="1" smtClean="0">
              <a:latin typeface="Agency FB" pitchFamily="34" charset="0"/>
            </a:rPr>
            <a:t>terjadi</a:t>
          </a:r>
          <a:r>
            <a:rPr lang="en-US" sz="2800" i="0" baseline="0" dirty="0" smtClean="0">
              <a:latin typeface="Agency FB" pitchFamily="34" charset="0"/>
            </a:rPr>
            <a:t> </a:t>
          </a:r>
          <a:r>
            <a:rPr lang="en-US" sz="2800" i="0" baseline="0" dirty="0" err="1" smtClean="0">
              <a:latin typeface="Agency FB" pitchFamily="34" charset="0"/>
            </a:rPr>
            <a:t>perkara</a:t>
          </a:r>
          <a:r>
            <a:rPr lang="en-US" sz="2800" i="0" baseline="0" dirty="0" smtClean="0">
              <a:latin typeface="Agency FB" pitchFamily="34" charset="0"/>
            </a:rPr>
            <a:t> yang </a:t>
          </a:r>
          <a:r>
            <a:rPr lang="en-US" sz="2800" i="0" baseline="0" dirty="0" err="1" smtClean="0">
              <a:latin typeface="Agency FB" pitchFamily="34" charset="0"/>
            </a:rPr>
            <a:t>tidak</a:t>
          </a:r>
          <a:r>
            <a:rPr lang="en-US" sz="2800" i="0" baseline="0" dirty="0" smtClean="0">
              <a:latin typeface="Agency FB" pitchFamily="34" charset="0"/>
            </a:rPr>
            <a:t> </a:t>
          </a:r>
          <a:r>
            <a:rPr lang="en-US" sz="2800" i="0" baseline="0" dirty="0" err="1" smtClean="0">
              <a:latin typeface="Agency FB" pitchFamily="34" charset="0"/>
            </a:rPr>
            <a:t>diingini</a:t>
          </a:r>
          <a:r>
            <a:rPr lang="en-US" sz="2800" i="0" baseline="0" dirty="0" smtClean="0">
              <a:latin typeface="Agency FB" pitchFamily="34" charset="0"/>
            </a:rPr>
            <a:t>. </a:t>
          </a:r>
          <a:endParaRPr lang="en-US" sz="2800" dirty="0">
            <a:latin typeface="Agency FB" pitchFamily="34" charset="0"/>
          </a:endParaRPr>
        </a:p>
      </dgm:t>
    </dgm:pt>
    <dgm:pt modelId="{0C3E4C3E-8495-4B7F-8A7E-7B4BE6C93435}" type="parTrans" cxnId="{FC4CC867-0B45-40CA-B373-6CD5A702F08B}">
      <dgm:prSet/>
      <dgm:spPr/>
      <dgm:t>
        <a:bodyPr/>
        <a:lstStyle/>
        <a:p>
          <a:endParaRPr lang="en-US" sz="2800">
            <a:latin typeface="Agency FB" pitchFamily="34" charset="0"/>
          </a:endParaRPr>
        </a:p>
      </dgm:t>
    </dgm:pt>
    <dgm:pt modelId="{6AF277E6-970D-4F10-A405-70E822AD8911}" type="sibTrans" cxnId="{FC4CC867-0B45-40CA-B373-6CD5A702F08B}">
      <dgm:prSet/>
      <dgm:spPr/>
      <dgm:t>
        <a:bodyPr/>
        <a:lstStyle/>
        <a:p>
          <a:endParaRPr lang="en-US" sz="2800">
            <a:latin typeface="Agency FB" pitchFamily="34" charset="0"/>
          </a:endParaRPr>
        </a:p>
      </dgm:t>
    </dgm:pt>
    <dgm:pt modelId="{D25C8809-7CC8-41FA-B05E-635156528A74}">
      <dgm:prSet custT="1"/>
      <dgm:spPr/>
      <dgm:t>
        <a:bodyPr/>
        <a:lstStyle/>
        <a:p>
          <a:pPr rtl="0"/>
          <a:r>
            <a:rPr lang="en-US" sz="2800" i="0" baseline="0" dirty="0" err="1" smtClean="0">
              <a:latin typeface="Agency FB" pitchFamily="34" charset="0"/>
            </a:rPr>
            <a:t>Kesegeraan</a:t>
          </a:r>
          <a:r>
            <a:rPr lang="en-US" sz="2800" i="0" baseline="0" dirty="0" smtClean="0">
              <a:latin typeface="Agency FB" pitchFamily="34" charset="0"/>
            </a:rPr>
            <a:t> </a:t>
          </a:r>
          <a:r>
            <a:rPr lang="en-US" sz="2800" i="0" baseline="0" dirty="0" err="1" smtClean="0">
              <a:latin typeface="Agency FB" pitchFamily="34" charset="0"/>
            </a:rPr>
            <a:t>kita</a:t>
          </a:r>
          <a:r>
            <a:rPr lang="en-US" sz="2800" i="0" baseline="0" dirty="0" smtClean="0">
              <a:latin typeface="Agency FB" pitchFamily="34" charset="0"/>
            </a:rPr>
            <a:t> </a:t>
          </a:r>
          <a:r>
            <a:rPr lang="en-US" sz="2800" i="0" baseline="0" dirty="0" err="1" smtClean="0">
              <a:latin typeface="Agency FB" pitchFamily="34" charset="0"/>
            </a:rPr>
            <a:t>bertindak</a:t>
          </a:r>
          <a:r>
            <a:rPr lang="en-US" sz="2800" i="0" baseline="0" dirty="0" smtClean="0">
              <a:latin typeface="Agency FB" pitchFamily="34" charset="0"/>
            </a:rPr>
            <a:t> </a:t>
          </a:r>
          <a:r>
            <a:rPr lang="en-US" sz="2800" i="0" baseline="0" dirty="0" err="1" smtClean="0">
              <a:latin typeface="Agency FB" pitchFamily="34" charset="0"/>
            </a:rPr>
            <a:t>mampu</a:t>
          </a:r>
          <a:r>
            <a:rPr lang="en-US" sz="2800" i="0" baseline="0" dirty="0" smtClean="0">
              <a:latin typeface="Agency FB" pitchFamily="34" charset="0"/>
            </a:rPr>
            <a:t> </a:t>
          </a:r>
          <a:r>
            <a:rPr lang="en-US" sz="2800" i="0" baseline="0" dirty="0" err="1" smtClean="0">
              <a:latin typeface="Agency FB" pitchFamily="34" charset="0"/>
            </a:rPr>
            <a:t>memastikan</a:t>
          </a:r>
          <a:r>
            <a:rPr lang="en-US" sz="2800" i="0" baseline="0" dirty="0" smtClean="0">
              <a:latin typeface="Agency FB" pitchFamily="34" charset="0"/>
            </a:rPr>
            <a:t> </a:t>
          </a:r>
          <a:r>
            <a:rPr lang="en-US" sz="2800" i="0" baseline="0" dirty="0" err="1" smtClean="0">
              <a:latin typeface="Agency FB" pitchFamily="34" charset="0"/>
            </a:rPr>
            <a:t>keselamatan</a:t>
          </a:r>
          <a:r>
            <a:rPr lang="en-US" sz="2800" i="0" baseline="0" dirty="0" smtClean="0">
              <a:latin typeface="Agency FB" pitchFamily="34" charset="0"/>
            </a:rPr>
            <a:t> </a:t>
          </a:r>
          <a:r>
            <a:rPr lang="en-US" sz="2800" i="0" baseline="0" dirty="0" err="1" smtClean="0">
              <a:latin typeface="Agency FB" pitchFamily="34" charset="0"/>
            </a:rPr>
            <a:t>rakyat</a:t>
          </a:r>
          <a:r>
            <a:rPr lang="en-US" sz="2800" i="0" baseline="0" dirty="0" smtClean="0">
              <a:latin typeface="Agency FB" pitchFamily="34" charset="0"/>
            </a:rPr>
            <a:t> </a:t>
          </a:r>
          <a:r>
            <a:rPr lang="en-US" sz="2800" i="0" baseline="0" dirty="0" err="1" smtClean="0">
              <a:latin typeface="Agency FB" pitchFamily="34" charset="0"/>
            </a:rPr>
            <a:t>dan</a:t>
          </a:r>
          <a:r>
            <a:rPr lang="en-US" sz="2800" i="0" baseline="0" dirty="0" smtClean="0">
              <a:latin typeface="Agency FB" pitchFamily="34" charset="0"/>
            </a:rPr>
            <a:t> </a:t>
          </a:r>
          <a:r>
            <a:rPr lang="en-US" sz="2800" i="0" baseline="0" dirty="0" err="1" smtClean="0">
              <a:latin typeface="Agency FB" pitchFamily="34" charset="0"/>
            </a:rPr>
            <a:t>negara</a:t>
          </a:r>
          <a:r>
            <a:rPr lang="en-US" sz="2800" i="0" baseline="0" dirty="0" smtClean="0">
              <a:latin typeface="Agency FB" pitchFamily="34" charset="0"/>
            </a:rPr>
            <a:t>.</a:t>
          </a:r>
          <a:endParaRPr lang="en-US" sz="2800" dirty="0">
            <a:latin typeface="Agency FB" pitchFamily="34" charset="0"/>
          </a:endParaRPr>
        </a:p>
      </dgm:t>
    </dgm:pt>
    <dgm:pt modelId="{1E94BDDE-BF0F-4CC0-BF1D-1A99FA9207B2}" type="parTrans" cxnId="{08A551E5-AC60-4619-ABB8-E19100622081}">
      <dgm:prSet/>
      <dgm:spPr/>
      <dgm:t>
        <a:bodyPr/>
        <a:lstStyle/>
        <a:p>
          <a:endParaRPr lang="en-US" sz="2800">
            <a:latin typeface="Agency FB" pitchFamily="34" charset="0"/>
          </a:endParaRPr>
        </a:p>
      </dgm:t>
    </dgm:pt>
    <dgm:pt modelId="{628AD270-D7CF-49A8-A771-760D9F7BC7D1}" type="sibTrans" cxnId="{08A551E5-AC60-4619-ABB8-E19100622081}">
      <dgm:prSet/>
      <dgm:spPr/>
      <dgm:t>
        <a:bodyPr/>
        <a:lstStyle/>
        <a:p>
          <a:endParaRPr lang="en-US" sz="2800">
            <a:latin typeface="Agency FB" pitchFamily="34" charset="0"/>
          </a:endParaRPr>
        </a:p>
      </dgm:t>
    </dgm:pt>
    <dgm:pt modelId="{7ABE8015-49E2-4541-9673-CEC32EF8D514}" type="pres">
      <dgm:prSet presAssocID="{29497178-4296-426A-866A-5F259BAC7259}" presName="Name0" presStyleCnt="0">
        <dgm:presLayoutVars>
          <dgm:dir/>
          <dgm:resizeHandles val="exact"/>
        </dgm:presLayoutVars>
      </dgm:prSet>
      <dgm:spPr/>
      <dgm:t>
        <a:bodyPr/>
        <a:lstStyle/>
        <a:p>
          <a:endParaRPr lang="en-US"/>
        </a:p>
      </dgm:t>
    </dgm:pt>
    <dgm:pt modelId="{656E2455-3681-4DDC-A827-7E56BDB2532E}" type="pres">
      <dgm:prSet presAssocID="{9A432040-2DA4-45B4-8394-D437836FE464}" presName="node" presStyleLbl="node1" presStyleIdx="0" presStyleCnt="3">
        <dgm:presLayoutVars>
          <dgm:bulletEnabled val="1"/>
        </dgm:presLayoutVars>
      </dgm:prSet>
      <dgm:spPr/>
      <dgm:t>
        <a:bodyPr/>
        <a:lstStyle/>
        <a:p>
          <a:endParaRPr lang="en-US"/>
        </a:p>
      </dgm:t>
    </dgm:pt>
    <dgm:pt modelId="{E8AD8C6D-2155-4083-8C99-0747279FDD75}" type="pres">
      <dgm:prSet presAssocID="{3D9079B1-6D00-497C-848D-DE76492E91BE}" presName="sibTrans" presStyleCnt="0"/>
      <dgm:spPr/>
    </dgm:pt>
    <dgm:pt modelId="{70F82705-8E7D-474D-989E-93A3AB71E194}" type="pres">
      <dgm:prSet presAssocID="{9FD84F12-1627-4EB3-B38C-CAEF08EE6C07}" presName="node" presStyleLbl="node1" presStyleIdx="1" presStyleCnt="3">
        <dgm:presLayoutVars>
          <dgm:bulletEnabled val="1"/>
        </dgm:presLayoutVars>
      </dgm:prSet>
      <dgm:spPr/>
      <dgm:t>
        <a:bodyPr/>
        <a:lstStyle/>
        <a:p>
          <a:endParaRPr lang="en-US"/>
        </a:p>
      </dgm:t>
    </dgm:pt>
    <dgm:pt modelId="{07BC7BCF-76CA-49B6-80E3-C70B9D354CAD}" type="pres">
      <dgm:prSet presAssocID="{6AF277E6-970D-4F10-A405-70E822AD8911}" presName="sibTrans" presStyleCnt="0"/>
      <dgm:spPr/>
    </dgm:pt>
    <dgm:pt modelId="{6575ADC0-CD2C-4762-9C15-EC7E8A9985E6}" type="pres">
      <dgm:prSet presAssocID="{D25C8809-7CC8-41FA-B05E-635156528A74}" presName="node" presStyleLbl="node1" presStyleIdx="2" presStyleCnt="3">
        <dgm:presLayoutVars>
          <dgm:bulletEnabled val="1"/>
        </dgm:presLayoutVars>
      </dgm:prSet>
      <dgm:spPr/>
      <dgm:t>
        <a:bodyPr/>
        <a:lstStyle/>
        <a:p>
          <a:endParaRPr lang="en-US"/>
        </a:p>
      </dgm:t>
    </dgm:pt>
  </dgm:ptLst>
  <dgm:cxnLst>
    <dgm:cxn modelId="{6CC7125D-D43B-437E-84CE-6E1DD05D78BA}" type="presOf" srcId="{D25C8809-7CC8-41FA-B05E-635156528A74}" destId="{6575ADC0-CD2C-4762-9C15-EC7E8A9985E6}" srcOrd="0" destOrd="0" presId="urn:microsoft.com/office/officeart/2005/8/layout/hList6"/>
    <dgm:cxn modelId="{FC4CC867-0B45-40CA-B373-6CD5A702F08B}" srcId="{29497178-4296-426A-866A-5F259BAC7259}" destId="{9FD84F12-1627-4EB3-B38C-CAEF08EE6C07}" srcOrd="1" destOrd="0" parTransId="{0C3E4C3E-8495-4B7F-8A7E-7B4BE6C93435}" sibTransId="{6AF277E6-970D-4F10-A405-70E822AD8911}"/>
    <dgm:cxn modelId="{F9052722-6E00-4CC6-BFE8-0187EC6CAC6A}" type="presOf" srcId="{9A432040-2DA4-45B4-8394-D437836FE464}" destId="{656E2455-3681-4DDC-A827-7E56BDB2532E}" srcOrd="0" destOrd="0" presId="urn:microsoft.com/office/officeart/2005/8/layout/hList6"/>
    <dgm:cxn modelId="{DD1AAEDE-4C07-43BF-995A-D6A1D2388184}" type="presOf" srcId="{29497178-4296-426A-866A-5F259BAC7259}" destId="{7ABE8015-49E2-4541-9673-CEC32EF8D514}" srcOrd="0" destOrd="0" presId="urn:microsoft.com/office/officeart/2005/8/layout/hList6"/>
    <dgm:cxn modelId="{FA5A7A12-4F12-44FB-BEE6-05276ADC2AB8}" type="presOf" srcId="{9FD84F12-1627-4EB3-B38C-CAEF08EE6C07}" destId="{70F82705-8E7D-474D-989E-93A3AB71E194}" srcOrd="0" destOrd="0" presId="urn:microsoft.com/office/officeart/2005/8/layout/hList6"/>
    <dgm:cxn modelId="{08A551E5-AC60-4619-ABB8-E19100622081}" srcId="{29497178-4296-426A-866A-5F259BAC7259}" destId="{D25C8809-7CC8-41FA-B05E-635156528A74}" srcOrd="2" destOrd="0" parTransId="{1E94BDDE-BF0F-4CC0-BF1D-1A99FA9207B2}" sibTransId="{628AD270-D7CF-49A8-A771-760D9F7BC7D1}"/>
    <dgm:cxn modelId="{0B89BCDF-B4EA-404F-BB78-9AD36EFD0B7E}" srcId="{29497178-4296-426A-866A-5F259BAC7259}" destId="{9A432040-2DA4-45B4-8394-D437836FE464}" srcOrd="0" destOrd="0" parTransId="{62E9EAD8-2D01-499A-B596-5F992E65BAB9}" sibTransId="{3D9079B1-6D00-497C-848D-DE76492E91BE}"/>
    <dgm:cxn modelId="{288AF4D5-1FC6-414B-86A1-E56894EBCBC0}" type="presParOf" srcId="{7ABE8015-49E2-4541-9673-CEC32EF8D514}" destId="{656E2455-3681-4DDC-A827-7E56BDB2532E}" srcOrd="0" destOrd="0" presId="urn:microsoft.com/office/officeart/2005/8/layout/hList6"/>
    <dgm:cxn modelId="{855FB8A7-9B8E-4B1C-9E29-5C2D23339DA5}" type="presParOf" srcId="{7ABE8015-49E2-4541-9673-CEC32EF8D514}" destId="{E8AD8C6D-2155-4083-8C99-0747279FDD75}" srcOrd="1" destOrd="0" presId="urn:microsoft.com/office/officeart/2005/8/layout/hList6"/>
    <dgm:cxn modelId="{EDD522E4-CE0C-40AC-96CA-69BFE0FE7DEB}" type="presParOf" srcId="{7ABE8015-49E2-4541-9673-CEC32EF8D514}" destId="{70F82705-8E7D-474D-989E-93A3AB71E194}" srcOrd="2" destOrd="0" presId="urn:microsoft.com/office/officeart/2005/8/layout/hList6"/>
    <dgm:cxn modelId="{27EFB426-1A2B-44E1-ABC7-9D06C916FB8A}" type="presParOf" srcId="{7ABE8015-49E2-4541-9673-CEC32EF8D514}" destId="{07BC7BCF-76CA-49B6-80E3-C70B9D354CAD}" srcOrd="3" destOrd="0" presId="urn:microsoft.com/office/officeart/2005/8/layout/hList6"/>
    <dgm:cxn modelId="{C7799B32-CEEC-4DFB-B911-A46C4A49E431}" type="presParOf" srcId="{7ABE8015-49E2-4541-9673-CEC32EF8D514}" destId="{6575ADC0-CD2C-4762-9C15-EC7E8A9985E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111E8C-0587-4480-929D-DE9C04F88D36}"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3E5C6F8A-EFFD-4A4F-809A-FCDE2809794F}">
      <dgm:prSet custT="1"/>
      <dgm:spPr/>
      <dgm:t>
        <a:bodyPr/>
        <a:lstStyle/>
        <a:p>
          <a:pPr algn="ctr" rtl="0"/>
          <a:r>
            <a:rPr lang="en-US" sz="2800" dirty="0" err="1" smtClean="0">
              <a:latin typeface="Agency FB" pitchFamily="34" charset="0"/>
            </a:rPr>
            <a:t>Sempena</a:t>
          </a:r>
          <a:r>
            <a:rPr lang="en-US" sz="2800" dirty="0" smtClean="0">
              <a:latin typeface="Agency FB" pitchFamily="34" charset="0"/>
            </a:rPr>
            <a:t> </a:t>
          </a:r>
          <a:r>
            <a:rPr lang="en-US" sz="2800" dirty="0" err="1" smtClean="0">
              <a:latin typeface="Agency FB" pitchFamily="34" charset="0"/>
            </a:rPr>
            <a:t>sambutan</a:t>
          </a:r>
          <a:r>
            <a:rPr lang="en-US" sz="2800" dirty="0" smtClean="0">
              <a:latin typeface="Agency FB" pitchFamily="34" charset="0"/>
            </a:rPr>
            <a:t> HARI KASTAM SEDUNIA KALI KE-34 </a:t>
          </a:r>
          <a:r>
            <a:rPr lang="en-US" sz="2800" dirty="0" err="1" smtClean="0">
              <a:latin typeface="Agency FB" pitchFamily="34" charset="0"/>
            </a:rPr>
            <a:t>Tahun</a:t>
          </a:r>
          <a:r>
            <a:rPr lang="en-US" sz="2800" dirty="0" smtClean="0">
              <a:latin typeface="Agency FB" pitchFamily="34" charset="0"/>
            </a:rPr>
            <a:t> 2016 </a:t>
          </a:r>
          <a:r>
            <a:rPr lang="en-US" sz="2800" dirty="0" err="1" smtClean="0">
              <a:latin typeface="Agency FB" pitchFamily="34" charset="0"/>
            </a:rPr>
            <a:t>ini</a:t>
          </a:r>
          <a:r>
            <a:rPr lang="en-US" sz="2800" dirty="0" smtClean="0">
              <a:latin typeface="Agency FB" pitchFamily="34" charset="0"/>
            </a:rPr>
            <a:t> </a:t>
          </a:r>
          <a:r>
            <a:rPr lang="en-US" sz="2800" dirty="0" err="1" smtClean="0">
              <a:latin typeface="Agency FB" pitchFamily="34" charset="0"/>
            </a:rPr>
            <a:t>juga</a:t>
          </a:r>
          <a:r>
            <a:rPr lang="en-US" sz="2800" dirty="0" smtClean="0">
              <a:latin typeface="Agency FB" pitchFamily="34" charset="0"/>
            </a:rPr>
            <a:t>, </a:t>
          </a:r>
          <a:r>
            <a:rPr lang="en-US" sz="2800" dirty="0" err="1" smtClean="0">
              <a:latin typeface="Agency FB" pitchFamily="34" charset="0"/>
            </a:rPr>
            <a:t>mimbar</a:t>
          </a:r>
          <a:r>
            <a:rPr lang="en-US" sz="2800" dirty="0" smtClean="0">
              <a:latin typeface="Agency FB" pitchFamily="34" charset="0"/>
            </a:rPr>
            <a:t> </a:t>
          </a:r>
          <a:r>
            <a:rPr lang="en-US" sz="2800" dirty="0" err="1" smtClean="0">
              <a:latin typeface="Agency FB" pitchFamily="34" charset="0"/>
            </a:rPr>
            <a:t>menyeru</a:t>
          </a:r>
          <a:r>
            <a:rPr lang="en-US" sz="2800" dirty="0" smtClean="0">
              <a:latin typeface="Agency FB" pitchFamily="34" charset="0"/>
            </a:rPr>
            <a:t> </a:t>
          </a:r>
          <a:r>
            <a:rPr lang="en-US" sz="2800" dirty="0" err="1" smtClean="0">
              <a:latin typeface="Agency FB" pitchFamily="34" charset="0"/>
            </a:rPr>
            <a:t>sidang</a:t>
          </a:r>
          <a:r>
            <a:rPr lang="en-US" sz="2800" dirty="0" smtClean="0">
              <a:latin typeface="Agency FB" pitchFamily="34" charset="0"/>
            </a:rPr>
            <a:t> </a:t>
          </a:r>
          <a:r>
            <a:rPr lang="en-US" sz="2800" dirty="0" err="1" smtClean="0">
              <a:latin typeface="Agency FB" pitchFamily="34" charset="0"/>
            </a:rPr>
            <a:t>Jumaat</a:t>
          </a:r>
          <a:r>
            <a:rPr lang="en-US" sz="2800" dirty="0" smtClean="0">
              <a:latin typeface="Agency FB" pitchFamily="34" charset="0"/>
            </a:rPr>
            <a:t> </a:t>
          </a:r>
          <a:r>
            <a:rPr lang="en-US" sz="2800" dirty="0" err="1" smtClean="0">
              <a:latin typeface="Agency FB" pitchFamily="34" charset="0"/>
            </a:rPr>
            <a:t>dan</a:t>
          </a:r>
          <a:r>
            <a:rPr lang="en-US" sz="2800" dirty="0" smtClean="0">
              <a:latin typeface="Agency FB" pitchFamily="34" charset="0"/>
            </a:rPr>
            <a:t> </a:t>
          </a:r>
          <a:r>
            <a:rPr lang="en-US" sz="2800" dirty="0" err="1" smtClean="0">
              <a:latin typeface="Agency FB" pitchFamily="34" charset="0"/>
            </a:rPr>
            <a:t>khususnya</a:t>
          </a:r>
          <a:r>
            <a:rPr lang="en-US" sz="2800" dirty="0" smtClean="0">
              <a:latin typeface="Agency FB" pitchFamily="34" charset="0"/>
            </a:rPr>
            <a:t> </a:t>
          </a:r>
          <a:r>
            <a:rPr lang="en-US" sz="2800" dirty="0" err="1" smtClean="0">
              <a:latin typeface="Agency FB" pitchFamily="34" charset="0"/>
            </a:rPr>
            <a:t>warga</a:t>
          </a:r>
          <a:r>
            <a:rPr lang="en-US" sz="2800" dirty="0" smtClean="0">
              <a:latin typeface="Agency FB" pitchFamily="34" charset="0"/>
            </a:rPr>
            <a:t> </a:t>
          </a:r>
          <a:r>
            <a:rPr lang="en-US" sz="2800" dirty="0" err="1" smtClean="0">
              <a:latin typeface="Agency FB" pitchFamily="34" charset="0"/>
            </a:rPr>
            <a:t>Jabatan</a:t>
          </a:r>
          <a:r>
            <a:rPr lang="en-US" sz="2800" dirty="0" smtClean="0">
              <a:latin typeface="Agency FB" pitchFamily="34" charset="0"/>
            </a:rPr>
            <a:t> </a:t>
          </a:r>
          <a:r>
            <a:rPr lang="en-US" sz="2800" dirty="0" err="1" smtClean="0">
              <a:latin typeface="Agency FB" pitchFamily="34" charset="0"/>
            </a:rPr>
            <a:t>Kastam</a:t>
          </a:r>
          <a:r>
            <a:rPr lang="en-US" sz="2800" dirty="0" smtClean="0">
              <a:latin typeface="Agency FB" pitchFamily="34" charset="0"/>
            </a:rPr>
            <a:t> </a:t>
          </a:r>
          <a:r>
            <a:rPr lang="en-US" sz="2800" dirty="0" err="1" smtClean="0">
              <a:latin typeface="Agency FB" pitchFamily="34" charset="0"/>
            </a:rPr>
            <a:t>Diraja</a:t>
          </a:r>
          <a:r>
            <a:rPr lang="en-US" sz="2800" dirty="0" smtClean="0">
              <a:latin typeface="Agency FB" pitchFamily="34" charset="0"/>
            </a:rPr>
            <a:t> Malaysia, </a:t>
          </a:r>
          <a:r>
            <a:rPr lang="en-US" sz="2800" dirty="0" err="1" smtClean="0">
              <a:latin typeface="Agency FB" pitchFamily="34" charset="0"/>
            </a:rPr>
            <a:t>untuk</a:t>
          </a:r>
          <a:r>
            <a:rPr lang="en-US" sz="2800" dirty="0" smtClean="0">
              <a:latin typeface="Agency FB" pitchFamily="34" charset="0"/>
            </a:rPr>
            <a:t> </a:t>
          </a:r>
          <a:r>
            <a:rPr lang="en-US" sz="2800" dirty="0" err="1" smtClean="0">
              <a:latin typeface="Agency FB" pitchFamily="34" charset="0"/>
            </a:rPr>
            <a:t>sama-sama</a:t>
          </a:r>
          <a:r>
            <a:rPr lang="en-US" sz="2800" dirty="0" smtClean="0">
              <a:latin typeface="Agency FB" pitchFamily="34" charset="0"/>
            </a:rPr>
            <a:t> </a:t>
          </a:r>
          <a:r>
            <a:rPr lang="en-US" sz="2800" dirty="0" err="1" smtClean="0">
              <a:latin typeface="Agency FB" pitchFamily="34" charset="0"/>
            </a:rPr>
            <a:t>menyemarakkan</a:t>
          </a:r>
          <a:r>
            <a:rPr lang="en-US" sz="2800" dirty="0" smtClean="0">
              <a:latin typeface="Agency FB" pitchFamily="34" charset="0"/>
            </a:rPr>
            <a:t> </a:t>
          </a:r>
          <a:r>
            <a:rPr lang="en-US" sz="2800" dirty="0" err="1" smtClean="0">
              <a:latin typeface="Agency FB" pitchFamily="34" charset="0"/>
            </a:rPr>
            <a:t>obor</a:t>
          </a:r>
          <a:r>
            <a:rPr lang="en-US" sz="2800" dirty="0" smtClean="0">
              <a:latin typeface="Agency FB" pitchFamily="34" charset="0"/>
            </a:rPr>
            <a:t> </a:t>
          </a:r>
          <a:r>
            <a:rPr lang="en-US" sz="2800" dirty="0" err="1" smtClean="0">
              <a:latin typeface="Agency FB" pitchFamily="34" charset="0"/>
            </a:rPr>
            <a:t>semangat</a:t>
          </a:r>
          <a:r>
            <a:rPr lang="en-US" sz="2800" dirty="0" smtClean="0">
              <a:latin typeface="Agency FB" pitchFamily="34" charset="0"/>
            </a:rPr>
            <a:t> </a:t>
          </a:r>
          <a:r>
            <a:rPr lang="en-US" sz="2800" dirty="0" err="1" smtClean="0">
              <a:latin typeface="Agency FB" pitchFamily="34" charset="0"/>
            </a:rPr>
            <a:t>berkhidmat</a:t>
          </a:r>
          <a:r>
            <a:rPr lang="en-US" sz="2800" dirty="0" smtClean="0">
              <a:latin typeface="Agency FB" pitchFamily="34" charset="0"/>
            </a:rPr>
            <a:t> </a:t>
          </a:r>
          <a:r>
            <a:rPr lang="en-US" sz="2800" dirty="0" err="1" smtClean="0">
              <a:latin typeface="Agency FB" pitchFamily="34" charset="0"/>
            </a:rPr>
            <a:t>mengikut</a:t>
          </a:r>
          <a:r>
            <a:rPr lang="en-US" sz="2800" dirty="0" smtClean="0">
              <a:latin typeface="Agency FB" pitchFamily="34" charset="0"/>
            </a:rPr>
            <a:t> </a:t>
          </a:r>
          <a:r>
            <a:rPr lang="en-US" sz="2800" dirty="0" err="1" smtClean="0">
              <a:latin typeface="Agency FB" pitchFamily="34" charset="0"/>
            </a:rPr>
            <a:t>prinsip-prinsip</a:t>
          </a:r>
          <a:r>
            <a:rPr lang="en-US" sz="2800" dirty="0" smtClean="0">
              <a:latin typeface="Agency FB" pitchFamily="34" charset="0"/>
            </a:rPr>
            <a:t> yang </a:t>
          </a:r>
          <a:r>
            <a:rPr lang="en-US" sz="2800" dirty="0" err="1" smtClean="0">
              <a:latin typeface="Agency FB" pitchFamily="34" charset="0"/>
            </a:rPr>
            <a:t>telah</a:t>
          </a:r>
          <a:r>
            <a:rPr lang="en-US" sz="2800" dirty="0" smtClean="0">
              <a:latin typeface="Agency FB" pitchFamily="34" charset="0"/>
            </a:rPr>
            <a:t> </a:t>
          </a:r>
          <a:r>
            <a:rPr lang="en-US" sz="2800" dirty="0" err="1" smtClean="0">
              <a:latin typeface="Agency FB" pitchFamily="34" charset="0"/>
            </a:rPr>
            <a:t>ditetapkan</a:t>
          </a:r>
          <a:r>
            <a:rPr lang="en-US" sz="2800" dirty="0" smtClean="0">
              <a:latin typeface="Agency FB" pitchFamily="34" charset="0"/>
            </a:rPr>
            <a:t>. </a:t>
          </a:r>
          <a:endParaRPr lang="en-US" sz="2800" dirty="0">
            <a:latin typeface="Agency FB" pitchFamily="34" charset="0"/>
          </a:endParaRPr>
        </a:p>
      </dgm:t>
    </dgm:pt>
    <dgm:pt modelId="{F3442255-B227-4674-AF69-637D6636F74C}" type="parTrans" cxnId="{AFCE9B41-FA96-4943-81DC-739511F39CF3}">
      <dgm:prSet/>
      <dgm:spPr/>
      <dgm:t>
        <a:bodyPr/>
        <a:lstStyle/>
        <a:p>
          <a:pPr algn="ctr"/>
          <a:endParaRPr lang="en-US" sz="2800">
            <a:latin typeface="Agency FB" pitchFamily="34" charset="0"/>
          </a:endParaRPr>
        </a:p>
      </dgm:t>
    </dgm:pt>
    <dgm:pt modelId="{463E4993-2E8F-4AB3-868E-2FE1DD14A4AD}" type="sibTrans" cxnId="{AFCE9B41-FA96-4943-81DC-739511F39CF3}">
      <dgm:prSet/>
      <dgm:spPr/>
      <dgm:t>
        <a:bodyPr/>
        <a:lstStyle/>
        <a:p>
          <a:pPr algn="ctr"/>
          <a:endParaRPr lang="en-US" sz="2800">
            <a:latin typeface="Agency FB" pitchFamily="34" charset="0"/>
          </a:endParaRPr>
        </a:p>
      </dgm:t>
    </dgm:pt>
    <dgm:pt modelId="{613A5972-EC0A-4F23-A66A-7ED5E7265BE9}">
      <dgm:prSet custT="1"/>
      <dgm:spPr/>
      <dgm:t>
        <a:bodyPr/>
        <a:lstStyle/>
        <a:p>
          <a:pPr algn="ctr" rtl="0"/>
          <a:r>
            <a:rPr lang="en-US" sz="2800" dirty="0" err="1" smtClean="0">
              <a:latin typeface="Agency FB" pitchFamily="34" charset="0"/>
            </a:rPr>
            <a:t>Manakala</a:t>
          </a:r>
          <a:r>
            <a:rPr lang="en-US" sz="2800" dirty="0" smtClean="0">
              <a:latin typeface="Agency FB" pitchFamily="34" charset="0"/>
            </a:rPr>
            <a:t> </a:t>
          </a:r>
          <a:r>
            <a:rPr lang="en-US" sz="2800" dirty="0" err="1" smtClean="0">
              <a:latin typeface="Agency FB" pitchFamily="34" charset="0"/>
            </a:rPr>
            <a:t>kepada</a:t>
          </a:r>
          <a:r>
            <a:rPr lang="en-US" sz="2800" dirty="0" smtClean="0">
              <a:latin typeface="Agency FB" pitchFamily="34" charset="0"/>
            </a:rPr>
            <a:t> </a:t>
          </a:r>
          <a:r>
            <a:rPr lang="en-US" sz="2800" dirty="0" err="1" smtClean="0">
              <a:latin typeface="Agency FB" pitchFamily="34" charset="0"/>
            </a:rPr>
            <a:t>semua</a:t>
          </a:r>
          <a:r>
            <a:rPr lang="en-US" sz="2800" dirty="0" smtClean="0">
              <a:latin typeface="Agency FB" pitchFamily="34" charset="0"/>
            </a:rPr>
            <a:t> </a:t>
          </a:r>
          <a:r>
            <a:rPr lang="en-US" sz="2800" dirty="0" err="1" smtClean="0">
              <a:latin typeface="Agency FB" pitchFamily="34" charset="0"/>
            </a:rPr>
            <a:t>agensi</a:t>
          </a:r>
          <a:r>
            <a:rPr lang="en-US" sz="2800" dirty="0" smtClean="0">
              <a:latin typeface="Agency FB" pitchFamily="34" charset="0"/>
            </a:rPr>
            <a:t> yang </a:t>
          </a:r>
          <a:r>
            <a:rPr lang="en-US" sz="2800" dirty="0" err="1" smtClean="0">
              <a:latin typeface="Agency FB" pitchFamily="34" charset="0"/>
            </a:rPr>
            <a:t>terlibat</a:t>
          </a:r>
          <a:r>
            <a:rPr lang="en-US" sz="2800" dirty="0" smtClean="0">
              <a:latin typeface="Agency FB" pitchFamily="34" charset="0"/>
            </a:rPr>
            <a:t> </a:t>
          </a:r>
          <a:r>
            <a:rPr lang="en-US" sz="2800" dirty="0" err="1" smtClean="0">
              <a:latin typeface="Agency FB" pitchFamily="34" charset="0"/>
            </a:rPr>
            <a:t>dalam</a:t>
          </a:r>
          <a:r>
            <a:rPr lang="en-US" sz="2800" dirty="0" smtClean="0">
              <a:latin typeface="Agency FB" pitchFamily="34" charset="0"/>
            </a:rPr>
            <a:t> </a:t>
          </a:r>
          <a:r>
            <a:rPr lang="en-US" sz="2800" dirty="0" err="1" smtClean="0">
              <a:latin typeface="Agency FB" pitchFamily="34" charset="0"/>
            </a:rPr>
            <a:t>kawalan</a:t>
          </a:r>
          <a:r>
            <a:rPr lang="en-US" sz="2800" dirty="0" smtClean="0">
              <a:latin typeface="Agency FB" pitchFamily="34" charset="0"/>
            </a:rPr>
            <a:t> </a:t>
          </a:r>
          <a:r>
            <a:rPr lang="en-US" sz="2800" dirty="0" err="1" smtClean="0">
              <a:latin typeface="Agency FB" pitchFamily="34" charset="0"/>
            </a:rPr>
            <a:t>sempadan</a:t>
          </a:r>
          <a:r>
            <a:rPr lang="en-US" sz="2800" dirty="0" smtClean="0">
              <a:latin typeface="Agency FB" pitchFamily="34" charset="0"/>
            </a:rPr>
            <a:t> </a:t>
          </a:r>
          <a:r>
            <a:rPr lang="en-US" sz="2800" dirty="0" err="1" smtClean="0">
              <a:latin typeface="Agency FB" pitchFamily="34" charset="0"/>
            </a:rPr>
            <a:t>negara</a:t>
          </a:r>
          <a:r>
            <a:rPr lang="en-US" sz="2800" dirty="0" smtClean="0">
              <a:latin typeface="Agency FB" pitchFamily="34" charset="0"/>
            </a:rPr>
            <a:t>, </a:t>
          </a:r>
          <a:r>
            <a:rPr lang="en-US" sz="2800" dirty="0" err="1" smtClean="0">
              <a:latin typeface="Agency FB" pitchFamily="34" charset="0"/>
            </a:rPr>
            <a:t>marilah</a:t>
          </a:r>
          <a:r>
            <a:rPr lang="en-US" sz="2800" dirty="0" smtClean="0">
              <a:latin typeface="Agency FB" pitchFamily="34" charset="0"/>
            </a:rPr>
            <a:t> </a:t>
          </a:r>
          <a:r>
            <a:rPr lang="en-US" sz="2800" dirty="0" err="1" smtClean="0">
              <a:latin typeface="Agency FB" pitchFamily="34" charset="0"/>
            </a:rPr>
            <a:t>kita</a:t>
          </a:r>
          <a:r>
            <a:rPr lang="en-US" sz="2800" dirty="0" smtClean="0">
              <a:latin typeface="Agency FB" pitchFamily="34" charset="0"/>
            </a:rPr>
            <a:t> </a:t>
          </a:r>
          <a:r>
            <a:rPr lang="en-US" sz="2800" dirty="0" err="1" smtClean="0">
              <a:latin typeface="Agency FB" pitchFamily="34" charset="0"/>
            </a:rPr>
            <a:t>sama-sama</a:t>
          </a:r>
          <a:r>
            <a:rPr lang="en-US" sz="2800" dirty="0" smtClean="0">
              <a:latin typeface="Agency FB" pitchFamily="34" charset="0"/>
            </a:rPr>
            <a:t> </a:t>
          </a:r>
          <a:r>
            <a:rPr lang="en-US" sz="2800" dirty="0" err="1" smtClean="0">
              <a:latin typeface="Agency FB" pitchFamily="34" charset="0"/>
            </a:rPr>
            <a:t>mengukuhkan</a:t>
          </a:r>
          <a:r>
            <a:rPr lang="en-US" sz="2800" dirty="0" smtClean="0">
              <a:latin typeface="Agency FB" pitchFamily="34" charset="0"/>
            </a:rPr>
            <a:t> </a:t>
          </a:r>
          <a:r>
            <a:rPr lang="en-US" sz="2800" dirty="0" err="1" smtClean="0">
              <a:latin typeface="Agency FB" pitchFamily="34" charset="0"/>
            </a:rPr>
            <a:t>kerjasama</a:t>
          </a:r>
          <a:r>
            <a:rPr lang="en-US" sz="2800" dirty="0" smtClean="0">
              <a:latin typeface="Agency FB" pitchFamily="34" charset="0"/>
            </a:rPr>
            <a:t> </a:t>
          </a:r>
          <a:r>
            <a:rPr lang="en-US" sz="2800" dirty="0" err="1" smtClean="0">
              <a:latin typeface="Agency FB" pitchFamily="34" charset="0"/>
            </a:rPr>
            <a:t>serta</a:t>
          </a:r>
          <a:r>
            <a:rPr lang="en-US" sz="2800" dirty="0" smtClean="0">
              <a:latin typeface="Agency FB" pitchFamily="34" charset="0"/>
            </a:rPr>
            <a:t> </a:t>
          </a:r>
          <a:r>
            <a:rPr lang="en-US" sz="2800" dirty="0" err="1" smtClean="0">
              <a:latin typeface="Agency FB" pitchFamily="34" charset="0"/>
            </a:rPr>
            <a:t>meningkatkan</a:t>
          </a:r>
          <a:r>
            <a:rPr lang="en-US" sz="2800" dirty="0" smtClean="0">
              <a:latin typeface="Agency FB" pitchFamily="34" charset="0"/>
            </a:rPr>
            <a:t> </a:t>
          </a:r>
          <a:r>
            <a:rPr lang="en-US" sz="2800" dirty="0" err="1" smtClean="0">
              <a:latin typeface="Agency FB" pitchFamily="34" charset="0"/>
            </a:rPr>
            <a:t>keupayaan</a:t>
          </a:r>
          <a:r>
            <a:rPr lang="en-US" sz="2800" dirty="0" smtClean="0">
              <a:latin typeface="Agency FB" pitchFamily="34" charset="0"/>
            </a:rPr>
            <a:t> </a:t>
          </a:r>
          <a:r>
            <a:rPr lang="en-US" sz="2800" dirty="0" err="1" smtClean="0">
              <a:latin typeface="Agency FB" pitchFamily="34" charset="0"/>
            </a:rPr>
            <a:t>diri</a:t>
          </a:r>
          <a:r>
            <a:rPr lang="en-US" sz="2800" dirty="0" smtClean="0">
              <a:latin typeface="Agency FB" pitchFamily="34" charset="0"/>
            </a:rPr>
            <a:t> </a:t>
          </a:r>
          <a:r>
            <a:rPr lang="en-US" sz="2800" dirty="0" err="1" smtClean="0">
              <a:latin typeface="Agency FB" pitchFamily="34" charset="0"/>
            </a:rPr>
            <a:t>masing-masing</a:t>
          </a:r>
          <a:r>
            <a:rPr lang="en-US" sz="2800" dirty="0" smtClean="0">
              <a:latin typeface="Agency FB" pitchFamily="34" charset="0"/>
            </a:rPr>
            <a:t> </a:t>
          </a:r>
          <a:r>
            <a:rPr lang="en-US" sz="2800" dirty="0" err="1" smtClean="0">
              <a:latin typeface="Agency FB" pitchFamily="34" charset="0"/>
            </a:rPr>
            <a:t>ke</a:t>
          </a:r>
          <a:r>
            <a:rPr lang="en-US" sz="2800" dirty="0" smtClean="0">
              <a:latin typeface="Agency FB" pitchFamily="34" charset="0"/>
            </a:rPr>
            <a:t> </a:t>
          </a:r>
          <a:r>
            <a:rPr lang="en-US" sz="2800" dirty="0" err="1" smtClean="0">
              <a:latin typeface="Agency FB" pitchFamily="34" charset="0"/>
            </a:rPr>
            <a:t>arah</a:t>
          </a:r>
          <a:r>
            <a:rPr lang="en-US" sz="2800" dirty="0" smtClean="0">
              <a:latin typeface="Agency FB" pitchFamily="34" charset="0"/>
            </a:rPr>
            <a:t> </a:t>
          </a:r>
          <a:r>
            <a:rPr lang="en-US" sz="2800" dirty="0" err="1" smtClean="0">
              <a:latin typeface="Agency FB" pitchFamily="34" charset="0"/>
            </a:rPr>
            <a:t>memperteguhkan</a:t>
          </a:r>
          <a:r>
            <a:rPr lang="en-US" sz="2800" dirty="0" smtClean="0">
              <a:latin typeface="Agency FB" pitchFamily="34" charset="0"/>
            </a:rPr>
            <a:t> </a:t>
          </a:r>
          <a:r>
            <a:rPr lang="en-US" sz="2800" dirty="0" err="1" smtClean="0">
              <a:latin typeface="Agency FB" pitchFamily="34" charset="0"/>
            </a:rPr>
            <a:t>tadbir</a:t>
          </a:r>
          <a:r>
            <a:rPr lang="en-US" sz="2800" dirty="0" smtClean="0">
              <a:latin typeface="Agency FB" pitchFamily="34" charset="0"/>
            </a:rPr>
            <a:t> </a:t>
          </a:r>
          <a:r>
            <a:rPr lang="en-US" sz="2800" dirty="0" err="1" smtClean="0">
              <a:latin typeface="Agency FB" pitchFamily="34" charset="0"/>
            </a:rPr>
            <a:t>urus</a:t>
          </a:r>
          <a:r>
            <a:rPr lang="en-US" sz="2800" dirty="0" smtClean="0">
              <a:latin typeface="Agency FB" pitchFamily="34" charset="0"/>
            </a:rPr>
            <a:t> </a:t>
          </a:r>
          <a:r>
            <a:rPr lang="en-US" sz="2800" dirty="0" err="1" smtClean="0">
              <a:latin typeface="Agency FB" pitchFamily="34" charset="0"/>
            </a:rPr>
            <a:t>terbaik</a:t>
          </a:r>
          <a:r>
            <a:rPr lang="en-US" sz="2800" dirty="0" smtClean="0">
              <a:latin typeface="Agency FB" pitchFamily="34" charset="0"/>
            </a:rPr>
            <a:t> </a:t>
          </a:r>
          <a:r>
            <a:rPr lang="en-US" sz="2800" dirty="0" err="1" smtClean="0">
              <a:latin typeface="Agency FB" pitchFamily="34" charset="0"/>
            </a:rPr>
            <a:t>dengan</a:t>
          </a:r>
          <a:r>
            <a:rPr lang="en-US" sz="2800" dirty="0" smtClean="0">
              <a:latin typeface="Agency FB" pitchFamily="34" charset="0"/>
            </a:rPr>
            <a:t> </a:t>
          </a:r>
          <a:r>
            <a:rPr lang="en-US" sz="2800" dirty="0" err="1" smtClean="0">
              <a:latin typeface="Agency FB" pitchFamily="34" charset="0"/>
            </a:rPr>
            <a:t>menjunjung</a:t>
          </a:r>
          <a:r>
            <a:rPr lang="en-US" sz="2800" dirty="0" smtClean="0">
              <a:latin typeface="Agency FB" pitchFamily="34" charset="0"/>
            </a:rPr>
            <a:t> </a:t>
          </a:r>
          <a:r>
            <a:rPr lang="en-US" sz="2800" dirty="0" err="1" smtClean="0">
              <a:latin typeface="Agency FB" pitchFamily="34" charset="0"/>
            </a:rPr>
            <a:t>nilai-nilai</a:t>
          </a:r>
          <a:r>
            <a:rPr lang="en-US" sz="2800" dirty="0" smtClean="0">
              <a:latin typeface="Agency FB" pitchFamily="34" charset="0"/>
            </a:rPr>
            <a:t> </a:t>
          </a:r>
          <a:r>
            <a:rPr lang="en-US" sz="2800" dirty="0" err="1" smtClean="0">
              <a:latin typeface="Agency FB" pitchFamily="34" charset="0"/>
            </a:rPr>
            <a:t>murni</a:t>
          </a:r>
          <a:r>
            <a:rPr lang="en-US" sz="2800" dirty="0" smtClean="0">
              <a:latin typeface="Agency FB" pitchFamily="34" charset="0"/>
            </a:rPr>
            <a:t>, </a:t>
          </a:r>
          <a:r>
            <a:rPr lang="en-US" sz="2800" dirty="0" err="1" smtClean="0">
              <a:latin typeface="Agency FB" pitchFamily="34" charset="0"/>
            </a:rPr>
            <a:t>beretika</a:t>
          </a:r>
          <a:r>
            <a:rPr lang="en-US" sz="2800" dirty="0" smtClean="0">
              <a:latin typeface="Agency FB" pitchFamily="34" charset="0"/>
            </a:rPr>
            <a:t>, </a:t>
          </a:r>
          <a:r>
            <a:rPr lang="en-US" sz="2800" dirty="0" err="1" smtClean="0">
              <a:latin typeface="Agency FB" pitchFamily="34" charset="0"/>
            </a:rPr>
            <a:t>adab</a:t>
          </a:r>
          <a:r>
            <a:rPr lang="en-US" sz="2800" dirty="0" smtClean="0">
              <a:latin typeface="Agency FB" pitchFamily="34" charset="0"/>
            </a:rPr>
            <a:t> </a:t>
          </a:r>
          <a:r>
            <a:rPr lang="en-US" sz="2800" dirty="0" err="1" smtClean="0">
              <a:latin typeface="Agency FB" pitchFamily="34" charset="0"/>
            </a:rPr>
            <a:t>sopan</a:t>
          </a:r>
          <a:r>
            <a:rPr lang="en-US" sz="2800" dirty="0" smtClean="0">
              <a:latin typeface="Agency FB" pitchFamily="34" charset="0"/>
            </a:rPr>
            <a:t> </a:t>
          </a:r>
          <a:r>
            <a:rPr lang="en-US" sz="2800" dirty="0" err="1" smtClean="0">
              <a:latin typeface="Agency FB" pitchFamily="34" charset="0"/>
            </a:rPr>
            <a:t>dan</a:t>
          </a:r>
          <a:r>
            <a:rPr lang="en-US" sz="2800" dirty="0" smtClean="0">
              <a:latin typeface="Agency FB" pitchFamily="34" charset="0"/>
            </a:rPr>
            <a:t> </a:t>
          </a:r>
          <a:r>
            <a:rPr lang="en-US" sz="2800" dirty="0" err="1" smtClean="0">
              <a:latin typeface="Agency FB" pitchFamily="34" charset="0"/>
            </a:rPr>
            <a:t>saling</a:t>
          </a:r>
          <a:r>
            <a:rPr lang="en-US" sz="2800" dirty="0" smtClean="0">
              <a:latin typeface="Agency FB" pitchFamily="34" charset="0"/>
            </a:rPr>
            <a:t> </a:t>
          </a:r>
          <a:r>
            <a:rPr lang="en-US" sz="2800" dirty="0" err="1" smtClean="0">
              <a:latin typeface="Agency FB" pitchFamily="34" charset="0"/>
            </a:rPr>
            <a:t>memahami</a:t>
          </a:r>
          <a:r>
            <a:rPr lang="en-US" sz="2800" dirty="0" smtClean="0">
              <a:latin typeface="Agency FB" pitchFamily="34" charset="0"/>
            </a:rPr>
            <a:t>. </a:t>
          </a:r>
          <a:endParaRPr lang="en-US" sz="2800" dirty="0">
            <a:latin typeface="Agency FB" pitchFamily="34" charset="0"/>
          </a:endParaRPr>
        </a:p>
      </dgm:t>
    </dgm:pt>
    <dgm:pt modelId="{44A6D2EE-6BE0-44CD-9620-1141F48770C4}" type="parTrans" cxnId="{4D2F5266-5922-4D16-8A34-D8C2613C528D}">
      <dgm:prSet/>
      <dgm:spPr/>
      <dgm:t>
        <a:bodyPr/>
        <a:lstStyle/>
        <a:p>
          <a:pPr algn="ctr"/>
          <a:endParaRPr lang="en-US" sz="2800">
            <a:latin typeface="Agency FB" pitchFamily="34" charset="0"/>
          </a:endParaRPr>
        </a:p>
      </dgm:t>
    </dgm:pt>
    <dgm:pt modelId="{B5354811-19CF-494A-9791-25881702BF1A}" type="sibTrans" cxnId="{4D2F5266-5922-4D16-8A34-D8C2613C528D}">
      <dgm:prSet/>
      <dgm:spPr/>
      <dgm:t>
        <a:bodyPr/>
        <a:lstStyle/>
        <a:p>
          <a:pPr algn="ctr"/>
          <a:endParaRPr lang="en-US" sz="2800">
            <a:latin typeface="Agency FB" pitchFamily="34" charset="0"/>
          </a:endParaRPr>
        </a:p>
      </dgm:t>
    </dgm:pt>
    <dgm:pt modelId="{E1668F2F-760F-4E93-BDF3-D43BF9DD28E5}">
      <dgm:prSet custT="1"/>
      <dgm:spPr/>
      <dgm:t>
        <a:bodyPr/>
        <a:lstStyle/>
        <a:p>
          <a:pPr algn="ctr" rtl="0"/>
          <a:r>
            <a:rPr lang="en-US" sz="2800" dirty="0" err="1" smtClean="0">
              <a:latin typeface="Agency FB" pitchFamily="34" charset="0"/>
            </a:rPr>
            <a:t>Semoga</a:t>
          </a:r>
          <a:r>
            <a:rPr lang="en-US" sz="2800" dirty="0" smtClean="0">
              <a:latin typeface="Agency FB" pitchFamily="34" charset="0"/>
            </a:rPr>
            <a:t> </a:t>
          </a:r>
          <a:r>
            <a:rPr lang="en-US" sz="2800" dirty="0" err="1" smtClean="0">
              <a:latin typeface="Agency FB" pitchFamily="34" charset="0"/>
            </a:rPr>
            <a:t>dengan</a:t>
          </a:r>
          <a:r>
            <a:rPr lang="en-US" sz="2800" dirty="0" smtClean="0">
              <a:latin typeface="Agency FB" pitchFamily="34" charset="0"/>
            </a:rPr>
            <a:t> </a:t>
          </a:r>
          <a:r>
            <a:rPr lang="en-US" sz="2800" dirty="0" err="1" smtClean="0">
              <a:latin typeface="Agency FB" pitchFamily="34" charset="0"/>
            </a:rPr>
            <a:t>itu</a:t>
          </a:r>
          <a:r>
            <a:rPr lang="en-US" sz="2800" dirty="0" smtClean="0">
              <a:latin typeface="Agency FB" pitchFamily="34" charset="0"/>
            </a:rPr>
            <a:t>, </a:t>
          </a:r>
          <a:r>
            <a:rPr lang="en-US" sz="2800" dirty="0" err="1" smtClean="0">
              <a:latin typeface="Agency FB" pitchFamily="34" charset="0"/>
            </a:rPr>
            <a:t>kita</a:t>
          </a:r>
          <a:r>
            <a:rPr lang="en-US" sz="2800" dirty="0" smtClean="0">
              <a:latin typeface="Agency FB" pitchFamily="34" charset="0"/>
            </a:rPr>
            <a:t> </a:t>
          </a:r>
          <a:r>
            <a:rPr lang="en-US" sz="2800" dirty="0" err="1" smtClean="0">
              <a:latin typeface="Agency FB" pitchFamily="34" charset="0"/>
            </a:rPr>
            <a:t>dapat</a:t>
          </a:r>
          <a:r>
            <a:rPr lang="en-US" sz="2800" dirty="0" smtClean="0">
              <a:latin typeface="Agency FB" pitchFamily="34" charset="0"/>
            </a:rPr>
            <a:t> </a:t>
          </a:r>
          <a:r>
            <a:rPr lang="en-US" sz="2800" dirty="0" err="1" smtClean="0">
              <a:latin typeface="Agency FB" pitchFamily="34" charset="0"/>
            </a:rPr>
            <a:t>memberikan</a:t>
          </a:r>
          <a:r>
            <a:rPr lang="en-US" sz="2800" dirty="0" smtClean="0">
              <a:latin typeface="Agency FB" pitchFamily="34" charset="0"/>
            </a:rPr>
            <a:t> </a:t>
          </a:r>
          <a:r>
            <a:rPr lang="en-US" sz="2800" dirty="0" err="1" smtClean="0">
              <a:latin typeface="Agency FB" pitchFamily="34" charset="0"/>
            </a:rPr>
            <a:t>keberhasilan</a:t>
          </a:r>
          <a:r>
            <a:rPr lang="en-US" sz="2800" dirty="0" smtClean="0">
              <a:latin typeface="Agency FB" pitchFamily="34" charset="0"/>
            </a:rPr>
            <a:t> yang </a:t>
          </a:r>
          <a:r>
            <a:rPr lang="en-US" sz="2800" dirty="0" err="1" smtClean="0">
              <a:latin typeface="Agency FB" pitchFamily="34" charset="0"/>
            </a:rPr>
            <a:t>mensejahterakan</a:t>
          </a:r>
          <a:r>
            <a:rPr lang="en-US" sz="2800" dirty="0" smtClean="0">
              <a:latin typeface="Agency FB" pitchFamily="34" charset="0"/>
            </a:rPr>
            <a:t> </a:t>
          </a:r>
          <a:r>
            <a:rPr lang="en-US" sz="2800" dirty="0" err="1" smtClean="0">
              <a:latin typeface="Agency FB" pitchFamily="34" charset="0"/>
            </a:rPr>
            <a:t>rakyat</a:t>
          </a:r>
          <a:r>
            <a:rPr lang="en-US" sz="2800" dirty="0" smtClean="0">
              <a:latin typeface="Agency FB" pitchFamily="34" charset="0"/>
            </a:rPr>
            <a:t>.</a:t>
          </a:r>
          <a:endParaRPr lang="en-US" sz="2800" dirty="0">
            <a:latin typeface="Agency FB" pitchFamily="34" charset="0"/>
          </a:endParaRPr>
        </a:p>
      </dgm:t>
    </dgm:pt>
    <dgm:pt modelId="{9B32FB48-DF3A-4C44-B2BA-82C8FE9975BD}" type="parTrans" cxnId="{CF2CBCB2-0970-4522-92D3-2512DA5B9440}">
      <dgm:prSet/>
      <dgm:spPr/>
      <dgm:t>
        <a:bodyPr/>
        <a:lstStyle/>
        <a:p>
          <a:pPr algn="ctr"/>
          <a:endParaRPr lang="en-US" sz="2800">
            <a:latin typeface="Agency FB" pitchFamily="34" charset="0"/>
          </a:endParaRPr>
        </a:p>
      </dgm:t>
    </dgm:pt>
    <dgm:pt modelId="{883E1BA5-138E-457C-AEC3-9C4CCAC64C29}" type="sibTrans" cxnId="{CF2CBCB2-0970-4522-92D3-2512DA5B9440}">
      <dgm:prSet/>
      <dgm:spPr/>
      <dgm:t>
        <a:bodyPr/>
        <a:lstStyle/>
        <a:p>
          <a:pPr algn="ctr"/>
          <a:endParaRPr lang="en-US" sz="2800">
            <a:latin typeface="Agency FB" pitchFamily="34" charset="0"/>
          </a:endParaRPr>
        </a:p>
      </dgm:t>
    </dgm:pt>
    <dgm:pt modelId="{94777ADD-6998-4311-8DE2-CBF01AC5240B}" type="pres">
      <dgm:prSet presAssocID="{F2111E8C-0587-4480-929D-DE9C04F88D36}" presName="linear" presStyleCnt="0">
        <dgm:presLayoutVars>
          <dgm:animLvl val="lvl"/>
          <dgm:resizeHandles val="exact"/>
        </dgm:presLayoutVars>
      </dgm:prSet>
      <dgm:spPr/>
      <dgm:t>
        <a:bodyPr/>
        <a:lstStyle/>
        <a:p>
          <a:endParaRPr lang="en-US"/>
        </a:p>
      </dgm:t>
    </dgm:pt>
    <dgm:pt modelId="{BED34B37-9094-43B7-86B2-647D5CE99322}" type="pres">
      <dgm:prSet presAssocID="{3E5C6F8A-EFFD-4A4F-809A-FCDE2809794F}" presName="parentText" presStyleLbl="node1" presStyleIdx="0" presStyleCnt="3">
        <dgm:presLayoutVars>
          <dgm:chMax val="0"/>
          <dgm:bulletEnabled val="1"/>
        </dgm:presLayoutVars>
      </dgm:prSet>
      <dgm:spPr/>
      <dgm:t>
        <a:bodyPr/>
        <a:lstStyle/>
        <a:p>
          <a:endParaRPr lang="en-US"/>
        </a:p>
      </dgm:t>
    </dgm:pt>
    <dgm:pt modelId="{A7261C43-EE7C-452B-8BAD-8162464BD0FA}" type="pres">
      <dgm:prSet presAssocID="{463E4993-2E8F-4AB3-868E-2FE1DD14A4AD}" presName="spacer" presStyleCnt="0"/>
      <dgm:spPr/>
    </dgm:pt>
    <dgm:pt modelId="{B9088840-3C2E-470B-A847-B9B947BA4707}" type="pres">
      <dgm:prSet presAssocID="{613A5972-EC0A-4F23-A66A-7ED5E7265BE9}" presName="parentText" presStyleLbl="node1" presStyleIdx="1" presStyleCnt="3">
        <dgm:presLayoutVars>
          <dgm:chMax val="0"/>
          <dgm:bulletEnabled val="1"/>
        </dgm:presLayoutVars>
      </dgm:prSet>
      <dgm:spPr/>
      <dgm:t>
        <a:bodyPr/>
        <a:lstStyle/>
        <a:p>
          <a:endParaRPr lang="en-US"/>
        </a:p>
      </dgm:t>
    </dgm:pt>
    <dgm:pt modelId="{2E9EEB44-4A7A-4EFB-BA36-0B2812A9806A}" type="pres">
      <dgm:prSet presAssocID="{B5354811-19CF-494A-9791-25881702BF1A}" presName="spacer" presStyleCnt="0"/>
      <dgm:spPr/>
    </dgm:pt>
    <dgm:pt modelId="{EF4BD404-101E-429A-BAFB-B697DC4256C3}" type="pres">
      <dgm:prSet presAssocID="{E1668F2F-760F-4E93-BDF3-D43BF9DD28E5}" presName="parentText" presStyleLbl="node1" presStyleIdx="2" presStyleCnt="3">
        <dgm:presLayoutVars>
          <dgm:chMax val="0"/>
          <dgm:bulletEnabled val="1"/>
        </dgm:presLayoutVars>
      </dgm:prSet>
      <dgm:spPr/>
      <dgm:t>
        <a:bodyPr/>
        <a:lstStyle/>
        <a:p>
          <a:endParaRPr lang="en-US"/>
        </a:p>
      </dgm:t>
    </dgm:pt>
  </dgm:ptLst>
  <dgm:cxnLst>
    <dgm:cxn modelId="{CF2CBCB2-0970-4522-92D3-2512DA5B9440}" srcId="{F2111E8C-0587-4480-929D-DE9C04F88D36}" destId="{E1668F2F-760F-4E93-BDF3-D43BF9DD28E5}" srcOrd="2" destOrd="0" parTransId="{9B32FB48-DF3A-4C44-B2BA-82C8FE9975BD}" sibTransId="{883E1BA5-138E-457C-AEC3-9C4CCAC64C29}"/>
    <dgm:cxn modelId="{8096A43A-B626-4CB3-A8AC-42577B758FB5}" type="presOf" srcId="{3E5C6F8A-EFFD-4A4F-809A-FCDE2809794F}" destId="{BED34B37-9094-43B7-86B2-647D5CE99322}" srcOrd="0" destOrd="0" presId="urn:microsoft.com/office/officeart/2005/8/layout/vList2"/>
    <dgm:cxn modelId="{4FF838FD-EE64-4523-B263-D568E883E85D}" type="presOf" srcId="{613A5972-EC0A-4F23-A66A-7ED5E7265BE9}" destId="{B9088840-3C2E-470B-A847-B9B947BA4707}" srcOrd="0" destOrd="0" presId="urn:microsoft.com/office/officeart/2005/8/layout/vList2"/>
    <dgm:cxn modelId="{C6FAF878-3D40-4FC5-8086-BDB419B8E9CF}" type="presOf" srcId="{E1668F2F-760F-4E93-BDF3-D43BF9DD28E5}" destId="{EF4BD404-101E-429A-BAFB-B697DC4256C3}" srcOrd="0" destOrd="0" presId="urn:microsoft.com/office/officeart/2005/8/layout/vList2"/>
    <dgm:cxn modelId="{AFCE9B41-FA96-4943-81DC-739511F39CF3}" srcId="{F2111E8C-0587-4480-929D-DE9C04F88D36}" destId="{3E5C6F8A-EFFD-4A4F-809A-FCDE2809794F}" srcOrd="0" destOrd="0" parTransId="{F3442255-B227-4674-AF69-637D6636F74C}" sibTransId="{463E4993-2E8F-4AB3-868E-2FE1DD14A4AD}"/>
    <dgm:cxn modelId="{61EBD38E-4FB8-4AD2-93DB-5CC775E60BC1}" type="presOf" srcId="{F2111E8C-0587-4480-929D-DE9C04F88D36}" destId="{94777ADD-6998-4311-8DE2-CBF01AC5240B}" srcOrd="0" destOrd="0" presId="urn:microsoft.com/office/officeart/2005/8/layout/vList2"/>
    <dgm:cxn modelId="{4D2F5266-5922-4D16-8A34-D8C2613C528D}" srcId="{F2111E8C-0587-4480-929D-DE9C04F88D36}" destId="{613A5972-EC0A-4F23-A66A-7ED5E7265BE9}" srcOrd="1" destOrd="0" parTransId="{44A6D2EE-6BE0-44CD-9620-1141F48770C4}" sibTransId="{B5354811-19CF-494A-9791-25881702BF1A}"/>
    <dgm:cxn modelId="{705AC1FF-7257-48FA-8AC2-3141D5E69FDB}" type="presParOf" srcId="{94777ADD-6998-4311-8DE2-CBF01AC5240B}" destId="{BED34B37-9094-43B7-86B2-647D5CE99322}" srcOrd="0" destOrd="0" presId="urn:microsoft.com/office/officeart/2005/8/layout/vList2"/>
    <dgm:cxn modelId="{8826CB7D-3FEE-461C-8DA1-B59BA502BCB3}" type="presParOf" srcId="{94777ADD-6998-4311-8DE2-CBF01AC5240B}" destId="{A7261C43-EE7C-452B-8BAD-8162464BD0FA}" srcOrd="1" destOrd="0" presId="urn:microsoft.com/office/officeart/2005/8/layout/vList2"/>
    <dgm:cxn modelId="{38224828-B3D7-4CF6-8076-DEFB7D7292D1}" type="presParOf" srcId="{94777ADD-6998-4311-8DE2-CBF01AC5240B}" destId="{B9088840-3C2E-470B-A847-B9B947BA4707}" srcOrd="2" destOrd="0" presId="urn:microsoft.com/office/officeart/2005/8/layout/vList2"/>
    <dgm:cxn modelId="{B879A1F3-1D26-4544-917D-AFC0AC92760E}" type="presParOf" srcId="{94777ADD-6998-4311-8DE2-CBF01AC5240B}" destId="{2E9EEB44-4A7A-4EFB-BA36-0B2812A9806A}" srcOrd="3" destOrd="0" presId="urn:microsoft.com/office/officeart/2005/8/layout/vList2"/>
    <dgm:cxn modelId="{D191B7C9-BB42-4C56-A9CC-7BDDA2E7226B}" type="presParOf" srcId="{94777ADD-6998-4311-8DE2-CBF01AC5240B}" destId="{EF4BD404-101E-429A-BAFB-B697DC4256C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CFC990-D753-41DC-9BCA-02A8DD42A247}" type="doc">
      <dgm:prSet loTypeId="urn:microsoft.com/office/officeart/2005/8/layout/vProcess5" loCatId="process" qsTypeId="urn:microsoft.com/office/officeart/2005/8/quickstyle/3d7" qsCatId="3D" csTypeId="urn:microsoft.com/office/officeart/2005/8/colors/colorful2" csCatId="colorful"/>
      <dgm:spPr/>
      <dgm:t>
        <a:bodyPr/>
        <a:lstStyle/>
        <a:p>
          <a:endParaRPr lang="en-US"/>
        </a:p>
      </dgm:t>
    </dgm:pt>
    <dgm:pt modelId="{136E97FB-A361-47C8-A4EE-80C41A34AF11}">
      <dgm:prSet custT="1"/>
      <dgm:spPr/>
      <dgm:t>
        <a:bodyPr/>
        <a:lstStyle/>
        <a:p>
          <a:pPr rtl="0"/>
          <a:r>
            <a:rPr lang="en-US" sz="2800" i="0" baseline="0" dirty="0" smtClean="0">
              <a:latin typeface="David" pitchFamily="34" charset="-79"/>
              <a:cs typeface="David" pitchFamily="34" charset="-79"/>
            </a:rPr>
            <a:t>Malaysia </a:t>
          </a:r>
          <a:r>
            <a:rPr lang="en-US" sz="2800" i="0" baseline="0" dirty="0" err="1" smtClean="0">
              <a:latin typeface="David" pitchFamily="34" charset="-79"/>
              <a:cs typeface="David" pitchFamily="34" charset="-79"/>
            </a:rPr>
            <a:t>merupakan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sebuah</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negara</a:t>
          </a:r>
          <a:r>
            <a:rPr lang="en-US" sz="2800" i="0" baseline="0" dirty="0" smtClean="0">
              <a:latin typeface="David" pitchFamily="34" charset="-79"/>
              <a:cs typeface="David" pitchFamily="34" charset="-79"/>
            </a:rPr>
            <a:t> yang </a:t>
          </a:r>
          <a:r>
            <a:rPr lang="en-US" sz="2800" i="0" baseline="0" dirty="0" err="1" smtClean="0">
              <a:latin typeface="David" pitchFamily="34" charset="-79"/>
              <a:cs typeface="David" pitchFamily="34" charset="-79"/>
            </a:rPr>
            <a:t>mempelopori</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kesederhanaan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dalam</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semua</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aspek</a:t>
          </a:r>
          <a:r>
            <a:rPr lang="en-US" sz="2800" i="0" baseline="0" dirty="0" smtClean="0">
              <a:latin typeface="David" pitchFamily="34" charset="-79"/>
              <a:cs typeface="David" pitchFamily="34" charset="-79"/>
            </a:rPr>
            <a:t>.</a:t>
          </a:r>
          <a:endParaRPr lang="en-US" sz="2800" dirty="0">
            <a:latin typeface="David" pitchFamily="34" charset="-79"/>
            <a:cs typeface="David" pitchFamily="34" charset="-79"/>
          </a:endParaRPr>
        </a:p>
      </dgm:t>
    </dgm:pt>
    <dgm:pt modelId="{7C875FE8-5C80-4820-AFE0-E3736B796ECB}" type="parTrans" cxnId="{B712D7EE-6D91-452A-9E6D-DFD524729E27}">
      <dgm:prSet/>
      <dgm:spPr/>
      <dgm:t>
        <a:bodyPr/>
        <a:lstStyle/>
        <a:p>
          <a:endParaRPr lang="en-US" sz="2800">
            <a:latin typeface="David" pitchFamily="34" charset="-79"/>
            <a:cs typeface="David" pitchFamily="34" charset="-79"/>
          </a:endParaRPr>
        </a:p>
      </dgm:t>
    </dgm:pt>
    <dgm:pt modelId="{E4977929-F414-40A4-B80A-CB0AC188DEBF}" type="sibTrans" cxnId="{B712D7EE-6D91-452A-9E6D-DFD524729E27}">
      <dgm:prSet custT="1"/>
      <dgm:spPr/>
      <dgm:t>
        <a:bodyPr/>
        <a:lstStyle/>
        <a:p>
          <a:endParaRPr lang="en-US" sz="2800">
            <a:latin typeface="David" pitchFamily="34" charset="-79"/>
            <a:cs typeface="David" pitchFamily="34" charset="-79"/>
          </a:endParaRPr>
        </a:p>
      </dgm:t>
    </dgm:pt>
    <dgm:pt modelId="{2141A1E1-1DD1-40D6-906A-B10BDAEFBE2E}">
      <dgm:prSet custT="1"/>
      <dgm:spPr/>
      <dgm:t>
        <a:bodyPr/>
        <a:lstStyle/>
        <a:p>
          <a:pPr rtl="0"/>
          <a:r>
            <a:rPr lang="en-US" sz="2800" i="0" baseline="0" dirty="0" err="1" smtClean="0">
              <a:latin typeface="David" pitchFamily="34" charset="-79"/>
              <a:cs typeface="David" pitchFamily="34" charset="-79"/>
            </a:rPr>
            <a:t>Sejak</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kemerdekaan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kita</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pernah</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mengalami</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beberapa</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insiden</a:t>
          </a:r>
          <a:r>
            <a:rPr lang="en-US" sz="2800" i="0" baseline="0" dirty="0" smtClean="0">
              <a:latin typeface="David" pitchFamily="34" charset="-79"/>
              <a:cs typeface="David" pitchFamily="34" charset="-79"/>
            </a:rPr>
            <a:t> yang </a:t>
          </a:r>
          <a:r>
            <a:rPr lang="en-US" sz="2800" i="0" baseline="0" dirty="0" err="1" smtClean="0">
              <a:latin typeface="David" pitchFamily="34" charset="-79"/>
              <a:cs typeface="David" pitchFamily="34" charset="-79"/>
            </a:rPr>
            <a:t>melibatkan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keganasan</a:t>
          </a:r>
          <a:r>
            <a:rPr lang="en-US" sz="2800" i="0" baseline="0" dirty="0" smtClean="0">
              <a:latin typeface="David" pitchFamily="34" charset="-79"/>
              <a:cs typeface="David" pitchFamily="34" charset="-79"/>
            </a:rPr>
            <a:t> yang </a:t>
          </a:r>
          <a:r>
            <a:rPr lang="en-US" sz="2800" i="0" baseline="0" dirty="0" err="1" smtClean="0">
              <a:latin typeface="David" pitchFamily="34" charset="-79"/>
              <a:cs typeface="David" pitchFamily="34" charset="-79"/>
            </a:rPr>
            <a:t>dapat</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dikaitkan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dengan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kegiatan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golongan</a:t>
          </a:r>
          <a:r>
            <a:rPr lang="en-US" sz="2800" i="0" baseline="0" dirty="0" smtClean="0">
              <a:latin typeface="David" pitchFamily="34" charset="-79"/>
              <a:cs typeface="David" pitchFamily="34" charset="-79"/>
            </a:rPr>
            <a:t> Islam yang </a:t>
          </a:r>
          <a:r>
            <a:rPr lang="en-US" sz="2800" i="0" baseline="0" dirty="0" err="1" smtClean="0">
              <a:latin typeface="David" pitchFamily="34" charset="-79"/>
              <a:cs typeface="David" pitchFamily="34" charset="-79"/>
            </a:rPr>
            <a:t>fanatik</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atau</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ekstrem</a:t>
          </a:r>
          <a:r>
            <a:rPr lang="en-US" sz="2800" i="0" baseline="0" dirty="0" smtClean="0">
              <a:latin typeface="David" pitchFamily="34" charset="-79"/>
              <a:cs typeface="David" pitchFamily="34" charset="-79"/>
            </a:rPr>
            <a:t>. </a:t>
          </a:r>
          <a:endParaRPr lang="en-US" sz="2800" dirty="0">
            <a:latin typeface="David" pitchFamily="34" charset="-79"/>
            <a:cs typeface="David" pitchFamily="34" charset="-79"/>
          </a:endParaRPr>
        </a:p>
      </dgm:t>
    </dgm:pt>
    <dgm:pt modelId="{AB6C58BF-74D3-46AD-AC49-A60A93799140}" type="parTrans" cxnId="{908A5627-CBC1-4885-97C3-8AF2C62D61F7}">
      <dgm:prSet/>
      <dgm:spPr/>
      <dgm:t>
        <a:bodyPr/>
        <a:lstStyle/>
        <a:p>
          <a:endParaRPr lang="en-US" sz="2800">
            <a:latin typeface="David" pitchFamily="34" charset="-79"/>
            <a:cs typeface="David" pitchFamily="34" charset="-79"/>
          </a:endParaRPr>
        </a:p>
      </dgm:t>
    </dgm:pt>
    <dgm:pt modelId="{04A89FA6-A1D9-41EE-A668-EA9A43F2BC54}" type="sibTrans" cxnId="{908A5627-CBC1-4885-97C3-8AF2C62D61F7}">
      <dgm:prSet custT="1"/>
      <dgm:spPr/>
      <dgm:t>
        <a:bodyPr/>
        <a:lstStyle/>
        <a:p>
          <a:endParaRPr lang="en-US" sz="2800">
            <a:latin typeface="David" pitchFamily="34" charset="-79"/>
            <a:cs typeface="David" pitchFamily="34" charset="-79"/>
          </a:endParaRPr>
        </a:p>
      </dgm:t>
    </dgm:pt>
    <dgm:pt modelId="{660F176D-3F87-4ABA-8D91-F49E0799B8AD}">
      <dgm:prSet custT="1"/>
      <dgm:spPr/>
      <dgm:t>
        <a:bodyPr/>
        <a:lstStyle/>
        <a:p>
          <a:pPr rtl="0"/>
          <a:r>
            <a:rPr lang="en-US" sz="2800" i="0" baseline="0" dirty="0" err="1" smtClean="0">
              <a:latin typeface="David" pitchFamily="34" charset="-79"/>
              <a:cs typeface="David" pitchFamily="34" charset="-79"/>
            </a:rPr>
            <a:t>Ini</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sedikit</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sebanyak</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menjejaskan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imej</a:t>
          </a:r>
          <a:r>
            <a:rPr lang="en-US" sz="2800" i="0" baseline="0" dirty="0" smtClean="0">
              <a:latin typeface="David" pitchFamily="34" charset="-79"/>
              <a:cs typeface="David" pitchFamily="34" charset="-79"/>
            </a:rPr>
            <a:t> Islam </a:t>
          </a:r>
          <a:r>
            <a:rPr lang="en-US" sz="2800" i="0" baseline="0" dirty="0" err="1" smtClean="0">
              <a:latin typeface="David" pitchFamily="34" charset="-79"/>
              <a:cs typeface="David" pitchFamily="34" charset="-79"/>
            </a:rPr>
            <a:t>di</a:t>
          </a:r>
          <a:r>
            <a:rPr lang="en-US" sz="2800" i="0" baseline="0" dirty="0" smtClean="0">
              <a:latin typeface="David" pitchFamily="34" charset="-79"/>
              <a:cs typeface="David" pitchFamily="34" charset="-79"/>
            </a:rPr>
            <a:t> Malaysia </a:t>
          </a:r>
          <a:r>
            <a:rPr lang="en-US" sz="2800" i="0" baseline="0" dirty="0" err="1" smtClean="0">
              <a:latin typeface="David" pitchFamily="34" charset="-79"/>
              <a:cs typeface="David" pitchFamily="34" charset="-79"/>
            </a:rPr>
            <a:t>dan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di</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persada</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antarabangsa</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serta</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menjejaskan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keselamatan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dan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kestabilan</a:t>
          </a:r>
          <a:r>
            <a:rPr lang="en-US" sz="2800" i="0" baseline="0" dirty="0" smtClean="0">
              <a:latin typeface="David" pitchFamily="34" charset="-79"/>
              <a:cs typeface="David" pitchFamily="34" charset="-79"/>
            </a:rPr>
            <a:t> </a:t>
          </a:r>
          <a:r>
            <a:rPr lang="en-US" sz="2800" i="0" baseline="0" dirty="0" err="1" smtClean="0">
              <a:latin typeface="David" pitchFamily="34" charset="-79"/>
              <a:cs typeface="David" pitchFamily="34" charset="-79"/>
            </a:rPr>
            <a:t>negara</a:t>
          </a:r>
          <a:r>
            <a:rPr lang="en-US" sz="2800" i="0" baseline="0" dirty="0" smtClean="0">
              <a:latin typeface="David" pitchFamily="34" charset="-79"/>
              <a:cs typeface="David" pitchFamily="34" charset="-79"/>
            </a:rPr>
            <a:t>. </a:t>
          </a:r>
          <a:endParaRPr lang="en-US" sz="2800" i="0" baseline="0" dirty="0">
            <a:latin typeface="David" pitchFamily="34" charset="-79"/>
            <a:cs typeface="David" pitchFamily="34" charset="-79"/>
          </a:endParaRPr>
        </a:p>
      </dgm:t>
    </dgm:pt>
    <dgm:pt modelId="{898F87DB-58FC-4B96-8D34-7A662C183C3A}" type="parTrans" cxnId="{AAD2299F-74C6-48FF-9D13-9A24DEB9B067}">
      <dgm:prSet/>
      <dgm:spPr/>
      <dgm:t>
        <a:bodyPr/>
        <a:lstStyle/>
        <a:p>
          <a:endParaRPr lang="en-US" sz="2800">
            <a:latin typeface="David" pitchFamily="34" charset="-79"/>
            <a:cs typeface="David" pitchFamily="34" charset="-79"/>
          </a:endParaRPr>
        </a:p>
      </dgm:t>
    </dgm:pt>
    <dgm:pt modelId="{D601EFB7-96CD-47D1-89B3-934240CC4F62}" type="sibTrans" cxnId="{AAD2299F-74C6-48FF-9D13-9A24DEB9B067}">
      <dgm:prSet/>
      <dgm:spPr/>
      <dgm:t>
        <a:bodyPr/>
        <a:lstStyle/>
        <a:p>
          <a:endParaRPr lang="en-US" sz="2800">
            <a:latin typeface="David" pitchFamily="34" charset="-79"/>
            <a:cs typeface="David" pitchFamily="34" charset="-79"/>
          </a:endParaRPr>
        </a:p>
      </dgm:t>
    </dgm:pt>
    <dgm:pt modelId="{45F22DB7-ECCC-4C10-A301-6B96EEEB9FC1}" type="pres">
      <dgm:prSet presAssocID="{92CFC990-D753-41DC-9BCA-02A8DD42A247}" presName="outerComposite" presStyleCnt="0">
        <dgm:presLayoutVars>
          <dgm:chMax val="5"/>
          <dgm:dir/>
          <dgm:resizeHandles val="exact"/>
        </dgm:presLayoutVars>
      </dgm:prSet>
      <dgm:spPr/>
      <dgm:t>
        <a:bodyPr/>
        <a:lstStyle/>
        <a:p>
          <a:endParaRPr lang="en-US"/>
        </a:p>
      </dgm:t>
    </dgm:pt>
    <dgm:pt modelId="{FEE03D25-77E0-4122-9A18-7EFB29ED750E}" type="pres">
      <dgm:prSet presAssocID="{92CFC990-D753-41DC-9BCA-02A8DD42A247}" presName="dummyMaxCanvas" presStyleCnt="0">
        <dgm:presLayoutVars/>
      </dgm:prSet>
      <dgm:spPr/>
    </dgm:pt>
    <dgm:pt modelId="{A0CF3140-F9BE-4990-8697-FC64762EF0B0}" type="pres">
      <dgm:prSet presAssocID="{92CFC990-D753-41DC-9BCA-02A8DD42A247}" presName="ThreeNodes_1" presStyleLbl="node1" presStyleIdx="0" presStyleCnt="3">
        <dgm:presLayoutVars>
          <dgm:bulletEnabled val="1"/>
        </dgm:presLayoutVars>
      </dgm:prSet>
      <dgm:spPr/>
      <dgm:t>
        <a:bodyPr/>
        <a:lstStyle/>
        <a:p>
          <a:endParaRPr lang="en-US"/>
        </a:p>
      </dgm:t>
    </dgm:pt>
    <dgm:pt modelId="{5CB44C22-F39A-4B6D-8BC2-60CBDA06CD31}" type="pres">
      <dgm:prSet presAssocID="{92CFC990-D753-41DC-9BCA-02A8DD42A247}" presName="ThreeNodes_2" presStyleLbl="node1" presStyleIdx="1" presStyleCnt="3">
        <dgm:presLayoutVars>
          <dgm:bulletEnabled val="1"/>
        </dgm:presLayoutVars>
      </dgm:prSet>
      <dgm:spPr/>
      <dgm:t>
        <a:bodyPr/>
        <a:lstStyle/>
        <a:p>
          <a:endParaRPr lang="en-US"/>
        </a:p>
      </dgm:t>
    </dgm:pt>
    <dgm:pt modelId="{F23938AB-3DE6-472F-8955-DA90B7984083}" type="pres">
      <dgm:prSet presAssocID="{92CFC990-D753-41DC-9BCA-02A8DD42A247}" presName="ThreeNodes_3" presStyleLbl="node1" presStyleIdx="2" presStyleCnt="3">
        <dgm:presLayoutVars>
          <dgm:bulletEnabled val="1"/>
        </dgm:presLayoutVars>
      </dgm:prSet>
      <dgm:spPr/>
      <dgm:t>
        <a:bodyPr/>
        <a:lstStyle/>
        <a:p>
          <a:endParaRPr lang="en-US"/>
        </a:p>
      </dgm:t>
    </dgm:pt>
    <dgm:pt modelId="{A07B2BE6-2624-41E0-993E-8CEC40431FA8}" type="pres">
      <dgm:prSet presAssocID="{92CFC990-D753-41DC-9BCA-02A8DD42A247}" presName="ThreeConn_1-2" presStyleLbl="fgAccFollowNode1" presStyleIdx="0" presStyleCnt="2">
        <dgm:presLayoutVars>
          <dgm:bulletEnabled val="1"/>
        </dgm:presLayoutVars>
      </dgm:prSet>
      <dgm:spPr/>
      <dgm:t>
        <a:bodyPr/>
        <a:lstStyle/>
        <a:p>
          <a:endParaRPr lang="en-US"/>
        </a:p>
      </dgm:t>
    </dgm:pt>
    <dgm:pt modelId="{E44F24FC-4AAE-4EB0-8210-B3F424BF7E71}" type="pres">
      <dgm:prSet presAssocID="{92CFC990-D753-41DC-9BCA-02A8DD42A247}" presName="ThreeConn_2-3" presStyleLbl="fgAccFollowNode1" presStyleIdx="1" presStyleCnt="2">
        <dgm:presLayoutVars>
          <dgm:bulletEnabled val="1"/>
        </dgm:presLayoutVars>
      </dgm:prSet>
      <dgm:spPr/>
      <dgm:t>
        <a:bodyPr/>
        <a:lstStyle/>
        <a:p>
          <a:endParaRPr lang="en-US"/>
        </a:p>
      </dgm:t>
    </dgm:pt>
    <dgm:pt modelId="{7B7B5DD0-AB8E-49CF-86C0-BBB1A4B3B2C4}" type="pres">
      <dgm:prSet presAssocID="{92CFC990-D753-41DC-9BCA-02A8DD42A247}" presName="ThreeNodes_1_text" presStyleLbl="node1" presStyleIdx="2" presStyleCnt="3">
        <dgm:presLayoutVars>
          <dgm:bulletEnabled val="1"/>
        </dgm:presLayoutVars>
      </dgm:prSet>
      <dgm:spPr/>
      <dgm:t>
        <a:bodyPr/>
        <a:lstStyle/>
        <a:p>
          <a:endParaRPr lang="en-US"/>
        </a:p>
      </dgm:t>
    </dgm:pt>
    <dgm:pt modelId="{0E1D81D5-AB77-4F0C-9AA8-F599DBDB01A0}" type="pres">
      <dgm:prSet presAssocID="{92CFC990-D753-41DC-9BCA-02A8DD42A247}" presName="ThreeNodes_2_text" presStyleLbl="node1" presStyleIdx="2" presStyleCnt="3">
        <dgm:presLayoutVars>
          <dgm:bulletEnabled val="1"/>
        </dgm:presLayoutVars>
      </dgm:prSet>
      <dgm:spPr/>
      <dgm:t>
        <a:bodyPr/>
        <a:lstStyle/>
        <a:p>
          <a:endParaRPr lang="en-US"/>
        </a:p>
      </dgm:t>
    </dgm:pt>
    <dgm:pt modelId="{0CF86D9C-7960-4D3B-A70B-4A8C8E109FF9}" type="pres">
      <dgm:prSet presAssocID="{92CFC990-D753-41DC-9BCA-02A8DD42A247}" presName="ThreeNodes_3_text" presStyleLbl="node1" presStyleIdx="2" presStyleCnt="3">
        <dgm:presLayoutVars>
          <dgm:bulletEnabled val="1"/>
        </dgm:presLayoutVars>
      </dgm:prSet>
      <dgm:spPr/>
      <dgm:t>
        <a:bodyPr/>
        <a:lstStyle/>
        <a:p>
          <a:endParaRPr lang="en-US"/>
        </a:p>
      </dgm:t>
    </dgm:pt>
  </dgm:ptLst>
  <dgm:cxnLst>
    <dgm:cxn modelId="{B712D7EE-6D91-452A-9E6D-DFD524729E27}" srcId="{92CFC990-D753-41DC-9BCA-02A8DD42A247}" destId="{136E97FB-A361-47C8-A4EE-80C41A34AF11}" srcOrd="0" destOrd="0" parTransId="{7C875FE8-5C80-4820-AFE0-E3736B796ECB}" sibTransId="{E4977929-F414-40A4-B80A-CB0AC188DEBF}"/>
    <dgm:cxn modelId="{8F512453-8916-494A-AD42-A3671D9C79B7}" type="presOf" srcId="{136E97FB-A361-47C8-A4EE-80C41A34AF11}" destId="{7B7B5DD0-AB8E-49CF-86C0-BBB1A4B3B2C4}" srcOrd="1" destOrd="0" presId="urn:microsoft.com/office/officeart/2005/8/layout/vProcess5"/>
    <dgm:cxn modelId="{143B2A15-5265-4D33-AF6A-D3E644B350C1}" type="presOf" srcId="{660F176D-3F87-4ABA-8D91-F49E0799B8AD}" destId="{0CF86D9C-7960-4D3B-A70B-4A8C8E109FF9}" srcOrd="1" destOrd="0" presId="urn:microsoft.com/office/officeart/2005/8/layout/vProcess5"/>
    <dgm:cxn modelId="{E90F023F-D446-4789-8FA4-C2073D00AD80}" type="presOf" srcId="{E4977929-F414-40A4-B80A-CB0AC188DEBF}" destId="{A07B2BE6-2624-41E0-993E-8CEC40431FA8}" srcOrd="0" destOrd="0" presId="urn:microsoft.com/office/officeart/2005/8/layout/vProcess5"/>
    <dgm:cxn modelId="{8127F891-5AD4-48B5-A59E-B9FB19331A2D}" type="presOf" srcId="{660F176D-3F87-4ABA-8D91-F49E0799B8AD}" destId="{F23938AB-3DE6-472F-8955-DA90B7984083}" srcOrd="0" destOrd="0" presId="urn:microsoft.com/office/officeart/2005/8/layout/vProcess5"/>
    <dgm:cxn modelId="{9B74FB3C-9C2A-4705-AD60-5CBB1863134A}" type="presOf" srcId="{2141A1E1-1DD1-40D6-906A-B10BDAEFBE2E}" destId="{5CB44C22-F39A-4B6D-8BC2-60CBDA06CD31}" srcOrd="0" destOrd="0" presId="urn:microsoft.com/office/officeart/2005/8/layout/vProcess5"/>
    <dgm:cxn modelId="{E377FD9B-E6F6-4416-8A69-573966798784}" type="presOf" srcId="{92CFC990-D753-41DC-9BCA-02A8DD42A247}" destId="{45F22DB7-ECCC-4C10-A301-6B96EEEB9FC1}" srcOrd="0" destOrd="0" presId="urn:microsoft.com/office/officeart/2005/8/layout/vProcess5"/>
    <dgm:cxn modelId="{AAD2299F-74C6-48FF-9D13-9A24DEB9B067}" srcId="{92CFC990-D753-41DC-9BCA-02A8DD42A247}" destId="{660F176D-3F87-4ABA-8D91-F49E0799B8AD}" srcOrd="2" destOrd="0" parTransId="{898F87DB-58FC-4B96-8D34-7A662C183C3A}" sibTransId="{D601EFB7-96CD-47D1-89B3-934240CC4F62}"/>
    <dgm:cxn modelId="{E70BE56B-780B-49D5-88AF-F4967D11C0B1}" type="presOf" srcId="{2141A1E1-1DD1-40D6-906A-B10BDAEFBE2E}" destId="{0E1D81D5-AB77-4F0C-9AA8-F599DBDB01A0}" srcOrd="1" destOrd="0" presId="urn:microsoft.com/office/officeart/2005/8/layout/vProcess5"/>
    <dgm:cxn modelId="{70D7A66B-14B3-430A-9588-2656D32FDE9F}" type="presOf" srcId="{136E97FB-A361-47C8-A4EE-80C41A34AF11}" destId="{A0CF3140-F9BE-4990-8697-FC64762EF0B0}" srcOrd="0" destOrd="0" presId="urn:microsoft.com/office/officeart/2005/8/layout/vProcess5"/>
    <dgm:cxn modelId="{86BBDFD1-FF1C-4432-B33A-7354B4967EF6}" type="presOf" srcId="{04A89FA6-A1D9-41EE-A668-EA9A43F2BC54}" destId="{E44F24FC-4AAE-4EB0-8210-B3F424BF7E71}" srcOrd="0" destOrd="0" presId="urn:microsoft.com/office/officeart/2005/8/layout/vProcess5"/>
    <dgm:cxn modelId="{908A5627-CBC1-4885-97C3-8AF2C62D61F7}" srcId="{92CFC990-D753-41DC-9BCA-02A8DD42A247}" destId="{2141A1E1-1DD1-40D6-906A-B10BDAEFBE2E}" srcOrd="1" destOrd="0" parTransId="{AB6C58BF-74D3-46AD-AC49-A60A93799140}" sibTransId="{04A89FA6-A1D9-41EE-A668-EA9A43F2BC54}"/>
    <dgm:cxn modelId="{CEDDA163-D5CD-4145-8760-2D81088C7F3C}" type="presParOf" srcId="{45F22DB7-ECCC-4C10-A301-6B96EEEB9FC1}" destId="{FEE03D25-77E0-4122-9A18-7EFB29ED750E}" srcOrd="0" destOrd="0" presId="urn:microsoft.com/office/officeart/2005/8/layout/vProcess5"/>
    <dgm:cxn modelId="{7FF29EF6-0429-426D-8B29-130E62A79334}" type="presParOf" srcId="{45F22DB7-ECCC-4C10-A301-6B96EEEB9FC1}" destId="{A0CF3140-F9BE-4990-8697-FC64762EF0B0}" srcOrd="1" destOrd="0" presId="urn:microsoft.com/office/officeart/2005/8/layout/vProcess5"/>
    <dgm:cxn modelId="{B1E90856-BB94-49F0-AA19-6D436E4BE40B}" type="presParOf" srcId="{45F22DB7-ECCC-4C10-A301-6B96EEEB9FC1}" destId="{5CB44C22-F39A-4B6D-8BC2-60CBDA06CD31}" srcOrd="2" destOrd="0" presId="urn:microsoft.com/office/officeart/2005/8/layout/vProcess5"/>
    <dgm:cxn modelId="{9B16B9D9-52C5-4A3B-BAA2-9AF696EA9B1A}" type="presParOf" srcId="{45F22DB7-ECCC-4C10-A301-6B96EEEB9FC1}" destId="{F23938AB-3DE6-472F-8955-DA90B7984083}" srcOrd="3" destOrd="0" presId="urn:microsoft.com/office/officeart/2005/8/layout/vProcess5"/>
    <dgm:cxn modelId="{66473565-868B-448C-8C9F-598C77B73E9D}" type="presParOf" srcId="{45F22DB7-ECCC-4C10-A301-6B96EEEB9FC1}" destId="{A07B2BE6-2624-41E0-993E-8CEC40431FA8}" srcOrd="4" destOrd="0" presId="urn:microsoft.com/office/officeart/2005/8/layout/vProcess5"/>
    <dgm:cxn modelId="{536EAFD6-6345-44C7-A42D-62407736785E}" type="presParOf" srcId="{45F22DB7-ECCC-4C10-A301-6B96EEEB9FC1}" destId="{E44F24FC-4AAE-4EB0-8210-B3F424BF7E71}" srcOrd="5" destOrd="0" presId="urn:microsoft.com/office/officeart/2005/8/layout/vProcess5"/>
    <dgm:cxn modelId="{EB8F0300-7404-4891-AE72-5458E0E3B88E}" type="presParOf" srcId="{45F22DB7-ECCC-4C10-A301-6B96EEEB9FC1}" destId="{7B7B5DD0-AB8E-49CF-86C0-BBB1A4B3B2C4}" srcOrd="6" destOrd="0" presId="urn:microsoft.com/office/officeart/2005/8/layout/vProcess5"/>
    <dgm:cxn modelId="{B21B18DB-7823-4CC5-A171-568FE07D90BD}" type="presParOf" srcId="{45F22DB7-ECCC-4C10-A301-6B96EEEB9FC1}" destId="{0E1D81D5-AB77-4F0C-9AA8-F599DBDB01A0}" srcOrd="7" destOrd="0" presId="urn:microsoft.com/office/officeart/2005/8/layout/vProcess5"/>
    <dgm:cxn modelId="{8B6AACF2-2742-43F7-BE1E-DB6855B0537D}" type="presParOf" srcId="{45F22DB7-ECCC-4C10-A301-6B96EEEB9FC1}" destId="{0CF86D9C-7960-4D3B-A70B-4A8C8E109FF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B68DA-ADDB-483B-AB82-CAFCA0918764}" type="doc">
      <dgm:prSet loTypeId="urn:microsoft.com/office/officeart/2005/8/layout/vList2" loCatId="list" qsTypeId="urn:microsoft.com/office/officeart/2005/8/quickstyle/3d7" qsCatId="3D" csTypeId="urn:microsoft.com/office/officeart/2005/8/colors/colorful3" csCatId="colorful"/>
      <dgm:spPr/>
      <dgm:t>
        <a:bodyPr/>
        <a:lstStyle/>
        <a:p>
          <a:endParaRPr lang="en-US"/>
        </a:p>
      </dgm:t>
    </dgm:pt>
    <dgm:pt modelId="{AC5FD51E-F31F-4BAE-A91A-0BE50BFF3448}">
      <dgm:prSet custT="1"/>
      <dgm:spPr/>
      <dgm:t>
        <a:bodyPr/>
        <a:lstStyle/>
        <a:p>
          <a:pPr algn="ctr" rtl="0"/>
          <a:r>
            <a:rPr lang="en-US" sz="2400" dirty="0" err="1" smtClean="0"/>
            <a:t>Menyedari</a:t>
          </a:r>
          <a:r>
            <a:rPr lang="en-US" sz="2400" dirty="0" smtClean="0"/>
            <a:t> </a:t>
          </a:r>
          <a:r>
            <a:rPr lang="en-US" sz="2400" dirty="0" err="1" smtClean="0"/>
            <a:t>sikap</a:t>
          </a:r>
          <a:r>
            <a:rPr lang="en-US" sz="2400" dirty="0" smtClean="0"/>
            <a:t> </a:t>
          </a:r>
          <a:r>
            <a:rPr lang="en-US" sz="2400" dirty="0" err="1" smtClean="0"/>
            <a:t>fanatik</a:t>
          </a:r>
          <a:r>
            <a:rPr lang="en-US" sz="2400" dirty="0" smtClean="0"/>
            <a:t> </a:t>
          </a:r>
          <a:r>
            <a:rPr lang="en-US" sz="2400" dirty="0" err="1" smtClean="0"/>
            <a:t>dan</a:t>
          </a:r>
          <a:r>
            <a:rPr lang="en-US" sz="2400" dirty="0" smtClean="0"/>
            <a:t> </a:t>
          </a:r>
          <a:r>
            <a:rPr lang="en-US" sz="2400" dirty="0" err="1" smtClean="0"/>
            <a:t>ekstremisme</a:t>
          </a:r>
          <a:r>
            <a:rPr lang="en-US" sz="2400" dirty="0" smtClean="0"/>
            <a:t> </a:t>
          </a:r>
          <a:r>
            <a:rPr lang="en-US" sz="2400" dirty="0" err="1" smtClean="0"/>
            <a:t>ini</a:t>
          </a:r>
          <a:r>
            <a:rPr lang="en-US" sz="2400" dirty="0" smtClean="0"/>
            <a:t> </a:t>
          </a:r>
          <a:r>
            <a:rPr lang="en-US" sz="2400" dirty="0" err="1" smtClean="0"/>
            <a:t>boleh</a:t>
          </a:r>
          <a:r>
            <a:rPr lang="en-US" sz="2400" dirty="0" smtClean="0"/>
            <a:t> </a:t>
          </a:r>
          <a:r>
            <a:rPr lang="en-US" sz="2400" dirty="0" err="1" smtClean="0"/>
            <a:t>membawa</a:t>
          </a:r>
          <a:r>
            <a:rPr lang="en-US" sz="2400" dirty="0" smtClean="0"/>
            <a:t> </a:t>
          </a:r>
          <a:r>
            <a:rPr lang="en-US" sz="2400" dirty="0" err="1" smtClean="0"/>
            <a:t>kepada</a:t>
          </a:r>
          <a:r>
            <a:rPr lang="en-US" sz="2400" dirty="0" smtClean="0"/>
            <a:t> </a:t>
          </a:r>
          <a:r>
            <a:rPr lang="en-US" sz="2400" dirty="0" err="1" smtClean="0"/>
            <a:t>keganasan</a:t>
          </a:r>
          <a:r>
            <a:rPr lang="en-US" sz="2400" dirty="0" smtClean="0"/>
            <a:t> </a:t>
          </a:r>
          <a:r>
            <a:rPr lang="en-US" sz="2400" dirty="0" err="1" smtClean="0"/>
            <a:t>dan</a:t>
          </a:r>
          <a:r>
            <a:rPr lang="en-US" sz="2400" dirty="0" smtClean="0"/>
            <a:t> </a:t>
          </a:r>
          <a:r>
            <a:rPr lang="en-US" sz="2400" dirty="0" err="1" smtClean="0"/>
            <a:t>juga</a:t>
          </a:r>
          <a:r>
            <a:rPr lang="en-US" sz="2400" dirty="0" smtClean="0"/>
            <a:t> </a:t>
          </a:r>
          <a:r>
            <a:rPr lang="en-US" sz="2400" dirty="0" err="1" smtClean="0"/>
            <a:t>pepecahan</a:t>
          </a:r>
          <a:r>
            <a:rPr lang="en-US" sz="2400" dirty="0" smtClean="0"/>
            <a:t> </a:t>
          </a:r>
          <a:r>
            <a:rPr lang="en-US" sz="2400" dirty="0" err="1" smtClean="0"/>
            <a:t>serta</a:t>
          </a:r>
          <a:r>
            <a:rPr lang="en-US" sz="2400" dirty="0" smtClean="0"/>
            <a:t> </a:t>
          </a:r>
          <a:r>
            <a:rPr lang="en-US" sz="2400" dirty="0" err="1" smtClean="0"/>
            <a:t>mengakibatkan</a:t>
          </a:r>
          <a:r>
            <a:rPr lang="en-US" sz="2400" dirty="0" smtClean="0"/>
            <a:t> </a:t>
          </a:r>
          <a:r>
            <a:rPr lang="en-US" sz="2400" dirty="0" err="1" smtClean="0"/>
            <a:t>negara</a:t>
          </a:r>
          <a:r>
            <a:rPr lang="en-US" sz="2400" dirty="0" smtClean="0"/>
            <a:t> </a:t>
          </a:r>
          <a:r>
            <a:rPr lang="en-US" sz="2400" dirty="0" err="1" smtClean="0"/>
            <a:t>kucar-kacir</a:t>
          </a:r>
          <a:r>
            <a:rPr lang="en-US" sz="2400" dirty="0" smtClean="0"/>
            <a:t>, </a:t>
          </a:r>
          <a:r>
            <a:rPr lang="en-US" sz="2400" dirty="0" err="1" smtClean="0"/>
            <a:t>maka</a:t>
          </a:r>
          <a:r>
            <a:rPr lang="en-US" sz="2400" dirty="0" smtClean="0"/>
            <a:t> Malaysia </a:t>
          </a:r>
          <a:r>
            <a:rPr lang="en-US" sz="2400" dirty="0" err="1" smtClean="0"/>
            <a:t>dan</a:t>
          </a:r>
          <a:r>
            <a:rPr lang="en-US" sz="2400" dirty="0" smtClean="0"/>
            <a:t> </a:t>
          </a:r>
          <a:r>
            <a:rPr lang="en-US" sz="2400" dirty="0" err="1" smtClean="0"/>
            <a:t>kepimpinan</a:t>
          </a:r>
          <a:r>
            <a:rPr lang="en-US" sz="2400" dirty="0" smtClean="0"/>
            <a:t> </a:t>
          </a:r>
          <a:r>
            <a:rPr lang="en-US" sz="2400" dirty="0" err="1" smtClean="0"/>
            <a:t>negara</a:t>
          </a:r>
          <a:r>
            <a:rPr lang="en-US" sz="2400" dirty="0" smtClean="0"/>
            <a:t> </a:t>
          </a:r>
          <a:r>
            <a:rPr lang="en-US" sz="2400" dirty="0" err="1" smtClean="0"/>
            <a:t>sentiasa</a:t>
          </a:r>
          <a:r>
            <a:rPr lang="en-US" sz="2400" dirty="0" smtClean="0"/>
            <a:t> </a:t>
          </a:r>
          <a:r>
            <a:rPr lang="en-US" sz="2400" dirty="0" err="1" smtClean="0"/>
            <a:t>mengambil</a:t>
          </a:r>
          <a:r>
            <a:rPr lang="en-US" sz="2400" dirty="0" smtClean="0"/>
            <a:t> </a:t>
          </a:r>
          <a:r>
            <a:rPr lang="en-US" sz="2400" dirty="0" err="1" smtClean="0"/>
            <a:t>berat</a:t>
          </a:r>
          <a:r>
            <a:rPr lang="en-US" sz="2400" dirty="0" smtClean="0"/>
            <a:t> </a:t>
          </a:r>
          <a:r>
            <a:rPr lang="en-US" sz="2400" dirty="0" err="1" smtClean="0"/>
            <a:t>tindakan</a:t>
          </a:r>
          <a:r>
            <a:rPr lang="en-US" sz="2400" dirty="0" smtClean="0"/>
            <a:t> </a:t>
          </a:r>
          <a:r>
            <a:rPr lang="en-US" sz="2400" dirty="0" err="1" smtClean="0"/>
            <a:t>berjaga-jaga</a:t>
          </a:r>
          <a:r>
            <a:rPr lang="en-US" sz="2400" dirty="0" smtClean="0"/>
            <a:t> </a:t>
          </a:r>
          <a:r>
            <a:rPr lang="en-US" sz="2400" dirty="0" err="1" smtClean="0"/>
            <a:t>dengan</a:t>
          </a:r>
          <a:r>
            <a:rPr lang="en-US" sz="2400" dirty="0" smtClean="0"/>
            <a:t> </a:t>
          </a:r>
          <a:r>
            <a:rPr lang="en-US" sz="2400" dirty="0" err="1" smtClean="0"/>
            <a:t>pendekatan</a:t>
          </a:r>
          <a:r>
            <a:rPr lang="en-US" sz="2400" dirty="0" smtClean="0"/>
            <a:t> </a:t>
          </a:r>
          <a:r>
            <a:rPr lang="en-US" sz="2400" dirty="0" err="1" smtClean="0"/>
            <a:t>berhemah</a:t>
          </a:r>
          <a:r>
            <a:rPr lang="en-US" sz="2400" dirty="0" smtClean="0"/>
            <a:t> </a:t>
          </a:r>
          <a:r>
            <a:rPr lang="en-US" sz="2400" dirty="0" err="1" smtClean="0"/>
            <a:t>di</a:t>
          </a:r>
          <a:r>
            <a:rPr lang="en-US" sz="2400" dirty="0" smtClean="0"/>
            <a:t> </a:t>
          </a:r>
          <a:r>
            <a:rPr lang="en-US" sz="2400" dirty="0" err="1" smtClean="0"/>
            <a:t>dalam</a:t>
          </a:r>
          <a:r>
            <a:rPr lang="en-US" sz="2400" dirty="0" smtClean="0"/>
            <a:t> </a:t>
          </a:r>
          <a:r>
            <a:rPr lang="en-US" sz="2400" dirty="0" err="1" smtClean="0"/>
            <a:t>usaha</a:t>
          </a:r>
          <a:r>
            <a:rPr lang="en-US" sz="2400" dirty="0" smtClean="0"/>
            <a:t> </a:t>
          </a:r>
          <a:r>
            <a:rPr lang="en-US" sz="2400" dirty="0" err="1" smtClean="0"/>
            <a:t>mengatasi</a:t>
          </a:r>
          <a:r>
            <a:rPr lang="en-US" sz="2400" dirty="0" smtClean="0"/>
            <a:t> </a:t>
          </a:r>
          <a:r>
            <a:rPr lang="en-US" sz="2400" dirty="0" err="1" smtClean="0"/>
            <a:t>fanatisme</a:t>
          </a:r>
          <a:r>
            <a:rPr lang="en-US" sz="2400" dirty="0" smtClean="0"/>
            <a:t> </a:t>
          </a:r>
          <a:r>
            <a:rPr lang="en-US" sz="2400" dirty="0" err="1" smtClean="0"/>
            <a:t>dari</a:t>
          </a:r>
          <a:r>
            <a:rPr lang="en-US" sz="2400" dirty="0" smtClean="0"/>
            <a:t> </a:t>
          </a:r>
          <a:r>
            <a:rPr lang="en-US" sz="2400" dirty="0" err="1" smtClean="0"/>
            <a:t>terus</a:t>
          </a:r>
          <a:r>
            <a:rPr lang="en-US" sz="2400" dirty="0" smtClean="0"/>
            <a:t> </a:t>
          </a:r>
          <a:r>
            <a:rPr lang="en-US" sz="2400" dirty="0" err="1" smtClean="0"/>
            <a:t>menular</a:t>
          </a:r>
          <a:r>
            <a:rPr lang="en-US" sz="2400" dirty="0" smtClean="0"/>
            <a:t> </a:t>
          </a:r>
          <a:r>
            <a:rPr lang="en-US" sz="2400" dirty="0" err="1" smtClean="0"/>
            <a:t>bagi</a:t>
          </a:r>
          <a:r>
            <a:rPr lang="en-US" sz="2400" dirty="0" smtClean="0"/>
            <a:t> </a:t>
          </a:r>
          <a:r>
            <a:rPr lang="en-US" sz="2400" dirty="0" err="1" smtClean="0"/>
            <a:t>menjamin</a:t>
          </a:r>
          <a:r>
            <a:rPr lang="en-US" sz="2400" dirty="0" smtClean="0"/>
            <a:t> </a:t>
          </a:r>
          <a:r>
            <a:rPr lang="en-US" sz="2400" dirty="0" err="1" smtClean="0"/>
            <a:t>keselamatan</a:t>
          </a:r>
          <a:r>
            <a:rPr lang="en-US" sz="2400" dirty="0" smtClean="0"/>
            <a:t> </a:t>
          </a:r>
          <a:r>
            <a:rPr lang="en-US" sz="2400" dirty="0" err="1" smtClean="0"/>
            <a:t>dan</a:t>
          </a:r>
          <a:r>
            <a:rPr lang="en-US" sz="2400" dirty="0" smtClean="0"/>
            <a:t> </a:t>
          </a:r>
          <a:r>
            <a:rPr lang="en-US" sz="2400" dirty="0" err="1" smtClean="0"/>
            <a:t>kedaulatan</a:t>
          </a:r>
          <a:r>
            <a:rPr lang="en-US" sz="2400" dirty="0" smtClean="0"/>
            <a:t> </a:t>
          </a:r>
          <a:r>
            <a:rPr lang="en-US" sz="2400" dirty="0" err="1" smtClean="0"/>
            <a:t>negara</a:t>
          </a:r>
          <a:r>
            <a:rPr lang="en-US" sz="2400" dirty="0" smtClean="0"/>
            <a:t>. </a:t>
          </a:r>
          <a:endParaRPr lang="en-US" sz="2400" dirty="0"/>
        </a:p>
      </dgm:t>
    </dgm:pt>
    <dgm:pt modelId="{C465DCA2-73E8-4485-A51A-9F8D3752F8AD}" type="parTrans" cxnId="{EBD6E1DB-9C7C-4996-8E53-21B9A54DCC49}">
      <dgm:prSet/>
      <dgm:spPr/>
      <dgm:t>
        <a:bodyPr/>
        <a:lstStyle/>
        <a:p>
          <a:pPr algn="ctr"/>
          <a:endParaRPr lang="en-US" sz="2400"/>
        </a:p>
      </dgm:t>
    </dgm:pt>
    <dgm:pt modelId="{291D99A4-064E-4CBB-9E55-63BC554EE210}" type="sibTrans" cxnId="{EBD6E1DB-9C7C-4996-8E53-21B9A54DCC49}">
      <dgm:prSet/>
      <dgm:spPr/>
      <dgm:t>
        <a:bodyPr/>
        <a:lstStyle/>
        <a:p>
          <a:pPr algn="ctr"/>
          <a:endParaRPr lang="en-US" sz="2400"/>
        </a:p>
      </dgm:t>
    </dgm:pt>
    <dgm:pt modelId="{219199BC-D51A-4EB0-8AA0-9D07F0E6C524}">
      <dgm:prSet custT="1"/>
      <dgm:spPr/>
      <dgm:t>
        <a:bodyPr/>
        <a:lstStyle/>
        <a:p>
          <a:pPr algn="ctr" rtl="0"/>
          <a:r>
            <a:rPr lang="en-US" sz="2400" dirty="0" err="1" smtClean="0"/>
            <a:t>Rentetan</a:t>
          </a:r>
          <a:r>
            <a:rPr lang="en-US" sz="2400" dirty="0" smtClean="0"/>
            <a:t> </a:t>
          </a:r>
          <a:r>
            <a:rPr lang="en-US" sz="2400" dirty="0" err="1" smtClean="0"/>
            <a:t>insiden</a:t>
          </a:r>
          <a:r>
            <a:rPr lang="en-US" sz="2400" dirty="0" smtClean="0"/>
            <a:t> </a:t>
          </a:r>
          <a:r>
            <a:rPr lang="en-US" sz="2400" dirty="0" err="1" smtClean="0"/>
            <a:t>serangan</a:t>
          </a:r>
          <a:r>
            <a:rPr lang="en-US" sz="2400" dirty="0" smtClean="0"/>
            <a:t> </a:t>
          </a:r>
          <a:r>
            <a:rPr lang="en-US" sz="2400" dirty="0" err="1" smtClean="0"/>
            <a:t>pengganas</a:t>
          </a:r>
          <a:r>
            <a:rPr lang="en-US" sz="2400" dirty="0" smtClean="0"/>
            <a:t> </a:t>
          </a:r>
          <a:r>
            <a:rPr lang="en-US" sz="2400" dirty="0" err="1" smtClean="0"/>
            <a:t>di</a:t>
          </a:r>
          <a:r>
            <a:rPr lang="en-US" sz="2400" dirty="0" smtClean="0"/>
            <a:t> </a:t>
          </a:r>
          <a:r>
            <a:rPr lang="en-US" sz="2400" dirty="0" err="1" smtClean="0"/>
            <a:t>beberapa</a:t>
          </a:r>
          <a:r>
            <a:rPr lang="en-US" sz="2400" dirty="0" smtClean="0"/>
            <a:t> </a:t>
          </a:r>
          <a:r>
            <a:rPr lang="en-US" sz="2400" dirty="0" err="1" smtClean="0"/>
            <a:t>buah</a:t>
          </a:r>
          <a:r>
            <a:rPr lang="en-US" sz="2400" dirty="0" smtClean="0"/>
            <a:t> </a:t>
          </a:r>
          <a:r>
            <a:rPr lang="en-US" sz="2400" dirty="0" err="1" smtClean="0"/>
            <a:t>negara</a:t>
          </a:r>
          <a:r>
            <a:rPr lang="en-US" sz="2400" dirty="0" smtClean="0"/>
            <a:t> Islam </a:t>
          </a:r>
          <a:r>
            <a:rPr lang="en-US" sz="2400" dirty="0" err="1" smtClean="0"/>
            <a:t>baru-baru</a:t>
          </a:r>
          <a:r>
            <a:rPr lang="en-US" sz="2400" dirty="0" smtClean="0"/>
            <a:t> </a:t>
          </a:r>
          <a:r>
            <a:rPr lang="en-US" sz="2400" dirty="0" err="1" smtClean="0"/>
            <a:t>ini</a:t>
          </a:r>
          <a:r>
            <a:rPr lang="en-US" sz="2400" dirty="0" smtClean="0"/>
            <a:t>, </a:t>
          </a:r>
          <a:r>
            <a:rPr lang="en-US" sz="2400" dirty="0" err="1" smtClean="0"/>
            <a:t>satu</a:t>
          </a:r>
          <a:r>
            <a:rPr lang="en-US" sz="2400" dirty="0" smtClean="0"/>
            <a:t> </a:t>
          </a:r>
          <a:r>
            <a:rPr lang="en-US" sz="2400" dirty="0" err="1" smtClean="0"/>
            <a:t>isyarat</a:t>
          </a:r>
          <a:r>
            <a:rPr lang="en-US" sz="2400" dirty="0" smtClean="0"/>
            <a:t> yang </a:t>
          </a:r>
          <a:r>
            <a:rPr lang="en-US" sz="2400" dirty="0" err="1" smtClean="0"/>
            <a:t>diterima</a:t>
          </a:r>
          <a:r>
            <a:rPr lang="en-US" sz="2400" dirty="0" smtClean="0"/>
            <a:t> </a:t>
          </a:r>
          <a:r>
            <a:rPr lang="en-US" sz="2400" dirty="0" err="1" smtClean="0"/>
            <a:t>bahawa</a:t>
          </a:r>
          <a:r>
            <a:rPr lang="en-US" sz="2400" dirty="0" smtClean="0"/>
            <a:t> </a:t>
          </a:r>
          <a:r>
            <a:rPr lang="en-US" sz="2400" dirty="0" err="1" smtClean="0"/>
            <a:t>keganasan</a:t>
          </a:r>
          <a:r>
            <a:rPr lang="en-US" sz="2400" dirty="0" smtClean="0"/>
            <a:t> yang </a:t>
          </a:r>
          <a:r>
            <a:rPr lang="en-US" sz="2400" dirty="0" err="1" smtClean="0"/>
            <a:t>dilakukan</a:t>
          </a:r>
          <a:r>
            <a:rPr lang="en-US" sz="2400" dirty="0" smtClean="0"/>
            <a:t> </a:t>
          </a:r>
          <a:r>
            <a:rPr lang="en-US" sz="2400" dirty="0" err="1" smtClean="0"/>
            <a:t>oleh</a:t>
          </a:r>
          <a:r>
            <a:rPr lang="en-US" sz="2400" dirty="0" smtClean="0"/>
            <a:t> </a:t>
          </a:r>
          <a:r>
            <a:rPr lang="en-US" sz="2400" dirty="0" err="1" smtClean="0"/>
            <a:t>kumpulan</a:t>
          </a:r>
          <a:r>
            <a:rPr lang="en-US" sz="2400" dirty="0" smtClean="0"/>
            <a:t> IS </a:t>
          </a:r>
          <a:r>
            <a:rPr lang="en-US" sz="2400" dirty="0" err="1" smtClean="0"/>
            <a:t>mampu</a:t>
          </a:r>
          <a:r>
            <a:rPr lang="en-US" sz="2400" dirty="0" smtClean="0"/>
            <a:t> </a:t>
          </a:r>
          <a:r>
            <a:rPr lang="en-US" sz="2400" dirty="0" err="1" smtClean="0"/>
            <a:t>mencetuskan</a:t>
          </a:r>
          <a:r>
            <a:rPr lang="en-US" sz="2400" dirty="0" smtClean="0"/>
            <a:t> </a:t>
          </a:r>
          <a:r>
            <a:rPr lang="en-US" sz="2400" dirty="0" err="1" smtClean="0"/>
            <a:t>kemusnahan</a:t>
          </a:r>
          <a:r>
            <a:rPr lang="en-US" sz="2400" dirty="0" smtClean="0"/>
            <a:t> </a:t>
          </a:r>
          <a:r>
            <a:rPr lang="en-US" sz="2400" dirty="0" err="1" smtClean="0"/>
            <a:t>di</a:t>
          </a:r>
          <a:r>
            <a:rPr lang="en-US" sz="2400" dirty="0" smtClean="0"/>
            <a:t> </a:t>
          </a:r>
          <a:r>
            <a:rPr lang="en-US" sz="2400" dirty="0" err="1" smtClean="0"/>
            <a:t>beberapa</a:t>
          </a:r>
          <a:r>
            <a:rPr lang="en-US" sz="2400" dirty="0" smtClean="0"/>
            <a:t> </a:t>
          </a:r>
          <a:r>
            <a:rPr lang="en-US" sz="2400" dirty="0" err="1" smtClean="0"/>
            <a:t>buah</a:t>
          </a:r>
          <a:r>
            <a:rPr lang="en-US" sz="2400" dirty="0" smtClean="0"/>
            <a:t> </a:t>
          </a:r>
          <a:r>
            <a:rPr lang="en-US" sz="2400" dirty="0" err="1" smtClean="0"/>
            <a:t>negara</a:t>
          </a:r>
          <a:r>
            <a:rPr lang="en-US" sz="2400" dirty="0" smtClean="0"/>
            <a:t> lain. </a:t>
          </a:r>
          <a:endParaRPr lang="en-US" sz="2400" dirty="0"/>
        </a:p>
      </dgm:t>
    </dgm:pt>
    <dgm:pt modelId="{3CB996FD-F70C-4D9C-80FF-C9E95D47EC05}" type="parTrans" cxnId="{A38F56CA-7CEA-44F3-9A3C-517D4860070C}">
      <dgm:prSet/>
      <dgm:spPr/>
      <dgm:t>
        <a:bodyPr/>
        <a:lstStyle/>
        <a:p>
          <a:pPr algn="ctr"/>
          <a:endParaRPr lang="en-US" sz="2400"/>
        </a:p>
      </dgm:t>
    </dgm:pt>
    <dgm:pt modelId="{F58F637C-378A-414B-B437-E2B1CA601F58}" type="sibTrans" cxnId="{A38F56CA-7CEA-44F3-9A3C-517D4860070C}">
      <dgm:prSet/>
      <dgm:spPr/>
      <dgm:t>
        <a:bodyPr/>
        <a:lstStyle/>
        <a:p>
          <a:pPr algn="ctr"/>
          <a:endParaRPr lang="en-US" sz="2400"/>
        </a:p>
      </dgm:t>
    </dgm:pt>
    <dgm:pt modelId="{07C0F810-729E-436A-A4BB-143C3C55F63E}">
      <dgm:prSet custT="1"/>
      <dgm:spPr/>
      <dgm:t>
        <a:bodyPr/>
        <a:lstStyle/>
        <a:p>
          <a:pPr algn="ctr" rtl="0"/>
          <a:r>
            <a:rPr lang="en-US" sz="2400" dirty="0" err="1" smtClean="0"/>
            <a:t>Lebih</a:t>
          </a:r>
          <a:r>
            <a:rPr lang="en-US" sz="2400" dirty="0" smtClean="0"/>
            <a:t> </a:t>
          </a:r>
          <a:r>
            <a:rPr lang="en-US" sz="2400" dirty="0" err="1" smtClean="0"/>
            <a:t>menggemparkan</a:t>
          </a:r>
          <a:r>
            <a:rPr lang="en-US" sz="2400" dirty="0" smtClean="0"/>
            <a:t> </a:t>
          </a:r>
          <a:r>
            <a:rPr lang="en-US" sz="2400" dirty="0" err="1" smtClean="0"/>
            <a:t>negara</a:t>
          </a:r>
          <a:r>
            <a:rPr lang="en-US" sz="2400" dirty="0" smtClean="0"/>
            <a:t>, </a:t>
          </a:r>
          <a:r>
            <a:rPr lang="en-US" sz="2400" dirty="0" err="1" smtClean="0"/>
            <a:t>apabila</a:t>
          </a:r>
          <a:r>
            <a:rPr lang="en-US" sz="2400" dirty="0" smtClean="0"/>
            <a:t> Polis </a:t>
          </a:r>
          <a:r>
            <a:rPr lang="en-US" sz="2400" dirty="0" err="1" smtClean="0"/>
            <a:t>DiRaja</a:t>
          </a:r>
          <a:r>
            <a:rPr lang="en-US" sz="2400" dirty="0" smtClean="0"/>
            <a:t> Malaysia (PDRM) </a:t>
          </a:r>
          <a:r>
            <a:rPr lang="en-US" sz="2400" dirty="0" err="1" smtClean="0"/>
            <a:t>berjaya</a:t>
          </a:r>
          <a:r>
            <a:rPr lang="en-US" sz="2400" dirty="0" smtClean="0"/>
            <a:t> </a:t>
          </a:r>
          <a:r>
            <a:rPr lang="en-US" sz="2400" dirty="0" err="1" smtClean="0"/>
            <a:t>memberkas</a:t>
          </a:r>
          <a:r>
            <a:rPr lang="en-US" sz="2400" dirty="0" smtClean="0"/>
            <a:t> </a:t>
          </a:r>
          <a:r>
            <a:rPr lang="en-US" sz="2400" dirty="0" err="1" smtClean="0"/>
            <a:t>pemuda</a:t>
          </a:r>
          <a:r>
            <a:rPr lang="en-US" sz="2400" dirty="0" smtClean="0"/>
            <a:t> </a:t>
          </a:r>
          <a:r>
            <a:rPr lang="en-US" sz="2400" dirty="0" err="1" smtClean="0"/>
            <a:t>berusia</a:t>
          </a:r>
          <a:r>
            <a:rPr lang="en-US" sz="2400" dirty="0" smtClean="0"/>
            <a:t> 28 </a:t>
          </a:r>
          <a:r>
            <a:rPr lang="en-US" sz="2400" dirty="0" err="1" smtClean="0"/>
            <a:t>tahun</a:t>
          </a:r>
          <a:r>
            <a:rPr lang="en-US" sz="2400" dirty="0" smtClean="0"/>
            <a:t> yang </a:t>
          </a:r>
          <a:r>
            <a:rPr lang="en-US" sz="2400" dirty="0" err="1" smtClean="0"/>
            <a:t>merancang</a:t>
          </a:r>
          <a:r>
            <a:rPr lang="en-US" sz="2400" dirty="0" smtClean="0"/>
            <a:t> </a:t>
          </a:r>
          <a:r>
            <a:rPr lang="en-US" sz="2400" dirty="0" err="1" smtClean="0"/>
            <a:t>untuk</a:t>
          </a:r>
          <a:r>
            <a:rPr lang="en-US" sz="2400" dirty="0" smtClean="0"/>
            <a:t> </a:t>
          </a:r>
          <a:r>
            <a:rPr lang="en-US" sz="2400" dirty="0" err="1" smtClean="0"/>
            <a:t>melancarkan</a:t>
          </a:r>
          <a:r>
            <a:rPr lang="en-US" sz="2400" dirty="0" smtClean="0"/>
            <a:t> </a:t>
          </a:r>
          <a:r>
            <a:rPr lang="en-US" sz="2400" dirty="0" err="1" smtClean="0"/>
            <a:t>serangan</a:t>
          </a:r>
          <a:r>
            <a:rPr lang="en-US" sz="2400" dirty="0" smtClean="0"/>
            <a:t> </a:t>
          </a:r>
          <a:r>
            <a:rPr lang="en-US" sz="2400" dirty="0" err="1" smtClean="0"/>
            <a:t>bunuh</a:t>
          </a:r>
          <a:r>
            <a:rPr lang="en-US" sz="2400" dirty="0" smtClean="0"/>
            <a:t> </a:t>
          </a:r>
          <a:r>
            <a:rPr lang="en-US" sz="2400" dirty="0" err="1" smtClean="0"/>
            <a:t>diri</a:t>
          </a:r>
          <a:r>
            <a:rPr lang="en-US" sz="2400" dirty="0" smtClean="0"/>
            <a:t> </a:t>
          </a:r>
          <a:r>
            <a:rPr lang="en-US" sz="2400" dirty="0" err="1" smtClean="0"/>
            <a:t>di</a:t>
          </a:r>
          <a:r>
            <a:rPr lang="en-US" sz="2400" dirty="0" smtClean="0"/>
            <a:t> </a:t>
          </a:r>
          <a:r>
            <a:rPr lang="en-US" sz="2400" dirty="0" err="1" smtClean="0"/>
            <a:t>sekitar</a:t>
          </a:r>
          <a:r>
            <a:rPr lang="en-US" sz="2400" dirty="0" smtClean="0"/>
            <a:t> Selangor </a:t>
          </a:r>
          <a:r>
            <a:rPr lang="en-US" sz="2400" dirty="0" err="1" smtClean="0"/>
            <a:t>dan</a:t>
          </a:r>
          <a:r>
            <a:rPr lang="en-US" sz="2400" dirty="0" smtClean="0"/>
            <a:t> Kuala Lumpur, </a:t>
          </a:r>
          <a:r>
            <a:rPr lang="en-US" sz="2400" dirty="0" err="1" smtClean="0"/>
            <a:t>bulan</a:t>
          </a:r>
          <a:r>
            <a:rPr lang="en-US" sz="2400" dirty="0" smtClean="0"/>
            <a:t> </a:t>
          </a:r>
          <a:r>
            <a:rPr lang="en-US" sz="2400" dirty="0" err="1" smtClean="0"/>
            <a:t>ini</a:t>
          </a:r>
          <a:r>
            <a:rPr lang="en-US" sz="2400" dirty="0" smtClean="0"/>
            <a:t>.</a:t>
          </a:r>
          <a:endParaRPr lang="en-US" sz="2400" dirty="0"/>
        </a:p>
      </dgm:t>
    </dgm:pt>
    <dgm:pt modelId="{FC192156-AC0C-4D94-8F71-D7716A01989B}" type="parTrans" cxnId="{1CD3208D-CF7D-4193-921A-555E598AE1EF}">
      <dgm:prSet/>
      <dgm:spPr/>
      <dgm:t>
        <a:bodyPr/>
        <a:lstStyle/>
        <a:p>
          <a:pPr algn="ctr"/>
          <a:endParaRPr lang="en-US" sz="2400"/>
        </a:p>
      </dgm:t>
    </dgm:pt>
    <dgm:pt modelId="{712114DF-9880-47FA-96F3-F217455B042A}" type="sibTrans" cxnId="{1CD3208D-CF7D-4193-921A-555E598AE1EF}">
      <dgm:prSet/>
      <dgm:spPr/>
      <dgm:t>
        <a:bodyPr/>
        <a:lstStyle/>
        <a:p>
          <a:pPr algn="ctr"/>
          <a:endParaRPr lang="en-US" sz="2400"/>
        </a:p>
      </dgm:t>
    </dgm:pt>
    <dgm:pt modelId="{82D2C3AB-1A2B-4D57-B53E-D3860B37A9ED}" type="pres">
      <dgm:prSet presAssocID="{B8AB68DA-ADDB-483B-AB82-CAFCA0918764}" presName="linear" presStyleCnt="0">
        <dgm:presLayoutVars>
          <dgm:animLvl val="lvl"/>
          <dgm:resizeHandles val="exact"/>
        </dgm:presLayoutVars>
      </dgm:prSet>
      <dgm:spPr/>
      <dgm:t>
        <a:bodyPr/>
        <a:lstStyle/>
        <a:p>
          <a:endParaRPr lang="en-US"/>
        </a:p>
      </dgm:t>
    </dgm:pt>
    <dgm:pt modelId="{45F5B5C5-AF74-4F17-87BD-B3C87A13CF9C}" type="pres">
      <dgm:prSet presAssocID="{AC5FD51E-F31F-4BAE-A91A-0BE50BFF3448}" presName="parentText" presStyleLbl="node1" presStyleIdx="0" presStyleCnt="3">
        <dgm:presLayoutVars>
          <dgm:chMax val="0"/>
          <dgm:bulletEnabled val="1"/>
        </dgm:presLayoutVars>
      </dgm:prSet>
      <dgm:spPr/>
      <dgm:t>
        <a:bodyPr/>
        <a:lstStyle/>
        <a:p>
          <a:endParaRPr lang="en-US"/>
        </a:p>
      </dgm:t>
    </dgm:pt>
    <dgm:pt modelId="{6D285C40-1C87-4188-B3A6-78833B1FD7DE}" type="pres">
      <dgm:prSet presAssocID="{291D99A4-064E-4CBB-9E55-63BC554EE210}" presName="spacer" presStyleCnt="0"/>
      <dgm:spPr/>
    </dgm:pt>
    <dgm:pt modelId="{98ABCA8A-D45A-401B-BFFB-5B1C845E2A6D}" type="pres">
      <dgm:prSet presAssocID="{219199BC-D51A-4EB0-8AA0-9D07F0E6C524}" presName="parentText" presStyleLbl="node1" presStyleIdx="1" presStyleCnt="3">
        <dgm:presLayoutVars>
          <dgm:chMax val="0"/>
          <dgm:bulletEnabled val="1"/>
        </dgm:presLayoutVars>
      </dgm:prSet>
      <dgm:spPr/>
      <dgm:t>
        <a:bodyPr/>
        <a:lstStyle/>
        <a:p>
          <a:endParaRPr lang="en-US"/>
        </a:p>
      </dgm:t>
    </dgm:pt>
    <dgm:pt modelId="{F011D932-BDB5-4421-845E-E5301B49252F}" type="pres">
      <dgm:prSet presAssocID="{F58F637C-378A-414B-B437-E2B1CA601F58}" presName="spacer" presStyleCnt="0"/>
      <dgm:spPr/>
    </dgm:pt>
    <dgm:pt modelId="{D0C5ED0A-CE17-4463-9766-9450E0FA478B}" type="pres">
      <dgm:prSet presAssocID="{07C0F810-729E-436A-A4BB-143C3C55F63E}" presName="parentText" presStyleLbl="node1" presStyleIdx="2" presStyleCnt="3">
        <dgm:presLayoutVars>
          <dgm:chMax val="0"/>
          <dgm:bulletEnabled val="1"/>
        </dgm:presLayoutVars>
      </dgm:prSet>
      <dgm:spPr/>
      <dgm:t>
        <a:bodyPr/>
        <a:lstStyle/>
        <a:p>
          <a:endParaRPr lang="en-US"/>
        </a:p>
      </dgm:t>
    </dgm:pt>
  </dgm:ptLst>
  <dgm:cxnLst>
    <dgm:cxn modelId="{620B5B34-43DC-4107-984A-B1E3FC5BD3DA}" type="presOf" srcId="{AC5FD51E-F31F-4BAE-A91A-0BE50BFF3448}" destId="{45F5B5C5-AF74-4F17-87BD-B3C87A13CF9C}" srcOrd="0" destOrd="0" presId="urn:microsoft.com/office/officeart/2005/8/layout/vList2"/>
    <dgm:cxn modelId="{EBD6E1DB-9C7C-4996-8E53-21B9A54DCC49}" srcId="{B8AB68DA-ADDB-483B-AB82-CAFCA0918764}" destId="{AC5FD51E-F31F-4BAE-A91A-0BE50BFF3448}" srcOrd="0" destOrd="0" parTransId="{C465DCA2-73E8-4485-A51A-9F8D3752F8AD}" sibTransId="{291D99A4-064E-4CBB-9E55-63BC554EE210}"/>
    <dgm:cxn modelId="{7249B609-3741-4F2F-9394-17C64A0698CE}" type="presOf" srcId="{07C0F810-729E-436A-A4BB-143C3C55F63E}" destId="{D0C5ED0A-CE17-4463-9766-9450E0FA478B}" srcOrd="0" destOrd="0" presId="urn:microsoft.com/office/officeart/2005/8/layout/vList2"/>
    <dgm:cxn modelId="{DE54DD5B-68D0-4863-8566-CCD722353AF6}" type="presOf" srcId="{B8AB68DA-ADDB-483B-AB82-CAFCA0918764}" destId="{82D2C3AB-1A2B-4D57-B53E-D3860B37A9ED}" srcOrd="0" destOrd="0" presId="urn:microsoft.com/office/officeart/2005/8/layout/vList2"/>
    <dgm:cxn modelId="{1CD3208D-CF7D-4193-921A-555E598AE1EF}" srcId="{B8AB68DA-ADDB-483B-AB82-CAFCA0918764}" destId="{07C0F810-729E-436A-A4BB-143C3C55F63E}" srcOrd="2" destOrd="0" parTransId="{FC192156-AC0C-4D94-8F71-D7716A01989B}" sibTransId="{712114DF-9880-47FA-96F3-F217455B042A}"/>
    <dgm:cxn modelId="{2FBF9C46-BBE8-425F-888F-AC7E500BCA76}" type="presOf" srcId="{219199BC-D51A-4EB0-8AA0-9D07F0E6C524}" destId="{98ABCA8A-D45A-401B-BFFB-5B1C845E2A6D}" srcOrd="0" destOrd="0" presId="urn:microsoft.com/office/officeart/2005/8/layout/vList2"/>
    <dgm:cxn modelId="{A38F56CA-7CEA-44F3-9A3C-517D4860070C}" srcId="{B8AB68DA-ADDB-483B-AB82-CAFCA0918764}" destId="{219199BC-D51A-4EB0-8AA0-9D07F0E6C524}" srcOrd="1" destOrd="0" parTransId="{3CB996FD-F70C-4D9C-80FF-C9E95D47EC05}" sibTransId="{F58F637C-378A-414B-B437-E2B1CA601F58}"/>
    <dgm:cxn modelId="{20F1AC0E-F0C0-4DF9-B6BA-851CDB964263}" type="presParOf" srcId="{82D2C3AB-1A2B-4D57-B53E-D3860B37A9ED}" destId="{45F5B5C5-AF74-4F17-87BD-B3C87A13CF9C}" srcOrd="0" destOrd="0" presId="urn:microsoft.com/office/officeart/2005/8/layout/vList2"/>
    <dgm:cxn modelId="{E583DAEC-43CC-4F17-BFF9-C4258616FA77}" type="presParOf" srcId="{82D2C3AB-1A2B-4D57-B53E-D3860B37A9ED}" destId="{6D285C40-1C87-4188-B3A6-78833B1FD7DE}" srcOrd="1" destOrd="0" presId="urn:microsoft.com/office/officeart/2005/8/layout/vList2"/>
    <dgm:cxn modelId="{0FBD63FD-AE0F-4621-B50D-130EFF8A96BE}" type="presParOf" srcId="{82D2C3AB-1A2B-4D57-B53E-D3860B37A9ED}" destId="{98ABCA8A-D45A-401B-BFFB-5B1C845E2A6D}" srcOrd="2" destOrd="0" presId="urn:microsoft.com/office/officeart/2005/8/layout/vList2"/>
    <dgm:cxn modelId="{4FFF3661-36FC-4030-872C-87B1DF66D175}" type="presParOf" srcId="{82D2C3AB-1A2B-4D57-B53E-D3860B37A9ED}" destId="{F011D932-BDB5-4421-845E-E5301B49252F}" srcOrd="3" destOrd="0" presId="urn:microsoft.com/office/officeart/2005/8/layout/vList2"/>
    <dgm:cxn modelId="{3AF08C5F-E4C9-486A-AB13-A1F627B942B8}" type="presParOf" srcId="{82D2C3AB-1A2B-4D57-B53E-D3860B37A9ED}" destId="{D0C5ED0A-CE17-4463-9766-9450E0FA478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530D5-0B78-48A5-8518-E30DE7AD4846}" type="doc">
      <dgm:prSet loTypeId="urn:microsoft.com/office/officeart/2005/8/layout/target2" loCatId="relationship" qsTypeId="urn:microsoft.com/office/officeart/2005/8/quickstyle/3d7" qsCatId="3D" csTypeId="urn:microsoft.com/office/officeart/2005/8/colors/colorful2" csCatId="colorful" phldr="1"/>
      <dgm:spPr/>
      <dgm:t>
        <a:bodyPr/>
        <a:lstStyle/>
        <a:p>
          <a:endParaRPr lang="en-US"/>
        </a:p>
      </dgm:t>
    </dgm:pt>
    <dgm:pt modelId="{735B5846-8F88-4455-BAEC-9582294753C4}">
      <dgm:prSet custT="1"/>
      <dgm:spPr/>
      <dgm:t>
        <a:bodyPr/>
        <a:lstStyle/>
        <a:p>
          <a:pPr algn="ctr" rtl="0"/>
          <a:r>
            <a:rPr lang="en-US" sz="2400" i="0" baseline="0" dirty="0" err="1" smtClean="0"/>
            <a:t>Sejak</a:t>
          </a:r>
          <a:r>
            <a:rPr lang="en-US" sz="2400" i="0" baseline="0" dirty="0" smtClean="0"/>
            <a:t> </a:t>
          </a:r>
          <a:r>
            <a:rPr lang="en-US" sz="2400" i="0" baseline="0" dirty="0" err="1" smtClean="0"/>
            <a:t>tercetusnya</a:t>
          </a:r>
          <a:r>
            <a:rPr lang="en-US" sz="2400" i="0" baseline="0" dirty="0" smtClean="0"/>
            <a:t> </a:t>
          </a:r>
          <a:r>
            <a:rPr lang="en-US" sz="2400" i="0" baseline="0" dirty="0" err="1" smtClean="0"/>
            <a:t>keganasan</a:t>
          </a:r>
          <a:r>
            <a:rPr lang="en-US" sz="2400" i="0" baseline="0" dirty="0" smtClean="0"/>
            <a:t> </a:t>
          </a:r>
          <a:r>
            <a:rPr lang="en-US" sz="2400" i="0" baseline="0" dirty="0" err="1" smtClean="0"/>
            <a:t>militan</a:t>
          </a:r>
          <a:r>
            <a:rPr lang="en-US" sz="2400" i="0" baseline="0" dirty="0" smtClean="0"/>
            <a:t> IS </a:t>
          </a:r>
          <a:r>
            <a:rPr lang="en-US" sz="2400" i="0" baseline="0" dirty="0" err="1" smtClean="0"/>
            <a:t>ini</a:t>
          </a:r>
          <a:r>
            <a:rPr lang="en-US" sz="2400" i="0" baseline="0" dirty="0" smtClean="0"/>
            <a:t> </a:t>
          </a:r>
          <a:r>
            <a:rPr lang="en-US" sz="2400" i="0" baseline="0" dirty="0" err="1" smtClean="0"/>
            <a:t>pada</a:t>
          </a:r>
          <a:r>
            <a:rPr lang="en-US" sz="2400" i="0" baseline="0" dirty="0" smtClean="0"/>
            <a:t> 2014, </a:t>
          </a:r>
          <a:r>
            <a:rPr lang="en-US" sz="2400" i="0" baseline="0" dirty="0" err="1" smtClean="0"/>
            <a:t>pihak</a:t>
          </a:r>
          <a:r>
            <a:rPr lang="en-US" sz="2400" i="0" baseline="0" dirty="0" smtClean="0"/>
            <a:t> Polis </a:t>
          </a:r>
          <a:r>
            <a:rPr lang="en-US" sz="2400" i="0" baseline="0" dirty="0" err="1" smtClean="0"/>
            <a:t>DiRaja</a:t>
          </a:r>
          <a:r>
            <a:rPr lang="en-US" sz="2400" i="0" baseline="0" dirty="0" smtClean="0"/>
            <a:t> Malaysia (PDRM), </a:t>
          </a:r>
          <a:r>
            <a:rPr lang="en-US" sz="2400" i="0" baseline="0" dirty="0" err="1" smtClean="0"/>
            <a:t>agensi</a:t>
          </a:r>
          <a:r>
            <a:rPr lang="en-US" sz="2400" i="0" baseline="0" dirty="0" smtClean="0"/>
            <a:t> </a:t>
          </a:r>
          <a:r>
            <a:rPr lang="en-US" sz="2400" i="0" baseline="0" dirty="0" err="1" smtClean="0"/>
            <a:t>pertahanan</a:t>
          </a:r>
          <a:r>
            <a:rPr lang="en-US" sz="2400" i="0" baseline="0" dirty="0" smtClean="0"/>
            <a:t> </a:t>
          </a:r>
          <a:r>
            <a:rPr lang="en-US" sz="2400" i="0" baseline="0" dirty="0" err="1" smtClean="0"/>
            <a:t>dan</a:t>
          </a:r>
          <a:r>
            <a:rPr lang="en-US" sz="2400" i="0" baseline="0" dirty="0" smtClean="0"/>
            <a:t> </a:t>
          </a:r>
          <a:r>
            <a:rPr lang="en-US" sz="2400" i="0" baseline="0" dirty="0" err="1" smtClean="0"/>
            <a:t>keselamatan</a:t>
          </a:r>
          <a:r>
            <a:rPr lang="en-US" sz="2400" i="0" baseline="0" dirty="0" smtClean="0"/>
            <a:t> yang lain </a:t>
          </a:r>
          <a:r>
            <a:rPr lang="en-US" sz="2400" i="0" baseline="0" dirty="0" err="1" smtClean="0"/>
            <a:t>telah</a:t>
          </a:r>
          <a:r>
            <a:rPr lang="en-US" sz="2400" i="0" baseline="0" dirty="0" smtClean="0"/>
            <a:t> </a:t>
          </a:r>
          <a:r>
            <a:rPr lang="en-US" sz="2400" i="0" baseline="0" dirty="0" err="1" smtClean="0"/>
            <a:t>mempertingkatkan</a:t>
          </a:r>
          <a:r>
            <a:rPr lang="en-US" sz="2400" i="0" baseline="0" dirty="0" smtClean="0"/>
            <a:t> </a:t>
          </a:r>
          <a:r>
            <a:rPr lang="en-US" sz="2400" i="0" baseline="0" dirty="0" err="1" smtClean="0"/>
            <a:t>kawalan</a:t>
          </a:r>
          <a:r>
            <a:rPr lang="en-US" sz="2400" i="0" baseline="0" dirty="0" smtClean="0"/>
            <a:t> </a:t>
          </a:r>
          <a:r>
            <a:rPr lang="en-US" sz="2400" i="0" baseline="0" dirty="0" err="1" smtClean="0"/>
            <a:t>dan</a:t>
          </a:r>
          <a:r>
            <a:rPr lang="en-US" sz="2400" i="0" baseline="0" dirty="0" smtClean="0"/>
            <a:t> </a:t>
          </a:r>
          <a:r>
            <a:rPr lang="en-US" sz="2400" i="0" baseline="0" dirty="0" err="1" smtClean="0"/>
            <a:t>pemantauan</a:t>
          </a:r>
          <a:r>
            <a:rPr lang="en-US" sz="2400" i="0" baseline="0" dirty="0" smtClean="0"/>
            <a:t> </a:t>
          </a:r>
          <a:r>
            <a:rPr lang="en-US" sz="2400" i="0" baseline="0" dirty="0" err="1" smtClean="0"/>
            <a:t>keselamatan</a:t>
          </a:r>
          <a:r>
            <a:rPr lang="en-US" sz="2400" i="0" baseline="0" dirty="0" smtClean="0"/>
            <a:t> </a:t>
          </a:r>
          <a:r>
            <a:rPr lang="en-US" sz="2400" i="0" baseline="0" dirty="0" err="1" smtClean="0"/>
            <a:t>di</a:t>
          </a:r>
          <a:r>
            <a:rPr lang="en-US" sz="2400" i="0" baseline="0" dirty="0" smtClean="0"/>
            <a:t> </a:t>
          </a:r>
          <a:r>
            <a:rPr lang="en-US" sz="2400" i="0" baseline="0" dirty="0" err="1" smtClean="0"/>
            <a:t>seluruh</a:t>
          </a:r>
          <a:r>
            <a:rPr lang="en-US" sz="2400" i="0" baseline="0" dirty="0" smtClean="0"/>
            <a:t> </a:t>
          </a:r>
          <a:r>
            <a:rPr lang="en-US" sz="2400" i="0" baseline="0" dirty="0" err="1" smtClean="0"/>
            <a:t>pintu</a:t>
          </a:r>
          <a:r>
            <a:rPr lang="en-US" sz="2400" i="0" baseline="0" dirty="0" smtClean="0"/>
            <a:t> </a:t>
          </a:r>
          <a:r>
            <a:rPr lang="en-US" sz="2400" i="0" baseline="0" dirty="0" err="1" smtClean="0"/>
            <a:t>masuk</a:t>
          </a:r>
          <a:r>
            <a:rPr lang="en-US" sz="2400" i="0" baseline="0" dirty="0" smtClean="0"/>
            <a:t> </a:t>
          </a:r>
          <a:r>
            <a:rPr lang="en-US" sz="2400" i="0" baseline="0" dirty="0" err="1" smtClean="0"/>
            <a:t>dan</a:t>
          </a:r>
          <a:r>
            <a:rPr lang="en-US" sz="2400" i="0" baseline="0" dirty="0" smtClean="0"/>
            <a:t> </a:t>
          </a:r>
          <a:r>
            <a:rPr lang="en-US" sz="2400" i="0" baseline="0" dirty="0" err="1" smtClean="0"/>
            <a:t>sempadan</a:t>
          </a:r>
          <a:r>
            <a:rPr lang="en-US" sz="2400" i="0" baseline="0" dirty="0" smtClean="0"/>
            <a:t> </a:t>
          </a:r>
          <a:r>
            <a:rPr lang="en-US" sz="2400" i="0" baseline="0" dirty="0" err="1" smtClean="0"/>
            <a:t>negara</a:t>
          </a:r>
          <a:r>
            <a:rPr lang="en-US" sz="2400" i="0" baseline="0" dirty="0" smtClean="0"/>
            <a:t> </a:t>
          </a:r>
          <a:r>
            <a:rPr lang="en-US" sz="2400" i="0" baseline="0" dirty="0" err="1" smtClean="0"/>
            <a:t>sehingga</a:t>
          </a:r>
          <a:r>
            <a:rPr lang="en-US" sz="2400" i="0" baseline="0" dirty="0" smtClean="0"/>
            <a:t> </a:t>
          </a:r>
          <a:r>
            <a:rPr lang="en-US" sz="2400" i="0" baseline="0" dirty="0" err="1" smtClean="0"/>
            <a:t>berjaya</a:t>
          </a:r>
          <a:r>
            <a:rPr lang="en-US" sz="2400" i="0" baseline="0" dirty="0" smtClean="0"/>
            <a:t> </a:t>
          </a:r>
          <a:r>
            <a:rPr lang="en-US" sz="2400" i="0" baseline="0" dirty="0" err="1" smtClean="0"/>
            <a:t>menahan</a:t>
          </a:r>
          <a:r>
            <a:rPr lang="en-US" sz="2400" i="0" baseline="0" dirty="0" smtClean="0"/>
            <a:t> </a:t>
          </a:r>
          <a:r>
            <a:rPr lang="en-US" sz="2400" i="0" baseline="0" dirty="0" err="1" smtClean="0"/>
            <a:t>seramai</a:t>
          </a:r>
          <a:r>
            <a:rPr lang="en-US" sz="2400" i="0" baseline="0" dirty="0" smtClean="0"/>
            <a:t> 97 </a:t>
          </a:r>
          <a:r>
            <a:rPr lang="en-US" sz="2400" i="0" baseline="0" dirty="0" err="1" smtClean="0"/>
            <a:t>orang</a:t>
          </a:r>
          <a:r>
            <a:rPr lang="en-US" sz="2400" i="0" baseline="0" dirty="0" smtClean="0"/>
            <a:t> </a:t>
          </a:r>
          <a:r>
            <a:rPr lang="en-US" sz="2400" i="0" baseline="0" dirty="0" err="1" smtClean="0"/>
            <a:t>suspek</a:t>
          </a:r>
          <a:r>
            <a:rPr lang="en-US" sz="2400" i="0" baseline="0" dirty="0" smtClean="0"/>
            <a:t> </a:t>
          </a:r>
          <a:r>
            <a:rPr lang="en-US" sz="2400" i="0" baseline="0" dirty="0" err="1" smtClean="0"/>
            <a:t>akibat</a:t>
          </a:r>
          <a:r>
            <a:rPr lang="en-US" sz="2400" i="0" baseline="0" dirty="0" smtClean="0"/>
            <a:t> </a:t>
          </a:r>
          <a:r>
            <a:rPr lang="en-US" sz="2400" i="0" baseline="0" dirty="0" err="1" smtClean="0"/>
            <a:t>terlibat</a:t>
          </a:r>
          <a:r>
            <a:rPr lang="en-US" sz="2400" i="0" baseline="0" dirty="0" smtClean="0"/>
            <a:t> </a:t>
          </a:r>
          <a:r>
            <a:rPr lang="en-US" sz="2400" i="0" baseline="0" dirty="0" err="1" smtClean="0"/>
            <a:t>dengan</a:t>
          </a:r>
          <a:r>
            <a:rPr lang="en-US" sz="2400" i="0" baseline="0" dirty="0" smtClean="0"/>
            <a:t> </a:t>
          </a:r>
          <a:r>
            <a:rPr lang="en-US" sz="2400" i="0" baseline="0" dirty="0" err="1" smtClean="0"/>
            <a:t>akitiviti</a:t>
          </a:r>
          <a:r>
            <a:rPr lang="en-US" sz="2400" i="0" baseline="0" dirty="0" smtClean="0"/>
            <a:t> </a:t>
          </a:r>
          <a:r>
            <a:rPr lang="en-US" sz="2400" i="0" baseline="0" dirty="0" err="1" smtClean="0"/>
            <a:t>militan</a:t>
          </a:r>
          <a:r>
            <a:rPr lang="en-US" sz="2400" i="0" baseline="0" dirty="0" smtClean="0"/>
            <a:t> </a:t>
          </a:r>
          <a:r>
            <a:rPr lang="en-US" sz="2400" i="0" baseline="0" dirty="0" err="1" smtClean="0"/>
            <a:t>di</a:t>
          </a:r>
          <a:r>
            <a:rPr lang="en-US" sz="2400" i="0" baseline="0" dirty="0" smtClean="0"/>
            <a:t> </a:t>
          </a:r>
          <a:r>
            <a:rPr lang="en-US" sz="2400" i="0" baseline="0" dirty="0" err="1" smtClean="0"/>
            <a:t>negara</a:t>
          </a:r>
          <a:r>
            <a:rPr lang="en-US" sz="2400" i="0" baseline="0" dirty="0" smtClean="0"/>
            <a:t> </a:t>
          </a:r>
          <a:r>
            <a:rPr lang="en-US" sz="2400" i="0" baseline="0" dirty="0" err="1" smtClean="0"/>
            <a:t>ini</a:t>
          </a:r>
          <a:r>
            <a:rPr lang="en-US" sz="2400" i="0" baseline="0" dirty="0" smtClean="0"/>
            <a:t>. </a:t>
          </a:r>
          <a:endParaRPr lang="en-US" sz="2400" dirty="0"/>
        </a:p>
      </dgm:t>
    </dgm:pt>
    <dgm:pt modelId="{613A4895-10A2-4D8D-911C-A692D9D48A55}" type="parTrans" cxnId="{F1CE1145-F4AE-4FBC-9450-33BFCB3339F7}">
      <dgm:prSet/>
      <dgm:spPr/>
      <dgm:t>
        <a:bodyPr/>
        <a:lstStyle/>
        <a:p>
          <a:pPr algn="ctr"/>
          <a:endParaRPr lang="en-US"/>
        </a:p>
      </dgm:t>
    </dgm:pt>
    <dgm:pt modelId="{71486EE9-D1D9-46A8-97A7-A45A6C76CA62}" type="sibTrans" cxnId="{F1CE1145-F4AE-4FBC-9450-33BFCB3339F7}">
      <dgm:prSet/>
      <dgm:spPr/>
      <dgm:t>
        <a:bodyPr/>
        <a:lstStyle/>
        <a:p>
          <a:pPr algn="ctr"/>
          <a:endParaRPr lang="en-US"/>
        </a:p>
      </dgm:t>
    </dgm:pt>
    <dgm:pt modelId="{5876EC34-D8A3-498E-B347-38FAFE13334B}">
      <dgm:prSet custT="1"/>
      <dgm:spPr/>
      <dgm:t>
        <a:bodyPr/>
        <a:lstStyle/>
        <a:p>
          <a:pPr algn="ctr" rtl="0"/>
          <a:r>
            <a:rPr lang="en-US" sz="2400" i="0" baseline="0" dirty="0" err="1" smtClean="0"/>
            <a:t>Ancaman</a:t>
          </a:r>
          <a:r>
            <a:rPr lang="en-US" sz="2400" i="0" baseline="0" dirty="0" smtClean="0"/>
            <a:t> </a:t>
          </a:r>
          <a:r>
            <a:rPr lang="en-US" sz="2400" i="0" baseline="0" dirty="0" err="1" smtClean="0"/>
            <a:t>gerakan</a:t>
          </a:r>
          <a:r>
            <a:rPr lang="en-US" sz="2400" i="0" baseline="0" dirty="0" smtClean="0"/>
            <a:t> </a:t>
          </a:r>
          <a:r>
            <a:rPr lang="en-US" sz="2400" i="0" baseline="0" dirty="0" err="1" smtClean="0"/>
            <a:t>ini</a:t>
          </a:r>
          <a:r>
            <a:rPr lang="en-US" sz="2400" i="0" baseline="0" dirty="0" smtClean="0"/>
            <a:t> </a:t>
          </a:r>
          <a:r>
            <a:rPr lang="en-US" sz="2400" i="0" baseline="0" dirty="0" err="1" smtClean="0"/>
            <a:t>perlu</a:t>
          </a:r>
          <a:r>
            <a:rPr lang="en-US" sz="2400" i="0" baseline="0" dirty="0" smtClean="0"/>
            <a:t> </a:t>
          </a:r>
          <a:r>
            <a:rPr lang="en-US" sz="2400" i="0" baseline="0" dirty="0" err="1" smtClean="0"/>
            <a:t>diberi</a:t>
          </a:r>
          <a:r>
            <a:rPr lang="en-US" sz="2400" i="0" baseline="0" dirty="0" smtClean="0"/>
            <a:t> </a:t>
          </a:r>
          <a:r>
            <a:rPr lang="en-US" sz="2400" i="0" baseline="0" dirty="0" err="1" smtClean="0"/>
            <a:t>perhatian</a:t>
          </a:r>
          <a:r>
            <a:rPr lang="en-US" sz="2400" i="0" baseline="0" dirty="0" smtClean="0"/>
            <a:t> </a:t>
          </a:r>
          <a:r>
            <a:rPr lang="en-US" sz="2400" i="0" baseline="0" dirty="0" err="1" smtClean="0"/>
            <a:t>serius</a:t>
          </a:r>
          <a:r>
            <a:rPr lang="en-US" sz="2400" i="0" baseline="0" dirty="0" smtClean="0"/>
            <a:t> </a:t>
          </a:r>
          <a:r>
            <a:rPr lang="en-US" sz="2400" i="0" baseline="0" dirty="0" err="1" smtClean="0"/>
            <a:t>kerana</a:t>
          </a:r>
          <a:r>
            <a:rPr lang="en-US" sz="2400" i="0" baseline="0" dirty="0" smtClean="0"/>
            <a:t> </a:t>
          </a:r>
          <a:r>
            <a:rPr lang="en-US" sz="2400" i="0" baseline="0" dirty="0" err="1" smtClean="0"/>
            <a:t>mereka</a:t>
          </a:r>
          <a:r>
            <a:rPr lang="en-US" sz="2400" i="0" baseline="0" dirty="0" smtClean="0"/>
            <a:t> </a:t>
          </a:r>
          <a:r>
            <a:rPr lang="en-US" sz="2400" i="0" baseline="0" dirty="0" err="1" smtClean="0"/>
            <a:t>bercita-cita</a:t>
          </a:r>
          <a:r>
            <a:rPr lang="en-US" sz="2400" i="0" baseline="0" dirty="0" smtClean="0"/>
            <a:t> </a:t>
          </a:r>
          <a:r>
            <a:rPr lang="en-US" sz="2400" i="0" baseline="0" dirty="0" err="1" smtClean="0"/>
            <a:t>mahu</a:t>
          </a:r>
          <a:r>
            <a:rPr lang="en-US" sz="2400" i="0" baseline="0" dirty="0" smtClean="0"/>
            <a:t> </a:t>
          </a:r>
          <a:r>
            <a:rPr lang="en-US" sz="2400" i="0" baseline="0" dirty="0" err="1" smtClean="0"/>
            <a:t>menjadikan</a:t>
          </a:r>
          <a:r>
            <a:rPr lang="en-US" sz="2400" i="0" baseline="0" dirty="0" smtClean="0"/>
            <a:t> Asia Tenggara </a:t>
          </a:r>
          <a:r>
            <a:rPr lang="en-US" sz="2400" i="0" baseline="0" dirty="0" err="1" smtClean="0"/>
            <a:t>sebagai</a:t>
          </a:r>
          <a:r>
            <a:rPr lang="en-US" sz="2400" i="0" baseline="0" dirty="0" smtClean="0"/>
            <a:t> </a:t>
          </a:r>
          <a:r>
            <a:rPr lang="en-US" sz="2400" i="0" baseline="0" dirty="0" err="1" smtClean="0"/>
            <a:t>zon</a:t>
          </a:r>
          <a:r>
            <a:rPr lang="en-US" sz="2400" i="0" baseline="0" dirty="0" smtClean="0"/>
            <a:t> </a:t>
          </a:r>
          <a:r>
            <a:rPr lang="en-US" sz="2400" i="0" baseline="0" dirty="0" err="1" smtClean="0"/>
            <a:t>perang</a:t>
          </a:r>
          <a:r>
            <a:rPr lang="en-US" sz="2400" i="0" baseline="0" dirty="0" smtClean="0"/>
            <a:t> </a:t>
          </a:r>
          <a:r>
            <a:rPr lang="en-US" sz="2400" i="0" baseline="0" dirty="0" err="1" smtClean="0"/>
            <a:t>dan</a:t>
          </a:r>
          <a:r>
            <a:rPr lang="en-US" sz="2400" i="0" baseline="0" dirty="0" smtClean="0"/>
            <a:t> </a:t>
          </a:r>
          <a:r>
            <a:rPr lang="en-US" sz="2400" i="0" baseline="0" dirty="0" err="1" smtClean="0"/>
            <a:t>membentuk</a:t>
          </a:r>
          <a:r>
            <a:rPr lang="en-US" sz="2400" i="0" baseline="0" dirty="0" smtClean="0"/>
            <a:t> </a:t>
          </a:r>
          <a:r>
            <a:rPr lang="en-US" sz="2400" i="0" baseline="0" dirty="0" err="1" smtClean="0"/>
            <a:t>sayap</a:t>
          </a:r>
          <a:r>
            <a:rPr lang="en-US" sz="2400" i="0" baseline="0" dirty="0" smtClean="0"/>
            <a:t> </a:t>
          </a:r>
          <a:r>
            <a:rPr lang="en-US" sz="2400" i="0" baseline="0" dirty="0" err="1" smtClean="0"/>
            <a:t>rasmi</a:t>
          </a:r>
          <a:r>
            <a:rPr lang="en-US" sz="2400" i="0" baseline="0" dirty="0" smtClean="0"/>
            <a:t> </a:t>
          </a:r>
          <a:r>
            <a:rPr lang="en-US" sz="2400" i="0" baseline="0" dirty="0" err="1" smtClean="0"/>
            <a:t>kumpulan</a:t>
          </a:r>
          <a:r>
            <a:rPr lang="en-US" sz="2400" i="0" baseline="0" dirty="0" smtClean="0"/>
            <a:t> </a:t>
          </a:r>
          <a:r>
            <a:rPr lang="en-US" sz="2400" i="0" baseline="0" dirty="0" err="1" smtClean="0"/>
            <a:t>militan</a:t>
          </a:r>
          <a:r>
            <a:rPr lang="en-US" sz="2400" i="0" baseline="0" dirty="0" smtClean="0"/>
            <a:t> </a:t>
          </a:r>
          <a:r>
            <a:rPr lang="en-US" sz="2400" i="0" baseline="0" dirty="0" err="1" smtClean="0"/>
            <a:t>Daesh</a:t>
          </a:r>
          <a:r>
            <a:rPr lang="en-US" sz="2400" i="0" baseline="0" dirty="0" smtClean="0"/>
            <a:t> </a:t>
          </a:r>
          <a:r>
            <a:rPr lang="en-US" sz="2400" i="0" baseline="0" dirty="0" err="1" smtClean="0"/>
            <a:t>bagi</a:t>
          </a:r>
          <a:r>
            <a:rPr lang="en-US" sz="2400" i="0" baseline="0" dirty="0" smtClean="0"/>
            <a:t> </a:t>
          </a:r>
          <a:r>
            <a:rPr lang="en-US" sz="2400" i="0" baseline="0" dirty="0" err="1" smtClean="0"/>
            <a:t>rantau</a:t>
          </a:r>
          <a:r>
            <a:rPr lang="en-US" sz="2400" i="0" baseline="0" dirty="0" smtClean="0"/>
            <a:t> </a:t>
          </a:r>
          <a:r>
            <a:rPr lang="en-US" sz="2400" i="0" baseline="0" dirty="0" err="1" smtClean="0"/>
            <a:t>ini</a:t>
          </a:r>
          <a:r>
            <a:rPr lang="en-US" sz="2400" i="0" baseline="0" dirty="0" smtClean="0"/>
            <a:t>. </a:t>
          </a:r>
          <a:r>
            <a:rPr lang="en-US" sz="2400" i="0" baseline="0" dirty="0" err="1" smtClean="0"/>
            <a:t>Bahkan</a:t>
          </a:r>
          <a:r>
            <a:rPr lang="en-US" sz="2400" i="0" baseline="0" dirty="0" smtClean="0"/>
            <a:t>, </a:t>
          </a:r>
          <a:r>
            <a:rPr lang="en-US" sz="2400" i="0" baseline="0" dirty="0" err="1" smtClean="0"/>
            <a:t>mereka</a:t>
          </a:r>
          <a:r>
            <a:rPr lang="en-US" sz="2400" i="0" baseline="0" dirty="0" smtClean="0"/>
            <a:t> </a:t>
          </a:r>
          <a:r>
            <a:rPr lang="en-US" sz="2400" i="0" baseline="0" dirty="0" err="1" smtClean="0"/>
            <a:t>telah</a:t>
          </a:r>
          <a:r>
            <a:rPr lang="en-US" sz="2400" i="0" baseline="0" dirty="0" smtClean="0"/>
            <a:t> </a:t>
          </a:r>
          <a:r>
            <a:rPr lang="en-US" sz="2400" i="0" baseline="0" dirty="0" err="1" smtClean="0"/>
            <a:t>merekrut</a:t>
          </a:r>
          <a:r>
            <a:rPr lang="en-US" sz="2400" i="0" baseline="0" dirty="0" smtClean="0"/>
            <a:t> </a:t>
          </a:r>
          <a:r>
            <a:rPr lang="en-US" sz="2400" i="0" baseline="0" dirty="0" err="1" smtClean="0"/>
            <a:t>anggotanya</a:t>
          </a:r>
          <a:r>
            <a:rPr lang="en-US" sz="2400" i="0" baseline="0" dirty="0" smtClean="0"/>
            <a:t> </a:t>
          </a:r>
          <a:r>
            <a:rPr lang="en-US" sz="2400" i="0" baseline="0" dirty="0" err="1" smtClean="0"/>
            <a:t>dengan</a:t>
          </a:r>
          <a:r>
            <a:rPr lang="en-US" sz="2400" i="0" baseline="0" dirty="0" smtClean="0"/>
            <a:t> </a:t>
          </a:r>
          <a:r>
            <a:rPr lang="en-US" sz="2400" i="0" baseline="0" dirty="0" err="1" smtClean="0"/>
            <a:t>kemahiran</a:t>
          </a:r>
          <a:r>
            <a:rPr lang="en-US" sz="2400" i="0" baseline="0" dirty="0" smtClean="0"/>
            <a:t> </a:t>
          </a:r>
          <a:r>
            <a:rPr lang="en-US" sz="2400" i="0" baseline="0" dirty="0" err="1" smtClean="0"/>
            <a:t>menggunakan</a:t>
          </a:r>
          <a:r>
            <a:rPr lang="en-US" sz="2400" i="0" baseline="0" dirty="0" smtClean="0"/>
            <a:t> </a:t>
          </a:r>
          <a:r>
            <a:rPr lang="en-US" sz="2400" i="0" baseline="0" dirty="0" err="1" smtClean="0"/>
            <a:t>senjata</a:t>
          </a:r>
          <a:r>
            <a:rPr lang="en-US" sz="2400" i="0" baseline="0" dirty="0" smtClean="0"/>
            <a:t> </a:t>
          </a:r>
          <a:r>
            <a:rPr lang="en-US" sz="2400" i="0" baseline="0" dirty="0" err="1" smtClean="0"/>
            <a:t>api</a:t>
          </a:r>
          <a:r>
            <a:rPr lang="en-US" sz="2400" i="0" baseline="0" dirty="0" smtClean="0"/>
            <a:t> </a:t>
          </a:r>
          <a:r>
            <a:rPr lang="en-US" sz="2400" i="0" baseline="0" dirty="0" err="1" smtClean="0"/>
            <a:t>dan</a:t>
          </a:r>
          <a:r>
            <a:rPr lang="en-US" sz="2400" i="0" baseline="0" dirty="0" smtClean="0"/>
            <a:t> </a:t>
          </a:r>
          <a:r>
            <a:rPr lang="en-US" sz="2400" i="0" baseline="0" dirty="0" err="1" smtClean="0"/>
            <a:t>taktikal</a:t>
          </a:r>
          <a:r>
            <a:rPr lang="en-US" sz="2400" i="0" baseline="0" dirty="0" smtClean="0"/>
            <a:t> </a:t>
          </a:r>
          <a:r>
            <a:rPr lang="en-US" sz="2400" i="0" baseline="0" dirty="0" err="1" smtClean="0"/>
            <a:t>berperang</a:t>
          </a:r>
          <a:r>
            <a:rPr lang="en-US" sz="2400" i="0" baseline="0" dirty="0" smtClean="0"/>
            <a:t> yang </a:t>
          </a:r>
          <a:r>
            <a:rPr lang="en-US" sz="2400" i="0" baseline="0" dirty="0" err="1" smtClean="0"/>
            <a:t>bakal</a:t>
          </a:r>
          <a:r>
            <a:rPr lang="en-US" sz="2400" i="0" baseline="0" dirty="0" smtClean="0"/>
            <a:t> </a:t>
          </a:r>
          <a:r>
            <a:rPr lang="en-US" sz="2400" i="0" baseline="0" dirty="0" err="1" smtClean="0"/>
            <a:t>menjadi</a:t>
          </a:r>
          <a:r>
            <a:rPr lang="en-US" sz="2400" i="0" baseline="0" dirty="0" smtClean="0"/>
            <a:t> </a:t>
          </a:r>
          <a:r>
            <a:rPr lang="en-US" sz="2400" i="0" baseline="0" dirty="0" err="1" smtClean="0"/>
            <a:t>ancaman</a:t>
          </a:r>
          <a:r>
            <a:rPr lang="en-US" sz="2400" i="0" baseline="0" dirty="0" smtClean="0"/>
            <a:t> </a:t>
          </a:r>
          <a:r>
            <a:rPr lang="en-US" sz="2400" i="0" baseline="0" dirty="0" err="1" smtClean="0"/>
            <a:t>kepada</a:t>
          </a:r>
          <a:r>
            <a:rPr lang="en-US" sz="2400" i="0" baseline="0" dirty="0" smtClean="0"/>
            <a:t> </a:t>
          </a:r>
          <a:r>
            <a:rPr lang="en-US" sz="2400" i="0" baseline="0" dirty="0" err="1" smtClean="0"/>
            <a:t>masyarakat</a:t>
          </a:r>
          <a:r>
            <a:rPr lang="en-US" sz="2400" i="0" baseline="0" dirty="0" smtClean="0"/>
            <a:t> </a:t>
          </a:r>
          <a:r>
            <a:rPr lang="en-US" sz="2400" i="0" baseline="0" dirty="0" err="1" smtClean="0"/>
            <a:t>dan</a:t>
          </a:r>
          <a:r>
            <a:rPr lang="en-US" sz="2400" i="0" baseline="0" dirty="0" smtClean="0"/>
            <a:t> </a:t>
          </a:r>
          <a:r>
            <a:rPr lang="en-US" sz="2400" i="0" baseline="0" dirty="0" err="1" smtClean="0"/>
            <a:t>negara</a:t>
          </a:r>
          <a:r>
            <a:rPr lang="en-US" sz="2400" i="0" baseline="0" dirty="0" smtClean="0"/>
            <a:t>. </a:t>
          </a:r>
          <a:endParaRPr lang="en-US" sz="2400" i="0" baseline="0" dirty="0"/>
        </a:p>
      </dgm:t>
    </dgm:pt>
    <dgm:pt modelId="{6DC25803-8FD4-46E4-A459-C4F17D20DAF9}" type="parTrans" cxnId="{118E9077-E4F8-4C85-AD18-D3D39A1B3D2C}">
      <dgm:prSet/>
      <dgm:spPr/>
      <dgm:t>
        <a:bodyPr/>
        <a:lstStyle/>
        <a:p>
          <a:pPr algn="ctr"/>
          <a:endParaRPr lang="en-US"/>
        </a:p>
      </dgm:t>
    </dgm:pt>
    <dgm:pt modelId="{0CFFB47C-0B6E-4D3E-A858-BC630B606EF2}" type="sibTrans" cxnId="{118E9077-E4F8-4C85-AD18-D3D39A1B3D2C}">
      <dgm:prSet/>
      <dgm:spPr/>
      <dgm:t>
        <a:bodyPr/>
        <a:lstStyle/>
        <a:p>
          <a:pPr algn="ctr"/>
          <a:endParaRPr lang="en-US"/>
        </a:p>
      </dgm:t>
    </dgm:pt>
    <dgm:pt modelId="{30EA36E2-9D6A-43F9-AE8E-E18FE59FB14D}" type="pres">
      <dgm:prSet presAssocID="{C5A530D5-0B78-48A5-8518-E30DE7AD4846}" presName="Name0" presStyleCnt="0">
        <dgm:presLayoutVars>
          <dgm:chMax val="3"/>
          <dgm:chPref val="1"/>
          <dgm:dir/>
          <dgm:animLvl val="lvl"/>
          <dgm:resizeHandles/>
        </dgm:presLayoutVars>
      </dgm:prSet>
      <dgm:spPr/>
      <dgm:t>
        <a:bodyPr/>
        <a:lstStyle/>
        <a:p>
          <a:endParaRPr lang="en-US"/>
        </a:p>
      </dgm:t>
    </dgm:pt>
    <dgm:pt modelId="{296C4A72-B8BA-4B9E-8F58-C500FF348FF7}" type="pres">
      <dgm:prSet presAssocID="{C5A530D5-0B78-48A5-8518-E30DE7AD4846}" presName="outerBox" presStyleCnt="0"/>
      <dgm:spPr/>
    </dgm:pt>
    <dgm:pt modelId="{CE45D98C-9552-4E85-8D77-81C907985346}" type="pres">
      <dgm:prSet presAssocID="{C5A530D5-0B78-48A5-8518-E30DE7AD4846}" presName="outerBoxParent" presStyleLbl="node1" presStyleIdx="0" presStyleCnt="2"/>
      <dgm:spPr/>
      <dgm:t>
        <a:bodyPr/>
        <a:lstStyle/>
        <a:p>
          <a:endParaRPr lang="en-US"/>
        </a:p>
      </dgm:t>
    </dgm:pt>
    <dgm:pt modelId="{B2324ACF-D2B6-449D-9EBB-84891F12B8A4}" type="pres">
      <dgm:prSet presAssocID="{C5A530D5-0B78-48A5-8518-E30DE7AD4846}" presName="outerBoxChildren" presStyleCnt="0"/>
      <dgm:spPr/>
    </dgm:pt>
    <dgm:pt modelId="{0E919E0A-4072-4818-93E5-940685E7AB7C}" type="pres">
      <dgm:prSet presAssocID="{C5A530D5-0B78-48A5-8518-E30DE7AD4846}" presName="middleBox" presStyleCnt="0"/>
      <dgm:spPr/>
    </dgm:pt>
    <dgm:pt modelId="{E9D8A87C-45A9-425D-90F8-66BCBE38BC4F}" type="pres">
      <dgm:prSet presAssocID="{C5A530D5-0B78-48A5-8518-E30DE7AD4846}" presName="middleBoxParent" presStyleLbl="node1" presStyleIdx="1" presStyleCnt="2" custScaleY="63469" custLinFactNeighborY="10833"/>
      <dgm:spPr/>
      <dgm:t>
        <a:bodyPr/>
        <a:lstStyle/>
        <a:p>
          <a:endParaRPr lang="en-US"/>
        </a:p>
      </dgm:t>
    </dgm:pt>
    <dgm:pt modelId="{9FB6FBA6-A072-4F98-A089-268CC78F8603}" type="pres">
      <dgm:prSet presAssocID="{C5A530D5-0B78-48A5-8518-E30DE7AD4846}" presName="middleBoxChildren" presStyleCnt="0"/>
      <dgm:spPr/>
    </dgm:pt>
  </dgm:ptLst>
  <dgm:cxnLst>
    <dgm:cxn modelId="{16B16EBB-7182-4F14-B671-465D74150AA1}" type="presOf" srcId="{5876EC34-D8A3-498E-B347-38FAFE13334B}" destId="{E9D8A87C-45A9-425D-90F8-66BCBE38BC4F}" srcOrd="0" destOrd="0" presId="urn:microsoft.com/office/officeart/2005/8/layout/target2"/>
    <dgm:cxn modelId="{F1CE1145-F4AE-4FBC-9450-33BFCB3339F7}" srcId="{C5A530D5-0B78-48A5-8518-E30DE7AD4846}" destId="{735B5846-8F88-4455-BAEC-9582294753C4}" srcOrd="0" destOrd="0" parTransId="{613A4895-10A2-4D8D-911C-A692D9D48A55}" sibTransId="{71486EE9-D1D9-46A8-97A7-A45A6C76CA62}"/>
    <dgm:cxn modelId="{0A2B9F35-E1BF-4835-9EA0-840936B95903}" type="presOf" srcId="{735B5846-8F88-4455-BAEC-9582294753C4}" destId="{CE45D98C-9552-4E85-8D77-81C907985346}" srcOrd="0" destOrd="0" presId="urn:microsoft.com/office/officeart/2005/8/layout/target2"/>
    <dgm:cxn modelId="{118E9077-E4F8-4C85-AD18-D3D39A1B3D2C}" srcId="{C5A530D5-0B78-48A5-8518-E30DE7AD4846}" destId="{5876EC34-D8A3-498E-B347-38FAFE13334B}" srcOrd="1" destOrd="0" parTransId="{6DC25803-8FD4-46E4-A459-C4F17D20DAF9}" sibTransId="{0CFFB47C-0B6E-4D3E-A858-BC630B606EF2}"/>
    <dgm:cxn modelId="{7433BC62-ED51-43F2-8F2B-C1943D406278}" type="presOf" srcId="{C5A530D5-0B78-48A5-8518-E30DE7AD4846}" destId="{30EA36E2-9D6A-43F9-AE8E-E18FE59FB14D}" srcOrd="0" destOrd="0" presId="urn:microsoft.com/office/officeart/2005/8/layout/target2"/>
    <dgm:cxn modelId="{CF972A0B-9AF8-4D3F-A05D-4DC4AB887DA2}" type="presParOf" srcId="{30EA36E2-9D6A-43F9-AE8E-E18FE59FB14D}" destId="{296C4A72-B8BA-4B9E-8F58-C500FF348FF7}" srcOrd="0" destOrd="0" presId="urn:microsoft.com/office/officeart/2005/8/layout/target2"/>
    <dgm:cxn modelId="{D993D319-AFDA-4D3C-A74C-C9F7C4C7A786}" type="presParOf" srcId="{296C4A72-B8BA-4B9E-8F58-C500FF348FF7}" destId="{CE45D98C-9552-4E85-8D77-81C907985346}" srcOrd="0" destOrd="0" presId="urn:microsoft.com/office/officeart/2005/8/layout/target2"/>
    <dgm:cxn modelId="{D8B0A757-B83C-46EB-9AF1-4A0F80700E8D}" type="presParOf" srcId="{296C4A72-B8BA-4B9E-8F58-C500FF348FF7}" destId="{B2324ACF-D2B6-449D-9EBB-84891F12B8A4}" srcOrd="1" destOrd="0" presId="urn:microsoft.com/office/officeart/2005/8/layout/target2"/>
    <dgm:cxn modelId="{914D89E1-403A-4A7B-B943-EB7E302F25B5}" type="presParOf" srcId="{30EA36E2-9D6A-43F9-AE8E-E18FE59FB14D}" destId="{0E919E0A-4072-4818-93E5-940685E7AB7C}" srcOrd="1" destOrd="0" presId="urn:microsoft.com/office/officeart/2005/8/layout/target2"/>
    <dgm:cxn modelId="{617D9FC2-A6F7-4BC4-8D82-1E0015311DBE}" type="presParOf" srcId="{0E919E0A-4072-4818-93E5-940685E7AB7C}" destId="{E9D8A87C-45A9-425D-90F8-66BCBE38BC4F}" srcOrd="0" destOrd="0" presId="urn:microsoft.com/office/officeart/2005/8/layout/target2"/>
    <dgm:cxn modelId="{43C8E686-BA38-416C-9B66-C3B47DE56D05}" type="presParOf" srcId="{0E919E0A-4072-4818-93E5-940685E7AB7C}" destId="{9FB6FBA6-A072-4F98-A089-268CC78F8603}"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96BD72-0885-47C1-AF70-07795089C66C}" type="doc">
      <dgm:prSet loTypeId="urn:microsoft.com/office/officeart/2005/8/layout/hList6" loCatId="list" qsTypeId="urn:microsoft.com/office/officeart/2005/8/quickstyle/3d7" qsCatId="3D" csTypeId="urn:microsoft.com/office/officeart/2005/8/colors/colorful3" csCatId="colorful"/>
      <dgm:spPr/>
      <dgm:t>
        <a:bodyPr/>
        <a:lstStyle/>
        <a:p>
          <a:endParaRPr lang="en-US"/>
        </a:p>
      </dgm:t>
    </dgm:pt>
    <dgm:pt modelId="{E973C543-29B8-4EFC-AB92-592631D5B9FC}">
      <dgm:prSet custT="1"/>
      <dgm:spPr/>
      <dgm:t>
        <a:bodyPr/>
        <a:lstStyle/>
        <a:p>
          <a:pPr rtl="0"/>
          <a:r>
            <a:rPr lang="en-US" sz="2400" dirty="0" err="1" smtClean="0">
              <a:latin typeface="Agency FB" pitchFamily="34" charset="0"/>
            </a:rPr>
            <a:t>Fahaman</a:t>
          </a:r>
          <a:r>
            <a:rPr lang="en-US" sz="2400" dirty="0" smtClean="0">
              <a:latin typeface="Agency FB" pitchFamily="34" charset="0"/>
            </a:rPr>
            <a:t> </a:t>
          </a:r>
          <a:r>
            <a:rPr lang="en-US" sz="2400" dirty="0" err="1" smtClean="0">
              <a:latin typeface="Agency FB" pitchFamily="34" charset="0"/>
            </a:rPr>
            <a:t>radikal</a:t>
          </a:r>
          <a:r>
            <a:rPr lang="en-US" sz="2400" dirty="0" smtClean="0">
              <a:latin typeface="Agency FB" pitchFamily="34" charset="0"/>
            </a:rPr>
            <a:t> yang </a:t>
          </a:r>
          <a:r>
            <a:rPr lang="en-US" sz="2400" dirty="0" err="1" smtClean="0">
              <a:latin typeface="Agency FB" pitchFamily="34" charset="0"/>
            </a:rPr>
            <a:t>dibawa</a:t>
          </a:r>
          <a:r>
            <a:rPr lang="en-US" sz="2400" dirty="0" smtClean="0">
              <a:latin typeface="Agency FB" pitchFamily="34" charset="0"/>
            </a:rPr>
            <a:t> </a:t>
          </a:r>
          <a:r>
            <a:rPr lang="en-US" sz="2400" dirty="0" err="1" smtClean="0">
              <a:latin typeface="Agency FB" pitchFamily="34" charset="0"/>
            </a:rPr>
            <a:t>oleh</a:t>
          </a:r>
          <a:r>
            <a:rPr lang="en-US" sz="2400" dirty="0" smtClean="0">
              <a:latin typeface="Agency FB" pitchFamily="34" charset="0"/>
            </a:rPr>
            <a:t> </a:t>
          </a:r>
          <a:r>
            <a:rPr lang="en-US" sz="2400" dirty="0" err="1" smtClean="0">
              <a:latin typeface="Agency FB" pitchFamily="34" charset="0"/>
            </a:rPr>
            <a:t>golongan</a:t>
          </a:r>
          <a:r>
            <a:rPr lang="en-US" sz="2400" dirty="0" smtClean="0">
              <a:latin typeface="Agency FB" pitchFamily="34" charset="0"/>
            </a:rPr>
            <a:t> IS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ideologinya</a:t>
          </a:r>
          <a:r>
            <a:rPr lang="en-US" sz="2400" dirty="0" smtClean="0">
              <a:latin typeface="Agency FB" pitchFamily="34" charset="0"/>
            </a:rPr>
            <a:t> yang </a:t>
          </a:r>
          <a:r>
            <a:rPr lang="en-US" sz="2400" dirty="0" err="1" smtClean="0">
              <a:latin typeface="Agency FB" pitchFamily="34" charset="0"/>
            </a:rPr>
            <a:t>tersasar</a:t>
          </a:r>
          <a:r>
            <a:rPr lang="en-US" sz="2400" dirty="0" smtClean="0">
              <a:latin typeface="Agency FB" pitchFamily="34" charset="0"/>
            </a:rPr>
            <a:t> </a:t>
          </a:r>
          <a:r>
            <a:rPr lang="en-US" sz="2400" dirty="0" err="1" smtClean="0">
              <a:latin typeface="Agency FB" pitchFamily="34" charset="0"/>
            </a:rPr>
            <a:t>menjadi</a:t>
          </a:r>
          <a:r>
            <a:rPr lang="en-US" sz="2400" dirty="0" smtClean="0">
              <a:latin typeface="Agency FB" pitchFamily="34" charset="0"/>
            </a:rPr>
            <a:t> </a:t>
          </a:r>
          <a:r>
            <a:rPr lang="en-US" sz="2400" dirty="0" err="1" smtClean="0">
              <a:latin typeface="Agency FB" pitchFamily="34" charset="0"/>
            </a:rPr>
            <a:t>ancaman</a:t>
          </a:r>
          <a:r>
            <a:rPr lang="en-US" sz="2400" dirty="0" smtClean="0">
              <a:latin typeface="Agency FB" pitchFamily="34" charset="0"/>
            </a:rPr>
            <a:t> yang </a:t>
          </a:r>
          <a:r>
            <a:rPr lang="en-US" sz="2400" dirty="0" err="1" smtClean="0">
              <a:latin typeface="Agency FB" pitchFamily="34" charset="0"/>
            </a:rPr>
            <a:t>sangat</a:t>
          </a:r>
          <a:r>
            <a:rPr lang="en-US" sz="2400" dirty="0" smtClean="0">
              <a:latin typeface="Agency FB" pitchFamily="34" charset="0"/>
            </a:rPr>
            <a:t> </a:t>
          </a:r>
          <a:r>
            <a:rPr lang="en-US" sz="2400" dirty="0" err="1" smtClean="0">
              <a:latin typeface="Agency FB" pitchFamily="34" charset="0"/>
            </a:rPr>
            <a:t>besar</a:t>
          </a:r>
          <a:r>
            <a:rPr lang="en-US" sz="2400" dirty="0" smtClean="0">
              <a:latin typeface="Agency FB" pitchFamily="34" charset="0"/>
            </a:rPr>
            <a:t> </a:t>
          </a:r>
          <a:r>
            <a:rPr lang="en-US" sz="2400" dirty="0" err="1" smtClean="0">
              <a:latin typeface="Agency FB" pitchFamily="34" charset="0"/>
            </a:rPr>
            <a:t>buat</a:t>
          </a:r>
          <a:r>
            <a:rPr lang="en-US" sz="2400" dirty="0" smtClean="0">
              <a:latin typeface="Agency FB" pitchFamily="34" charset="0"/>
            </a:rPr>
            <a:t> </a:t>
          </a:r>
          <a:r>
            <a:rPr lang="en-US" sz="2400" dirty="0" err="1" smtClean="0">
              <a:latin typeface="Agency FB" pitchFamily="34" charset="0"/>
            </a:rPr>
            <a:t>ummah</a:t>
          </a:r>
          <a:r>
            <a:rPr lang="en-US" sz="2400" dirty="0" smtClean="0">
              <a:latin typeface="Agency FB" pitchFamily="34" charset="0"/>
            </a:rPr>
            <a:t>. </a:t>
          </a:r>
          <a:endParaRPr lang="en-US" sz="2400" dirty="0">
            <a:latin typeface="Agency FB" pitchFamily="34" charset="0"/>
          </a:endParaRPr>
        </a:p>
      </dgm:t>
    </dgm:pt>
    <dgm:pt modelId="{4D89C7EF-9CE9-4F2E-9F59-DB0905D37B0F}" type="parTrans" cxnId="{3792F707-8D8A-4EF9-87CC-01152A62D2A7}">
      <dgm:prSet/>
      <dgm:spPr/>
      <dgm:t>
        <a:bodyPr/>
        <a:lstStyle/>
        <a:p>
          <a:endParaRPr lang="en-US" sz="2400">
            <a:latin typeface="Agency FB" pitchFamily="34" charset="0"/>
          </a:endParaRPr>
        </a:p>
      </dgm:t>
    </dgm:pt>
    <dgm:pt modelId="{8AFD61D9-63A9-4475-925C-2B115B32D9BA}" type="sibTrans" cxnId="{3792F707-8D8A-4EF9-87CC-01152A62D2A7}">
      <dgm:prSet/>
      <dgm:spPr/>
      <dgm:t>
        <a:bodyPr/>
        <a:lstStyle/>
        <a:p>
          <a:endParaRPr lang="en-US" sz="2400">
            <a:latin typeface="Agency FB" pitchFamily="34" charset="0"/>
          </a:endParaRPr>
        </a:p>
      </dgm:t>
    </dgm:pt>
    <dgm:pt modelId="{270E1881-0925-4623-870B-A7C4A7640BDC}">
      <dgm:prSet custT="1"/>
      <dgm:spPr/>
      <dgm:t>
        <a:bodyPr/>
        <a:lstStyle/>
        <a:p>
          <a:pPr rtl="0"/>
          <a:r>
            <a:rPr lang="en-US" sz="2400" dirty="0" err="1" smtClean="0">
              <a:latin typeface="Agency FB" pitchFamily="34" charset="0"/>
            </a:rPr>
            <a:t>Apa</a:t>
          </a:r>
          <a:r>
            <a:rPr lang="en-US" sz="2400" dirty="0" smtClean="0">
              <a:latin typeface="Agency FB" pitchFamily="34" charset="0"/>
            </a:rPr>
            <a:t> yang </a:t>
          </a:r>
          <a:r>
            <a:rPr lang="en-US" sz="2400" dirty="0" err="1" smtClean="0">
              <a:latin typeface="Agency FB" pitchFamily="34" charset="0"/>
            </a:rPr>
            <a:t>jelas</a:t>
          </a:r>
          <a:r>
            <a:rPr lang="en-US" sz="2400" dirty="0" smtClean="0">
              <a:latin typeface="Agency FB" pitchFamily="34" charset="0"/>
            </a:rPr>
            <a:t>, </a:t>
          </a:r>
          <a:r>
            <a:rPr lang="en-US" sz="2400" dirty="0" err="1" smtClean="0">
              <a:latin typeface="Agency FB" pitchFamily="34" charset="0"/>
            </a:rPr>
            <a:t>kebanyakan</a:t>
          </a:r>
          <a:r>
            <a:rPr lang="en-US" sz="2400" dirty="0" smtClean="0">
              <a:latin typeface="Agency FB" pitchFamily="34" charset="0"/>
            </a:rPr>
            <a:t> </a:t>
          </a:r>
          <a:r>
            <a:rPr lang="en-US" sz="2400" dirty="0" err="1" smtClean="0">
              <a:latin typeface="Agency FB" pitchFamily="34" charset="0"/>
            </a:rPr>
            <a:t>individu</a:t>
          </a:r>
          <a:r>
            <a:rPr lang="en-US" sz="2400" dirty="0" smtClean="0">
              <a:latin typeface="Agency FB" pitchFamily="34" charset="0"/>
            </a:rPr>
            <a:t> yang </a:t>
          </a:r>
          <a:r>
            <a:rPr lang="en-US" sz="2400" dirty="0" err="1" smtClean="0">
              <a:latin typeface="Agency FB" pitchFamily="34" charset="0"/>
            </a:rPr>
            <a:t>terpengaruh</a:t>
          </a:r>
          <a:r>
            <a:rPr lang="en-US" sz="2400" dirty="0" smtClean="0">
              <a:latin typeface="Agency FB" pitchFamily="34" charset="0"/>
            </a:rPr>
            <a:t> </a:t>
          </a:r>
          <a:r>
            <a:rPr lang="en-US" sz="2400" dirty="0" err="1" smtClean="0">
              <a:latin typeface="Agency FB" pitchFamily="34" charset="0"/>
            </a:rPr>
            <a:t>dengan</a:t>
          </a:r>
          <a:r>
            <a:rPr lang="en-US" sz="2400" dirty="0" smtClean="0">
              <a:latin typeface="Agency FB" pitchFamily="34" charset="0"/>
            </a:rPr>
            <a:t> </a:t>
          </a:r>
          <a:r>
            <a:rPr lang="en-US" sz="2400" dirty="0" err="1" smtClean="0">
              <a:latin typeface="Agency FB" pitchFamily="34" charset="0"/>
            </a:rPr>
            <a:t>fahaman</a:t>
          </a:r>
          <a:r>
            <a:rPr lang="en-US" sz="2400" dirty="0" smtClean="0">
              <a:latin typeface="Agency FB" pitchFamily="34" charset="0"/>
            </a:rPr>
            <a:t> </a:t>
          </a:r>
          <a:r>
            <a:rPr lang="en-US" sz="2400" dirty="0" err="1" smtClean="0">
              <a:latin typeface="Agency FB" pitchFamily="34" charset="0"/>
            </a:rPr>
            <a:t>ini</a:t>
          </a:r>
          <a:r>
            <a:rPr lang="en-US" sz="2400" dirty="0" smtClean="0">
              <a:latin typeface="Agency FB" pitchFamily="34" charset="0"/>
            </a:rPr>
            <a:t> </a:t>
          </a:r>
          <a:r>
            <a:rPr lang="en-US" sz="2400" dirty="0" err="1" smtClean="0">
              <a:latin typeface="Agency FB" pitchFamily="34" charset="0"/>
            </a:rPr>
            <a:t>adalah</a:t>
          </a:r>
          <a:r>
            <a:rPr lang="en-US" sz="2400" dirty="0" smtClean="0">
              <a:latin typeface="Agency FB" pitchFamily="34" charset="0"/>
            </a:rPr>
            <a:t> </a:t>
          </a:r>
          <a:r>
            <a:rPr lang="en-US" sz="2400" dirty="0" err="1" smtClean="0">
              <a:latin typeface="Agency FB" pitchFamily="34" charset="0"/>
            </a:rPr>
            <a:t>golongan</a:t>
          </a:r>
          <a:r>
            <a:rPr lang="en-US" sz="2400" dirty="0" smtClean="0">
              <a:latin typeface="Agency FB" pitchFamily="34" charset="0"/>
            </a:rPr>
            <a:t> yang rasa </a:t>
          </a:r>
          <a:r>
            <a:rPr lang="en-US" sz="2400" dirty="0" err="1" smtClean="0">
              <a:latin typeface="Agency FB" pitchFamily="34" charset="0"/>
            </a:rPr>
            <a:t>kecewa</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marah</a:t>
          </a:r>
          <a:r>
            <a:rPr lang="en-US" sz="2400" dirty="0" smtClean="0">
              <a:latin typeface="Agency FB" pitchFamily="34" charset="0"/>
            </a:rPr>
            <a:t> </a:t>
          </a:r>
          <a:r>
            <a:rPr lang="en-US" sz="2400" dirty="0" err="1" smtClean="0">
              <a:latin typeface="Agency FB" pitchFamily="34" charset="0"/>
            </a:rPr>
            <a:t>terhadap</a:t>
          </a:r>
          <a:r>
            <a:rPr lang="en-US" sz="2400" dirty="0" smtClean="0">
              <a:latin typeface="Agency FB" pitchFamily="34" charset="0"/>
            </a:rPr>
            <a:t> </a:t>
          </a:r>
          <a:r>
            <a:rPr lang="en-US" sz="2400" dirty="0" err="1" smtClean="0">
              <a:latin typeface="Agency FB" pitchFamily="34" charset="0"/>
            </a:rPr>
            <a:t>situasi</a:t>
          </a:r>
          <a:r>
            <a:rPr lang="en-US" sz="2400" dirty="0" smtClean="0">
              <a:latin typeface="Agency FB" pitchFamily="34" charset="0"/>
            </a:rPr>
            <a:t> </a:t>
          </a:r>
          <a:r>
            <a:rPr lang="en-US" sz="2400" dirty="0" err="1" smtClean="0">
              <a:latin typeface="Agency FB" pitchFamily="34" charset="0"/>
            </a:rPr>
            <a:t>semasa</a:t>
          </a:r>
          <a:r>
            <a:rPr lang="en-US" sz="2400" dirty="0" smtClean="0">
              <a:latin typeface="Agency FB" pitchFamily="34" charset="0"/>
            </a:rPr>
            <a:t> </a:t>
          </a:r>
          <a:r>
            <a:rPr lang="en-US" sz="2400" dirty="0" err="1" smtClean="0">
              <a:latin typeface="Agency FB" pitchFamily="34" charset="0"/>
            </a:rPr>
            <a:t>dalam</a:t>
          </a:r>
          <a:r>
            <a:rPr lang="en-US" sz="2400" dirty="0" smtClean="0">
              <a:latin typeface="Agency FB" pitchFamily="34" charset="0"/>
            </a:rPr>
            <a:t> </a:t>
          </a:r>
          <a:r>
            <a:rPr lang="en-US" sz="2400" dirty="0" err="1" smtClean="0">
              <a:latin typeface="Agency FB" pitchFamily="34" charset="0"/>
            </a:rPr>
            <a:t>negara</a:t>
          </a:r>
          <a:r>
            <a:rPr lang="en-US" sz="2400" dirty="0" smtClean="0">
              <a:latin typeface="Agency FB" pitchFamily="34" charset="0"/>
            </a:rPr>
            <a:t>, </a:t>
          </a:r>
          <a:r>
            <a:rPr lang="en-US" sz="2400" dirty="0" err="1" smtClean="0">
              <a:latin typeface="Agency FB" pitchFamily="34" charset="0"/>
            </a:rPr>
            <a:t>mahupun</a:t>
          </a:r>
          <a:r>
            <a:rPr lang="en-US" sz="2400" dirty="0" smtClean="0">
              <a:latin typeface="Agency FB" pitchFamily="34" charset="0"/>
            </a:rPr>
            <a:t> </a:t>
          </a:r>
          <a:r>
            <a:rPr lang="en-US" sz="2400" dirty="0" err="1" smtClean="0">
              <a:latin typeface="Agency FB" pitchFamily="34" charset="0"/>
            </a:rPr>
            <a:t>dunia</a:t>
          </a:r>
          <a:r>
            <a:rPr lang="en-US" sz="2400" dirty="0" smtClean="0">
              <a:latin typeface="Agency FB" pitchFamily="34" charset="0"/>
            </a:rPr>
            <a:t> </a:t>
          </a:r>
          <a:r>
            <a:rPr lang="en-US" sz="2400" dirty="0" err="1" smtClean="0">
              <a:latin typeface="Agency FB" pitchFamily="34" charset="0"/>
            </a:rPr>
            <a:t>sehingga</a:t>
          </a:r>
          <a:r>
            <a:rPr lang="en-US" sz="2400" dirty="0" smtClean="0">
              <a:latin typeface="Agency FB" pitchFamily="34" charset="0"/>
            </a:rPr>
            <a:t> </a:t>
          </a:r>
          <a:r>
            <a:rPr lang="en-US" sz="2400" dirty="0" err="1" smtClean="0">
              <a:latin typeface="Agency FB" pitchFamily="34" charset="0"/>
            </a:rPr>
            <a:t>mendorong</a:t>
          </a:r>
          <a:r>
            <a:rPr lang="en-US" sz="2400" dirty="0" smtClean="0">
              <a:latin typeface="Agency FB" pitchFamily="34" charset="0"/>
            </a:rPr>
            <a:t> </a:t>
          </a:r>
          <a:r>
            <a:rPr lang="en-US" sz="2400" dirty="0" err="1" smtClean="0">
              <a:latin typeface="Agency FB" pitchFamily="34" charset="0"/>
            </a:rPr>
            <a:t>mereka</a:t>
          </a:r>
          <a:r>
            <a:rPr lang="en-US" sz="2400" dirty="0" smtClean="0">
              <a:latin typeface="Agency FB" pitchFamily="34" charset="0"/>
            </a:rPr>
            <a:t> </a:t>
          </a:r>
          <a:r>
            <a:rPr lang="en-US" sz="2400" dirty="0" err="1" smtClean="0">
              <a:latin typeface="Agency FB" pitchFamily="34" charset="0"/>
            </a:rPr>
            <a:t>menyertai</a:t>
          </a:r>
          <a:r>
            <a:rPr lang="en-US" sz="2400" dirty="0" smtClean="0">
              <a:latin typeface="Agency FB" pitchFamily="34" charset="0"/>
            </a:rPr>
            <a:t> </a:t>
          </a:r>
          <a:r>
            <a:rPr lang="en-US" sz="2400" dirty="0" err="1" smtClean="0">
              <a:latin typeface="Agency FB" pitchFamily="34" charset="0"/>
            </a:rPr>
            <a:t>kumpulan</a:t>
          </a:r>
          <a:r>
            <a:rPr lang="en-US" sz="2400" dirty="0" smtClean="0">
              <a:latin typeface="Agency FB" pitchFamily="34" charset="0"/>
            </a:rPr>
            <a:t> </a:t>
          </a:r>
          <a:r>
            <a:rPr lang="en-US" sz="2400" dirty="0" err="1" smtClean="0">
              <a:latin typeface="Agency FB" pitchFamily="34" charset="0"/>
            </a:rPr>
            <a:t>pengganas</a:t>
          </a:r>
          <a:r>
            <a:rPr lang="en-US" sz="2400" dirty="0" smtClean="0">
              <a:latin typeface="Agency FB" pitchFamily="34" charset="0"/>
            </a:rPr>
            <a:t>. </a:t>
          </a:r>
          <a:endParaRPr lang="en-US" sz="2400" dirty="0">
            <a:latin typeface="Agency FB" pitchFamily="34" charset="0"/>
          </a:endParaRPr>
        </a:p>
      </dgm:t>
    </dgm:pt>
    <dgm:pt modelId="{69113BB4-50A4-4F72-BC58-49682AE63BE8}" type="parTrans" cxnId="{D432A654-1BDA-4961-B2F3-2A5718006BDC}">
      <dgm:prSet/>
      <dgm:spPr/>
      <dgm:t>
        <a:bodyPr/>
        <a:lstStyle/>
        <a:p>
          <a:endParaRPr lang="en-US" sz="2400">
            <a:latin typeface="Agency FB" pitchFamily="34" charset="0"/>
          </a:endParaRPr>
        </a:p>
      </dgm:t>
    </dgm:pt>
    <dgm:pt modelId="{6282488B-F731-439D-B424-C456D9CA1F97}" type="sibTrans" cxnId="{D432A654-1BDA-4961-B2F3-2A5718006BDC}">
      <dgm:prSet/>
      <dgm:spPr/>
      <dgm:t>
        <a:bodyPr/>
        <a:lstStyle/>
        <a:p>
          <a:endParaRPr lang="en-US" sz="2400">
            <a:latin typeface="Agency FB" pitchFamily="34" charset="0"/>
          </a:endParaRPr>
        </a:p>
      </dgm:t>
    </dgm:pt>
    <dgm:pt modelId="{E940BAE6-C5F7-44F8-90B4-498B7E6B908A}">
      <dgm:prSet custT="1"/>
      <dgm:spPr/>
      <dgm:t>
        <a:bodyPr/>
        <a:lstStyle/>
        <a:p>
          <a:pPr rtl="0"/>
          <a:r>
            <a:rPr lang="en-US" sz="2400" dirty="0" err="1" smtClean="0">
              <a:latin typeface="Agency FB" pitchFamily="34" charset="0"/>
            </a:rPr>
            <a:t>Tambahan</a:t>
          </a:r>
          <a:r>
            <a:rPr lang="en-US" sz="2400" dirty="0" smtClean="0">
              <a:latin typeface="Agency FB" pitchFamily="34" charset="0"/>
            </a:rPr>
            <a:t> pula, </a:t>
          </a:r>
          <a:r>
            <a:rPr lang="en-US" sz="2400" dirty="0" err="1" smtClean="0">
              <a:latin typeface="Agency FB" pitchFamily="34" charset="0"/>
            </a:rPr>
            <a:t>tahap</a:t>
          </a:r>
          <a:r>
            <a:rPr lang="en-US" sz="2400" dirty="0" smtClean="0">
              <a:latin typeface="Agency FB" pitchFamily="34" charset="0"/>
            </a:rPr>
            <a:t> </a:t>
          </a:r>
          <a:r>
            <a:rPr lang="en-US" sz="2400" dirty="0" err="1" smtClean="0">
              <a:latin typeface="Agency FB" pitchFamily="34" charset="0"/>
            </a:rPr>
            <a:t>idealisme</a:t>
          </a:r>
          <a:r>
            <a:rPr lang="en-US" sz="2400" dirty="0" smtClean="0">
              <a:latin typeface="Agency FB" pitchFamily="34" charset="0"/>
            </a:rPr>
            <a:t> </a:t>
          </a:r>
          <a:r>
            <a:rPr lang="en-US" sz="2400" dirty="0" err="1" smtClean="0">
              <a:latin typeface="Agency FB" pitchFamily="34" charset="0"/>
            </a:rPr>
            <a:t>golongan</a:t>
          </a:r>
          <a:r>
            <a:rPr lang="en-US" sz="2400" dirty="0" smtClean="0">
              <a:latin typeface="Agency FB" pitchFamily="34" charset="0"/>
            </a:rPr>
            <a:t> </a:t>
          </a:r>
          <a:r>
            <a:rPr lang="en-US" sz="2400" dirty="0" err="1" smtClean="0">
              <a:latin typeface="Agency FB" pitchFamily="34" charset="0"/>
            </a:rPr>
            <a:t>ini</a:t>
          </a:r>
          <a:r>
            <a:rPr lang="en-US" sz="2400" dirty="0" smtClean="0">
              <a:latin typeface="Agency FB" pitchFamily="34" charset="0"/>
            </a:rPr>
            <a:t> yang </a:t>
          </a:r>
          <a:r>
            <a:rPr lang="en-US" sz="2400" dirty="0" err="1" smtClean="0">
              <a:latin typeface="Agency FB" pitchFamily="34" charset="0"/>
            </a:rPr>
            <a:t>berbeza</a:t>
          </a:r>
          <a:r>
            <a:rPr lang="en-US" sz="2400" dirty="0" smtClean="0">
              <a:latin typeface="Agency FB" pitchFamily="34" charset="0"/>
            </a:rPr>
            <a:t> </a:t>
          </a:r>
          <a:r>
            <a:rPr lang="en-US" sz="2400" dirty="0" err="1" smtClean="0">
              <a:latin typeface="Agency FB" pitchFamily="34" charset="0"/>
            </a:rPr>
            <a:t>terhadap</a:t>
          </a:r>
          <a:r>
            <a:rPr lang="en-US" sz="2400" dirty="0" smtClean="0">
              <a:latin typeface="Agency FB" pitchFamily="34" charset="0"/>
            </a:rPr>
            <a:t> </a:t>
          </a:r>
          <a:r>
            <a:rPr lang="en-US" sz="2400" dirty="0" err="1" smtClean="0">
              <a:latin typeface="Agency FB" pitchFamily="34" charset="0"/>
            </a:rPr>
            <a:t>perubahan</a:t>
          </a:r>
          <a:r>
            <a:rPr lang="en-US" sz="2400" dirty="0" smtClean="0">
              <a:latin typeface="Agency FB" pitchFamily="34" charset="0"/>
            </a:rPr>
            <a:t> </a:t>
          </a:r>
          <a:r>
            <a:rPr lang="en-US" sz="2400" dirty="0" err="1" smtClean="0">
              <a:latin typeface="Agency FB" pitchFamily="34" charset="0"/>
            </a:rPr>
            <a:t>satu-satu</a:t>
          </a:r>
          <a:r>
            <a:rPr lang="en-US" sz="2400" dirty="0" smtClean="0">
              <a:latin typeface="Agency FB" pitchFamily="34" charset="0"/>
            </a:rPr>
            <a:t> </a:t>
          </a:r>
          <a:r>
            <a:rPr lang="en-US" sz="2400" dirty="0" err="1" smtClean="0">
              <a:latin typeface="Agency FB" pitchFamily="34" charset="0"/>
            </a:rPr>
            <a:t>dasar</a:t>
          </a:r>
          <a:r>
            <a:rPr lang="en-US" sz="2400" dirty="0" smtClean="0">
              <a:latin typeface="Agency FB" pitchFamily="34" charset="0"/>
            </a:rPr>
            <a:t> </a:t>
          </a:r>
          <a:r>
            <a:rPr lang="en-US" sz="2400" dirty="0" err="1" smtClean="0">
              <a:latin typeface="Agency FB" pitchFamily="34" charset="0"/>
            </a:rPr>
            <a:t>luar</a:t>
          </a:r>
          <a:r>
            <a:rPr lang="en-US" sz="2400" dirty="0" smtClean="0">
              <a:latin typeface="Agency FB" pitchFamily="34" charset="0"/>
            </a:rPr>
            <a:t> yang </a:t>
          </a:r>
          <a:r>
            <a:rPr lang="en-US" sz="2400" dirty="0" err="1" smtClean="0">
              <a:latin typeface="Agency FB" pitchFamily="34" charset="0"/>
            </a:rPr>
            <a:t>dibuat</a:t>
          </a:r>
          <a:r>
            <a:rPr lang="en-US" sz="2400" dirty="0" smtClean="0">
              <a:latin typeface="Agency FB" pitchFamily="34" charset="0"/>
            </a:rPr>
            <a:t> </a:t>
          </a:r>
          <a:r>
            <a:rPr lang="en-US" sz="2400" dirty="0" err="1" smtClean="0">
              <a:latin typeface="Agency FB" pitchFamily="34" charset="0"/>
            </a:rPr>
            <a:t>oleh</a:t>
          </a:r>
          <a:r>
            <a:rPr lang="en-US" sz="2400" dirty="0" smtClean="0">
              <a:latin typeface="Agency FB" pitchFamily="34" charset="0"/>
            </a:rPr>
            <a:t> </a:t>
          </a:r>
          <a:r>
            <a:rPr lang="en-US" sz="2400" dirty="0" err="1" smtClean="0">
              <a:latin typeface="Agency FB" pitchFamily="34" charset="0"/>
            </a:rPr>
            <a:t>pihak-pihak</a:t>
          </a:r>
          <a:r>
            <a:rPr lang="en-US" sz="2400" dirty="0" smtClean="0">
              <a:latin typeface="Agency FB" pitchFamily="34" charset="0"/>
            </a:rPr>
            <a:t> </a:t>
          </a:r>
          <a:r>
            <a:rPr lang="en-US" sz="2400" dirty="0" err="1" smtClean="0">
              <a:latin typeface="Agency FB" pitchFamily="34" charset="0"/>
            </a:rPr>
            <a:t>tertentu</a:t>
          </a:r>
          <a:r>
            <a:rPr lang="en-US" sz="2400" dirty="0" smtClean="0">
              <a:latin typeface="Agency FB" pitchFamily="34" charset="0"/>
            </a:rPr>
            <a:t> </a:t>
          </a:r>
          <a:r>
            <a:rPr lang="en-US" sz="2400" dirty="0" err="1" smtClean="0">
              <a:latin typeface="Agency FB" pitchFamily="34" charset="0"/>
            </a:rPr>
            <a:t>juga</a:t>
          </a:r>
          <a:r>
            <a:rPr lang="en-US" sz="2400" dirty="0" smtClean="0">
              <a:latin typeface="Agency FB" pitchFamily="34" charset="0"/>
            </a:rPr>
            <a:t> </a:t>
          </a:r>
          <a:r>
            <a:rPr lang="en-US" sz="2400" dirty="0" err="1" smtClean="0">
              <a:latin typeface="Agency FB" pitchFamily="34" charset="0"/>
            </a:rPr>
            <a:t>menyumbang</a:t>
          </a:r>
          <a:r>
            <a:rPr lang="en-US" sz="2400" dirty="0" smtClean="0">
              <a:latin typeface="Agency FB" pitchFamily="34" charset="0"/>
            </a:rPr>
            <a:t> </a:t>
          </a:r>
          <a:r>
            <a:rPr lang="en-US" sz="2400" dirty="0" err="1" smtClean="0">
              <a:latin typeface="Agency FB" pitchFamily="34" charset="0"/>
            </a:rPr>
            <a:t>reaksi</a:t>
          </a:r>
          <a:r>
            <a:rPr lang="en-US" sz="2400" dirty="0" smtClean="0">
              <a:latin typeface="Agency FB" pitchFamily="34" charset="0"/>
            </a:rPr>
            <a:t> yang </a:t>
          </a:r>
          <a:r>
            <a:rPr lang="en-US" sz="2400" dirty="0" err="1" smtClean="0">
              <a:latin typeface="Agency FB" pitchFamily="34" charset="0"/>
            </a:rPr>
            <a:t>serupa</a:t>
          </a:r>
          <a:r>
            <a:rPr lang="en-US" sz="2400" dirty="0" smtClean="0">
              <a:latin typeface="Agency FB" pitchFamily="34" charset="0"/>
            </a:rPr>
            <a:t>.</a:t>
          </a:r>
          <a:endParaRPr lang="en-US" sz="2400" dirty="0">
            <a:latin typeface="Agency FB" pitchFamily="34" charset="0"/>
          </a:endParaRPr>
        </a:p>
      </dgm:t>
    </dgm:pt>
    <dgm:pt modelId="{6CCE749B-BAA5-435C-BCF2-FD461BDD9707}" type="parTrans" cxnId="{EE1CDE0E-E590-47D2-A239-E606B2CBD5FA}">
      <dgm:prSet/>
      <dgm:spPr/>
      <dgm:t>
        <a:bodyPr/>
        <a:lstStyle/>
        <a:p>
          <a:endParaRPr lang="en-US" sz="2400">
            <a:latin typeface="Agency FB" pitchFamily="34" charset="0"/>
          </a:endParaRPr>
        </a:p>
      </dgm:t>
    </dgm:pt>
    <dgm:pt modelId="{65B8A275-5787-49E4-824D-9E594960C077}" type="sibTrans" cxnId="{EE1CDE0E-E590-47D2-A239-E606B2CBD5FA}">
      <dgm:prSet/>
      <dgm:spPr/>
      <dgm:t>
        <a:bodyPr/>
        <a:lstStyle/>
        <a:p>
          <a:endParaRPr lang="en-US" sz="2400">
            <a:latin typeface="Agency FB" pitchFamily="34" charset="0"/>
          </a:endParaRPr>
        </a:p>
      </dgm:t>
    </dgm:pt>
    <dgm:pt modelId="{D646DA5B-25AC-4D8B-B9D1-26BA0F159360}">
      <dgm:prSet custT="1"/>
      <dgm:spPr/>
      <dgm:t>
        <a:bodyPr/>
        <a:lstStyle/>
        <a:p>
          <a:pPr rtl="0"/>
          <a:endParaRPr lang="en-US" sz="2400" dirty="0">
            <a:latin typeface="Agency FB" pitchFamily="34" charset="0"/>
          </a:endParaRPr>
        </a:p>
      </dgm:t>
    </dgm:pt>
    <dgm:pt modelId="{85A250CE-E431-4284-8EAF-4704D265CB3D}" type="parTrans" cxnId="{00AF8210-D06B-4937-A1DB-5749494B94BD}">
      <dgm:prSet/>
      <dgm:spPr/>
      <dgm:t>
        <a:bodyPr/>
        <a:lstStyle/>
        <a:p>
          <a:endParaRPr lang="en-US" sz="2400">
            <a:latin typeface="Agency FB" pitchFamily="34" charset="0"/>
          </a:endParaRPr>
        </a:p>
      </dgm:t>
    </dgm:pt>
    <dgm:pt modelId="{07720339-FADF-4562-B6A9-18015669F2C9}" type="sibTrans" cxnId="{00AF8210-D06B-4937-A1DB-5749494B94BD}">
      <dgm:prSet/>
      <dgm:spPr/>
      <dgm:t>
        <a:bodyPr/>
        <a:lstStyle/>
        <a:p>
          <a:endParaRPr lang="en-US" sz="2400">
            <a:latin typeface="Agency FB" pitchFamily="34" charset="0"/>
          </a:endParaRPr>
        </a:p>
      </dgm:t>
    </dgm:pt>
    <dgm:pt modelId="{AB54BE24-9F44-42BB-96A1-58256BEE81D6}" type="pres">
      <dgm:prSet presAssocID="{6F96BD72-0885-47C1-AF70-07795089C66C}" presName="Name0" presStyleCnt="0">
        <dgm:presLayoutVars>
          <dgm:dir/>
          <dgm:resizeHandles val="exact"/>
        </dgm:presLayoutVars>
      </dgm:prSet>
      <dgm:spPr/>
      <dgm:t>
        <a:bodyPr/>
        <a:lstStyle/>
        <a:p>
          <a:endParaRPr lang="en-US"/>
        </a:p>
      </dgm:t>
    </dgm:pt>
    <dgm:pt modelId="{8DBB2ED4-ABFD-41AD-946F-50A86B7CE766}" type="pres">
      <dgm:prSet presAssocID="{E973C543-29B8-4EFC-AB92-592631D5B9FC}" presName="node" presStyleLbl="node1" presStyleIdx="0" presStyleCnt="3">
        <dgm:presLayoutVars>
          <dgm:bulletEnabled val="1"/>
        </dgm:presLayoutVars>
      </dgm:prSet>
      <dgm:spPr/>
      <dgm:t>
        <a:bodyPr/>
        <a:lstStyle/>
        <a:p>
          <a:endParaRPr lang="en-US"/>
        </a:p>
      </dgm:t>
    </dgm:pt>
    <dgm:pt modelId="{A9D4C4E1-11C9-4DE5-A2CA-8A0999CE8E99}" type="pres">
      <dgm:prSet presAssocID="{8AFD61D9-63A9-4475-925C-2B115B32D9BA}" presName="sibTrans" presStyleCnt="0"/>
      <dgm:spPr/>
    </dgm:pt>
    <dgm:pt modelId="{3417B08F-D293-4D6E-81C3-7864CD6CDB57}" type="pres">
      <dgm:prSet presAssocID="{270E1881-0925-4623-870B-A7C4A7640BDC}" presName="node" presStyleLbl="node1" presStyleIdx="1" presStyleCnt="3">
        <dgm:presLayoutVars>
          <dgm:bulletEnabled val="1"/>
        </dgm:presLayoutVars>
      </dgm:prSet>
      <dgm:spPr/>
      <dgm:t>
        <a:bodyPr/>
        <a:lstStyle/>
        <a:p>
          <a:endParaRPr lang="en-US"/>
        </a:p>
      </dgm:t>
    </dgm:pt>
    <dgm:pt modelId="{024D08CB-8432-4CD1-9D00-9665104A1F03}" type="pres">
      <dgm:prSet presAssocID="{6282488B-F731-439D-B424-C456D9CA1F97}" presName="sibTrans" presStyleCnt="0"/>
      <dgm:spPr/>
    </dgm:pt>
    <dgm:pt modelId="{96FBD4CB-321E-4919-B088-7D1A360FBC39}" type="pres">
      <dgm:prSet presAssocID="{E940BAE6-C5F7-44F8-90B4-498B7E6B908A}" presName="node" presStyleLbl="node1" presStyleIdx="2" presStyleCnt="3">
        <dgm:presLayoutVars>
          <dgm:bulletEnabled val="1"/>
        </dgm:presLayoutVars>
      </dgm:prSet>
      <dgm:spPr/>
      <dgm:t>
        <a:bodyPr/>
        <a:lstStyle/>
        <a:p>
          <a:endParaRPr lang="en-US"/>
        </a:p>
      </dgm:t>
    </dgm:pt>
  </dgm:ptLst>
  <dgm:cxnLst>
    <dgm:cxn modelId="{00AF8210-D06B-4937-A1DB-5749494B94BD}" srcId="{E940BAE6-C5F7-44F8-90B4-498B7E6B908A}" destId="{D646DA5B-25AC-4D8B-B9D1-26BA0F159360}" srcOrd="0" destOrd="0" parTransId="{85A250CE-E431-4284-8EAF-4704D265CB3D}" sibTransId="{07720339-FADF-4562-B6A9-18015669F2C9}"/>
    <dgm:cxn modelId="{5A451B2D-17D8-4DD2-BA55-5B9BC72845D9}" type="presOf" srcId="{D646DA5B-25AC-4D8B-B9D1-26BA0F159360}" destId="{96FBD4CB-321E-4919-B088-7D1A360FBC39}" srcOrd="0" destOrd="1" presId="urn:microsoft.com/office/officeart/2005/8/layout/hList6"/>
    <dgm:cxn modelId="{3792F707-8D8A-4EF9-87CC-01152A62D2A7}" srcId="{6F96BD72-0885-47C1-AF70-07795089C66C}" destId="{E973C543-29B8-4EFC-AB92-592631D5B9FC}" srcOrd="0" destOrd="0" parTransId="{4D89C7EF-9CE9-4F2E-9F59-DB0905D37B0F}" sibTransId="{8AFD61D9-63A9-4475-925C-2B115B32D9BA}"/>
    <dgm:cxn modelId="{16B95856-A8A1-4388-9556-B173E609049F}" type="presOf" srcId="{270E1881-0925-4623-870B-A7C4A7640BDC}" destId="{3417B08F-D293-4D6E-81C3-7864CD6CDB57}" srcOrd="0" destOrd="0" presId="urn:microsoft.com/office/officeart/2005/8/layout/hList6"/>
    <dgm:cxn modelId="{EE1CDE0E-E590-47D2-A239-E606B2CBD5FA}" srcId="{6F96BD72-0885-47C1-AF70-07795089C66C}" destId="{E940BAE6-C5F7-44F8-90B4-498B7E6B908A}" srcOrd="2" destOrd="0" parTransId="{6CCE749B-BAA5-435C-BCF2-FD461BDD9707}" sibTransId="{65B8A275-5787-49E4-824D-9E594960C077}"/>
    <dgm:cxn modelId="{D432A654-1BDA-4961-B2F3-2A5718006BDC}" srcId="{6F96BD72-0885-47C1-AF70-07795089C66C}" destId="{270E1881-0925-4623-870B-A7C4A7640BDC}" srcOrd="1" destOrd="0" parTransId="{69113BB4-50A4-4F72-BC58-49682AE63BE8}" sibTransId="{6282488B-F731-439D-B424-C456D9CA1F97}"/>
    <dgm:cxn modelId="{34111D94-51A7-4CB9-B7CB-D99F4A407FAB}" type="presOf" srcId="{6F96BD72-0885-47C1-AF70-07795089C66C}" destId="{AB54BE24-9F44-42BB-96A1-58256BEE81D6}" srcOrd="0" destOrd="0" presId="urn:microsoft.com/office/officeart/2005/8/layout/hList6"/>
    <dgm:cxn modelId="{28A6A588-74FA-41EA-BAE3-2F8312D20ED1}" type="presOf" srcId="{E973C543-29B8-4EFC-AB92-592631D5B9FC}" destId="{8DBB2ED4-ABFD-41AD-946F-50A86B7CE766}" srcOrd="0" destOrd="0" presId="urn:microsoft.com/office/officeart/2005/8/layout/hList6"/>
    <dgm:cxn modelId="{FFF89727-BA66-4C7D-B05C-E9DE54FDBAAA}" type="presOf" srcId="{E940BAE6-C5F7-44F8-90B4-498B7E6B908A}" destId="{96FBD4CB-321E-4919-B088-7D1A360FBC39}" srcOrd="0" destOrd="0" presId="urn:microsoft.com/office/officeart/2005/8/layout/hList6"/>
    <dgm:cxn modelId="{FFE6663E-3A4E-4149-9E82-4421995902AE}" type="presParOf" srcId="{AB54BE24-9F44-42BB-96A1-58256BEE81D6}" destId="{8DBB2ED4-ABFD-41AD-946F-50A86B7CE766}" srcOrd="0" destOrd="0" presId="urn:microsoft.com/office/officeart/2005/8/layout/hList6"/>
    <dgm:cxn modelId="{48AD7B75-7CFD-4847-B9DE-C28C5426A8D3}" type="presParOf" srcId="{AB54BE24-9F44-42BB-96A1-58256BEE81D6}" destId="{A9D4C4E1-11C9-4DE5-A2CA-8A0999CE8E99}" srcOrd="1" destOrd="0" presId="urn:microsoft.com/office/officeart/2005/8/layout/hList6"/>
    <dgm:cxn modelId="{E2063CD9-02C5-4510-BD9D-D999A81D510A}" type="presParOf" srcId="{AB54BE24-9F44-42BB-96A1-58256BEE81D6}" destId="{3417B08F-D293-4D6E-81C3-7864CD6CDB57}" srcOrd="2" destOrd="0" presId="urn:microsoft.com/office/officeart/2005/8/layout/hList6"/>
    <dgm:cxn modelId="{12AF72BE-896E-4C29-B966-5110DD7FF78F}" type="presParOf" srcId="{AB54BE24-9F44-42BB-96A1-58256BEE81D6}" destId="{024D08CB-8432-4CD1-9D00-9665104A1F03}" srcOrd="3" destOrd="0" presId="urn:microsoft.com/office/officeart/2005/8/layout/hList6"/>
    <dgm:cxn modelId="{0E6516A5-4E5F-4010-AAD3-45E3AD2F09E5}" type="presParOf" srcId="{AB54BE24-9F44-42BB-96A1-58256BEE81D6}" destId="{96FBD4CB-321E-4919-B088-7D1A360FBC3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EE2E8F-AFEB-4750-9A6C-8B27527B3AC6}" type="doc">
      <dgm:prSet loTypeId="urn:microsoft.com/office/officeart/2005/8/layout/vList4#1" loCatId="list" qsTypeId="urn:microsoft.com/office/officeart/2005/8/quickstyle/3d7" qsCatId="3D" csTypeId="urn:microsoft.com/office/officeart/2005/8/colors/colorful5" csCatId="colorful"/>
      <dgm:spPr/>
      <dgm:t>
        <a:bodyPr/>
        <a:lstStyle/>
        <a:p>
          <a:endParaRPr lang="en-US"/>
        </a:p>
      </dgm:t>
    </dgm:pt>
    <dgm:pt modelId="{E0007378-F6CC-4345-8A77-08D0183087CB}">
      <dgm:prSet custT="1"/>
      <dgm:spPr/>
      <dgm:t>
        <a:bodyPr/>
        <a:lstStyle/>
        <a:p>
          <a:pPr rtl="0"/>
          <a:r>
            <a:rPr lang="en-US" sz="2400" dirty="0" err="1" smtClean="0">
              <a:latin typeface="Agency FB" pitchFamily="34" charset="0"/>
            </a:rPr>
            <a:t>Menurut</a:t>
          </a:r>
          <a:r>
            <a:rPr lang="en-US" sz="2400" dirty="0" smtClean="0">
              <a:latin typeface="Agency FB" pitchFamily="34" charset="0"/>
            </a:rPr>
            <a:t> </a:t>
          </a:r>
          <a:r>
            <a:rPr lang="en-US" sz="2400" dirty="0" err="1" smtClean="0">
              <a:latin typeface="Agency FB" pitchFamily="34" charset="0"/>
            </a:rPr>
            <a:t>pemerhatian</a:t>
          </a:r>
          <a:r>
            <a:rPr lang="en-US" sz="2400" dirty="0" smtClean="0">
              <a:latin typeface="Agency FB" pitchFamily="34" charset="0"/>
            </a:rPr>
            <a:t> </a:t>
          </a:r>
          <a:r>
            <a:rPr lang="en-US" sz="2400" dirty="0" err="1" smtClean="0">
              <a:latin typeface="Agency FB" pitchFamily="34" charset="0"/>
            </a:rPr>
            <a:t>mimbar</a:t>
          </a:r>
          <a:r>
            <a:rPr lang="en-US" sz="2400" dirty="0" smtClean="0">
              <a:latin typeface="Agency FB" pitchFamily="34" charset="0"/>
            </a:rPr>
            <a:t>, </a:t>
          </a:r>
          <a:r>
            <a:rPr lang="en-US" sz="2400" dirty="0" err="1" smtClean="0">
              <a:latin typeface="Agency FB" pitchFamily="34" charset="0"/>
            </a:rPr>
            <a:t>sikap</a:t>
          </a:r>
          <a:r>
            <a:rPr lang="en-US" sz="2400" dirty="0" smtClean="0">
              <a:latin typeface="Agency FB" pitchFamily="34" charset="0"/>
            </a:rPr>
            <a:t> </a:t>
          </a:r>
          <a:r>
            <a:rPr lang="en-US" sz="2400" dirty="0" err="1" smtClean="0">
              <a:latin typeface="Agency FB" pitchFamily="34" charset="0"/>
            </a:rPr>
            <a:t>berputus</a:t>
          </a:r>
          <a:r>
            <a:rPr lang="en-US" sz="2400" dirty="0" smtClean="0">
              <a:latin typeface="Agency FB" pitchFamily="34" charset="0"/>
            </a:rPr>
            <a:t> </a:t>
          </a:r>
          <a:r>
            <a:rPr lang="en-US" sz="2400" dirty="0" err="1" smtClean="0">
              <a:latin typeface="Agency FB" pitchFamily="34" charset="0"/>
            </a:rPr>
            <a:t>asa</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kecewa</a:t>
          </a:r>
          <a:r>
            <a:rPr lang="en-US" sz="2400" dirty="0" smtClean="0">
              <a:latin typeface="Agency FB" pitchFamily="34" charset="0"/>
            </a:rPr>
            <a:t> </a:t>
          </a:r>
          <a:r>
            <a:rPr lang="en-US" sz="2400" dirty="0" err="1" smtClean="0">
              <a:latin typeface="Agency FB" pitchFamily="34" charset="0"/>
            </a:rPr>
            <a:t>tersebut</a:t>
          </a:r>
          <a:r>
            <a:rPr lang="en-US" sz="2400" dirty="0" smtClean="0">
              <a:latin typeface="Agency FB" pitchFamily="34" charset="0"/>
            </a:rPr>
            <a:t> </a:t>
          </a:r>
          <a:r>
            <a:rPr lang="en-US" sz="2400" dirty="0" err="1" smtClean="0">
              <a:latin typeface="Agency FB" pitchFamily="34" charset="0"/>
            </a:rPr>
            <a:t>menimbulkan</a:t>
          </a:r>
          <a:r>
            <a:rPr lang="en-US" sz="2400" dirty="0" smtClean="0">
              <a:latin typeface="Agency FB" pitchFamily="34" charset="0"/>
            </a:rPr>
            <a:t> </a:t>
          </a:r>
          <a:r>
            <a:rPr lang="en-US" sz="2400" dirty="0" err="1" smtClean="0">
              <a:latin typeface="Agency FB" pitchFamily="34" charset="0"/>
            </a:rPr>
            <a:t>banyak</a:t>
          </a:r>
          <a:r>
            <a:rPr lang="en-US" sz="2400" dirty="0" smtClean="0">
              <a:latin typeface="Agency FB" pitchFamily="34" charset="0"/>
            </a:rPr>
            <a:t> </a:t>
          </a:r>
          <a:r>
            <a:rPr lang="en-US" sz="2400" dirty="0" err="1" smtClean="0">
              <a:latin typeface="Agency FB" pitchFamily="34" charset="0"/>
            </a:rPr>
            <a:t>kesan</a:t>
          </a:r>
          <a:r>
            <a:rPr lang="en-US" sz="2400" dirty="0" smtClean="0">
              <a:latin typeface="Agency FB" pitchFamily="34" charset="0"/>
            </a:rPr>
            <a:t> </a:t>
          </a:r>
          <a:r>
            <a:rPr lang="en-US" sz="2400" dirty="0" err="1" smtClean="0">
              <a:latin typeface="Agency FB" pitchFamily="34" charset="0"/>
            </a:rPr>
            <a:t>negatif</a:t>
          </a:r>
          <a:r>
            <a:rPr lang="en-US" sz="2400" dirty="0" smtClean="0">
              <a:latin typeface="Agency FB" pitchFamily="34" charset="0"/>
            </a:rPr>
            <a:t> </a:t>
          </a:r>
          <a:r>
            <a:rPr lang="en-US" sz="2400" dirty="0" err="1" smtClean="0">
              <a:latin typeface="Agency FB" pitchFamily="34" charset="0"/>
            </a:rPr>
            <a:t>kepada</a:t>
          </a:r>
          <a:r>
            <a:rPr lang="en-US" sz="2400" dirty="0" smtClean="0">
              <a:latin typeface="Agency FB" pitchFamily="34" charset="0"/>
            </a:rPr>
            <a:t> </a:t>
          </a:r>
          <a:r>
            <a:rPr lang="en-US" sz="2400" dirty="0" err="1" smtClean="0">
              <a:latin typeface="Agency FB" pitchFamily="34" charset="0"/>
            </a:rPr>
            <a:t>keamanan</a:t>
          </a:r>
          <a:r>
            <a:rPr lang="en-US" sz="2400" dirty="0" smtClean="0">
              <a:latin typeface="Agency FB" pitchFamily="34" charset="0"/>
            </a:rPr>
            <a:t>, </a:t>
          </a:r>
          <a:r>
            <a:rPr lang="en-US" sz="2400" dirty="0" err="1" smtClean="0">
              <a:latin typeface="Agency FB" pitchFamily="34" charset="0"/>
            </a:rPr>
            <a:t>kemakmuran</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keselamatan</a:t>
          </a:r>
          <a:r>
            <a:rPr lang="en-US" sz="2400" dirty="0" smtClean="0">
              <a:latin typeface="Agency FB" pitchFamily="34" charset="0"/>
            </a:rPr>
            <a:t> </a:t>
          </a:r>
          <a:r>
            <a:rPr lang="en-US" sz="2400" dirty="0" err="1" smtClean="0">
              <a:latin typeface="Agency FB" pitchFamily="34" charset="0"/>
            </a:rPr>
            <a:t>negara</a:t>
          </a:r>
          <a:r>
            <a:rPr lang="en-US" sz="2400" dirty="0" smtClean="0">
              <a:latin typeface="Agency FB" pitchFamily="34" charset="0"/>
            </a:rPr>
            <a:t>. </a:t>
          </a:r>
          <a:endParaRPr lang="en-US" sz="2400" dirty="0">
            <a:latin typeface="Agency FB" pitchFamily="34" charset="0"/>
          </a:endParaRPr>
        </a:p>
      </dgm:t>
    </dgm:pt>
    <dgm:pt modelId="{7DF561F8-4D2A-4301-9343-51DE2910542E}" type="parTrans" cxnId="{47BC8EC7-906A-490F-BCC0-4030CBF1A6A8}">
      <dgm:prSet/>
      <dgm:spPr/>
      <dgm:t>
        <a:bodyPr/>
        <a:lstStyle/>
        <a:p>
          <a:endParaRPr lang="en-US" sz="2400">
            <a:latin typeface="Agency FB" pitchFamily="34" charset="0"/>
          </a:endParaRPr>
        </a:p>
      </dgm:t>
    </dgm:pt>
    <dgm:pt modelId="{009A517C-5CB8-4903-8196-E8F6E4374502}" type="sibTrans" cxnId="{47BC8EC7-906A-490F-BCC0-4030CBF1A6A8}">
      <dgm:prSet/>
      <dgm:spPr/>
      <dgm:t>
        <a:bodyPr/>
        <a:lstStyle/>
        <a:p>
          <a:endParaRPr lang="en-US" sz="2400">
            <a:latin typeface="Agency FB" pitchFamily="34" charset="0"/>
          </a:endParaRPr>
        </a:p>
      </dgm:t>
    </dgm:pt>
    <dgm:pt modelId="{87317499-D5B0-48C0-91ED-82B4497C9CD1}">
      <dgm:prSet custT="1"/>
      <dgm:spPr/>
      <dgm:t>
        <a:bodyPr/>
        <a:lstStyle/>
        <a:p>
          <a:pPr rtl="0"/>
          <a:r>
            <a:rPr lang="en-US" sz="2400" dirty="0" smtClean="0">
              <a:latin typeface="Agency FB" pitchFamily="34" charset="0"/>
            </a:rPr>
            <a:t>Islam </a:t>
          </a:r>
          <a:r>
            <a:rPr lang="en-US" sz="2400" dirty="0" err="1" smtClean="0">
              <a:latin typeface="Agency FB" pitchFamily="34" charset="0"/>
            </a:rPr>
            <a:t>tidak</a:t>
          </a:r>
          <a:r>
            <a:rPr lang="en-US" sz="2400" dirty="0" smtClean="0">
              <a:latin typeface="Agency FB" pitchFamily="34" charset="0"/>
            </a:rPr>
            <a:t> </a:t>
          </a:r>
          <a:r>
            <a:rPr lang="en-US" sz="2400" dirty="0" err="1" smtClean="0">
              <a:latin typeface="Agency FB" pitchFamily="34" charset="0"/>
            </a:rPr>
            <a:t>mengajar</a:t>
          </a:r>
          <a:r>
            <a:rPr lang="en-US" sz="2400" dirty="0" smtClean="0">
              <a:latin typeface="Agency FB" pitchFamily="34" charset="0"/>
            </a:rPr>
            <a:t> </a:t>
          </a:r>
          <a:r>
            <a:rPr lang="en-US" sz="2400" dirty="0" err="1" smtClean="0">
              <a:latin typeface="Agency FB" pitchFamily="34" charset="0"/>
            </a:rPr>
            <a:t>umatnya</a:t>
          </a:r>
          <a:r>
            <a:rPr lang="en-US" sz="2400" dirty="0" smtClean="0">
              <a:latin typeface="Agency FB" pitchFamily="34" charset="0"/>
            </a:rPr>
            <a:t> </a:t>
          </a:r>
          <a:r>
            <a:rPr lang="en-US" sz="2400" dirty="0" err="1" smtClean="0">
              <a:latin typeface="Agency FB" pitchFamily="34" charset="0"/>
            </a:rPr>
            <a:t>bersikap</a:t>
          </a:r>
          <a:r>
            <a:rPr lang="en-US" sz="2400" dirty="0" smtClean="0">
              <a:latin typeface="Agency FB" pitchFamily="34" charset="0"/>
            </a:rPr>
            <a:t> </a:t>
          </a:r>
          <a:r>
            <a:rPr lang="en-US" sz="2400" dirty="0" err="1" smtClean="0">
              <a:latin typeface="Agency FB" pitchFamily="34" charset="0"/>
            </a:rPr>
            <a:t>cepat</a:t>
          </a:r>
          <a:r>
            <a:rPr lang="en-US" sz="2400" dirty="0" smtClean="0">
              <a:latin typeface="Agency FB" pitchFamily="34" charset="0"/>
            </a:rPr>
            <a:t> </a:t>
          </a:r>
          <a:r>
            <a:rPr lang="en-US" sz="2400" dirty="0" err="1" smtClean="0">
              <a:latin typeface="Agency FB" pitchFamily="34" charset="0"/>
            </a:rPr>
            <a:t>putus</a:t>
          </a:r>
          <a:r>
            <a:rPr lang="en-US" sz="2400" dirty="0" smtClean="0">
              <a:latin typeface="Agency FB" pitchFamily="34" charset="0"/>
            </a:rPr>
            <a:t> </a:t>
          </a:r>
          <a:r>
            <a:rPr lang="en-US" sz="2400" dirty="0" err="1" smtClean="0">
              <a:latin typeface="Agency FB" pitchFamily="34" charset="0"/>
            </a:rPr>
            <a:t>asa</a:t>
          </a:r>
          <a:r>
            <a:rPr lang="en-US" sz="2400" dirty="0" smtClean="0">
              <a:latin typeface="Agency FB" pitchFamily="34" charset="0"/>
            </a:rPr>
            <a:t> </a:t>
          </a:r>
          <a:r>
            <a:rPr lang="en-US" sz="2400" dirty="0" err="1" smtClean="0">
              <a:latin typeface="Agency FB" pitchFamily="34" charset="0"/>
            </a:rPr>
            <a:t>kerana</a:t>
          </a:r>
          <a:r>
            <a:rPr lang="en-US" sz="2400" dirty="0" smtClean="0">
              <a:latin typeface="Agency FB" pitchFamily="34" charset="0"/>
            </a:rPr>
            <a:t> </a:t>
          </a:r>
          <a:r>
            <a:rPr lang="en-US" sz="2400" dirty="0" err="1" smtClean="0">
              <a:latin typeface="Agency FB" pitchFamily="34" charset="0"/>
            </a:rPr>
            <a:t>sikap</a:t>
          </a:r>
          <a:r>
            <a:rPr lang="en-US" sz="2400" dirty="0" smtClean="0">
              <a:latin typeface="Agency FB" pitchFamily="34" charset="0"/>
            </a:rPr>
            <a:t> </a:t>
          </a:r>
          <a:r>
            <a:rPr lang="en-US" sz="2400" dirty="0" err="1" smtClean="0">
              <a:latin typeface="Agency FB" pitchFamily="34" charset="0"/>
            </a:rPr>
            <a:t>ini</a:t>
          </a:r>
          <a:r>
            <a:rPr lang="en-US" sz="2400" dirty="0" smtClean="0">
              <a:latin typeface="Agency FB" pitchFamily="34" charset="0"/>
            </a:rPr>
            <a:t> </a:t>
          </a:r>
          <a:r>
            <a:rPr lang="en-US" sz="2400" dirty="0" err="1" smtClean="0">
              <a:latin typeface="Agency FB" pitchFamily="34" charset="0"/>
            </a:rPr>
            <a:t>menyebabkan</a:t>
          </a:r>
          <a:r>
            <a:rPr lang="en-US" sz="2400" dirty="0" smtClean="0">
              <a:latin typeface="Agency FB" pitchFamily="34" charset="0"/>
            </a:rPr>
            <a:t> </a:t>
          </a:r>
          <a:r>
            <a:rPr lang="en-US" sz="2400" dirty="0" err="1" smtClean="0">
              <a:latin typeface="Agency FB" pitchFamily="34" charset="0"/>
            </a:rPr>
            <a:t>seseorang</a:t>
          </a:r>
          <a:r>
            <a:rPr lang="en-US" sz="2400" dirty="0" smtClean="0">
              <a:latin typeface="Agency FB" pitchFamily="34" charset="0"/>
            </a:rPr>
            <a:t> </a:t>
          </a:r>
          <a:r>
            <a:rPr lang="en-US" sz="2400" dirty="0" err="1" smtClean="0">
              <a:latin typeface="Agency FB" pitchFamily="34" charset="0"/>
            </a:rPr>
            <a:t>menganggap</a:t>
          </a:r>
          <a:r>
            <a:rPr lang="en-US" sz="2400" dirty="0" smtClean="0">
              <a:latin typeface="Agency FB" pitchFamily="34" charset="0"/>
            </a:rPr>
            <a:t> </a:t>
          </a:r>
          <a:r>
            <a:rPr lang="en-US" sz="2400" dirty="0" err="1" smtClean="0">
              <a:latin typeface="Agency FB" pitchFamily="34" charset="0"/>
            </a:rPr>
            <a:t>drinya</a:t>
          </a:r>
          <a:r>
            <a:rPr lang="en-US" sz="2400" dirty="0" smtClean="0">
              <a:latin typeface="Agency FB" pitchFamily="34" charset="0"/>
            </a:rPr>
            <a:t> </a:t>
          </a:r>
          <a:r>
            <a:rPr lang="en-US" sz="2400" dirty="0" err="1" smtClean="0">
              <a:latin typeface="Agency FB" pitchFamily="34" charset="0"/>
            </a:rPr>
            <a:t>telah</a:t>
          </a:r>
          <a:r>
            <a:rPr lang="en-US" sz="2400" dirty="0" smtClean="0">
              <a:latin typeface="Agency FB" pitchFamily="34" charset="0"/>
            </a:rPr>
            <a:t> </a:t>
          </a:r>
          <a:r>
            <a:rPr lang="en-US" sz="2400" dirty="0" err="1" smtClean="0">
              <a:latin typeface="Agency FB" pitchFamily="34" charset="0"/>
            </a:rPr>
            <a:t>gagal</a:t>
          </a:r>
          <a:r>
            <a:rPr lang="en-US" sz="2400" dirty="0" smtClean="0">
              <a:latin typeface="Agency FB" pitchFamily="34" charset="0"/>
            </a:rPr>
            <a:t> </a:t>
          </a:r>
          <a:r>
            <a:rPr lang="en-US" sz="2400" dirty="0" err="1" smtClean="0">
              <a:latin typeface="Agency FB" pitchFamily="34" charset="0"/>
            </a:rPr>
            <a:t>dalam</a:t>
          </a:r>
          <a:r>
            <a:rPr lang="en-US" sz="2400" dirty="0" smtClean="0">
              <a:latin typeface="Agency FB" pitchFamily="34" charset="0"/>
            </a:rPr>
            <a:t> </a:t>
          </a:r>
          <a:r>
            <a:rPr lang="en-US" sz="2400" dirty="0" err="1" smtClean="0">
              <a:latin typeface="Agency FB" pitchFamily="34" charset="0"/>
            </a:rPr>
            <a:t>menghasilkan</a:t>
          </a:r>
          <a:r>
            <a:rPr lang="en-US" sz="2400" dirty="0" smtClean="0">
              <a:latin typeface="Agency FB" pitchFamily="34" charset="0"/>
            </a:rPr>
            <a:t> </a:t>
          </a:r>
          <a:r>
            <a:rPr lang="en-US" sz="2400" dirty="0" err="1" smtClean="0">
              <a:latin typeface="Agency FB" pitchFamily="34" charset="0"/>
            </a:rPr>
            <a:t>sesuatu</a:t>
          </a:r>
          <a:r>
            <a:rPr lang="en-US" sz="2400" dirty="0" smtClean="0">
              <a:latin typeface="Agency FB" pitchFamily="34" charset="0"/>
            </a:rPr>
            <a:t> </a:t>
          </a:r>
          <a:r>
            <a:rPr lang="en-US" sz="2400" dirty="0" err="1" smtClean="0">
              <a:latin typeface="Agency FB" pitchFamily="34" charset="0"/>
            </a:rPr>
            <a:t>harapan</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cita-cita</a:t>
          </a:r>
          <a:r>
            <a:rPr lang="en-US" sz="2400" dirty="0" smtClean="0">
              <a:latin typeface="Agency FB" pitchFamily="34" charset="0"/>
            </a:rPr>
            <a:t> </a:t>
          </a:r>
          <a:r>
            <a:rPr lang="en-US" sz="2400" dirty="0" err="1" smtClean="0">
              <a:latin typeface="Agency FB" pitchFamily="34" charset="0"/>
            </a:rPr>
            <a:t>bahkan</a:t>
          </a:r>
          <a:r>
            <a:rPr lang="en-US" sz="2400" dirty="0" smtClean="0">
              <a:latin typeface="Agency FB" pitchFamily="34" charset="0"/>
            </a:rPr>
            <a:t> </a:t>
          </a:r>
          <a:r>
            <a:rPr lang="en-US" sz="2400" dirty="0" err="1" smtClean="0">
              <a:latin typeface="Agency FB" pitchFamily="34" charset="0"/>
            </a:rPr>
            <a:t>tidak</a:t>
          </a:r>
          <a:r>
            <a:rPr lang="en-US" sz="2400" dirty="0" smtClean="0">
              <a:latin typeface="Agency FB" pitchFamily="34" charset="0"/>
            </a:rPr>
            <a:t> </a:t>
          </a:r>
          <a:r>
            <a:rPr lang="en-US" sz="2400" dirty="0" err="1" smtClean="0">
              <a:latin typeface="Agency FB" pitchFamily="34" charset="0"/>
            </a:rPr>
            <a:t>mahu</a:t>
          </a:r>
          <a:r>
            <a:rPr lang="en-US" sz="2400" dirty="0" smtClean="0">
              <a:latin typeface="Agency FB" pitchFamily="34" charset="0"/>
            </a:rPr>
            <a:t> </a:t>
          </a:r>
          <a:r>
            <a:rPr lang="en-US" sz="2400" dirty="0" err="1" smtClean="0">
              <a:latin typeface="Agency FB" pitchFamily="34" charset="0"/>
            </a:rPr>
            <a:t>kembali</a:t>
          </a:r>
          <a:r>
            <a:rPr lang="en-US" sz="2400" dirty="0" smtClean="0">
              <a:latin typeface="Agency FB" pitchFamily="34" charset="0"/>
            </a:rPr>
            <a:t> </a:t>
          </a:r>
          <a:r>
            <a:rPr lang="en-US" sz="2400" dirty="0" err="1" smtClean="0">
              <a:latin typeface="Agency FB" pitchFamily="34" charset="0"/>
            </a:rPr>
            <a:t>lagi</a:t>
          </a:r>
          <a:r>
            <a:rPr lang="en-US" sz="2400" dirty="0" smtClean="0">
              <a:latin typeface="Agency FB" pitchFamily="34" charset="0"/>
            </a:rPr>
            <a:t> </a:t>
          </a:r>
          <a:r>
            <a:rPr lang="en-US" sz="2400" dirty="0" err="1" smtClean="0">
              <a:latin typeface="Agency FB" pitchFamily="34" charset="0"/>
            </a:rPr>
            <a:t>untuk</a:t>
          </a:r>
          <a:r>
            <a:rPr lang="en-US" sz="2400" dirty="0" smtClean="0">
              <a:latin typeface="Agency FB" pitchFamily="34" charset="0"/>
            </a:rPr>
            <a:t> </a:t>
          </a:r>
          <a:r>
            <a:rPr lang="en-US" sz="2400" dirty="0" err="1" smtClean="0">
              <a:latin typeface="Agency FB" pitchFamily="34" charset="0"/>
            </a:rPr>
            <a:t>berusaha</a:t>
          </a:r>
          <a:r>
            <a:rPr lang="en-US" sz="2400" dirty="0" smtClean="0">
              <a:latin typeface="Agency FB" pitchFamily="34" charset="0"/>
            </a:rPr>
            <a:t>. </a:t>
          </a:r>
          <a:endParaRPr lang="en-US" sz="2400" dirty="0">
            <a:latin typeface="Agency FB" pitchFamily="34" charset="0"/>
          </a:endParaRPr>
        </a:p>
      </dgm:t>
    </dgm:pt>
    <dgm:pt modelId="{D4E700DB-34A0-464E-8323-9D2E4B636C66}" type="parTrans" cxnId="{154DA426-5A39-4715-80E7-675C67EFA38A}">
      <dgm:prSet/>
      <dgm:spPr/>
      <dgm:t>
        <a:bodyPr/>
        <a:lstStyle/>
        <a:p>
          <a:endParaRPr lang="en-US" sz="2400">
            <a:latin typeface="Agency FB" pitchFamily="34" charset="0"/>
          </a:endParaRPr>
        </a:p>
      </dgm:t>
    </dgm:pt>
    <dgm:pt modelId="{CDC19DBF-940A-49AB-9319-F67C9C20CDF9}" type="sibTrans" cxnId="{154DA426-5A39-4715-80E7-675C67EFA38A}">
      <dgm:prSet/>
      <dgm:spPr/>
      <dgm:t>
        <a:bodyPr/>
        <a:lstStyle/>
        <a:p>
          <a:endParaRPr lang="en-US" sz="2400">
            <a:latin typeface="Agency FB" pitchFamily="34" charset="0"/>
          </a:endParaRPr>
        </a:p>
      </dgm:t>
    </dgm:pt>
    <dgm:pt modelId="{5FB4F4F6-C191-47DC-BF56-016CE2C228BB}">
      <dgm:prSet custT="1"/>
      <dgm:spPr/>
      <dgm:t>
        <a:bodyPr/>
        <a:lstStyle/>
        <a:p>
          <a:pPr rtl="0"/>
          <a:r>
            <a:rPr lang="en-US" sz="2400" dirty="0" err="1" smtClean="0">
              <a:latin typeface="Agency FB" pitchFamily="34" charset="0"/>
            </a:rPr>
            <a:t>Lantaran</a:t>
          </a:r>
          <a:r>
            <a:rPr lang="en-US" sz="2400" dirty="0" smtClean="0">
              <a:latin typeface="Agency FB" pitchFamily="34" charset="0"/>
            </a:rPr>
            <a:t> </a:t>
          </a:r>
          <a:r>
            <a:rPr lang="en-US" sz="2400" dirty="0" err="1" smtClean="0">
              <a:latin typeface="Agency FB" pitchFamily="34" charset="0"/>
            </a:rPr>
            <a:t>itu</a:t>
          </a:r>
          <a:r>
            <a:rPr lang="en-US" sz="2400" dirty="0" smtClean="0">
              <a:latin typeface="Agency FB" pitchFamily="34" charset="0"/>
            </a:rPr>
            <a:t>, </a:t>
          </a:r>
          <a:r>
            <a:rPr lang="en-US" sz="2400" dirty="0" err="1" smtClean="0">
              <a:latin typeface="Agency FB" pitchFamily="34" charset="0"/>
            </a:rPr>
            <a:t>ia</a:t>
          </a:r>
          <a:r>
            <a:rPr lang="en-US" sz="2400" dirty="0" smtClean="0">
              <a:latin typeface="Agency FB" pitchFamily="34" charset="0"/>
            </a:rPr>
            <a:t> </a:t>
          </a:r>
          <a:r>
            <a:rPr lang="en-US" sz="2400" dirty="0" err="1" smtClean="0">
              <a:latin typeface="Agency FB" pitchFamily="34" charset="0"/>
            </a:rPr>
            <a:t>menjadi</a:t>
          </a:r>
          <a:r>
            <a:rPr lang="en-US" sz="2400" dirty="0" smtClean="0">
              <a:latin typeface="Agency FB" pitchFamily="34" charset="0"/>
            </a:rPr>
            <a:t> </a:t>
          </a:r>
          <a:r>
            <a:rPr lang="en-US" sz="2400" dirty="0" err="1" smtClean="0">
              <a:latin typeface="Agency FB" pitchFamily="34" charset="0"/>
            </a:rPr>
            <a:t>pelemah</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pelenyap</a:t>
          </a:r>
          <a:r>
            <a:rPr lang="en-US" sz="2400" dirty="0" smtClean="0">
              <a:latin typeface="Agency FB" pitchFamily="34" charset="0"/>
            </a:rPr>
            <a:t> </a:t>
          </a:r>
          <a:r>
            <a:rPr lang="en-US" sz="2400" dirty="0" err="1" smtClean="0">
              <a:latin typeface="Agency FB" pitchFamily="34" charset="0"/>
            </a:rPr>
            <a:t>kekuatan</a:t>
          </a:r>
          <a:r>
            <a:rPr lang="en-US" sz="2400" dirty="0" smtClean="0">
              <a:latin typeface="Agency FB" pitchFamily="34" charset="0"/>
            </a:rPr>
            <a:t> </a:t>
          </a:r>
          <a:r>
            <a:rPr lang="en-US" sz="2400" dirty="0" err="1" smtClean="0">
              <a:latin typeface="Agency FB" pitchFamily="34" charset="0"/>
            </a:rPr>
            <a:t>jati</a:t>
          </a:r>
          <a:r>
            <a:rPr lang="en-US" sz="2400" dirty="0" smtClean="0">
              <a:latin typeface="Agency FB" pitchFamily="34" charset="0"/>
            </a:rPr>
            <a:t> </a:t>
          </a:r>
          <a:r>
            <a:rPr lang="en-US" sz="2400" dirty="0" err="1" smtClean="0">
              <a:latin typeface="Agency FB" pitchFamily="34" charset="0"/>
            </a:rPr>
            <a:t>diri</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menjadi</a:t>
          </a:r>
          <a:r>
            <a:rPr lang="en-US" sz="2400" dirty="0" smtClean="0">
              <a:latin typeface="Agency FB" pitchFamily="34" charset="0"/>
            </a:rPr>
            <a:t> </a:t>
          </a:r>
          <a:r>
            <a:rPr lang="en-US" sz="2400" dirty="0" err="1" smtClean="0">
              <a:latin typeface="Agency FB" pitchFamily="34" charset="0"/>
            </a:rPr>
            <a:t>racun</a:t>
          </a:r>
          <a:r>
            <a:rPr lang="en-US" sz="2400" dirty="0" smtClean="0">
              <a:latin typeface="Agency FB" pitchFamily="34" charset="0"/>
            </a:rPr>
            <a:t> </a:t>
          </a:r>
          <a:r>
            <a:rPr lang="en-US" sz="2400" dirty="0" err="1" smtClean="0">
              <a:latin typeface="Agency FB" pitchFamily="34" charset="0"/>
            </a:rPr>
            <a:t>kepada</a:t>
          </a:r>
          <a:r>
            <a:rPr lang="en-US" sz="2400" dirty="0" smtClean="0">
              <a:latin typeface="Agency FB" pitchFamily="34" charset="0"/>
            </a:rPr>
            <a:t> </a:t>
          </a:r>
          <a:r>
            <a:rPr lang="en-US" sz="2400" dirty="0" err="1" smtClean="0">
              <a:latin typeface="Agency FB" pitchFamily="34" charset="0"/>
            </a:rPr>
            <a:t>sahsiah</a:t>
          </a:r>
          <a:r>
            <a:rPr lang="en-US" sz="2400" dirty="0" smtClean="0">
              <a:latin typeface="Agency FB" pitchFamily="34" charset="0"/>
            </a:rPr>
            <a:t> </a:t>
          </a:r>
          <a:r>
            <a:rPr lang="en-US" sz="2400" dirty="0" err="1" smtClean="0">
              <a:latin typeface="Agency FB" pitchFamily="34" charset="0"/>
            </a:rPr>
            <a:t>manusia</a:t>
          </a:r>
          <a:r>
            <a:rPr lang="en-US" sz="2400" dirty="0" smtClean="0">
              <a:latin typeface="Agency FB" pitchFamily="34" charset="0"/>
            </a:rPr>
            <a:t>.  </a:t>
          </a:r>
          <a:endParaRPr lang="en-US" sz="2400" dirty="0">
            <a:latin typeface="Agency FB" pitchFamily="34" charset="0"/>
          </a:endParaRPr>
        </a:p>
      </dgm:t>
    </dgm:pt>
    <dgm:pt modelId="{5FBEDC74-E30D-4769-AF13-65A50E359E92}" type="parTrans" cxnId="{08162701-67BB-4FD1-AAD6-6E9E6A5077B3}">
      <dgm:prSet/>
      <dgm:spPr/>
      <dgm:t>
        <a:bodyPr/>
        <a:lstStyle/>
        <a:p>
          <a:endParaRPr lang="en-US" sz="2400">
            <a:latin typeface="Agency FB" pitchFamily="34" charset="0"/>
          </a:endParaRPr>
        </a:p>
      </dgm:t>
    </dgm:pt>
    <dgm:pt modelId="{4CBDBED8-1F5D-4DCF-9948-FEEA8F6AB497}" type="sibTrans" cxnId="{08162701-67BB-4FD1-AAD6-6E9E6A5077B3}">
      <dgm:prSet/>
      <dgm:spPr/>
      <dgm:t>
        <a:bodyPr/>
        <a:lstStyle/>
        <a:p>
          <a:endParaRPr lang="en-US" sz="2400">
            <a:latin typeface="Agency FB" pitchFamily="34" charset="0"/>
          </a:endParaRPr>
        </a:p>
      </dgm:t>
    </dgm:pt>
    <dgm:pt modelId="{A92A287D-146E-47E9-99EB-041481B01D66}" type="pres">
      <dgm:prSet presAssocID="{50EE2E8F-AFEB-4750-9A6C-8B27527B3AC6}" presName="linear" presStyleCnt="0">
        <dgm:presLayoutVars>
          <dgm:dir/>
          <dgm:resizeHandles val="exact"/>
        </dgm:presLayoutVars>
      </dgm:prSet>
      <dgm:spPr/>
      <dgm:t>
        <a:bodyPr/>
        <a:lstStyle/>
        <a:p>
          <a:endParaRPr lang="en-US"/>
        </a:p>
      </dgm:t>
    </dgm:pt>
    <dgm:pt modelId="{5FFBD9FA-EA88-45BF-A89F-3DCA07B3A862}" type="pres">
      <dgm:prSet presAssocID="{E0007378-F6CC-4345-8A77-08D0183087CB}" presName="comp" presStyleCnt="0"/>
      <dgm:spPr/>
    </dgm:pt>
    <dgm:pt modelId="{2245AC45-9F8C-4119-907A-116C5957B847}" type="pres">
      <dgm:prSet presAssocID="{E0007378-F6CC-4345-8A77-08D0183087CB}" presName="box" presStyleLbl="node1" presStyleIdx="0" presStyleCnt="3"/>
      <dgm:spPr/>
      <dgm:t>
        <a:bodyPr/>
        <a:lstStyle/>
        <a:p>
          <a:endParaRPr lang="en-US"/>
        </a:p>
      </dgm:t>
    </dgm:pt>
    <dgm:pt modelId="{4E4E910F-51CC-4670-94DC-8DAE37A23AB7}" type="pres">
      <dgm:prSet presAssocID="{E0007378-F6CC-4345-8A77-08D0183087CB}" presName="img" presStyleLbl="fgImgPlace1" presStyleIdx="0" presStyleCnt="3"/>
      <dgm:spPr/>
    </dgm:pt>
    <dgm:pt modelId="{03F96600-8CF1-4E1F-84A7-A868FF9F8E7E}" type="pres">
      <dgm:prSet presAssocID="{E0007378-F6CC-4345-8A77-08D0183087CB}" presName="text" presStyleLbl="node1" presStyleIdx="0" presStyleCnt="3">
        <dgm:presLayoutVars>
          <dgm:bulletEnabled val="1"/>
        </dgm:presLayoutVars>
      </dgm:prSet>
      <dgm:spPr/>
      <dgm:t>
        <a:bodyPr/>
        <a:lstStyle/>
        <a:p>
          <a:endParaRPr lang="en-US"/>
        </a:p>
      </dgm:t>
    </dgm:pt>
    <dgm:pt modelId="{7EFB454E-DA62-48D2-BE81-DF4EA8F151BC}" type="pres">
      <dgm:prSet presAssocID="{009A517C-5CB8-4903-8196-E8F6E4374502}" presName="spacer" presStyleCnt="0"/>
      <dgm:spPr/>
    </dgm:pt>
    <dgm:pt modelId="{E0BECC52-2192-4B2A-A416-2920AEC7F42B}" type="pres">
      <dgm:prSet presAssocID="{87317499-D5B0-48C0-91ED-82B4497C9CD1}" presName="comp" presStyleCnt="0"/>
      <dgm:spPr/>
    </dgm:pt>
    <dgm:pt modelId="{712C757A-5EDA-4C28-BBBB-3B58C864E629}" type="pres">
      <dgm:prSet presAssocID="{87317499-D5B0-48C0-91ED-82B4497C9CD1}" presName="box" presStyleLbl="node1" presStyleIdx="1" presStyleCnt="3"/>
      <dgm:spPr/>
      <dgm:t>
        <a:bodyPr/>
        <a:lstStyle/>
        <a:p>
          <a:endParaRPr lang="en-US"/>
        </a:p>
      </dgm:t>
    </dgm:pt>
    <dgm:pt modelId="{805ADC5B-526D-450F-9D8B-DC084E6F891A}" type="pres">
      <dgm:prSet presAssocID="{87317499-D5B0-48C0-91ED-82B4497C9CD1}" presName="img" presStyleLbl="fgImgPlace1" presStyleIdx="1" presStyleCnt="3"/>
      <dgm:spPr/>
    </dgm:pt>
    <dgm:pt modelId="{6BBB3336-7E3A-4264-924B-0B47B9F1FF35}" type="pres">
      <dgm:prSet presAssocID="{87317499-D5B0-48C0-91ED-82B4497C9CD1}" presName="text" presStyleLbl="node1" presStyleIdx="1" presStyleCnt="3">
        <dgm:presLayoutVars>
          <dgm:bulletEnabled val="1"/>
        </dgm:presLayoutVars>
      </dgm:prSet>
      <dgm:spPr/>
      <dgm:t>
        <a:bodyPr/>
        <a:lstStyle/>
        <a:p>
          <a:endParaRPr lang="en-US"/>
        </a:p>
      </dgm:t>
    </dgm:pt>
    <dgm:pt modelId="{EEC667A0-F794-49C1-88D3-170486C4DDD8}" type="pres">
      <dgm:prSet presAssocID="{CDC19DBF-940A-49AB-9319-F67C9C20CDF9}" presName="spacer" presStyleCnt="0"/>
      <dgm:spPr/>
    </dgm:pt>
    <dgm:pt modelId="{B7CC4469-9778-47DC-9A12-3CEE9D4D29AF}" type="pres">
      <dgm:prSet presAssocID="{5FB4F4F6-C191-47DC-BF56-016CE2C228BB}" presName="comp" presStyleCnt="0"/>
      <dgm:spPr/>
    </dgm:pt>
    <dgm:pt modelId="{92626A5B-2FD9-4C2F-AE1C-6B2E17AAD0C1}" type="pres">
      <dgm:prSet presAssocID="{5FB4F4F6-C191-47DC-BF56-016CE2C228BB}" presName="box" presStyleLbl="node1" presStyleIdx="2" presStyleCnt="3"/>
      <dgm:spPr/>
      <dgm:t>
        <a:bodyPr/>
        <a:lstStyle/>
        <a:p>
          <a:endParaRPr lang="en-US"/>
        </a:p>
      </dgm:t>
    </dgm:pt>
    <dgm:pt modelId="{5436162B-0484-418A-8FBE-69D2ADBD498F}" type="pres">
      <dgm:prSet presAssocID="{5FB4F4F6-C191-47DC-BF56-016CE2C228BB}" presName="img" presStyleLbl="fgImgPlace1" presStyleIdx="2" presStyleCnt="3"/>
      <dgm:spPr/>
    </dgm:pt>
    <dgm:pt modelId="{A50482C2-3F1B-4AD3-94F5-6924EDBABDF7}" type="pres">
      <dgm:prSet presAssocID="{5FB4F4F6-C191-47DC-BF56-016CE2C228BB}" presName="text" presStyleLbl="node1" presStyleIdx="2" presStyleCnt="3">
        <dgm:presLayoutVars>
          <dgm:bulletEnabled val="1"/>
        </dgm:presLayoutVars>
      </dgm:prSet>
      <dgm:spPr/>
      <dgm:t>
        <a:bodyPr/>
        <a:lstStyle/>
        <a:p>
          <a:endParaRPr lang="en-US"/>
        </a:p>
      </dgm:t>
    </dgm:pt>
  </dgm:ptLst>
  <dgm:cxnLst>
    <dgm:cxn modelId="{47BC8EC7-906A-490F-BCC0-4030CBF1A6A8}" srcId="{50EE2E8F-AFEB-4750-9A6C-8B27527B3AC6}" destId="{E0007378-F6CC-4345-8A77-08D0183087CB}" srcOrd="0" destOrd="0" parTransId="{7DF561F8-4D2A-4301-9343-51DE2910542E}" sibTransId="{009A517C-5CB8-4903-8196-E8F6E4374502}"/>
    <dgm:cxn modelId="{A04FDC00-870D-416D-935B-EB1C618D3AB1}" type="presOf" srcId="{5FB4F4F6-C191-47DC-BF56-016CE2C228BB}" destId="{A50482C2-3F1B-4AD3-94F5-6924EDBABDF7}" srcOrd="1" destOrd="0" presId="urn:microsoft.com/office/officeart/2005/8/layout/vList4#1"/>
    <dgm:cxn modelId="{6A08023D-E2E2-42A9-8B36-784F73EABF27}" type="presOf" srcId="{E0007378-F6CC-4345-8A77-08D0183087CB}" destId="{03F96600-8CF1-4E1F-84A7-A868FF9F8E7E}" srcOrd="1" destOrd="0" presId="urn:microsoft.com/office/officeart/2005/8/layout/vList4#1"/>
    <dgm:cxn modelId="{06D3B7EB-6EE1-4808-B3D6-9DC3844B2F58}" type="presOf" srcId="{87317499-D5B0-48C0-91ED-82B4497C9CD1}" destId="{712C757A-5EDA-4C28-BBBB-3B58C864E629}" srcOrd="0" destOrd="0" presId="urn:microsoft.com/office/officeart/2005/8/layout/vList4#1"/>
    <dgm:cxn modelId="{F12C1157-0468-4EE3-BDD5-75E632DB043C}" type="presOf" srcId="{5FB4F4F6-C191-47DC-BF56-016CE2C228BB}" destId="{92626A5B-2FD9-4C2F-AE1C-6B2E17AAD0C1}" srcOrd="0" destOrd="0" presId="urn:microsoft.com/office/officeart/2005/8/layout/vList4#1"/>
    <dgm:cxn modelId="{154DA426-5A39-4715-80E7-675C67EFA38A}" srcId="{50EE2E8F-AFEB-4750-9A6C-8B27527B3AC6}" destId="{87317499-D5B0-48C0-91ED-82B4497C9CD1}" srcOrd="1" destOrd="0" parTransId="{D4E700DB-34A0-464E-8323-9D2E4B636C66}" sibTransId="{CDC19DBF-940A-49AB-9319-F67C9C20CDF9}"/>
    <dgm:cxn modelId="{7B5E9140-2D53-41CF-AB8C-2DBB650DA4E4}" type="presOf" srcId="{50EE2E8F-AFEB-4750-9A6C-8B27527B3AC6}" destId="{A92A287D-146E-47E9-99EB-041481B01D66}" srcOrd="0" destOrd="0" presId="urn:microsoft.com/office/officeart/2005/8/layout/vList4#1"/>
    <dgm:cxn modelId="{AE55B061-153C-4A69-A213-68A6407EA000}" type="presOf" srcId="{E0007378-F6CC-4345-8A77-08D0183087CB}" destId="{2245AC45-9F8C-4119-907A-116C5957B847}" srcOrd="0" destOrd="0" presId="urn:microsoft.com/office/officeart/2005/8/layout/vList4#1"/>
    <dgm:cxn modelId="{08162701-67BB-4FD1-AAD6-6E9E6A5077B3}" srcId="{50EE2E8F-AFEB-4750-9A6C-8B27527B3AC6}" destId="{5FB4F4F6-C191-47DC-BF56-016CE2C228BB}" srcOrd="2" destOrd="0" parTransId="{5FBEDC74-E30D-4769-AF13-65A50E359E92}" sibTransId="{4CBDBED8-1F5D-4DCF-9948-FEEA8F6AB497}"/>
    <dgm:cxn modelId="{5025F578-CE63-497E-9713-5C096C354CC8}" type="presOf" srcId="{87317499-D5B0-48C0-91ED-82B4497C9CD1}" destId="{6BBB3336-7E3A-4264-924B-0B47B9F1FF35}" srcOrd="1" destOrd="0" presId="urn:microsoft.com/office/officeart/2005/8/layout/vList4#1"/>
    <dgm:cxn modelId="{73D3D6BD-ABD3-432E-95B0-DEB3F7368F96}" type="presParOf" srcId="{A92A287D-146E-47E9-99EB-041481B01D66}" destId="{5FFBD9FA-EA88-45BF-A89F-3DCA07B3A862}" srcOrd="0" destOrd="0" presId="urn:microsoft.com/office/officeart/2005/8/layout/vList4#1"/>
    <dgm:cxn modelId="{1BC7DC16-A310-4EFF-8679-DE67EC6A332E}" type="presParOf" srcId="{5FFBD9FA-EA88-45BF-A89F-3DCA07B3A862}" destId="{2245AC45-9F8C-4119-907A-116C5957B847}" srcOrd="0" destOrd="0" presId="urn:microsoft.com/office/officeart/2005/8/layout/vList4#1"/>
    <dgm:cxn modelId="{C04B5B44-5774-45E3-A5FE-648CC1E64DD2}" type="presParOf" srcId="{5FFBD9FA-EA88-45BF-A89F-3DCA07B3A862}" destId="{4E4E910F-51CC-4670-94DC-8DAE37A23AB7}" srcOrd="1" destOrd="0" presId="urn:microsoft.com/office/officeart/2005/8/layout/vList4#1"/>
    <dgm:cxn modelId="{0843B3E3-6530-4725-A630-B037B7048247}" type="presParOf" srcId="{5FFBD9FA-EA88-45BF-A89F-3DCA07B3A862}" destId="{03F96600-8CF1-4E1F-84A7-A868FF9F8E7E}" srcOrd="2" destOrd="0" presId="urn:microsoft.com/office/officeart/2005/8/layout/vList4#1"/>
    <dgm:cxn modelId="{C2F6A86A-B424-41CC-9F61-2BB8D859E52C}" type="presParOf" srcId="{A92A287D-146E-47E9-99EB-041481B01D66}" destId="{7EFB454E-DA62-48D2-BE81-DF4EA8F151BC}" srcOrd="1" destOrd="0" presId="urn:microsoft.com/office/officeart/2005/8/layout/vList4#1"/>
    <dgm:cxn modelId="{A662D460-31D4-4BF7-B360-378F40A1890D}" type="presParOf" srcId="{A92A287D-146E-47E9-99EB-041481B01D66}" destId="{E0BECC52-2192-4B2A-A416-2920AEC7F42B}" srcOrd="2" destOrd="0" presId="urn:microsoft.com/office/officeart/2005/8/layout/vList4#1"/>
    <dgm:cxn modelId="{ABEAD637-1637-4294-B837-E4B125C506CF}" type="presParOf" srcId="{E0BECC52-2192-4B2A-A416-2920AEC7F42B}" destId="{712C757A-5EDA-4C28-BBBB-3B58C864E629}" srcOrd="0" destOrd="0" presId="urn:microsoft.com/office/officeart/2005/8/layout/vList4#1"/>
    <dgm:cxn modelId="{2F823B65-FFF2-4AFF-9DB9-FD7F1A420DC2}" type="presParOf" srcId="{E0BECC52-2192-4B2A-A416-2920AEC7F42B}" destId="{805ADC5B-526D-450F-9D8B-DC084E6F891A}" srcOrd="1" destOrd="0" presId="urn:microsoft.com/office/officeart/2005/8/layout/vList4#1"/>
    <dgm:cxn modelId="{FCEA0409-830C-4720-A3E0-A13CC96B81AA}" type="presParOf" srcId="{E0BECC52-2192-4B2A-A416-2920AEC7F42B}" destId="{6BBB3336-7E3A-4264-924B-0B47B9F1FF35}" srcOrd="2" destOrd="0" presId="urn:microsoft.com/office/officeart/2005/8/layout/vList4#1"/>
    <dgm:cxn modelId="{941291F6-7A7A-4F6D-AF3B-A31EC80FE117}" type="presParOf" srcId="{A92A287D-146E-47E9-99EB-041481B01D66}" destId="{EEC667A0-F794-49C1-88D3-170486C4DDD8}" srcOrd="3" destOrd="0" presId="urn:microsoft.com/office/officeart/2005/8/layout/vList4#1"/>
    <dgm:cxn modelId="{1D94BC2A-AF33-4556-A328-91A0424629D3}" type="presParOf" srcId="{A92A287D-146E-47E9-99EB-041481B01D66}" destId="{B7CC4469-9778-47DC-9A12-3CEE9D4D29AF}" srcOrd="4" destOrd="0" presId="urn:microsoft.com/office/officeart/2005/8/layout/vList4#1"/>
    <dgm:cxn modelId="{22B97E92-DCD4-49D2-B9AE-6600A981B41A}" type="presParOf" srcId="{B7CC4469-9778-47DC-9A12-3CEE9D4D29AF}" destId="{92626A5B-2FD9-4C2F-AE1C-6B2E17AAD0C1}" srcOrd="0" destOrd="0" presId="urn:microsoft.com/office/officeart/2005/8/layout/vList4#1"/>
    <dgm:cxn modelId="{C3F13B4A-CB5B-422E-AF13-62F5AA3A49E8}" type="presParOf" srcId="{B7CC4469-9778-47DC-9A12-3CEE9D4D29AF}" destId="{5436162B-0484-418A-8FBE-69D2ADBD498F}" srcOrd="1" destOrd="0" presId="urn:microsoft.com/office/officeart/2005/8/layout/vList4#1"/>
    <dgm:cxn modelId="{00623A85-FE7B-48D7-8174-CF07760510C1}" type="presParOf" srcId="{B7CC4469-9778-47DC-9A12-3CEE9D4D29AF}" destId="{A50482C2-3F1B-4AD3-94F5-6924EDBABDF7}"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DE65F3-A7E3-48A4-A257-35213C2D2F71}" type="doc">
      <dgm:prSet loTypeId="urn:microsoft.com/office/officeart/2005/8/layout/hierarchy4" loCatId="list" qsTypeId="urn:microsoft.com/office/officeart/2005/8/quickstyle/simple1" qsCatId="simple" csTypeId="urn:microsoft.com/office/officeart/2005/8/colors/accent3_5" csCatId="accent3" phldr="1"/>
      <dgm:spPr/>
      <dgm:t>
        <a:bodyPr/>
        <a:lstStyle/>
        <a:p>
          <a:endParaRPr lang="en-US"/>
        </a:p>
      </dgm:t>
    </dgm:pt>
    <dgm:pt modelId="{CFC831DE-7F52-4F1C-A0E1-B725E744F959}">
      <dgm:prSet/>
      <dgm:spPr>
        <a:solidFill>
          <a:srgbClr val="00CCFF">
            <a:alpha val="80000"/>
          </a:srgbClr>
        </a:solidFill>
      </dgm:spPr>
      <dgm:t>
        <a:bodyPr/>
        <a:lstStyle/>
        <a:p>
          <a:pPr rtl="0"/>
          <a:r>
            <a:rPr lang="en-US" dirty="0" err="1" smtClean="0">
              <a:latin typeface="Agency FB" pitchFamily="34" charset="0"/>
            </a:rPr>
            <a:t>Golongan</a:t>
          </a:r>
          <a:r>
            <a:rPr lang="en-US" dirty="0" smtClean="0">
              <a:latin typeface="Agency FB" pitchFamily="34" charset="0"/>
            </a:rPr>
            <a:t> yang </a:t>
          </a:r>
          <a:r>
            <a:rPr lang="en-US" dirty="0" err="1" smtClean="0">
              <a:latin typeface="Agency FB" pitchFamily="34" charset="0"/>
            </a:rPr>
            <a:t>tidak</a:t>
          </a:r>
          <a:r>
            <a:rPr lang="en-US" dirty="0" smtClean="0">
              <a:latin typeface="Agency FB" pitchFamily="34" charset="0"/>
            </a:rPr>
            <a:t> </a:t>
          </a:r>
          <a:r>
            <a:rPr lang="en-US" dirty="0" err="1" smtClean="0">
              <a:latin typeface="Agency FB" pitchFamily="34" charset="0"/>
            </a:rPr>
            <a:t>berputus</a:t>
          </a:r>
          <a:r>
            <a:rPr lang="en-US" dirty="0" smtClean="0">
              <a:latin typeface="Agency FB" pitchFamily="34" charset="0"/>
            </a:rPr>
            <a:t> </a:t>
          </a:r>
          <a:r>
            <a:rPr lang="en-US" dirty="0" err="1" smtClean="0">
              <a:latin typeface="Agency FB" pitchFamily="34" charset="0"/>
            </a:rPr>
            <a:t>asa</a:t>
          </a:r>
          <a:r>
            <a:rPr lang="en-US" dirty="0" smtClean="0">
              <a:latin typeface="Agency FB" pitchFamily="34" charset="0"/>
            </a:rPr>
            <a:t> </a:t>
          </a:r>
          <a:r>
            <a:rPr lang="en-US" dirty="0" err="1" smtClean="0">
              <a:latin typeface="Agency FB" pitchFamily="34" charset="0"/>
            </a:rPr>
            <a:t>membuktikan</a:t>
          </a:r>
          <a:r>
            <a:rPr lang="en-US" dirty="0" smtClean="0">
              <a:latin typeface="Agency FB" pitchFamily="34" charset="0"/>
            </a:rPr>
            <a:t> </a:t>
          </a:r>
          <a:r>
            <a:rPr lang="en-US" dirty="0" err="1" smtClean="0">
              <a:latin typeface="Agency FB" pitchFamily="34" charset="0"/>
            </a:rPr>
            <a:t>bahawa</a:t>
          </a:r>
          <a:r>
            <a:rPr lang="en-US" dirty="0" smtClean="0">
              <a:latin typeface="Agency FB" pitchFamily="34" charset="0"/>
            </a:rPr>
            <a:t> </a:t>
          </a:r>
          <a:r>
            <a:rPr lang="en-US" dirty="0" err="1" smtClean="0">
              <a:latin typeface="Agency FB" pitchFamily="34" charset="0"/>
            </a:rPr>
            <a:t>mereka</a:t>
          </a:r>
          <a:r>
            <a:rPr lang="en-US" dirty="0" smtClean="0">
              <a:latin typeface="Agency FB" pitchFamily="34" charset="0"/>
            </a:rPr>
            <a:t> </a:t>
          </a:r>
          <a:r>
            <a:rPr lang="en-US" dirty="0" err="1" smtClean="0">
              <a:latin typeface="Agency FB" pitchFamily="34" charset="0"/>
            </a:rPr>
            <a:t>mempunyai</a:t>
          </a:r>
          <a:r>
            <a:rPr lang="en-US" dirty="0" smtClean="0">
              <a:latin typeface="Agency FB" pitchFamily="34" charset="0"/>
            </a:rPr>
            <a:t> </a:t>
          </a:r>
          <a:r>
            <a:rPr lang="en-US" dirty="0" err="1" smtClean="0">
              <a:latin typeface="Agency FB" pitchFamily="34" charset="0"/>
            </a:rPr>
            <a:t>kepercayaan</a:t>
          </a:r>
          <a:r>
            <a:rPr lang="en-US" dirty="0" smtClean="0">
              <a:latin typeface="Agency FB" pitchFamily="34" charset="0"/>
            </a:rPr>
            <a:t> yang </a:t>
          </a:r>
          <a:r>
            <a:rPr lang="en-US" dirty="0" err="1" smtClean="0">
              <a:latin typeface="Agency FB" pitchFamily="34" charset="0"/>
            </a:rPr>
            <a:t>tinggi</a:t>
          </a:r>
          <a:r>
            <a:rPr lang="en-US" dirty="0" smtClean="0">
              <a:latin typeface="Agency FB" pitchFamily="34" charset="0"/>
            </a:rPr>
            <a:t> </a:t>
          </a:r>
          <a:r>
            <a:rPr lang="en-US" dirty="0" err="1" smtClean="0">
              <a:latin typeface="Agency FB" pitchFamily="34" charset="0"/>
            </a:rPr>
            <a:t>terhadap</a:t>
          </a:r>
          <a:r>
            <a:rPr lang="en-US" dirty="0" smtClean="0">
              <a:latin typeface="Agency FB" pitchFamily="34" charset="0"/>
            </a:rPr>
            <a:t> </a:t>
          </a:r>
          <a:r>
            <a:rPr lang="en-US" dirty="0" err="1" smtClean="0">
              <a:latin typeface="Agency FB" pitchFamily="34" charset="0"/>
            </a:rPr>
            <a:t>diri</a:t>
          </a:r>
          <a:r>
            <a:rPr lang="en-US" dirty="0" smtClean="0">
              <a:latin typeface="Agency FB" pitchFamily="34" charset="0"/>
            </a:rPr>
            <a:t> </a:t>
          </a:r>
          <a:r>
            <a:rPr lang="en-US" dirty="0" err="1" smtClean="0">
              <a:latin typeface="Agency FB" pitchFamily="34" charset="0"/>
            </a:rPr>
            <a:t>sendiri</a:t>
          </a:r>
          <a:r>
            <a:rPr lang="en-US" dirty="0" smtClean="0">
              <a:latin typeface="Agency FB" pitchFamily="34" charset="0"/>
            </a:rPr>
            <a:t>. </a:t>
          </a:r>
          <a:r>
            <a:rPr lang="en-US" dirty="0" err="1" smtClean="0">
              <a:latin typeface="Agency FB" pitchFamily="34" charset="0"/>
            </a:rPr>
            <a:t>Oleh</a:t>
          </a:r>
          <a:r>
            <a:rPr lang="en-US" dirty="0" smtClean="0">
              <a:latin typeface="Agency FB" pitchFamily="34" charset="0"/>
            </a:rPr>
            <a:t> yang </a:t>
          </a:r>
          <a:r>
            <a:rPr lang="en-US" dirty="0" err="1" smtClean="0">
              <a:latin typeface="Agency FB" pitchFamily="34" charset="0"/>
            </a:rPr>
            <a:t>demikian</a:t>
          </a:r>
          <a:r>
            <a:rPr lang="en-US" dirty="0" smtClean="0">
              <a:latin typeface="Agency FB" pitchFamily="34" charset="0"/>
            </a:rPr>
            <a:t>, Islam </a:t>
          </a:r>
          <a:r>
            <a:rPr lang="en-US" dirty="0" err="1" smtClean="0">
              <a:latin typeface="Agency FB" pitchFamily="34" charset="0"/>
            </a:rPr>
            <a:t>menuntut</a:t>
          </a:r>
          <a:r>
            <a:rPr lang="en-US" dirty="0" smtClean="0">
              <a:latin typeface="Agency FB" pitchFamily="34" charset="0"/>
            </a:rPr>
            <a:t> </a:t>
          </a:r>
          <a:r>
            <a:rPr lang="en-US" dirty="0" err="1" smtClean="0">
              <a:latin typeface="Agency FB" pitchFamily="34" charset="0"/>
            </a:rPr>
            <a:t>umatnya</a:t>
          </a:r>
          <a:r>
            <a:rPr lang="en-US" dirty="0" smtClean="0">
              <a:latin typeface="Agency FB" pitchFamily="34" charset="0"/>
            </a:rPr>
            <a:t> agar </a:t>
          </a:r>
          <a:r>
            <a:rPr lang="en-US" dirty="0" err="1" smtClean="0">
              <a:latin typeface="Agency FB" pitchFamily="34" charset="0"/>
            </a:rPr>
            <a:t>mempunyai</a:t>
          </a:r>
          <a:r>
            <a:rPr lang="en-US" dirty="0" smtClean="0">
              <a:latin typeface="Agency FB" pitchFamily="34" charset="0"/>
            </a:rPr>
            <a:t> </a:t>
          </a:r>
          <a:r>
            <a:rPr lang="en-US" dirty="0" err="1" smtClean="0">
              <a:latin typeface="Agency FB" pitchFamily="34" charset="0"/>
            </a:rPr>
            <a:t>keyakinan</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kepercayaan</a:t>
          </a:r>
          <a:r>
            <a:rPr lang="en-US" dirty="0" smtClean="0">
              <a:latin typeface="Agency FB" pitchFamily="34" charset="0"/>
            </a:rPr>
            <a:t> </a:t>
          </a:r>
          <a:r>
            <a:rPr lang="en-US" dirty="0" err="1" smtClean="0">
              <a:latin typeface="Agency FB" pitchFamily="34" charset="0"/>
            </a:rPr>
            <a:t>kepada</a:t>
          </a:r>
          <a:r>
            <a:rPr lang="en-US" dirty="0" smtClean="0">
              <a:latin typeface="Agency FB" pitchFamily="34" charset="0"/>
            </a:rPr>
            <a:t> </a:t>
          </a:r>
          <a:r>
            <a:rPr lang="en-US" dirty="0" err="1" smtClean="0">
              <a:latin typeface="Agency FB" pitchFamily="34" charset="0"/>
            </a:rPr>
            <a:t>diri</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tidak</a:t>
          </a:r>
          <a:r>
            <a:rPr lang="en-US" dirty="0" smtClean="0">
              <a:latin typeface="Agency FB" pitchFamily="34" charset="0"/>
            </a:rPr>
            <a:t> </a:t>
          </a:r>
          <a:r>
            <a:rPr lang="en-US" dirty="0" err="1" smtClean="0">
              <a:latin typeface="Agency FB" pitchFamily="34" charset="0"/>
            </a:rPr>
            <a:t>putus</a:t>
          </a:r>
          <a:r>
            <a:rPr lang="en-US" dirty="0" smtClean="0">
              <a:latin typeface="Agency FB" pitchFamily="34" charset="0"/>
            </a:rPr>
            <a:t> </a:t>
          </a:r>
          <a:r>
            <a:rPr lang="en-US" dirty="0" err="1" smtClean="0">
              <a:latin typeface="Agency FB" pitchFamily="34" charset="0"/>
            </a:rPr>
            <a:t>asa</a:t>
          </a:r>
          <a:r>
            <a:rPr lang="en-US" dirty="0" smtClean="0">
              <a:latin typeface="Agency FB" pitchFamily="34" charset="0"/>
            </a:rPr>
            <a:t> </a:t>
          </a:r>
          <a:r>
            <a:rPr lang="en-US" dirty="0" err="1" smtClean="0">
              <a:latin typeface="Agency FB" pitchFamily="34" charset="0"/>
            </a:rPr>
            <a:t>dalam</a:t>
          </a:r>
          <a:r>
            <a:rPr lang="en-US" dirty="0" smtClean="0">
              <a:latin typeface="Agency FB" pitchFamily="34" charset="0"/>
            </a:rPr>
            <a:t> </a:t>
          </a:r>
          <a:r>
            <a:rPr lang="en-US" dirty="0" err="1" smtClean="0">
              <a:latin typeface="Agency FB" pitchFamily="34" charset="0"/>
            </a:rPr>
            <a:t>mencari</a:t>
          </a:r>
          <a:r>
            <a:rPr lang="en-US" dirty="0" smtClean="0">
              <a:latin typeface="Agency FB" pitchFamily="34" charset="0"/>
            </a:rPr>
            <a:t> </a:t>
          </a:r>
          <a:r>
            <a:rPr lang="en-US" dirty="0" err="1" smtClean="0">
              <a:latin typeface="Agency FB" pitchFamily="34" charset="0"/>
            </a:rPr>
            <a:t>rahmat</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hidayah</a:t>
          </a:r>
          <a:r>
            <a:rPr lang="en-US" dirty="0" smtClean="0">
              <a:latin typeface="Agency FB" pitchFamily="34" charset="0"/>
            </a:rPr>
            <a:t> Allah SWT. </a:t>
          </a:r>
          <a:endParaRPr lang="en-US" dirty="0">
            <a:latin typeface="Agency FB" pitchFamily="34" charset="0"/>
          </a:endParaRPr>
        </a:p>
      </dgm:t>
    </dgm:pt>
    <dgm:pt modelId="{76722ED7-CB7D-4916-BC48-C2BEDEE65F29}" type="parTrans" cxnId="{D02FD5E1-3219-4998-A249-AFBA9DE35CAA}">
      <dgm:prSet/>
      <dgm:spPr/>
      <dgm:t>
        <a:bodyPr/>
        <a:lstStyle/>
        <a:p>
          <a:endParaRPr lang="en-US">
            <a:latin typeface="Agency FB" pitchFamily="34" charset="0"/>
          </a:endParaRPr>
        </a:p>
      </dgm:t>
    </dgm:pt>
    <dgm:pt modelId="{F7013351-2A5A-452D-92A4-EA193134DD0F}" type="sibTrans" cxnId="{D02FD5E1-3219-4998-A249-AFBA9DE35CAA}">
      <dgm:prSet/>
      <dgm:spPr/>
      <dgm:t>
        <a:bodyPr/>
        <a:lstStyle/>
        <a:p>
          <a:endParaRPr lang="en-US">
            <a:latin typeface="Agency FB" pitchFamily="34" charset="0"/>
          </a:endParaRPr>
        </a:p>
      </dgm:t>
    </dgm:pt>
    <dgm:pt modelId="{8B811577-02B0-438A-AD9D-659B7FB6AE81}">
      <dgm:prSet/>
      <dgm:spPr>
        <a:solidFill>
          <a:srgbClr val="FFC000">
            <a:alpha val="80000"/>
          </a:srgbClr>
        </a:solidFill>
      </dgm:spPr>
      <dgm:t>
        <a:bodyPr/>
        <a:lstStyle/>
        <a:p>
          <a:pPr rtl="0"/>
          <a:r>
            <a:rPr lang="en-US" dirty="0" err="1" smtClean="0">
              <a:latin typeface="Agency FB" pitchFamily="34" charset="0"/>
            </a:rPr>
            <a:t>Sebagai</a:t>
          </a:r>
          <a:r>
            <a:rPr lang="en-US" dirty="0" smtClean="0">
              <a:latin typeface="Agency FB" pitchFamily="34" charset="0"/>
            </a:rPr>
            <a:t> </a:t>
          </a:r>
          <a:r>
            <a:rPr lang="en-US" dirty="0" err="1" smtClean="0">
              <a:latin typeface="Agency FB" pitchFamily="34" charset="0"/>
            </a:rPr>
            <a:t>hamba</a:t>
          </a:r>
          <a:r>
            <a:rPr lang="en-US" dirty="0" smtClean="0">
              <a:latin typeface="Agency FB" pitchFamily="34" charset="0"/>
            </a:rPr>
            <a:t> Allah, </a:t>
          </a:r>
          <a:r>
            <a:rPr lang="en-US" dirty="0" err="1" smtClean="0">
              <a:latin typeface="Agency FB" pitchFamily="34" charset="0"/>
            </a:rPr>
            <a:t>adalah</a:t>
          </a:r>
          <a:r>
            <a:rPr lang="en-US" dirty="0" smtClean="0">
              <a:latin typeface="Agency FB" pitchFamily="34" charset="0"/>
            </a:rPr>
            <a:t> </a:t>
          </a:r>
          <a:r>
            <a:rPr lang="en-US" dirty="0" err="1" smtClean="0">
              <a:latin typeface="Agency FB" pitchFamily="34" charset="0"/>
            </a:rPr>
            <a:t>menjadi</a:t>
          </a:r>
          <a:r>
            <a:rPr lang="en-US" dirty="0" smtClean="0">
              <a:latin typeface="Agency FB" pitchFamily="34" charset="0"/>
            </a:rPr>
            <a:t> </a:t>
          </a:r>
          <a:r>
            <a:rPr lang="en-US" dirty="0" err="1" smtClean="0">
              <a:latin typeface="Agency FB" pitchFamily="34" charset="0"/>
            </a:rPr>
            <a:t>kewajipan</a:t>
          </a:r>
          <a:r>
            <a:rPr lang="en-US" dirty="0" smtClean="0">
              <a:latin typeface="Agency FB" pitchFamily="34" charset="0"/>
            </a:rPr>
            <a:t> </a:t>
          </a:r>
          <a:r>
            <a:rPr lang="en-US" dirty="0" err="1" smtClean="0">
              <a:latin typeface="Agency FB" pitchFamily="34" charset="0"/>
            </a:rPr>
            <a:t>kita</a:t>
          </a:r>
          <a:r>
            <a:rPr lang="en-US" dirty="0" smtClean="0">
              <a:latin typeface="Agency FB" pitchFamily="34" charset="0"/>
            </a:rPr>
            <a:t> </a:t>
          </a:r>
          <a:r>
            <a:rPr lang="en-US" dirty="0" err="1" smtClean="0">
              <a:latin typeface="Agency FB" pitchFamily="34" charset="0"/>
            </a:rPr>
            <a:t>untuk</a:t>
          </a:r>
          <a:r>
            <a:rPr lang="en-US" dirty="0" smtClean="0">
              <a:latin typeface="Agency FB" pitchFamily="34" charset="0"/>
            </a:rPr>
            <a:t> </a:t>
          </a:r>
          <a:r>
            <a:rPr lang="en-US" dirty="0" err="1" smtClean="0">
              <a:latin typeface="Agency FB" pitchFamily="34" charset="0"/>
            </a:rPr>
            <a:t>berusaha</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berikhtiar</a:t>
          </a:r>
          <a:r>
            <a:rPr lang="en-US" dirty="0" smtClean="0">
              <a:latin typeface="Agency FB" pitchFamily="34" charset="0"/>
            </a:rPr>
            <a:t> </a:t>
          </a:r>
          <a:r>
            <a:rPr lang="en-US" dirty="0" err="1" smtClean="0">
              <a:latin typeface="Agency FB" pitchFamily="34" charset="0"/>
            </a:rPr>
            <a:t>serta</a:t>
          </a:r>
          <a:r>
            <a:rPr lang="en-US" dirty="0" smtClean="0">
              <a:latin typeface="Agency FB" pitchFamily="34" charset="0"/>
            </a:rPr>
            <a:t> </a:t>
          </a:r>
          <a:r>
            <a:rPr lang="en-US" dirty="0" err="1" smtClean="0">
              <a:latin typeface="Agency FB" pitchFamily="34" charset="0"/>
            </a:rPr>
            <a:t>mencari</a:t>
          </a:r>
          <a:r>
            <a:rPr lang="en-US" dirty="0" smtClean="0">
              <a:latin typeface="Agency FB" pitchFamily="34" charset="0"/>
            </a:rPr>
            <a:t> </a:t>
          </a:r>
          <a:r>
            <a:rPr lang="en-US" dirty="0" err="1" smtClean="0">
              <a:latin typeface="Agency FB" pitchFamily="34" charset="0"/>
            </a:rPr>
            <a:t>penyelesaian</a:t>
          </a:r>
          <a:r>
            <a:rPr lang="en-US" dirty="0" smtClean="0">
              <a:latin typeface="Agency FB" pitchFamily="34" charset="0"/>
            </a:rPr>
            <a:t> </a:t>
          </a:r>
          <a:r>
            <a:rPr lang="en-US" dirty="0" err="1" smtClean="0">
              <a:latin typeface="Agency FB" pitchFamily="34" charset="0"/>
            </a:rPr>
            <a:t>terhadap</a:t>
          </a:r>
          <a:r>
            <a:rPr lang="en-US" dirty="0" smtClean="0">
              <a:latin typeface="Agency FB" pitchFamily="34" charset="0"/>
            </a:rPr>
            <a:t> </a:t>
          </a:r>
          <a:r>
            <a:rPr lang="en-US" dirty="0" err="1" smtClean="0">
              <a:latin typeface="Agency FB" pitchFamily="34" charset="0"/>
            </a:rPr>
            <a:t>masalah</a:t>
          </a:r>
          <a:r>
            <a:rPr lang="en-US" dirty="0" smtClean="0">
              <a:latin typeface="Agency FB" pitchFamily="34" charset="0"/>
            </a:rPr>
            <a:t> yang </a:t>
          </a:r>
          <a:r>
            <a:rPr lang="en-US" dirty="0" err="1" smtClean="0">
              <a:latin typeface="Agency FB" pitchFamily="34" charset="0"/>
            </a:rPr>
            <a:t>dihadapi</a:t>
          </a:r>
          <a:r>
            <a:rPr lang="en-US" dirty="0" smtClean="0">
              <a:latin typeface="Agency FB" pitchFamily="34" charset="0"/>
            </a:rPr>
            <a:t>. </a:t>
          </a:r>
          <a:r>
            <a:rPr lang="en-US" dirty="0" err="1" smtClean="0">
              <a:latin typeface="Agency FB" pitchFamily="34" charset="0"/>
            </a:rPr>
            <a:t>Inilah</a:t>
          </a:r>
          <a:r>
            <a:rPr lang="en-US" dirty="0" smtClean="0">
              <a:latin typeface="Agency FB" pitchFamily="34" charset="0"/>
            </a:rPr>
            <a:t> </a:t>
          </a:r>
          <a:r>
            <a:rPr lang="en-US" dirty="0" err="1" smtClean="0">
              <a:latin typeface="Agency FB" pitchFamily="34" charset="0"/>
            </a:rPr>
            <a:t>manifestasi</a:t>
          </a:r>
          <a:r>
            <a:rPr lang="en-US" dirty="0" smtClean="0">
              <a:latin typeface="Agency FB" pitchFamily="34" charset="0"/>
            </a:rPr>
            <a:t> </a:t>
          </a:r>
          <a:r>
            <a:rPr lang="en-US" dirty="0" err="1" smtClean="0">
              <a:latin typeface="Agency FB" pitchFamily="34" charset="0"/>
            </a:rPr>
            <a:t>orang</a:t>
          </a:r>
          <a:r>
            <a:rPr lang="en-US" dirty="0" smtClean="0">
              <a:latin typeface="Agency FB" pitchFamily="34" charset="0"/>
            </a:rPr>
            <a:t> </a:t>
          </a:r>
          <a:r>
            <a:rPr lang="en-US" dirty="0" err="1" smtClean="0">
              <a:latin typeface="Agency FB" pitchFamily="34" charset="0"/>
            </a:rPr>
            <a:t>beriman</a:t>
          </a:r>
          <a:r>
            <a:rPr lang="en-US" dirty="0" smtClean="0">
              <a:latin typeface="Agency FB" pitchFamily="34" charset="0"/>
            </a:rPr>
            <a:t> yang </a:t>
          </a:r>
          <a:r>
            <a:rPr lang="en-US" dirty="0" err="1" smtClean="0">
              <a:latin typeface="Agency FB" pitchFamily="34" charset="0"/>
            </a:rPr>
            <a:t>memiliki</a:t>
          </a:r>
          <a:r>
            <a:rPr lang="en-US" dirty="0" smtClean="0">
              <a:latin typeface="Agency FB" pitchFamily="34" charset="0"/>
            </a:rPr>
            <a:t> </a:t>
          </a:r>
          <a:r>
            <a:rPr lang="en-US" dirty="0" err="1" smtClean="0">
              <a:latin typeface="Agency FB" pitchFamily="34" charset="0"/>
            </a:rPr>
            <a:t>hubungan</a:t>
          </a:r>
          <a:r>
            <a:rPr lang="en-US" dirty="0" smtClean="0">
              <a:latin typeface="Agency FB" pitchFamily="34" charset="0"/>
            </a:rPr>
            <a:t> yang </a:t>
          </a:r>
          <a:r>
            <a:rPr lang="en-US" dirty="0" err="1" smtClean="0">
              <a:latin typeface="Agency FB" pitchFamily="34" charset="0"/>
            </a:rPr>
            <a:t>rapat</a:t>
          </a:r>
          <a:r>
            <a:rPr lang="en-US" dirty="0" smtClean="0">
              <a:latin typeface="Agency FB" pitchFamily="34" charset="0"/>
            </a:rPr>
            <a:t> </a:t>
          </a:r>
          <a:r>
            <a:rPr lang="en-US" dirty="0" err="1" smtClean="0">
              <a:latin typeface="Agency FB" pitchFamily="34" charset="0"/>
            </a:rPr>
            <a:t>dengan</a:t>
          </a:r>
          <a:r>
            <a:rPr lang="en-US" dirty="0" smtClean="0">
              <a:latin typeface="Agency FB" pitchFamily="34" charset="0"/>
            </a:rPr>
            <a:t> Allah SWT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diberi</a:t>
          </a:r>
          <a:r>
            <a:rPr lang="en-US" dirty="0" smtClean="0">
              <a:latin typeface="Agency FB" pitchFamily="34" charset="0"/>
            </a:rPr>
            <a:t> </a:t>
          </a:r>
          <a:r>
            <a:rPr lang="en-US" dirty="0" err="1" smtClean="0">
              <a:latin typeface="Agency FB" pitchFamily="34" charset="0"/>
            </a:rPr>
            <a:t>kerahmatan</a:t>
          </a:r>
          <a:r>
            <a:rPr lang="en-US" dirty="0" smtClean="0">
              <a:latin typeface="Agency FB" pitchFamily="34" charset="0"/>
            </a:rPr>
            <a:t>. </a:t>
          </a:r>
          <a:endParaRPr lang="en-US" dirty="0">
            <a:latin typeface="Agency FB" pitchFamily="34" charset="0"/>
          </a:endParaRPr>
        </a:p>
      </dgm:t>
    </dgm:pt>
    <dgm:pt modelId="{5DD6A6E4-8D13-445F-BFC4-54F2A9C5D2EC}" type="parTrans" cxnId="{91DB3C1E-182F-40E2-802E-CE5C2B428C04}">
      <dgm:prSet/>
      <dgm:spPr/>
      <dgm:t>
        <a:bodyPr/>
        <a:lstStyle/>
        <a:p>
          <a:endParaRPr lang="en-US">
            <a:latin typeface="Agency FB" pitchFamily="34" charset="0"/>
          </a:endParaRPr>
        </a:p>
      </dgm:t>
    </dgm:pt>
    <dgm:pt modelId="{216E0989-EB79-48B9-9DAA-25E213F256D6}" type="sibTrans" cxnId="{91DB3C1E-182F-40E2-802E-CE5C2B428C04}">
      <dgm:prSet/>
      <dgm:spPr/>
      <dgm:t>
        <a:bodyPr/>
        <a:lstStyle/>
        <a:p>
          <a:endParaRPr lang="en-US">
            <a:latin typeface="Agency FB" pitchFamily="34" charset="0"/>
          </a:endParaRPr>
        </a:p>
      </dgm:t>
    </dgm:pt>
    <dgm:pt modelId="{DE9DA85F-CF36-4BFD-97CD-83511AA28969}">
      <dgm:prSet/>
      <dgm:spPr>
        <a:solidFill>
          <a:srgbClr val="CC00CC">
            <a:alpha val="80000"/>
          </a:srgbClr>
        </a:solidFill>
      </dgm:spPr>
      <dgm:t>
        <a:bodyPr/>
        <a:lstStyle/>
        <a:p>
          <a:pPr rtl="0"/>
          <a:r>
            <a:rPr lang="en-US" dirty="0" err="1" smtClean="0">
              <a:latin typeface="Agency FB" pitchFamily="34" charset="0"/>
            </a:rPr>
            <a:t>Mereka</a:t>
          </a:r>
          <a:r>
            <a:rPr lang="en-US" dirty="0" smtClean="0">
              <a:latin typeface="Agency FB" pitchFamily="34" charset="0"/>
            </a:rPr>
            <a:t> </a:t>
          </a:r>
          <a:r>
            <a:rPr lang="en-US" dirty="0" err="1" smtClean="0">
              <a:latin typeface="Agency FB" pitchFamily="34" charset="0"/>
            </a:rPr>
            <a:t>tidak</a:t>
          </a:r>
          <a:r>
            <a:rPr lang="en-US" dirty="0" smtClean="0">
              <a:latin typeface="Agency FB" pitchFamily="34" charset="0"/>
            </a:rPr>
            <a:t> </a:t>
          </a:r>
          <a:r>
            <a:rPr lang="en-US" dirty="0" err="1" smtClean="0">
              <a:latin typeface="Agency FB" pitchFamily="34" charset="0"/>
            </a:rPr>
            <a:t>sesekali</a:t>
          </a:r>
          <a:r>
            <a:rPr lang="en-US" dirty="0" smtClean="0">
              <a:latin typeface="Agency FB" pitchFamily="34" charset="0"/>
            </a:rPr>
            <a:t> </a:t>
          </a:r>
          <a:r>
            <a:rPr lang="en-US" dirty="0" err="1" smtClean="0">
              <a:latin typeface="Agency FB" pitchFamily="34" charset="0"/>
            </a:rPr>
            <a:t>berputus</a:t>
          </a:r>
          <a:r>
            <a:rPr lang="en-US" dirty="0" smtClean="0">
              <a:latin typeface="Agency FB" pitchFamily="34" charset="0"/>
            </a:rPr>
            <a:t> </a:t>
          </a:r>
          <a:r>
            <a:rPr lang="en-US" dirty="0" err="1" smtClean="0">
              <a:latin typeface="Agency FB" pitchFamily="34" charset="0"/>
            </a:rPr>
            <a:t>asa</a:t>
          </a:r>
          <a:r>
            <a:rPr lang="en-US" dirty="0" smtClean="0">
              <a:latin typeface="Agency FB" pitchFamily="34" charset="0"/>
            </a:rPr>
            <a:t> </a:t>
          </a:r>
          <a:r>
            <a:rPr lang="en-US" dirty="0" err="1" smtClean="0">
              <a:latin typeface="Agency FB" pitchFamily="34" charset="0"/>
            </a:rPr>
            <a:t>dari</a:t>
          </a:r>
          <a:r>
            <a:rPr lang="en-US" dirty="0" smtClean="0">
              <a:latin typeface="Agency FB" pitchFamily="34" charset="0"/>
            </a:rPr>
            <a:t> </a:t>
          </a:r>
          <a:r>
            <a:rPr lang="en-US" dirty="0" err="1" smtClean="0">
              <a:latin typeface="Agency FB" pitchFamily="34" charset="0"/>
            </a:rPr>
            <a:t>rahmat</a:t>
          </a:r>
          <a:r>
            <a:rPr lang="en-US" dirty="0" smtClean="0">
              <a:latin typeface="Agency FB" pitchFamily="34" charset="0"/>
            </a:rPr>
            <a:t> Allah SWT, </a:t>
          </a:r>
          <a:r>
            <a:rPr lang="en-US" dirty="0" err="1" smtClean="0">
              <a:latin typeface="Agency FB" pitchFamily="34" charset="0"/>
            </a:rPr>
            <a:t>walaupun</a:t>
          </a:r>
          <a:r>
            <a:rPr lang="en-US" dirty="0" smtClean="0">
              <a:latin typeface="Agency FB" pitchFamily="34" charset="0"/>
            </a:rPr>
            <a:t> </a:t>
          </a:r>
          <a:r>
            <a:rPr lang="en-US" dirty="0" err="1" smtClean="0">
              <a:latin typeface="Agency FB" pitchFamily="34" charset="0"/>
            </a:rPr>
            <a:t>dilanda</a:t>
          </a:r>
          <a:r>
            <a:rPr lang="en-US" dirty="0" smtClean="0">
              <a:latin typeface="Agency FB" pitchFamily="34" charset="0"/>
            </a:rPr>
            <a:t> </a:t>
          </a:r>
          <a:r>
            <a:rPr lang="en-US" dirty="0" err="1" smtClean="0">
              <a:latin typeface="Agency FB" pitchFamily="34" charset="0"/>
            </a:rPr>
            <a:t>ujian</a:t>
          </a:r>
          <a:r>
            <a:rPr lang="en-US" dirty="0" smtClean="0">
              <a:latin typeface="Agency FB" pitchFamily="34" charset="0"/>
            </a:rPr>
            <a:t> yang </a:t>
          </a:r>
          <a:r>
            <a:rPr lang="en-US" dirty="0" err="1" smtClean="0">
              <a:latin typeface="Agency FB" pitchFamily="34" charset="0"/>
            </a:rPr>
            <a:t>sangat</a:t>
          </a:r>
          <a:r>
            <a:rPr lang="en-US" dirty="0" smtClean="0">
              <a:latin typeface="Agency FB" pitchFamily="34" charset="0"/>
            </a:rPr>
            <a:t> </a:t>
          </a:r>
          <a:r>
            <a:rPr lang="en-US" dirty="0" err="1" smtClean="0">
              <a:latin typeface="Agency FB" pitchFamily="34" charset="0"/>
            </a:rPr>
            <a:t>hebat</a:t>
          </a:r>
          <a:r>
            <a:rPr lang="en-US" dirty="0" smtClean="0">
              <a:latin typeface="Agency FB" pitchFamily="34" charset="0"/>
            </a:rPr>
            <a:t> </a:t>
          </a:r>
          <a:r>
            <a:rPr lang="en-US" dirty="0" err="1" smtClean="0">
              <a:latin typeface="Agency FB" pitchFamily="34" charset="0"/>
            </a:rPr>
            <a:t>kerana</a:t>
          </a:r>
          <a:r>
            <a:rPr lang="en-US" dirty="0" smtClean="0">
              <a:latin typeface="Agency FB" pitchFamily="34" charset="0"/>
            </a:rPr>
            <a:t> </a:t>
          </a:r>
          <a:r>
            <a:rPr lang="en-US" dirty="0" err="1" smtClean="0">
              <a:latin typeface="Agency FB" pitchFamily="34" charset="0"/>
            </a:rPr>
            <a:t>memperoleh</a:t>
          </a:r>
          <a:r>
            <a:rPr lang="en-US" dirty="0" smtClean="0">
              <a:latin typeface="Agency FB" pitchFamily="34" charset="0"/>
            </a:rPr>
            <a:t> </a:t>
          </a:r>
          <a:r>
            <a:rPr lang="en-US" dirty="0" err="1" smtClean="0">
              <a:latin typeface="Agency FB" pitchFamily="34" charset="0"/>
            </a:rPr>
            <a:t>ketenangan</a:t>
          </a:r>
          <a:r>
            <a:rPr lang="en-US" dirty="0" smtClean="0">
              <a:latin typeface="Agency FB" pitchFamily="34" charset="0"/>
            </a:rPr>
            <a:t> </a:t>
          </a:r>
          <a:r>
            <a:rPr lang="en-US" dirty="0" err="1" smtClean="0">
              <a:latin typeface="Agency FB" pitchFamily="34" charset="0"/>
            </a:rPr>
            <a:t>hati</a:t>
          </a:r>
          <a:r>
            <a:rPr lang="en-US" dirty="0" smtClean="0">
              <a:latin typeface="Agency FB" pitchFamily="34" charset="0"/>
            </a:rPr>
            <a:t> yang </a:t>
          </a:r>
          <a:r>
            <a:rPr lang="en-US" dirty="0" err="1" smtClean="0">
              <a:latin typeface="Agency FB" pitchFamily="34" charset="0"/>
            </a:rPr>
            <a:t>hanya</a:t>
          </a:r>
          <a:r>
            <a:rPr lang="en-US" dirty="0" smtClean="0">
              <a:latin typeface="Agency FB" pitchFamily="34" charset="0"/>
            </a:rPr>
            <a:t> </a:t>
          </a:r>
          <a:r>
            <a:rPr lang="en-US" dirty="0" err="1" smtClean="0">
              <a:latin typeface="Agency FB" pitchFamily="34" charset="0"/>
            </a:rPr>
            <a:t>percaya</a:t>
          </a:r>
          <a:r>
            <a:rPr lang="en-US" dirty="0" smtClean="0">
              <a:latin typeface="Agency FB" pitchFamily="34" charset="0"/>
            </a:rPr>
            <a:t> </a:t>
          </a:r>
          <a:r>
            <a:rPr lang="en-US" dirty="0" err="1" smtClean="0">
              <a:latin typeface="Agency FB" pitchFamily="34" charset="0"/>
            </a:rPr>
            <a:t>kepada</a:t>
          </a:r>
          <a:r>
            <a:rPr lang="en-US" dirty="0" smtClean="0">
              <a:latin typeface="Agency FB" pitchFamily="34" charset="0"/>
            </a:rPr>
            <a:t> Allah SWT.</a:t>
          </a:r>
          <a:endParaRPr lang="en-US" dirty="0">
            <a:latin typeface="Agency FB" pitchFamily="34" charset="0"/>
          </a:endParaRPr>
        </a:p>
      </dgm:t>
    </dgm:pt>
    <dgm:pt modelId="{32AD8E61-3B4E-4751-9058-84AFE5B61140}" type="parTrans" cxnId="{8FADF15F-E754-42C7-BA1A-71D4A4F92D62}">
      <dgm:prSet/>
      <dgm:spPr/>
      <dgm:t>
        <a:bodyPr/>
        <a:lstStyle/>
        <a:p>
          <a:endParaRPr lang="en-US">
            <a:latin typeface="Agency FB" pitchFamily="34" charset="0"/>
          </a:endParaRPr>
        </a:p>
      </dgm:t>
    </dgm:pt>
    <dgm:pt modelId="{62833C8C-BAB8-4CC7-936B-3D16CB63E1CC}" type="sibTrans" cxnId="{8FADF15F-E754-42C7-BA1A-71D4A4F92D62}">
      <dgm:prSet/>
      <dgm:spPr/>
      <dgm:t>
        <a:bodyPr/>
        <a:lstStyle/>
        <a:p>
          <a:endParaRPr lang="en-US">
            <a:latin typeface="Agency FB" pitchFamily="34" charset="0"/>
          </a:endParaRPr>
        </a:p>
      </dgm:t>
    </dgm:pt>
    <dgm:pt modelId="{68515A01-6DF2-4927-A013-537D074D12B4}" type="pres">
      <dgm:prSet presAssocID="{6ADE65F3-A7E3-48A4-A257-35213C2D2F71}" presName="Name0" presStyleCnt="0">
        <dgm:presLayoutVars>
          <dgm:chPref val="1"/>
          <dgm:dir/>
          <dgm:animOne val="branch"/>
          <dgm:animLvl val="lvl"/>
          <dgm:resizeHandles/>
        </dgm:presLayoutVars>
      </dgm:prSet>
      <dgm:spPr/>
      <dgm:t>
        <a:bodyPr/>
        <a:lstStyle/>
        <a:p>
          <a:endParaRPr lang="en-US"/>
        </a:p>
      </dgm:t>
    </dgm:pt>
    <dgm:pt modelId="{AB0E8897-535F-4E08-B69C-270D6B95DA36}" type="pres">
      <dgm:prSet presAssocID="{CFC831DE-7F52-4F1C-A0E1-B725E744F959}" presName="vertOne" presStyleCnt="0"/>
      <dgm:spPr/>
    </dgm:pt>
    <dgm:pt modelId="{3741F1A9-9140-4E1C-B041-97958A67047E}" type="pres">
      <dgm:prSet presAssocID="{CFC831DE-7F52-4F1C-A0E1-B725E744F959}" presName="txOne" presStyleLbl="node0" presStyleIdx="0" presStyleCnt="3">
        <dgm:presLayoutVars>
          <dgm:chPref val="3"/>
        </dgm:presLayoutVars>
      </dgm:prSet>
      <dgm:spPr/>
      <dgm:t>
        <a:bodyPr/>
        <a:lstStyle/>
        <a:p>
          <a:endParaRPr lang="en-US"/>
        </a:p>
      </dgm:t>
    </dgm:pt>
    <dgm:pt modelId="{E1C4FDB6-5149-4A50-A3C5-537A5CE809AB}" type="pres">
      <dgm:prSet presAssocID="{CFC831DE-7F52-4F1C-A0E1-B725E744F959}" presName="horzOne" presStyleCnt="0"/>
      <dgm:spPr/>
    </dgm:pt>
    <dgm:pt modelId="{BDB94C20-6A68-4D4D-9F28-4EB9462BDB68}" type="pres">
      <dgm:prSet presAssocID="{F7013351-2A5A-452D-92A4-EA193134DD0F}" presName="sibSpaceOne" presStyleCnt="0"/>
      <dgm:spPr/>
    </dgm:pt>
    <dgm:pt modelId="{8DFBBC62-51FF-467E-8BD8-7648DBC7D917}" type="pres">
      <dgm:prSet presAssocID="{8B811577-02B0-438A-AD9D-659B7FB6AE81}" presName="vertOne" presStyleCnt="0"/>
      <dgm:spPr/>
    </dgm:pt>
    <dgm:pt modelId="{CCFC9B59-06D9-4DAE-9356-4E1C88FF3E95}" type="pres">
      <dgm:prSet presAssocID="{8B811577-02B0-438A-AD9D-659B7FB6AE81}" presName="txOne" presStyleLbl="node0" presStyleIdx="1" presStyleCnt="3">
        <dgm:presLayoutVars>
          <dgm:chPref val="3"/>
        </dgm:presLayoutVars>
      </dgm:prSet>
      <dgm:spPr/>
      <dgm:t>
        <a:bodyPr/>
        <a:lstStyle/>
        <a:p>
          <a:endParaRPr lang="en-US"/>
        </a:p>
      </dgm:t>
    </dgm:pt>
    <dgm:pt modelId="{26EE9933-583A-4E8D-96A9-D8DCE54052F1}" type="pres">
      <dgm:prSet presAssocID="{8B811577-02B0-438A-AD9D-659B7FB6AE81}" presName="horzOne" presStyleCnt="0"/>
      <dgm:spPr/>
    </dgm:pt>
    <dgm:pt modelId="{9BCEAF3C-E17C-491E-8799-62D20F4EAAB7}" type="pres">
      <dgm:prSet presAssocID="{216E0989-EB79-48B9-9DAA-25E213F256D6}" presName="sibSpaceOne" presStyleCnt="0"/>
      <dgm:spPr/>
    </dgm:pt>
    <dgm:pt modelId="{6BA3ACAA-499C-4A88-9778-7060DD184E54}" type="pres">
      <dgm:prSet presAssocID="{DE9DA85F-CF36-4BFD-97CD-83511AA28969}" presName="vertOne" presStyleCnt="0"/>
      <dgm:spPr/>
    </dgm:pt>
    <dgm:pt modelId="{12E83969-78CA-4077-B887-AEF906627823}" type="pres">
      <dgm:prSet presAssocID="{DE9DA85F-CF36-4BFD-97CD-83511AA28969}" presName="txOne" presStyleLbl="node0" presStyleIdx="2" presStyleCnt="3">
        <dgm:presLayoutVars>
          <dgm:chPref val="3"/>
        </dgm:presLayoutVars>
      </dgm:prSet>
      <dgm:spPr/>
      <dgm:t>
        <a:bodyPr/>
        <a:lstStyle/>
        <a:p>
          <a:endParaRPr lang="en-US"/>
        </a:p>
      </dgm:t>
    </dgm:pt>
    <dgm:pt modelId="{AA116178-4853-421A-A7C4-2B30FD42DE72}" type="pres">
      <dgm:prSet presAssocID="{DE9DA85F-CF36-4BFD-97CD-83511AA28969}" presName="horzOne" presStyleCnt="0"/>
      <dgm:spPr/>
    </dgm:pt>
  </dgm:ptLst>
  <dgm:cxnLst>
    <dgm:cxn modelId="{D02FD5E1-3219-4998-A249-AFBA9DE35CAA}" srcId="{6ADE65F3-A7E3-48A4-A257-35213C2D2F71}" destId="{CFC831DE-7F52-4F1C-A0E1-B725E744F959}" srcOrd="0" destOrd="0" parTransId="{76722ED7-CB7D-4916-BC48-C2BEDEE65F29}" sibTransId="{F7013351-2A5A-452D-92A4-EA193134DD0F}"/>
    <dgm:cxn modelId="{53DEC876-C9A7-4DC9-B32B-2AAEAD024192}" type="presOf" srcId="{6ADE65F3-A7E3-48A4-A257-35213C2D2F71}" destId="{68515A01-6DF2-4927-A013-537D074D12B4}" srcOrd="0" destOrd="0" presId="urn:microsoft.com/office/officeart/2005/8/layout/hierarchy4"/>
    <dgm:cxn modelId="{8FADF15F-E754-42C7-BA1A-71D4A4F92D62}" srcId="{6ADE65F3-A7E3-48A4-A257-35213C2D2F71}" destId="{DE9DA85F-CF36-4BFD-97CD-83511AA28969}" srcOrd="2" destOrd="0" parTransId="{32AD8E61-3B4E-4751-9058-84AFE5B61140}" sibTransId="{62833C8C-BAB8-4CC7-936B-3D16CB63E1CC}"/>
    <dgm:cxn modelId="{91DB3C1E-182F-40E2-802E-CE5C2B428C04}" srcId="{6ADE65F3-A7E3-48A4-A257-35213C2D2F71}" destId="{8B811577-02B0-438A-AD9D-659B7FB6AE81}" srcOrd="1" destOrd="0" parTransId="{5DD6A6E4-8D13-445F-BFC4-54F2A9C5D2EC}" sibTransId="{216E0989-EB79-48B9-9DAA-25E213F256D6}"/>
    <dgm:cxn modelId="{30AA28E3-0702-42EB-A114-C376A2FA7163}" type="presOf" srcId="{DE9DA85F-CF36-4BFD-97CD-83511AA28969}" destId="{12E83969-78CA-4077-B887-AEF906627823}" srcOrd="0" destOrd="0" presId="urn:microsoft.com/office/officeart/2005/8/layout/hierarchy4"/>
    <dgm:cxn modelId="{A3B246C6-DAA9-467D-93E6-7C501E412A1F}" type="presOf" srcId="{CFC831DE-7F52-4F1C-A0E1-B725E744F959}" destId="{3741F1A9-9140-4E1C-B041-97958A67047E}" srcOrd="0" destOrd="0" presId="urn:microsoft.com/office/officeart/2005/8/layout/hierarchy4"/>
    <dgm:cxn modelId="{AA56B256-FB17-472E-8CF4-9E9CFBEE050C}" type="presOf" srcId="{8B811577-02B0-438A-AD9D-659B7FB6AE81}" destId="{CCFC9B59-06D9-4DAE-9356-4E1C88FF3E95}" srcOrd="0" destOrd="0" presId="urn:microsoft.com/office/officeart/2005/8/layout/hierarchy4"/>
    <dgm:cxn modelId="{0C69E92F-D1CD-410E-A8A5-89AE89E623E0}" type="presParOf" srcId="{68515A01-6DF2-4927-A013-537D074D12B4}" destId="{AB0E8897-535F-4E08-B69C-270D6B95DA36}" srcOrd="0" destOrd="0" presId="urn:microsoft.com/office/officeart/2005/8/layout/hierarchy4"/>
    <dgm:cxn modelId="{7C999E30-7D0A-4352-B652-7D0856CC5A89}" type="presParOf" srcId="{AB0E8897-535F-4E08-B69C-270D6B95DA36}" destId="{3741F1A9-9140-4E1C-B041-97958A67047E}" srcOrd="0" destOrd="0" presId="urn:microsoft.com/office/officeart/2005/8/layout/hierarchy4"/>
    <dgm:cxn modelId="{7D54D8A3-8201-4452-80A1-9F7039B8EA42}" type="presParOf" srcId="{AB0E8897-535F-4E08-B69C-270D6B95DA36}" destId="{E1C4FDB6-5149-4A50-A3C5-537A5CE809AB}" srcOrd="1" destOrd="0" presId="urn:microsoft.com/office/officeart/2005/8/layout/hierarchy4"/>
    <dgm:cxn modelId="{0E4D7D79-84A3-441F-BF5B-012FBE981713}" type="presParOf" srcId="{68515A01-6DF2-4927-A013-537D074D12B4}" destId="{BDB94C20-6A68-4D4D-9F28-4EB9462BDB68}" srcOrd="1" destOrd="0" presId="urn:microsoft.com/office/officeart/2005/8/layout/hierarchy4"/>
    <dgm:cxn modelId="{2BB37D33-3296-4B32-8A28-2292C97AAA30}" type="presParOf" srcId="{68515A01-6DF2-4927-A013-537D074D12B4}" destId="{8DFBBC62-51FF-467E-8BD8-7648DBC7D917}" srcOrd="2" destOrd="0" presId="urn:microsoft.com/office/officeart/2005/8/layout/hierarchy4"/>
    <dgm:cxn modelId="{762224E4-0BB5-415B-A502-D06CC943EEAD}" type="presParOf" srcId="{8DFBBC62-51FF-467E-8BD8-7648DBC7D917}" destId="{CCFC9B59-06D9-4DAE-9356-4E1C88FF3E95}" srcOrd="0" destOrd="0" presId="urn:microsoft.com/office/officeart/2005/8/layout/hierarchy4"/>
    <dgm:cxn modelId="{6479BA10-A5C0-4ADE-B9EA-1C3E1A075E41}" type="presParOf" srcId="{8DFBBC62-51FF-467E-8BD8-7648DBC7D917}" destId="{26EE9933-583A-4E8D-96A9-D8DCE54052F1}" srcOrd="1" destOrd="0" presId="urn:microsoft.com/office/officeart/2005/8/layout/hierarchy4"/>
    <dgm:cxn modelId="{ACD8425E-FA6C-4BEA-AA0E-F0A8C1AB3AFF}" type="presParOf" srcId="{68515A01-6DF2-4927-A013-537D074D12B4}" destId="{9BCEAF3C-E17C-491E-8799-62D20F4EAAB7}" srcOrd="3" destOrd="0" presId="urn:microsoft.com/office/officeart/2005/8/layout/hierarchy4"/>
    <dgm:cxn modelId="{40C096E5-7DC4-4719-9518-F7D6D0DCA5C2}" type="presParOf" srcId="{68515A01-6DF2-4927-A013-537D074D12B4}" destId="{6BA3ACAA-499C-4A88-9778-7060DD184E54}" srcOrd="4" destOrd="0" presId="urn:microsoft.com/office/officeart/2005/8/layout/hierarchy4"/>
    <dgm:cxn modelId="{45890734-B4AC-4334-BCEC-DF10AFF9C46D}" type="presParOf" srcId="{6BA3ACAA-499C-4A88-9778-7060DD184E54}" destId="{12E83969-78CA-4077-B887-AEF906627823}" srcOrd="0" destOrd="0" presId="urn:microsoft.com/office/officeart/2005/8/layout/hierarchy4"/>
    <dgm:cxn modelId="{C943BFF4-FBFD-4D5B-927D-1F09D798EDDC}" type="presParOf" srcId="{6BA3ACAA-499C-4A88-9778-7060DD184E54}" destId="{AA116178-4853-421A-A7C4-2B30FD42DE7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AEAA11-CB02-4665-A607-010BD3EB9172}" type="doc">
      <dgm:prSet loTypeId="urn:microsoft.com/office/officeart/2005/8/layout/hProcess9" loCatId="process" qsTypeId="urn:microsoft.com/office/officeart/2005/8/quickstyle/3d7" qsCatId="3D" csTypeId="urn:microsoft.com/office/officeart/2005/8/colors/colorful3" csCatId="colorful" phldr="1"/>
      <dgm:spPr/>
      <dgm:t>
        <a:bodyPr/>
        <a:lstStyle/>
        <a:p>
          <a:endParaRPr lang="en-US"/>
        </a:p>
      </dgm:t>
    </dgm:pt>
    <dgm:pt modelId="{EF1E8C31-CF45-4558-9BCB-1567C3E3A494}">
      <dgm:prSet custT="1"/>
      <dgm:spPr/>
      <dgm:t>
        <a:bodyPr/>
        <a:lstStyle/>
        <a:p>
          <a:pPr rtl="0"/>
          <a:r>
            <a:rPr lang="en-US" sz="2400" dirty="0" err="1" smtClean="0"/>
            <a:t>Dalam</a:t>
          </a:r>
          <a:r>
            <a:rPr lang="en-US" sz="2400" dirty="0" smtClean="0"/>
            <a:t> </a:t>
          </a:r>
          <a:r>
            <a:rPr lang="en-US" sz="2400" dirty="0" err="1" smtClean="0"/>
            <a:t>konteks</a:t>
          </a:r>
          <a:r>
            <a:rPr lang="en-US" sz="2400" dirty="0" smtClean="0"/>
            <a:t> </a:t>
          </a:r>
          <a:r>
            <a:rPr lang="en-US" sz="2400" dirty="0" err="1" smtClean="0"/>
            <a:t>ini</a:t>
          </a:r>
          <a:r>
            <a:rPr lang="en-US" sz="2400" dirty="0" smtClean="0"/>
            <a:t>, </a:t>
          </a:r>
          <a:r>
            <a:rPr lang="en-US" sz="2400" dirty="0" err="1" smtClean="0"/>
            <a:t>ramai</a:t>
          </a:r>
          <a:r>
            <a:rPr lang="en-US" sz="2400" dirty="0" smtClean="0"/>
            <a:t> yang </a:t>
          </a:r>
          <a:r>
            <a:rPr lang="en-US" sz="2400" dirty="0" err="1" smtClean="0"/>
            <a:t>tidak</a:t>
          </a:r>
          <a:r>
            <a:rPr lang="en-US" sz="2400" dirty="0" smtClean="0"/>
            <a:t> </a:t>
          </a:r>
          <a:r>
            <a:rPr lang="en-US" sz="2400" dirty="0" err="1" smtClean="0"/>
            <a:t>menyedari</a:t>
          </a:r>
          <a:r>
            <a:rPr lang="en-US" sz="2400" dirty="0" smtClean="0"/>
            <a:t> </a:t>
          </a:r>
          <a:r>
            <a:rPr lang="en-US" sz="2400" dirty="0" err="1" smtClean="0"/>
            <a:t>bahawa</a:t>
          </a:r>
          <a:r>
            <a:rPr lang="en-US" sz="2400" dirty="0" smtClean="0"/>
            <a:t> </a:t>
          </a:r>
          <a:r>
            <a:rPr lang="en-US" sz="2400" dirty="0" err="1" smtClean="0"/>
            <a:t>cara</a:t>
          </a:r>
          <a:r>
            <a:rPr lang="en-US" sz="2400" dirty="0" smtClean="0"/>
            <a:t> </a:t>
          </a:r>
          <a:r>
            <a:rPr lang="en-US" sz="2400" dirty="0" err="1" smtClean="0"/>
            <a:t>berfikir</a:t>
          </a:r>
          <a:r>
            <a:rPr lang="en-US" sz="2400" dirty="0" smtClean="0"/>
            <a:t> </a:t>
          </a:r>
          <a:r>
            <a:rPr lang="en-US" sz="2400" dirty="0" err="1" smtClean="0"/>
            <a:t>seseorang</a:t>
          </a:r>
          <a:r>
            <a:rPr lang="en-US" sz="2400" dirty="0" smtClean="0"/>
            <a:t> </a:t>
          </a:r>
          <a:r>
            <a:rPr lang="en-US" sz="2400" dirty="0" err="1" smtClean="0"/>
            <a:t>boleh</a:t>
          </a:r>
          <a:r>
            <a:rPr lang="en-US" sz="2400" dirty="0" smtClean="0"/>
            <a:t> </a:t>
          </a:r>
          <a:r>
            <a:rPr lang="en-US" sz="2400" dirty="0" err="1" smtClean="0"/>
            <a:t>mengubah</a:t>
          </a:r>
          <a:r>
            <a:rPr lang="en-US" sz="2400" dirty="0" smtClean="0"/>
            <a:t> </a:t>
          </a:r>
          <a:r>
            <a:rPr lang="en-US" sz="2400" dirty="0" err="1" smtClean="0"/>
            <a:t>perjalanan</a:t>
          </a:r>
          <a:r>
            <a:rPr lang="en-US" sz="2400" dirty="0" smtClean="0"/>
            <a:t> </a:t>
          </a:r>
          <a:r>
            <a:rPr lang="en-US" sz="2400" dirty="0" err="1" smtClean="0"/>
            <a:t>kehidupan</a:t>
          </a:r>
          <a:r>
            <a:rPr lang="en-US" sz="2400" dirty="0" smtClean="0"/>
            <a:t> </a:t>
          </a:r>
          <a:r>
            <a:rPr lang="en-US" sz="2400" dirty="0" err="1" smtClean="0"/>
            <a:t>sehariannya</a:t>
          </a:r>
          <a:r>
            <a:rPr lang="en-US" sz="2400" dirty="0" smtClean="0"/>
            <a:t>.</a:t>
          </a:r>
          <a:endParaRPr lang="en-US" sz="2400" dirty="0"/>
        </a:p>
      </dgm:t>
    </dgm:pt>
    <dgm:pt modelId="{E4A1030F-2118-436D-BA0B-F1FE7D3243AC}" type="parTrans" cxnId="{95FD0F8E-AC1F-4AC6-9BCC-8B30E7DA436B}">
      <dgm:prSet/>
      <dgm:spPr/>
      <dgm:t>
        <a:bodyPr/>
        <a:lstStyle/>
        <a:p>
          <a:endParaRPr lang="en-US" sz="2400"/>
        </a:p>
      </dgm:t>
    </dgm:pt>
    <dgm:pt modelId="{634D7B58-A5F7-4836-A83F-F592EF535E3D}" type="sibTrans" cxnId="{95FD0F8E-AC1F-4AC6-9BCC-8B30E7DA436B}">
      <dgm:prSet/>
      <dgm:spPr/>
      <dgm:t>
        <a:bodyPr/>
        <a:lstStyle/>
        <a:p>
          <a:endParaRPr lang="en-US" sz="2400"/>
        </a:p>
      </dgm:t>
    </dgm:pt>
    <dgm:pt modelId="{262840AE-116B-49C6-8E57-ED0DBF36F99F}">
      <dgm:prSet custT="1"/>
      <dgm:spPr/>
      <dgm:t>
        <a:bodyPr/>
        <a:lstStyle/>
        <a:p>
          <a:pPr rtl="0"/>
          <a:r>
            <a:rPr lang="en-US" sz="2400" dirty="0" err="1" smtClean="0"/>
            <a:t>Sebagai</a:t>
          </a:r>
          <a:r>
            <a:rPr lang="en-US" sz="2400" dirty="0" smtClean="0"/>
            <a:t> </a:t>
          </a:r>
          <a:r>
            <a:rPr lang="en-US" sz="2400" dirty="0" err="1" smtClean="0"/>
            <a:t>contohnya</a:t>
          </a:r>
          <a:r>
            <a:rPr lang="en-US" sz="2400" dirty="0" smtClean="0"/>
            <a:t>, </a:t>
          </a:r>
          <a:r>
            <a:rPr lang="en-US" sz="2400" dirty="0" err="1" smtClean="0"/>
            <a:t>jika</a:t>
          </a:r>
          <a:r>
            <a:rPr lang="en-US" sz="2400" dirty="0" smtClean="0"/>
            <a:t> </a:t>
          </a:r>
          <a:r>
            <a:rPr lang="en-US" sz="2400" dirty="0" err="1" smtClean="0"/>
            <a:t>ia</a:t>
          </a:r>
          <a:r>
            <a:rPr lang="en-US" sz="2400" dirty="0" smtClean="0"/>
            <a:t> </a:t>
          </a:r>
          <a:r>
            <a:rPr lang="en-US" sz="2400" dirty="0" err="1" smtClean="0"/>
            <a:t>berfikir</a:t>
          </a:r>
          <a:r>
            <a:rPr lang="en-US" sz="2400" dirty="0" smtClean="0"/>
            <a:t> </a:t>
          </a:r>
          <a:r>
            <a:rPr lang="en-US" sz="2400" dirty="0" err="1" smtClean="0"/>
            <a:t>sebagai</a:t>
          </a:r>
          <a:r>
            <a:rPr lang="en-US" sz="2400" dirty="0" smtClean="0"/>
            <a:t> </a:t>
          </a:r>
          <a:r>
            <a:rPr lang="en-US" sz="2400" dirty="0" err="1" smtClean="0"/>
            <a:t>seorang</a:t>
          </a:r>
          <a:r>
            <a:rPr lang="en-US" sz="2400" dirty="0" smtClean="0"/>
            <a:t> </a:t>
          </a:r>
          <a:r>
            <a:rPr lang="en-US" sz="2400" dirty="0" err="1" smtClean="0"/>
            <a:t>penakut</a:t>
          </a:r>
          <a:r>
            <a:rPr lang="en-US" sz="2400" dirty="0" smtClean="0"/>
            <a:t>, </a:t>
          </a:r>
          <a:r>
            <a:rPr lang="en-US" sz="2400" dirty="0" err="1" smtClean="0"/>
            <a:t>maka</a:t>
          </a:r>
          <a:r>
            <a:rPr lang="en-US" sz="2400" dirty="0" smtClean="0"/>
            <a:t> </a:t>
          </a:r>
          <a:r>
            <a:rPr lang="en-US" sz="2400" dirty="0" err="1" smtClean="0"/>
            <a:t>gambaran</a:t>
          </a:r>
          <a:r>
            <a:rPr lang="en-US" sz="2400" dirty="0" smtClean="0"/>
            <a:t> </a:t>
          </a:r>
          <a:r>
            <a:rPr lang="en-US" sz="2400" dirty="0" err="1" smtClean="0"/>
            <a:t>fikiran</a:t>
          </a:r>
          <a:r>
            <a:rPr lang="en-US" sz="2400" dirty="0" smtClean="0"/>
            <a:t> </a:t>
          </a:r>
          <a:r>
            <a:rPr lang="en-US" sz="2400" dirty="0" err="1" smtClean="0"/>
            <a:t>tersebut</a:t>
          </a:r>
          <a:r>
            <a:rPr lang="en-US" sz="2400" dirty="0" smtClean="0"/>
            <a:t> </a:t>
          </a:r>
          <a:r>
            <a:rPr lang="en-US" sz="2400" dirty="0" err="1" smtClean="0"/>
            <a:t>akan</a:t>
          </a:r>
          <a:r>
            <a:rPr lang="en-US" sz="2400" dirty="0" smtClean="0"/>
            <a:t> </a:t>
          </a:r>
          <a:r>
            <a:rPr lang="en-US" sz="2400" dirty="0" err="1" smtClean="0"/>
            <a:t>mempengaruhi</a:t>
          </a:r>
          <a:r>
            <a:rPr lang="en-US" sz="2400" dirty="0" smtClean="0"/>
            <a:t> </a:t>
          </a:r>
          <a:r>
            <a:rPr lang="en-US" sz="2400" dirty="0" err="1" smtClean="0"/>
            <a:t>seluruh</a:t>
          </a:r>
          <a:r>
            <a:rPr lang="en-US" sz="2400" dirty="0" smtClean="0"/>
            <a:t> </a:t>
          </a:r>
          <a:r>
            <a:rPr lang="en-US" sz="2400" dirty="0" err="1" smtClean="0"/>
            <a:t>potensi</a:t>
          </a:r>
          <a:r>
            <a:rPr lang="en-US" sz="2400" dirty="0" smtClean="0"/>
            <a:t> </a:t>
          </a:r>
          <a:r>
            <a:rPr lang="en-US" sz="2400" dirty="0" err="1" smtClean="0"/>
            <a:t>dirinya</a:t>
          </a:r>
          <a:r>
            <a:rPr lang="en-US" sz="2400" dirty="0" smtClean="0"/>
            <a:t> </a:t>
          </a:r>
          <a:r>
            <a:rPr lang="en-US" sz="2400" dirty="0" err="1" smtClean="0"/>
            <a:t>sebagai</a:t>
          </a:r>
          <a:r>
            <a:rPr lang="en-US" sz="2400" dirty="0" smtClean="0"/>
            <a:t> </a:t>
          </a:r>
          <a:r>
            <a:rPr lang="en-US" sz="2400" dirty="0" err="1" smtClean="0"/>
            <a:t>seorang</a:t>
          </a:r>
          <a:r>
            <a:rPr lang="en-US" sz="2400" dirty="0" smtClean="0"/>
            <a:t> </a:t>
          </a:r>
          <a:r>
            <a:rPr lang="en-US" sz="2400" dirty="0" err="1" smtClean="0"/>
            <a:t>penakut</a:t>
          </a:r>
          <a:r>
            <a:rPr lang="en-US" sz="2400" dirty="0" smtClean="0"/>
            <a:t>. </a:t>
          </a:r>
          <a:endParaRPr lang="en-US" sz="2400" dirty="0"/>
        </a:p>
      </dgm:t>
    </dgm:pt>
    <dgm:pt modelId="{DE53007C-C0D2-43E5-A2C9-18CA8B8EC019}" type="parTrans" cxnId="{31928262-A133-41AD-B83F-F790CCAD3419}">
      <dgm:prSet/>
      <dgm:spPr/>
      <dgm:t>
        <a:bodyPr/>
        <a:lstStyle/>
        <a:p>
          <a:endParaRPr lang="en-US" sz="2400"/>
        </a:p>
      </dgm:t>
    </dgm:pt>
    <dgm:pt modelId="{4BB8E0A7-00B9-4E1B-9199-9D36B01E4B24}" type="sibTrans" cxnId="{31928262-A133-41AD-B83F-F790CCAD3419}">
      <dgm:prSet/>
      <dgm:spPr/>
      <dgm:t>
        <a:bodyPr/>
        <a:lstStyle/>
        <a:p>
          <a:endParaRPr lang="en-US" sz="2400"/>
        </a:p>
      </dgm:t>
    </dgm:pt>
    <dgm:pt modelId="{C79ECD54-3EF7-4C0C-8378-F26F76B963FE}">
      <dgm:prSet custT="1"/>
      <dgm:spPr/>
      <dgm:t>
        <a:bodyPr/>
        <a:lstStyle/>
        <a:p>
          <a:pPr rtl="0"/>
          <a:r>
            <a:rPr lang="en-US" sz="2400" dirty="0" err="1" smtClean="0"/>
            <a:t>Oleh</a:t>
          </a:r>
          <a:r>
            <a:rPr lang="en-US" sz="2400" dirty="0" smtClean="0"/>
            <a:t> </a:t>
          </a:r>
          <a:r>
            <a:rPr lang="en-US" sz="2400" dirty="0" err="1" smtClean="0"/>
            <a:t>itu</a:t>
          </a:r>
          <a:r>
            <a:rPr lang="en-US" sz="2400" dirty="0" smtClean="0"/>
            <a:t>, </a:t>
          </a:r>
          <a:r>
            <a:rPr lang="en-US" sz="2400" dirty="0" err="1" smtClean="0"/>
            <a:t>ketakutan</a:t>
          </a:r>
          <a:r>
            <a:rPr lang="en-US" sz="2400" dirty="0" smtClean="0"/>
            <a:t> </a:t>
          </a:r>
          <a:r>
            <a:rPr lang="en-US" sz="2400" dirty="0" err="1" smtClean="0"/>
            <a:t>dan</a:t>
          </a:r>
          <a:r>
            <a:rPr lang="en-US" sz="2400" dirty="0" smtClean="0"/>
            <a:t> </a:t>
          </a:r>
          <a:r>
            <a:rPr lang="en-US" sz="2400" dirty="0" err="1" smtClean="0"/>
            <a:t>putus</a:t>
          </a:r>
          <a:r>
            <a:rPr lang="en-US" sz="2400" dirty="0" smtClean="0"/>
            <a:t> </a:t>
          </a:r>
          <a:r>
            <a:rPr lang="en-US" sz="2400" dirty="0" err="1" smtClean="0"/>
            <a:t>asa</a:t>
          </a:r>
          <a:r>
            <a:rPr lang="en-US" sz="2400" dirty="0" smtClean="0"/>
            <a:t> </a:t>
          </a:r>
          <a:r>
            <a:rPr lang="en-US" sz="2400" dirty="0" err="1" smtClean="0"/>
            <a:t>dengan</a:t>
          </a:r>
          <a:r>
            <a:rPr lang="en-US" sz="2400" dirty="0" smtClean="0"/>
            <a:t> </a:t>
          </a:r>
          <a:r>
            <a:rPr lang="en-US" sz="2400" dirty="0" err="1" smtClean="0"/>
            <a:t>rahmat</a:t>
          </a:r>
          <a:r>
            <a:rPr lang="en-US" sz="2400" dirty="0" smtClean="0"/>
            <a:t> Allah SWT </a:t>
          </a:r>
          <a:r>
            <a:rPr lang="en-US" sz="2400" dirty="0" err="1" smtClean="0"/>
            <a:t>akan</a:t>
          </a:r>
          <a:r>
            <a:rPr lang="en-US" sz="2400" dirty="0" smtClean="0"/>
            <a:t> </a:t>
          </a:r>
          <a:r>
            <a:rPr lang="en-US" sz="2400" dirty="0" err="1" smtClean="0"/>
            <a:t>menyebabkan</a:t>
          </a:r>
          <a:r>
            <a:rPr lang="en-US" sz="2400" dirty="0" smtClean="0"/>
            <a:t> </a:t>
          </a:r>
          <a:r>
            <a:rPr lang="en-US" sz="2400" dirty="0" err="1" smtClean="0"/>
            <a:t>ketidakfungsian</a:t>
          </a:r>
          <a:r>
            <a:rPr lang="en-US" sz="2400" dirty="0" smtClean="0"/>
            <a:t> </a:t>
          </a:r>
          <a:r>
            <a:rPr lang="en-US" sz="2400" dirty="0" err="1" smtClean="0"/>
            <a:t>kemampuan</a:t>
          </a:r>
          <a:r>
            <a:rPr lang="en-US" sz="2400" dirty="0" smtClean="0"/>
            <a:t> </a:t>
          </a:r>
          <a:r>
            <a:rPr lang="en-US" sz="2400" dirty="0" err="1" smtClean="0"/>
            <a:t>dan</a:t>
          </a:r>
          <a:r>
            <a:rPr lang="en-US" sz="2400" dirty="0" smtClean="0"/>
            <a:t> </a:t>
          </a:r>
          <a:r>
            <a:rPr lang="en-US" sz="2400" dirty="0" err="1" smtClean="0"/>
            <a:t>keyakinan</a:t>
          </a:r>
          <a:r>
            <a:rPr lang="en-US" sz="2400" dirty="0" smtClean="0"/>
            <a:t> </a:t>
          </a:r>
          <a:r>
            <a:rPr lang="en-US" sz="2400" dirty="0" err="1" smtClean="0"/>
            <a:t>diri</a:t>
          </a:r>
          <a:r>
            <a:rPr lang="en-US" sz="2400" dirty="0" smtClean="0"/>
            <a:t> </a:t>
          </a:r>
          <a:r>
            <a:rPr lang="en-US" sz="2400" dirty="0" err="1" smtClean="0"/>
            <a:t>mereka</a:t>
          </a:r>
          <a:r>
            <a:rPr lang="en-US" sz="2400" dirty="0" smtClean="0"/>
            <a:t> </a:t>
          </a:r>
          <a:r>
            <a:rPr lang="en-US" sz="2400" dirty="0" err="1" smtClean="0"/>
            <a:t>dalam</a:t>
          </a:r>
          <a:r>
            <a:rPr lang="en-US" sz="2400" dirty="0" smtClean="0"/>
            <a:t> </a:t>
          </a:r>
          <a:r>
            <a:rPr lang="en-US" sz="2400" dirty="0" err="1" smtClean="0"/>
            <a:t>menghadapi</a:t>
          </a:r>
          <a:r>
            <a:rPr lang="en-US" sz="2400" dirty="0" smtClean="0"/>
            <a:t> </a:t>
          </a:r>
          <a:r>
            <a:rPr lang="en-US" sz="2400" dirty="0" err="1" smtClean="0"/>
            <a:t>masalah</a:t>
          </a:r>
          <a:r>
            <a:rPr lang="en-US" sz="2400" dirty="0" smtClean="0"/>
            <a:t> yang </a:t>
          </a:r>
          <a:r>
            <a:rPr lang="en-US" sz="2400" dirty="0" err="1" smtClean="0"/>
            <a:t>datang</a:t>
          </a:r>
          <a:r>
            <a:rPr lang="en-US" sz="2400" dirty="0" smtClean="0"/>
            <a:t>. </a:t>
          </a:r>
          <a:endParaRPr lang="en-US" sz="2400" dirty="0"/>
        </a:p>
      </dgm:t>
    </dgm:pt>
    <dgm:pt modelId="{283785E1-4004-4977-8B17-2B0E4990856A}" type="parTrans" cxnId="{5FCF2340-BA38-47BE-878C-75F52CF59A55}">
      <dgm:prSet/>
      <dgm:spPr/>
      <dgm:t>
        <a:bodyPr/>
        <a:lstStyle/>
        <a:p>
          <a:endParaRPr lang="en-US" sz="2400"/>
        </a:p>
      </dgm:t>
    </dgm:pt>
    <dgm:pt modelId="{CFEB4535-B5AE-431C-AEE8-95E8D246268B}" type="sibTrans" cxnId="{5FCF2340-BA38-47BE-878C-75F52CF59A55}">
      <dgm:prSet/>
      <dgm:spPr/>
      <dgm:t>
        <a:bodyPr/>
        <a:lstStyle/>
        <a:p>
          <a:endParaRPr lang="en-US" sz="2400"/>
        </a:p>
      </dgm:t>
    </dgm:pt>
    <dgm:pt modelId="{DEFDC08E-20CB-4AC0-8C43-B1BBE5896B42}" type="pres">
      <dgm:prSet presAssocID="{A5AEAA11-CB02-4665-A607-010BD3EB9172}" presName="CompostProcess" presStyleCnt="0">
        <dgm:presLayoutVars>
          <dgm:dir/>
          <dgm:resizeHandles val="exact"/>
        </dgm:presLayoutVars>
      </dgm:prSet>
      <dgm:spPr/>
      <dgm:t>
        <a:bodyPr/>
        <a:lstStyle/>
        <a:p>
          <a:endParaRPr lang="en-US"/>
        </a:p>
      </dgm:t>
    </dgm:pt>
    <dgm:pt modelId="{2A6E06A5-0DEE-4D36-A20A-6D40AEAF119D}" type="pres">
      <dgm:prSet presAssocID="{A5AEAA11-CB02-4665-A607-010BD3EB9172}" presName="arrow" presStyleLbl="bgShp" presStyleIdx="0" presStyleCnt="1"/>
      <dgm:spPr/>
    </dgm:pt>
    <dgm:pt modelId="{588EAEB3-64BC-47FB-BD4C-CA10382223CB}" type="pres">
      <dgm:prSet presAssocID="{A5AEAA11-CB02-4665-A607-010BD3EB9172}" presName="linearProcess" presStyleCnt="0"/>
      <dgm:spPr/>
    </dgm:pt>
    <dgm:pt modelId="{AEF5DD2C-EF54-41C8-ABA5-A58F00484F0C}" type="pres">
      <dgm:prSet presAssocID="{EF1E8C31-CF45-4558-9BCB-1567C3E3A494}" presName="textNode" presStyleLbl="node1" presStyleIdx="0" presStyleCnt="3" custScaleY="202381">
        <dgm:presLayoutVars>
          <dgm:bulletEnabled val="1"/>
        </dgm:presLayoutVars>
      </dgm:prSet>
      <dgm:spPr/>
      <dgm:t>
        <a:bodyPr/>
        <a:lstStyle/>
        <a:p>
          <a:endParaRPr lang="en-US"/>
        </a:p>
      </dgm:t>
    </dgm:pt>
    <dgm:pt modelId="{A2D02534-34D3-4524-8A57-9B03010FEFAB}" type="pres">
      <dgm:prSet presAssocID="{634D7B58-A5F7-4836-A83F-F592EF535E3D}" presName="sibTrans" presStyleCnt="0"/>
      <dgm:spPr/>
    </dgm:pt>
    <dgm:pt modelId="{C5CA8222-8F1F-41C9-98F7-E9DCF5774826}" type="pres">
      <dgm:prSet presAssocID="{262840AE-116B-49C6-8E57-ED0DBF36F99F}" presName="textNode" presStyleLbl="node1" presStyleIdx="1" presStyleCnt="3" custScaleY="202381">
        <dgm:presLayoutVars>
          <dgm:bulletEnabled val="1"/>
        </dgm:presLayoutVars>
      </dgm:prSet>
      <dgm:spPr/>
      <dgm:t>
        <a:bodyPr/>
        <a:lstStyle/>
        <a:p>
          <a:endParaRPr lang="en-US"/>
        </a:p>
      </dgm:t>
    </dgm:pt>
    <dgm:pt modelId="{5640BEFC-074D-47A3-A6E6-2F0D01D7D619}" type="pres">
      <dgm:prSet presAssocID="{4BB8E0A7-00B9-4E1B-9199-9D36B01E4B24}" presName="sibTrans" presStyleCnt="0"/>
      <dgm:spPr/>
    </dgm:pt>
    <dgm:pt modelId="{9266260C-F979-4457-9302-4C1489A4B65C}" type="pres">
      <dgm:prSet presAssocID="{C79ECD54-3EF7-4C0C-8378-F26F76B963FE}" presName="textNode" presStyleLbl="node1" presStyleIdx="2" presStyleCnt="3" custScaleY="202381">
        <dgm:presLayoutVars>
          <dgm:bulletEnabled val="1"/>
        </dgm:presLayoutVars>
      </dgm:prSet>
      <dgm:spPr/>
      <dgm:t>
        <a:bodyPr/>
        <a:lstStyle/>
        <a:p>
          <a:endParaRPr lang="en-US"/>
        </a:p>
      </dgm:t>
    </dgm:pt>
  </dgm:ptLst>
  <dgm:cxnLst>
    <dgm:cxn modelId="{252DD62A-AACA-487B-B440-CFBA186BAFE2}" type="presOf" srcId="{A5AEAA11-CB02-4665-A607-010BD3EB9172}" destId="{DEFDC08E-20CB-4AC0-8C43-B1BBE5896B42}" srcOrd="0" destOrd="0" presId="urn:microsoft.com/office/officeart/2005/8/layout/hProcess9"/>
    <dgm:cxn modelId="{95FD0F8E-AC1F-4AC6-9BCC-8B30E7DA436B}" srcId="{A5AEAA11-CB02-4665-A607-010BD3EB9172}" destId="{EF1E8C31-CF45-4558-9BCB-1567C3E3A494}" srcOrd="0" destOrd="0" parTransId="{E4A1030F-2118-436D-BA0B-F1FE7D3243AC}" sibTransId="{634D7B58-A5F7-4836-A83F-F592EF535E3D}"/>
    <dgm:cxn modelId="{5FCF2340-BA38-47BE-878C-75F52CF59A55}" srcId="{A5AEAA11-CB02-4665-A607-010BD3EB9172}" destId="{C79ECD54-3EF7-4C0C-8378-F26F76B963FE}" srcOrd="2" destOrd="0" parTransId="{283785E1-4004-4977-8B17-2B0E4990856A}" sibTransId="{CFEB4535-B5AE-431C-AEE8-95E8D246268B}"/>
    <dgm:cxn modelId="{95D99657-3CA2-4720-9359-4F9DBFFC13E9}" type="presOf" srcId="{C79ECD54-3EF7-4C0C-8378-F26F76B963FE}" destId="{9266260C-F979-4457-9302-4C1489A4B65C}" srcOrd="0" destOrd="0" presId="urn:microsoft.com/office/officeart/2005/8/layout/hProcess9"/>
    <dgm:cxn modelId="{4E2CE6CF-46CE-4F17-86C8-1FF303E3DF9F}" type="presOf" srcId="{262840AE-116B-49C6-8E57-ED0DBF36F99F}" destId="{C5CA8222-8F1F-41C9-98F7-E9DCF5774826}" srcOrd="0" destOrd="0" presId="urn:microsoft.com/office/officeart/2005/8/layout/hProcess9"/>
    <dgm:cxn modelId="{31928262-A133-41AD-B83F-F790CCAD3419}" srcId="{A5AEAA11-CB02-4665-A607-010BD3EB9172}" destId="{262840AE-116B-49C6-8E57-ED0DBF36F99F}" srcOrd="1" destOrd="0" parTransId="{DE53007C-C0D2-43E5-A2C9-18CA8B8EC019}" sibTransId="{4BB8E0A7-00B9-4E1B-9199-9D36B01E4B24}"/>
    <dgm:cxn modelId="{CE32C6CF-8B74-4EB2-9FA3-C20773C84B29}" type="presOf" srcId="{EF1E8C31-CF45-4558-9BCB-1567C3E3A494}" destId="{AEF5DD2C-EF54-41C8-ABA5-A58F00484F0C}" srcOrd="0" destOrd="0" presId="urn:microsoft.com/office/officeart/2005/8/layout/hProcess9"/>
    <dgm:cxn modelId="{6E129678-DB06-4FC3-BA33-268464EC4B90}" type="presParOf" srcId="{DEFDC08E-20CB-4AC0-8C43-B1BBE5896B42}" destId="{2A6E06A5-0DEE-4D36-A20A-6D40AEAF119D}" srcOrd="0" destOrd="0" presId="urn:microsoft.com/office/officeart/2005/8/layout/hProcess9"/>
    <dgm:cxn modelId="{DC2EB68D-C2D4-4B63-9524-04CFA87608A8}" type="presParOf" srcId="{DEFDC08E-20CB-4AC0-8C43-B1BBE5896B42}" destId="{588EAEB3-64BC-47FB-BD4C-CA10382223CB}" srcOrd="1" destOrd="0" presId="urn:microsoft.com/office/officeart/2005/8/layout/hProcess9"/>
    <dgm:cxn modelId="{F6E6E729-B391-468E-B490-A13DB89280B7}" type="presParOf" srcId="{588EAEB3-64BC-47FB-BD4C-CA10382223CB}" destId="{AEF5DD2C-EF54-41C8-ABA5-A58F00484F0C}" srcOrd="0" destOrd="0" presId="urn:microsoft.com/office/officeart/2005/8/layout/hProcess9"/>
    <dgm:cxn modelId="{67432F66-63A9-4456-A90A-CBA82D4D443F}" type="presParOf" srcId="{588EAEB3-64BC-47FB-BD4C-CA10382223CB}" destId="{A2D02534-34D3-4524-8A57-9B03010FEFAB}" srcOrd="1" destOrd="0" presId="urn:microsoft.com/office/officeart/2005/8/layout/hProcess9"/>
    <dgm:cxn modelId="{397F43F1-DADC-4D47-AB49-C7D6B62BCE5D}" type="presParOf" srcId="{588EAEB3-64BC-47FB-BD4C-CA10382223CB}" destId="{C5CA8222-8F1F-41C9-98F7-E9DCF5774826}" srcOrd="2" destOrd="0" presId="urn:microsoft.com/office/officeart/2005/8/layout/hProcess9"/>
    <dgm:cxn modelId="{35E642B8-611A-48F3-A039-7B7A340CB3F0}" type="presParOf" srcId="{588EAEB3-64BC-47FB-BD4C-CA10382223CB}" destId="{5640BEFC-074D-47A3-A6E6-2F0D01D7D619}" srcOrd="3" destOrd="0" presId="urn:microsoft.com/office/officeart/2005/8/layout/hProcess9"/>
    <dgm:cxn modelId="{D0D2520F-CD4F-40FB-B6E7-8CEA8C561BE2}" type="presParOf" srcId="{588EAEB3-64BC-47FB-BD4C-CA10382223CB}" destId="{9266260C-F979-4457-9302-4C1489A4B65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7FA874-7168-490C-BE5A-E1341E2BBEE5}"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en-US"/>
        </a:p>
      </dgm:t>
    </dgm:pt>
    <dgm:pt modelId="{D8D9C41F-2205-43D5-AA22-14B7AFB101EA}">
      <dgm:prSet custT="1"/>
      <dgm:spPr>
        <a:solidFill>
          <a:srgbClr val="00FF00">
            <a:alpha val="90000"/>
          </a:srgbClr>
        </a:solidFill>
      </dgm:spPr>
      <dgm:t>
        <a:bodyPr/>
        <a:lstStyle/>
        <a:p>
          <a:pPr rtl="0"/>
          <a:r>
            <a:rPr lang="en-US" sz="2400" i="1" baseline="0" dirty="0" err="1" smtClean="0">
              <a:latin typeface="Agency FB" pitchFamily="34" charset="0"/>
            </a:rPr>
            <a:t>Wajilun</a:t>
          </a:r>
          <a:r>
            <a:rPr lang="en-US" sz="2400" i="0" baseline="0" dirty="0" smtClean="0">
              <a:latin typeface="Agency FB" pitchFamily="34" charset="0"/>
            </a:rPr>
            <a:t> </a:t>
          </a:r>
          <a:endParaRPr lang="en-US" sz="2400" dirty="0">
            <a:latin typeface="Agency FB" pitchFamily="34" charset="0"/>
          </a:endParaRPr>
        </a:p>
      </dgm:t>
    </dgm:pt>
    <dgm:pt modelId="{ACCD9912-B1D4-4F45-8A19-300D9CD3F9DA}" type="parTrans" cxnId="{5D37747A-B345-4F22-9ACD-87268BC0711E}">
      <dgm:prSet/>
      <dgm:spPr/>
      <dgm:t>
        <a:bodyPr/>
        <a:lstStyle/>
        <a:p>
          <a:endParaRPr lang="en-US" sz="2400">
            <a:latin typeface="Agency FB" pitchFamily="34" charset="0"/>
          </a:endParaRPr>
        </a:p>
      </dgm:t>
    </dgm:pt>
    <dgm:pt modelId="{29A56957-4EB3-421F-9D20-0387BB6576E9}" type="sibTrans" cxnId="{5D37747A-B345-4F22-9ACD-87268BC0711E}">
      <dgm:prSet/>
      <dgm:spPr/>
      <dgm:t>
        <a:bodyPr/>
        <a:lstStyle/>
        <a:p>
          <a:endParaRPr lang="en-US" sz="2400">
            <a:latin typeface="Agency FB" pitchFamily="34" charset="0"/>
          </a:endParaRPr>
        </a:p>
      </dgm:t>
    </dgm:pt>
    <dgm:pt modelId="{8BCA160F-FE80-4CE2-AA56-F17A02C480E3}">
      <dgm:prSet custT="1"/>
      <dgm:spPr>
        <a:solidFill>
          <a:srgbClr val="FFFF00">
            <a:alpha val="90000"/>
          </a:srgbClr>
        </a:solidFill>
      </dgm:spPr>
      <dgm:t>
        <a:bodyPr/>
        <a:lstStyle/>
        <a:p>
          <a:pPr rtl="0"/>
          <a:r>
            <a:rPr lang="en-US" sz="2400" i="0" baseline="0" dirty="0" err="1" smtClean="0">
              <a:latin typeface="Agency FB" pitchFamily="34" charset="0"/>
            </a:rPr>
            <a:t>adalah</a:t>
          </a:r>
          <a:r>
            <a:rPr lang="en-US" sz="2400" i="0" baseline="0" dirty="0" smtClean="0">
              <a:latin typeface="Agency FB" pitchFamily="34" charset="0"/>
            </a:rPr>
            <a:t> </a:t>
          </a:r>
          <a:r>
            <a:rPr lang="en-US" sz="2400" i="0" baseline="0" dirty="0" err="1" smtClean="0">
              <a:latin typeface="Agency FB" pitchFamily="34" charset="0"/>
            </a:rPr>
            <a:t>kegoncangan</a:t>
          </a:r>
          <a:r>
            <a:rPr lang="en-US" sz="2400" i="0" baseline="0" dirty="0" smtClean="0">
              <a:latin typeface="Agency FB" pitchFamily="34" charset="0"/>
            </a:rPr>
            <a:t> </a:t>
          </a:r>
          <a:r>
            <a:rPr lang="en-US" sz="2400" i="0" baseline="0" dirty="0" err="1" smtClean="0">
              <a:latin typeface="Agency FB" pitchFamily="34" charset="0"/>
            </a:rPr>
            <a:t>hati</a:t>
          </a:r>
          <a:r>
            <a:rPr lang="en-US" sz="2400" i="0" baseline="0" dirty="0" smtClean="0">
              <a:latin typeface="Agency FB" pitchFamily="34" charset="0"/>
            </a:rPr>
            <a:t> </a:t>
          </a:r>
          <a:r>
            <a:rPr lang="en-US" sz="2400" i="0" baseline="0" dirty="0" err="1" smtClean="0">
              <a:latin typeface="Agency FB" pitchFamily="34" charset="0"/>
            </a:rPr>
            <a:t>kerana</a:t>
          </a:r>
          <a:r>
            <a:rPr lang="en-US" sz="2400" i="0" baseline="0" dirty="0" smtClean="0">
              <a:latin typeface="Agency FB" pitchFamily="34" charset="0"/>
            </a:rPr>
            <a:t> </a:t>
          </a:r>
          <a:r>
            <a:rPr lang="en-US" sz="2400" i="0" baseline="0" dirty="0" err="1" smtClean="0">
              <a:latin typeface="Agency FB" pitchFamily="34" charset="0"/>
            </a:rPr>
            <a:t>menyangka</a:t>
          </a:r>
          <a:r>
            <a:rPr lang="en-US" sz="2400" i="0" baseline="0" dirty="0" smtClean="0">
              <a:latin typeface="Agency FB" pitchFamily="34" charset="0"/>
            </a:rPr>
            <a:t> </a:t>
          </a:r>
          <a:r>
            <a:rPr lang="en-US" sz="2400" i="0" baseline="0" dirty="0" err="1" smtClean="0">
              <a:latin typeface="Agency FB" pitchFamily="34" charset="0"/>
            </a:rPr>
            <a:t>akan</a:t>
          </a:r>
          <a:r>
            <a:rPr lang="en-US" sz="2400" i="0" baseline="0" dirty="0" smtClean="0">
              <a:latin typeface="Agency FB" pitchFamily="34" charset="0"/>
            </a:rPr>
            <a:t> </a:t>
          </a:r>
          <a:r>
            <a:rPr lang="en-US" sz="2400" i="0" baseline="0" dirty="0" err="1" smtClean="0">
              <a:latin typeface="Agency FB" pitchFamily="34" charset="0"/>
            </a:rPr>
            <a:t>berlaku</a:t>
          </a:r>
          <a:r>
            <a:rPr lang="en-US" sz="2400" i="0" baseline="0" dirty="0" smtClean="0">
              <a:latin typeface="Agency FB" pitchFamily="34" charset="0"/>
            </a:rPr>
            <a:t> </a:t>
          </a:r>
          <a:r>
            <a:rPr lang="en-US" sz="2400" i="0" baseline="0" dirty="0" err="1" smtClean="0">
              <a:latin typeface="Agency FB" pitchFamily="34" charset="0"/>
            </a:rPr>
            <a:t>sesuatu</a:t>
          </a:r>
          <a:r>
            <a:rPr lang="en-US" sz="2400" i="0" baseline="0" dirty="0" smtClean="0">
              <a:latin typeface="Agency FB" pitchFamily="34" charset="0"/>
            </a:rPr>
            <a:t> yang </a:t>
          </a:r>
          <a:r>
            <a:rPr lang="en-US" sz="2400" i="0" baseline="0" dirty="0" err="1" smtClean="0">
              <a:latin typeface="Agency FB" pitchFamily="34" charset="0"/>
            </a:rPr>
            <a:t>buruk</a:t>
          </a:r>
          <a:r>
            <a:rPr lang="en-US" sz="2400" i="0" baseline="0" dirty="0" smtClean="0">
              <a:latin typeface="Agency FB" pitchFamily="34" charset="0"/>
            </a:rPr>
            <a:t>. </a:t>
          </a:r>
          <a:r>
            <a:rPr lang="en-US" sz="2400" i="0" baseline="0" dirty="0" err="1" smtClean="0">
              <a:latin typeface="Agency FB" pitchFamily="34" charset="0"/>
            </a:rPr>
            <a:t>Apabila</a:t>
          </a:r>
          <a:r>
            <a:rPr lang="en-US" sz="2400" i="0" baseline="0" dirty="0" smtClean="0">
              <a:latin typeface="Agency FB" pitchFamily="34" charset="0"/>
            </a:rPr>
            <a:t> </a:t>
          </a:r>
          <a:r>
            <a:rPr lang="en-US" sz="2400" i="0" baseline="0" dirty="0" err="1" smtClean="0">
              <a:latin typeface="Agency FB" pitchFamily="34" charset="0"/>
            </a:rPr>
            <a:t>seseorang</a:t>
          </a:r>
          <a:r>
            <a:rPr lang="en-US" sz="2400" i="0" baseline="0" dirty="0" smtClean="0">
              <a:latin typeface="Agency FB" pitchFamily="34" charset="0"/>
            </a:rPr>
            <a:t> </a:t>
          </a:r>
          <a:r>
            <a:rPr lang="en-US" sz="2400" i="0" baseline="0" dirty="0" err="1" smtClean="0">
              <a:latin typeface="Agency FB" pitchFamily="34" charset="0"/>
            </a:rPr>
            <a:t>bersangka</a:t>
          </a:r>
          <a:r>
            <a:rPr lang="en-US" sz="2400" i="0" baseline="0" dirty="0" smtClean="0">
              <a:latin typeface="Agency FB" pitchFamily="34" charset="0"/>
            </a:rPr>
            <a:t> </a:t>
          </a:r>
          <a:r>
            <a:rPr lang="en-US" sz="2400" i="0" baseline="0" dirty="0" err="1" smtClean="0">
              <a:latin typeface="Agency FB" pitchFamily="34" charset="0"/>
            </a:rPr>
            <a:t>buruk</a:t>
          </a:r>
          <a:r>
            <a:rPr lang="en-US" sz="2400" i="0" baseline="0" dirty="0" smtClean="0">
              <a:latin typeface="Agency FB" pitchFamily="34" charset="0"/>
            </a:rPr>
            <a:t> </a:t>
          </a:r>
          <a:r>
            <a:rPr lang="en-US" sz="2400" i="0" baseline="0" dirty="0" err="1" smtClean="0">
              <a:latin typeface="Agency FB" pitchFamily="34" charset="0"/>
            </a:rPr>
            <a:t>kepada</a:t>
          </a:r>
          <a:r>
            <a:rPr lang="en-US" sz="2400" i="0" baseline="0" dirty="0" smtClean="0">
              <a:latin typeface="Agency FB" pitchFamily="34" charset="0"/>
            </a:rPr>
            <a:t> Allah SWT, </a:t>
          </a:r>
          <a:r>
            <a:rPr lang="en-US" sz="2400" i="0" baseline="0" dirty="0" err="1" smtClean="0">
              <a:latin typeface="Agency FB" pitchFamily="34" charset="0"/>
            </a:rPr>
            <a:t>maka</a:t>
          </a:r>
          <a:r>
            <a:rPr lang="en-US" sz="2400" i="0" baseline="0" dirty="0" smtClean="0">
              <a:latin typeface="Agency FB" pitchFamily="34" charset="0"/>
            </a:rPr>
            <a:t> </a:t>
          </a:r>
          <a:r>
            <a:rPr lang="en-US" sz="2400" i="0" baseline="0" dirty="0" err="1" smtClean="0">
              <a:latin typeface="Agency FB" pitchFamily="34" charset="0"/>
            </a:rPr>
            <a:t>ia</a:t>
          </a:r>
          <a:r>
            <a:rPr lang="en-US" sz="2400" i="0" baseline="0" dirty="0" smtClean="0">
              <a:latin typeface="Agency FB" pitchFamily="34" charset="0"/>
            </a:rPr>
            <a:t> </a:t>
          </a:r>
          <a:r>
            <a:rPr lang="en-US" sz="2400" i="0" baseline="0" dirty="0" err="1" smtClean="0">
              <a:latin typeface="Agency FB" pitchFamily="34" charset="0"/>
            </a:rPr>
            <a:t>telah</a:t>
          </a:r>
          <a:r>
            <a:rPr lang="en-US" sz="2400" i="0" baseline="0" dirty="0" smtClean="0">
              <a:latin typeface="Agency FB" pitchFamily="34" charset="0"/>
            </a:rPr>
            <a:t> </a:t>
          </a:r>
          <a:r>
            <a:rPr lang="en-US" sz="2400" i="0" baseline="0" dirty="0" err="1" smtClean="0">
              <a:latin typeface="Agency FB" pitchFamily="34" charset="0"/>
            </a:rPr>
            <a:t>menghina</a:t>
          </a:r>
          <a:r>
            <a:rPr lang="en-US" sz="2400" i="0" baseline="0" dirty="0" smtClean="0">
              <a:latin typeface="Agency FB" pitchFamily="34" charset="0"/>
            </a:rPr>
            <a:t> </a:t>
          </a:r>
          <a:r>
            <a:rPr lang="en-US" sz="2400" i="0" baseline="0" dirty="0" err="1" smtClean="0">
              <a:latin typeface="Agency FB" pitchFamily="34" charset="0"/>
            </a:rPr>
            <a:t>diri</a:t>
          </a:r>
          <a:r>
            <a:rPr lang="en-US" sz="2400" i="0" baseline="0" dirty="0" smtClean="0">
              <a:latin typeface="Agency FB" pitchFamily="34" charset="0"/>
            </a:rPr>
            <a:t> </a:t>
          </a:r>
          <a:r>
            <a:rPr lang="en-US" sz="2400" i="0" baseline="0" dirty="0" err="1" smtClean="0">
              <a:latin typeface="Agency FB" pitchFamily="34" charset="0"/>
            </a:rPr>
            <a:t>sendiri</a:t>
          </a:r>
          <a:r>
            <a:rPr lang="en-US" sz="2400" i="0" baseline="0" dirty="0" smtClean="0">
              <a:latin typeface="Agency FB" pitchFamily="34" charset="0"/>
            </a:rPr>
            <a:t> </a:t>
          </a:r>
          <a:r>
            <a:rPr lang="en-US" sz="2400" i="0" baseline="0" dirty="0" err="1" smtClean="0">
              <a:latin typeface="Agency FB" pitchFamily="34" charset="0"/>
            </a:rPr>
            <a:t>dan</a:t>
          </a:r>
          <a:r>
            <a:rPr lang="en-US" sz="2400" i="0" baseline="0" dirty="0" smtClean="0">
              <a:latin typeface="Agency FB" pitchFamily="34" charset="0"/>
            </a:rPr>
            <a:t> </a:t>
          </a:r>
          <a:r>
            <a:rPr lang="en-US" sz="2400" i="0" baseline="0" dirty="0" err="1" smtClean="0">
              <a:latin typeface="Agency FB" pitchFamily="34" charset="0"/>
            </a:rPr>
            <a:t>bersedia</a:t>
          </a:r>
          <a:r>
            <a:rPr lang="en-US" sz="2400" i="0" baseline="0" dirty="0" smtClean="0">
              <a:latin typeface="Agency FB" pitchFamily="34" charset="0"/>
            </a:rPr>
            <a:t> </a:t>
          </a:r>
          <a:r>
            <a:rPr lang="en-US" sz="2400" i="0" baseline="0" dirty="0" err="1" smtClean="0">
              <a:latin typeface="Agency FB" pitchFamily="34" charset="0"/>
            </a:rPr>
            <a:t>untuk</a:t>
          </a:r>
          <a:r>
            <a:rPr lang="en-US" sz="2400" i="0" baseline="0" dirty="0" smtClean="0">
              <a:latin typeface="Agency FB" pitchFamily="34" charset="0"/>
            </a:rPr>
            <a:t> </a:t>
          </a:r>
          <a:r>
            <a:rPr lang="en-US" sz="2400" i="0" baseline="0" dirty="0" err="1" smtClean="0">
              <a:latin typeface="Agency FB" pitchFamily="34" charset="0"/>
            </a:rPr>
            <a:t>menerima</a:t>
          </a:r>
          <a:r>
            <a:rPr lang="en-US" sz="2400" i="0" baseline="0" dirty="0" smtClean="0">
              <a:latin typeface="Agency FB" pitchFamily="34" charset="0"/>
            </a:rPr>
            <a:t> </a:t>
          </a:r>
          <a:r>
            <a:rPr lang="en-US" sz="2400" i="0" baseline="0" dirty="0" err="1" smtClean="0">
              <a:latin typeface="Agency FB" pitchFamily="34" charset="0"/>
            </a:rPr>
            <a:t>keburukan</a:t>
          </a:r>
          <a:r>
            <a:rPr lang="en-US" sz="2400" i="0" baseline="0" dirty="0" smtClean="0">
              <a:latin typeface="Agency FB" pitchFamily="34" charset="0"/>
            </a:rPr>
            <a:t> yang </a:t>
          </a:r>
          <a:r>
            <a:rPr lang="en-US" sz="2400" i="0" baseline="0" dirty="0" err="1" smtClean="0">
              <a:latin typeface="Agency FB" pitchFamily="34" charset="0"/>
            </a:rPr>
            <a:t>difikirkannya</a:t>
          </a:r>
          <a:r>
            <a:rPr lang="en-US" sz="2400" i="0" baseline="0" dirty="0" smtClean="0">
              <a:latin typeface="Agency FB" pitchFamily="34" charset="0"/>
            </a:rPr>
            <a:t>. </a:t>
          </a:r>
          <a:endParaRPr lang="en-US" sz="2400" dirty="0">
            <a:latin typeface="Agency FB" pitchFamily="34" charset="0"/>
          </a:endParaRPr>
        </a:p>
      </dgm:t>
    </dgm:pt>
    <dgm:pt modelId="{3568AEDC-C07D-467C-91DF-2ED36A451029}" type="parTrans" cxnId="{774C8BEC-DE65-4BB8-BD40-8F163C4AA516}">
      <dgm:prSet/>
      <dgm:spPr/>
      <dgm:t>
        <a:bodyPr/>
        <a:lstStyle/>
        <a:p>
          <a:endParaRPr lang="en-US" sz="2400">
            <a:latin typeface="Agency FB" pitchFamily="34" charset="0"/>
          </a:endParaRPr>
        </a:p>
      </dgm:t>
    </dgm:pt>
    <dgm:pt modelId="{E6F69E52-F510-47DB-917C-F226419B2306}" type="sibTrans" cxnId="{774C8BEC-DE65-4BB8-BD40-8F163C4AA516}">
      <dgm:prSet/>
      <dgm:spPr/>
      <dgm:t>
        <a:bodyPr/>
        <a:lstStyle/>
        <a:p>
          <a:endParaRPr lang="en-US" sz="2400">
            <a:latin typeface="Agency FB" pitchFamily="34" charset="0"/>
          </a:endParaRPr>
        </a:p>
      </dgm:t>
    </dgm:pt>
    <dgm:pt modelId="{4402261E-9C32-4861-99CE-43B2AFD30A61}">
      <dgm:prSet custT="1"/>
      <dgm:spPr>
        <a:solidFill>
          <a:srgbClr val="FF66FF">
            <a:alpha val="90000"/>
          </a:srgbClr>
        </a:solidFill>
      </dgm:spPr>
      <dgm:t>
        <a:bodyPr/>
        <a:lstStyle/>
        <a:p>
          <a:pPr rtl="0"/>
          <a:r>
            <a:rPr lang="en-US" sz="2400" i="0" baseline="0" dirty="0" err="1" smtClean="0">
              <a:latin typeface="Agency FB" pitchFamily="34" charset="0"/>
            </a:rPr>
            <a:t>Ini</a:t>
          </a:r>
          <a:r>
            <a:rPr lang="en-US" sz="2400" i="0" baseline="0" dirty="0" smtClean="0">
              <a:latin typeface="Agency FB" pitchFamily="34" charset="0"/>
            </a:rPr>
            <a:t> </a:t>
          </a:r>
          <a:r>
            <a:rPr lang="en-US" sz="2400" i="0" baseline="0" dirty="0" err="1" smtClean="0">
              <a:latin typeface="Agency FB" pitchFamily="34" charset="0"/>
            </a:rPr>
            <a:t>jelas</a:t>
          </a:r>
          <a:r>
            <a:rPr lang="en-US" sz="2400" i="0" baseline="0" dirty="0" smtClean="0">
              <a:latin typeface="Agency FB" pitchFamily="34" charset="0"/>
            </a:rPr>
            <a:t> </a:t>
          </a:r>
          <a:r>
            <a:rPr lang="en-US" sz="2400" i="0" baseline="0" dirty="0" err="1" smtClean="0">
              <a:latin typeface="Agency FB" pitchFamily="34" charset="0"/>
            </a:rPr>
            <a:t>menolak</a:t>
          </a:r>
          <a:r>
            <a:rPr lang="en-US" sz="2400" i="0" baseline="0" dirty="0" smtClean="0">
              <a:latin typeface="Agency FB" pitchFamily="34" charset="0"/>
            </a:rPr>
            <a:t> </a:t>
          </a:r>
          <a:r>
            <a:rPr lang="en-US" sz="2400" i="0" baseline="0" dirty="0" err="1" smtClean="0">
              <a:latin typeface="Agency FB" pitchFamily="34" charset="0"/>
            </a:rPr>
            <a:t>segala</a:t>
          </a:r>
          <a:r>
            <a:rPr lang="en-US" sz="2400" i="0" baseline="0" dirty="0" smtClean="0">
              <a:latin typeface="Agency FB" pitchFamily="34" charset="0"/>
            </a:rPr>
            <a:t> </a:t>
          </a:r>
          <a:r>
            <a:rPr lang="en-US" sz="2400" i="0" baseline="0" dirty="0" err="1" smtClean="0">
              <a:latin typeface="Agency FB" pitchFamily="34" charset="0"/>
            </a:rPr>
            <a:t>bentuk</a:t>
          </a:r>
          <a:r>
            <a:rPr lang="en-US" sz="2400" i="0" baseline="0" dirty="0" smtClean="0">
              <a:latin typeface="Agency FB" pitchFamily="34" charset="0"/>
            </a:rPr>
            <a:t> </a:t>
          </a:r>
          <a:r>
            <a:rPr lang="en-US" sz="2400" i="0" baseline="0" dirty="0" err="1" smtClean="0">
              <a:latin typeface="Agency FB" pitchFamily="34" charset="0"/>
            </a:rPr>
            <a:t>positif</a:t>
          </a:r>
          <a:r>
            <a:rPr lang="en-US" sz="2400" i="0" baseline="0" dirty="0" smtClean="0">
              <a:latin typeface="Agency FB" pitchFamily="34" charset="0"/>
            </a:rPr>
            <a:t> yang </a:t>
          </a:r>
          <a:r>
            <a:rPr lang="en-US" sz="2400" i="0" baseline="0" dirty="0" err="1" smtClean="0">
              <a:latin typeface="Agency FB" pitchFamily="34" charset="0"/>
            </a:rPr>
            <a:t>diinginkan</a:t>
          </a:r>
          <a:r>
            <a:rPr lang="en-US" sz="2400" i="0" baseline="0" dirty="0" smtClean="0">
              <a:latin typeface="Agency FB" pitchFamily="34" charset="0"/>
            </a:rPr>
            <a:t> </a:t>
          </a:r>
          <a:r>
            <a:rPr lang="en-US" sz="2400" i="0" baseline="0" dirty="0" err="1" smtClean="0">
              <a:latin typeface="Agency FB" pitchFamily="34" charset="0"/>
            </a:rPr>
            <a:t>oleh</a:t>
          </a:r>
          <a:r>
            <a:rPr lang="en-US" sz="2400" i="0" baseline="0" dirty="0" smtClean="0">
              <a:latin typeface="Agency FB" pitchFamily="34" charset="0"/>
            </a:rPr>
            <a:t> Islam.</a:t>
          </a:r>
          <a:endParaRPr lang="en-US" sz="2400" i="0" baseline="0" dirty="0">
            <a:latin typeface="Agency FB" pitchFamily="34" charset="0"/>
          </a:endParaRPr>
        </a:p>
      </dgm:t>
    </dgm:pt>
    <dgm:pt modelId="{ECBEC247-E90E-4759-BF01-C37732A45C3E}" type="parTrans" cxnId="{241BFC27-7F58-4520-AE0A-9917B3C4B4BD}">
      <dgm:prSet/>
      <dgm:spPr/>
      <dgm:t>
        <a:bodyPr/>
        <a:lstStyle/>
        <a:p>
          <a:endParaRPr lang="en-US" sz="2400">
            <a:latin typeface="Agency FB" pitchFamily="34" charset="0"/>
          </a:endParaRPr>
        </a:p>
      </dgm:t>
    </dgm:pt>
    <dgm:pt modelId="{1DF3EC25-0156-4BBE-B57E-35BB7609A6C7}" type="sibTrans" cxnId="{241BFC27-7F58-4520-AE0A-9917B3C4B4BD}">
      <dgm:prSet/>
      <dgm:spPr/>
      <dgm:t>
        <a:bodyPr/>
        <a:lstStyle/>
        <a:p>
          <a:endParaRPr lang="en-US" sz="2400">
            <a:latin typeface="Agency FB" pitchFamily="34" charset="0"/>
          </a:endParaRPr>
        </a:p>
      </dgm:t>
    </dgm:pt>
    <dgm:pt modelId="{E5EB5D2D-1552-47AD-8DD9-E355EC9E81B0}" type="pres">
      <dgm:prSet presAssocID="{C67FA874-7168-490C-BE5A-E1341E2BBEE5}" presName="compositeShape" presStyleCnt="0">
        <dgm:presLayoutVars>
          <dgm:dir/>
          <dgm:resizeHandles/>
        </dgm:presLayoutVars>
      </dgm:prSet>
      <dgm:spPr/>
      <dgm:t>
        <a:bodyPr/>
        <a:lstStyle/>
        <a:p>
          <a:endParaRPr lang="en-US"/>
        </a:p>
      </dgm:t>
    </dgm:pt>
    <dgm:pt modelId="{A61F7CEC-3CC8-4D13-B580-382E55220072}" type="pres">
      <dgm:prSet presAssocID="{C67FA874-7168-490C-BE5A-E1341E2BBEE5}" presName="pyramid" presStyleLbl="node1" presStyleIdx="0" presStyleCnt="1"/>
      <dgm:spPr/>
    </dgm:pt>
    <dgm:pt modelId="{9A3F7EE8-4AC9-4489-9D20-7519DFD4B0E2}" type="pres">
      <dgm:prSet presAssocID="{C67FA874-7168-490C-BE5A-E1341E2BBEE5}" presName="theList" presStyleCnt="0"/>
      <dgm:spPr/>
    </dgm:pt>
    <dgm:pt modelId="{C951E8D2-D1DE-48D5-8E0B-7EAA8EABD8AD}" type="pres">
      <dgm:prSet presAssocID="{D8D9C41F-2205-43D5-AA22-14B7AFB101EA}" presName="aNode" presStyleLbl="fgAcc1" presStyleIdx="0" presStyleCnt="3" custScaleY="59136">
        <dgm:presLayoutVars>
          <dgm:bulletEnabled val="1"/>
        </dgm:presLayoutVars>
      </dgm:prSet>
      <dgm:spPr/>
      <dgm:t>
        <a:bodyPr/>
        <a:lstStyle/>
        <a:p>
          <a:endParaRPr lang="en-US"/>
        </a:p>
      </dgm:t>
    </dgm:pt>
    <dgm:pt modelId="{62FDDB13-D996-49FF-8A0B-6E884258E64D}" type="pres">
      <dgm:prSet presAssocID="{D8D9C41F-2205-43D5-AA22-14B7AFB101EA}" presName="aSpace" presStyleCnt="0"/>
      <dgm:spPr/>
    </dgm:pt>
    <dgm:pt modelId="{68476631-01F6-4991-8E6C-409158617EBC}" type="pres">
      <dgm:prSet presAssocID="{8BCA160F-FE80-4CE2-AA56-F17A02C480E3}" presName="aNode" presStyleLbl="fgAcc1" presStyleIdx="1" presStyleCnt="3" custScaleX="152137">
        <dgm:presLayoutVars>
          <dgm:bulletEnabled val="1"/>
        </dgm:presLayoutVars>
      </dgm:prSet>
      <dgm:spPr/>
      <dgm:t>
        <a:bodyPr/>
        <a:lstStyle/>
        <a:p>
          <a:endParaRPr lang="en-US"/>
        </a:p>
      </dgm:t>
    </dgm:pt>
    <dgm:pt modelId="{96F1AFF9-FEE1-4B3A-8B38-39BACFE9E48A}" type="pres">
      <dgm:prSet presAssocID="{8BCA160F-FE80-4CE2-AA56-F17A02C480E3}" presName="aSpace" presStyleCnt="0"/>
      <dgm:spPr/>
    </dgm:pt>
    <dgm:pt modelId="{DB45659A-7F82-49A8-B532-1C1C8FFAD601}" type="pres">
      <dgm:prSet presAssocID="{4402261E-9C32-4861-99CE-43B2AFD30A61}" presName="aNode" presStyleLbl="fgAcc1" presStyleIdx="2" presStyleCnt="3">
        <dgm:presLayoutVars>
          <dgm:bulletEnabled val="1"/>
        </dgm:presLayoutVars>
      </dgm:prSet>
      <dgm:spPr/>
      <dgm:t>
        <a:bodyPr/>
        <a:lstStyle/>
        <a:p>
          <a:endParaRPr lang="en-US"/>
        </a:p>
      </dgm:t>
    </dgm:pt>
    <dgm:pt modelId="{12D28E0B-5AC4-4717-B297-FBA70793E212}" type="pres">
      <dgm:prSet presAssocID="{4402261E-9C32-4861-99CE-43B2AFD30A61}" presName="aSpace" presStyleCnt="0"/>
      <dgm:spPr/>
    </dgm:pt>
  </dgm:ptLst>
  <dgm:cxnLst>
    <dgm:cxn modelId="{F5BA70E8-D901-42B3-834C-FF7B4BA65705}" type="presOf" srcId="{D8D9C41F-2205-43D5-AA22-14B7AFB101EA}" destId="{C951E8D2-D1DE-48D5-8E0B-7EAA8EABD8AD}" srcOrd="0" destOrd="0" presId="urn:microsoft.com/office/officeart/2005/8/layout/pyramid2"/>
    <dgm:cxn modelId="{241BFC27-7F58-4520-AE0A-9917B3C4B4BD}" srcId="{C67FA874-7168-490C-BE5A-E1341E2BBEE5}" destId="{4402261E-9C32-4861-99CE-43B2AFD30A61}" srcOrd="2" destOrd="0" parTransId="{ECBEC247-E90E-4759-BF01-C37732A45C3E}" sibTransId="{1DF3EC25-0156-4BBE-B57E-35BB7609A6C7}"/>
    <dgm:cxn modelId="{9A48C51F-FA1E-43F3-B92F-F73E41C60ABB}" type="presOf" srcId="{8BCA160F-FE80-4CE2-AA56-F17A02C480E3}" destId="{68476631-01F6-4991-8E6C-409158617EBC}" srcOrd="0" destOrd="0" presId="urn:microsoft.com/office/officeart/2005/8/layout/pyramid2"/>
    <dgm:cxn modelId="{0065EA51-9A81-4FD4-B4C3-EAAA5C965BB6}" type="presOf" srcId="{C67FA874-7168-490C-BE5A-E1341E2BBEE5}" destId="{E5EB5D2D-1552-47AD-8DD9-E355EC9E81B0}" srcOrd="0" destOrd="0" presId="urn:microsoft.com/office/officeart/2005/8/layout/pyramid2"/>
    <dgm:cxn modelId="{D470E16C-AC81-4513-B654-CDE858BDAE1E}" type="presOf" srcId="{4402261E-9C32-4861-99CE-43B2AFD30A61}" destId="{DB45659A-7F82-49A8-B532-1C1C8FFAD601}" srcOrd="0" destOrd="0" presId="urn:microsoft.com/office/officeart/2005/8/layout/pyramid2"/>
    <dgm:cxn modelId="{5D37747A-B345-4F22-9ACD-87268BC0711E}" srcId="{C67FA874-7168-490C-BE5A-E1341E2BBEE5}" destId="{D8D9C41F-2205-43D5-AA22-14B7AFB101EA}" srcOrd="0" destOrd="0" parTransId="{ACCD9912-B1D4-4F45-8A19-300D9CD3F9DA}" sibTransId="{29A56957-4EB3-421F-9D20-0387BB6576E9}"/>
    <dgm:cxn modelId="{774C8BEC-DE65-4BB8-BD40-8F163C4AA516}" srcId="{C67FA874-7168-490C-BE5A-E1341E2BBEE5}" destId="{8BCA160F-FE80-4CE2-AA56-F17A02C480E3}" srcOrd="1" destOrd="0" parTransId="{3568AEDC-C07D-467C-91DF-2ED36A451029}" sibTransId="{E6F69E52-F510-47DB-917C-F226419B2306}"/>
    <dgm:cxn modelId="{8F54C809-3FB8-4052-B49E-453CC8A673CA}" type="presParOf" srcId="{E5EB5D2D-1552-47AD-8DD9-E355EC9E81B0}" destId="{A61F7CEC-3CC8-4D13-B580-382E55220072}" srcOrd="0" destOrd="0" presId="urn:microsoft.com/office/officeart/2005/8/layout/pyramid2"/>
    <dgm:cxn modelId="{C42628E7-ABEF-456F-AEED-D72BF6F7CBB2}" type="presParOf" srcId="{E5EB5D2D-1552-47AD-8DD9-E355EC9E81B0}" destId="{9A3F7EE8-4AC9-4489-9D20-7519DFD4B0E2}" srcOrd="1" destOrd="0" presId="urn:microsoft.com/office/officeart/2005/8/layout/pyramid2"/>
    <dgm:cxn modelId="{03D1F938-AEA6-44D4-9EF7-1CA95016FD80}" type="presParOf" srcId="{9A3F7EE8-4AC9-4489-9D20-7519DFD4B0E2}" destId="{C951E8D2-D1DE-48D5-8E0B-7EAA8EABD8AD}" srcOrd="0" destOrd="0" presId="urn:microsoft.com/office/officeart/2005/8/layout/pyramid2"/>
    <dgm:cxn modelId="{08A7C5BC-CD89-4157-83E0-575A55BC1208}" type="presParOf" srcId="{9A3F7EE8-4AC9-4489-9D20-7519DFD4B0E2}" destId="{62FDDB13-D996-49FF-8A0B-6E884258E64D}" srcOrd="1" destOrd="0" presId="urn:microsoft.com/office/officeart/2005/8/layout/pyramid2"/>
    <dgm:cxn modelId="{5F1C4F3C-3966-480E-BFB6-7E38A1C78B15}" type="presParOf" srcId="{9A3F7EE8-4AC9-4489-9D20-7519DFD4B0E2}" destId="{68476631-01F6-4991-8E6C-409158617EBC}" srcOrd="2" destOrd="0" presId="urn:microsoft.com/office/officeart/2005/8/layout/pyramid2"/>
    <dgm:cxn modelId="{C92F4A99-C29B-4D64-92C6-65A3A324A3AE}" type="presParOf" srcId="{9A3F7EE8-4AC9-4489-9D20-7519DFD4B0E2}" destId="{96F1AFF9-FEE1-4B3A-8B38-39BACFE9E48A}" srcOrd="3" destOrd="0" presId="urn:microsoft.com/office/officeart/2005/8/layout/pyramid2"/>
    <dgm:cxn modelId="{FAB0B204-7A47-49C6-A57B-8B2E2102D404}" type="presParOf" srcId="{9A3F7EE8-4AC9-4489-9D20-7519DFD4B0E2}" destId="{DB45659A-7F82-49A8-B532-1C1C8FFAD601}" srcOrd="4" destOrd="0" presId="urn:microsoft.com/office/officeart/2005/8/layout/pyramid2"/>
    <dgm:cxn modelId="{4EFBFA85-980A-454D-991D-EF265F09101F}" type="presParOf" srcId="{9A3F7EE8-4AC9-4489-9D20-7519DFD4B0E2}" destId="{12D28E0B-5AC4-4717-B297-FBA70793E21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13/6/2016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15</a:t>
            </a:fld>
            <a:endParaRPr lang="en-MY"/>
          </a:p>
        </p:txBody>
      </p:sp>
    </p:spTree>
    <p:extLst>
      <p:ext uri="{BB962C8B-B14F-4D97-AF65-F5344CB8AC3E}">
        <p14:creationId xmlns:p14="http://schemas.microsoft.com/office/powerpoint/2010/main" val="101345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13/6/2016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13/6/2016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13/6/2016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13/6/2016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pic>
        <p:nvPicPr>
          <p:cNvPr id="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096000"/>
            <a:ext cx="9144000" cy="584775"/>
          </a:xfrm>
          <a:prstGeom prst="rect">
            <a:avLst/>
          </a:prstGeom>
        </p:spPr>
        <p:txBody>
          <a:bodyPr wrap="square">
            <a:spAutoFit/>
          </a:bodyPr>
          <a:lstStyle/>
          <a:p>
            <a:pPr lvl="0" algn="ctr">
              <a:defRPr/>
            </a:pPr>
            <a:r>
              <a:rPr lang="en-US" sz="2800" dirty="0" smtClean="0">
                <a:ln w="18415" cmpd="sng">
                  <a:solidFill>
                    <a:srgbClr val="0070C0"/>
                  </a:solidFill>
                  <a:prstDash val="solid"/>
                </a:ln>
                <a:solidFill>
                  <a:srgbClr val="0070C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3200"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22 JANUARI  2016/ 12 RABIULAKHIR 1437H</a:t>
            </a:r>
            <a:endParaRPr lang="en-MY" sz="32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endParaRPr>
          </a:p>
        </p:txBody>
      </p:sp>
      <p:sp>
        <p:nvSpPr>
          <p:cNvPr id="6" name="Rectangle 5"/>
          <p:cNvSpPr/>
          <p:nvPr/>
        </p:nvSpPr>
        <p:spPr>
          <a:xfrm>
            <a:off x="228600" y="1600200"/>
            <a:ext cx="8458200" cy="313932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PUTUS ASA</a:t>
            </a:r>
          </a:p>
          <a:p>
            <a:pPr algn="ctr"/>
            <a:r>
              <a:rPr lang="en-US" sz="6600" b="1" spc="50" dirty="0" smtClean="0">
                <a:ln w="11430">
                  <a:solidFill>
                    <a:srgbClr val="CC00CC"/>
                  </a:solidFill>
                </a:ln>
                <a:solidFill>
                  <a:srgbClr val="FF0000"/>
                </a:solidFill>
                <a:effectLst>
                  <a:glow rad="101600">
                    <a:schemeClr val="tx1">
                      <a:alpha val="60000"/>
                    </a:schemeClr>
                  </a:glow>
                  <a:outerShdw blurRad="76200" dist="50800" dir="5400000" algn="tl" rotWithShape="0">
                    <a:srgbClr val="000000">
                      <a:alpha val="65000"/>
                    </a:srgbClr>
                  </a:outerShdw>
                </a:effectLst>
                <a:latin typeface="Mistral" pitchFamily="66" charset="0"/>
              </a:rPr>
              <a:t>MENGHANCUR</a:t>
            </a:r>
            <a:r>
              <a:rPr lang="en-US" sz="6600" b="1" spc="50" dirty="0" smtClean="0">
                <a:ln w="11430">
                  <a:solidFill>
                    <a:srgbClr val="CC00CC"/>
                  </a:solidFill>
                </a:ln>
                <a:solidFill>
                  <a:srgbClr val="CC00CC"/>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 </a:t>
            </a:r>
          </a:p>
          <a:p>
            <a:pPr algn="ctr"/>
            <a:r>
              <a:rPr lang="en-US" sz="6600" b="1" spc="50" dirty="0" smtClean="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KEHIDUPAN</a:t>
            </a:r>
            <a:endParaRPr lang="en-US" sz="6600" b="1" spc="50" dirty="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7" name="Diagram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9" name="Diagram 8"/>
          <p:cNvGraphicFramePr/>
          <p:nvPr/>
        </p:nvGraphicFramePr>
        <p:xfrm>
          <a:off x="0" y="302359"/>
          <a:ext cx="9144000" cy="6555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pic>
        <p:nvPicPr>
          <p:cNvPr id="5"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9" name="Diagram 8"/>
          <p:cNvGraphicFramePr/>
          <p:nvPr/>
        </p:nvGraphicFramePr>
        <p:xfrm>
          <a:off x="457200" y="381000"/>
          <a:ext cx="8077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7" name="Diagram 6"/>
          <p:cNvGraphicFramePr/>
          <p:nvPr/>
        </p:nvGraphicFramePr>
        <p:xfrm>
          <a:off x="609600" y="5334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6" name="Rectangle 3"/>
          <p:cNvSpPr>
            <a:spLocks noChangeArrowheads="1"/>
          </p:cNvSpPr>
          <p:nvPr/>
        </p:nvSpPr>
        <p:spPr bwMode="auto">
          <a:xfrm>
            <a:off x="457200" y="1371600"/>
            <a:ext cx="8001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normalizeH="0" baseline="0"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QCF_P246" pitchFamily="2" charset="2"/>
                <a:ea typeface="Calibri" pitchFamily="34" charset="0"/>
                <a:cs typeface="QCF_P246" pitchFamily="2" charset="2"/>
              </a:rPr>
              <a:t>ﭑ ﭒ ﭓ ﭔ ﭕ ﭖ ﭗ ﭘ ﭙ ﭚ ﭛ ﭜ ﭝ ﭞ ﭟ ﭠ ﭡ ﭢ ﭣ ﭤ ﭥ ﭦ</a:t>
            </a:r>
            <a:endParaRPr kumimoji="0" lang="ar-SA" sz="6000" b="1" i="0" u="none" strike="noStrike" normalizeH="0" baseline="0"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
        <p:nvSpPr>
          <p:cNvPr id="7" name="TextBox 6"/>
          <p:cNvSpPr txBox="1"/>
          <p:nvPr/>
        </p:nvSpPr>
        <p:spPr>
          <a:xfrm>
            <a:off x="152400" y="6096000"/>
            <a:ext cx="2590800" cy="523220"/>
          </a:xfrm>
          <a:prstGeom prst="rect">
            <a:avLst/>
          </a:prstGeom>
          <a:noFill/>
        </p:spPr>
        <p:txBody>
          <a:bodyPr wrap="square" rtlCol="0">
            <a:spAutoFit/>
          </a:bodyPr>
          <a:lstStyle/>
          <a:p>
            <a:r>
              <a:rPr lang="en-US" sz="2800" dirty="0" smtClean="0">
                <a:solidFill>
                  <a:srgbClr val="FFFF00"/>
                </a:solidFill>
                <a:effectLst>
                  <a:glow rad="101600">
                    <a:schemeClr val="tx1">
                      <a:alpha val="60000"/>
                    </a:schemeClr>
                  </a:glow>
                </a:effectLst>
                <a:latin typeface="Bernard MT Condensed" pitchFamily="18" charset="0"/>
              </a:rPr>
              <a:t>YUSUF : 87</a:t>
            </a:r>
            <a:endParaRPr lang="en-US" sz="2800" dirty="0">
              <a:solidFill>
                <a:srgbClr val="FFFF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f3e0ebd750a42f8a8b0d2a9b4ced95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6" name="Rectangle 5"/>
          <p:cNvSpPr/>
          <p:nvPr/>
        </p:nvSpPr>
        <p:spPr>
          <a:xfrm>
            <a:off x="533400" y="762000"/>
            <a:ext cx="8077200" cy="5016758"/>
          </a:xfrm>
          <a:prstGeom prst="rect">
            <a:avLst/>
          </a:prstGeom>
        </p:spPr>
        <p:txBody>
          <a:bodyPr wrap="square">
            <a:spAutoFit/>
          </a:bodyPr>
          <a:lstStyle/>
          <a:p>
            <a:pPr algn="ct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Maksudnya</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rPr>
              <a:t>:</a:t>
            </a:r>
            <a:endParaRPr lang="ar-SA"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ush Script MT" pitchFamily="66" charset="0"/>
            </a:endParaRPr>
          </a:p>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Wahai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anak-anakku</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Pergilah</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dan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intiplah</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khabar</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berita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mengenai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Yusuf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dan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saudaranya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Bunyamin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dan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janganlah</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kamu</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berputus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asa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dari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rahmat</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serta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pertolongan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Allah.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Sesungguhnya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tidak</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berputus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asa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dari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rahmat</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dan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pertolongan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Allah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itu</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melainkan</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kaum</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 yang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kafir</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rPr>
              <a:t>".</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rush Script MT"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8555" y="6488668"/>
            <a:ext cx="2095445" cy="369332"/>
          </a:xfrm>
          <a:prstGeom prst="rect">
            <a:avLst/>
          </a:prstGeom>
        </p:spPr>
        <p:txBody>
          <a:bodyPr wrap="none">
            <a:spAutoFit/>
          </a:bodyPr>
          <a:lstStyle/>
          <a:p>
            <a:pPr lvl="0" algn="ctr" fontAlgn="base">
              <a:spcBef>
                <a:spcPct val="0"/>
              </a:spcBef>
              <a:spcAft>
                <a:spcPct val="0"/>
              </a:spcAft>
            </a:pPr>
            <a:r>
              <a:rPr lang="en-US" dirty="0" err="1" smtClean="0">
                <a:latin typeface="Times New Roman" pitchFamily="18" charset="0"/>
                <a:ea typeface="Arial Unicode MS" pitchFamily="34" charset="-128"/>
                <a:cs typeface="Times New Roman" pitchFamily="18" charset="0"/>
              </a:rPr>
              <a:t>Sahih</a:t>
            </a:r>
            <a:r>
              <a:rPr lang="en-US" dirty="0" smtClean="0">
                <a:latin typeface="Times New Roman" pitchFamily="18" charset="0"/>
                <a:ea typeface="Arial Unicode MS" pitchFamily="34" charset="-128"/>
                <a:cs typeface="Times New Roman" pitchFamily="18" charset="0"/>
              </a:rPr>
              <a:t> </a:t>
            </a:r>
            <a:r>
              <a:rPr lang="en-US" dirty="0" err="1" smtClean="0">
                <a:latin typeface="Times New Roman" pitchFamily="18" charset="0"/>
                <a:ea typeface="Arial Unicode MS" pitchFamily="34" charset="-128"/>
                <a:cs typeface="Times New Roman" pitchFamily="18" charset="0"/>
              </a:rPr>
              <a:t>Bukhari</a:t>
            </a:r>
            <a:r>
              <a:rPr lang="en-US" dirty="0" smtClean="0">
                <a:latin typeface="Times New Roman" pitchFamily="18" charset="0"/>
                <a:ea typeface="Arial Unicode MS" pitchFamily="34" charset="-128"/>
                <a:cs typeface="Times New Roman" pitchFamily="18" charset="0"/>
              </a:rPr>
              <a:t>: 1413</a:t>
            </a:r>
            <a:endParaRPr lang="en-US" sz="800" dirty="0" smtClean="0">
              <a:latin typeface="Arial" pitchFamily="34" charset="0"/>
              <a:cs typeface="Arial" pitchFamily="34" charset="0"/>
            </a:endParaRPr>
          </a:p>
        </p:txBody>
      </p:sp>
      <p:pic>
        <p:nvPicPr>
          <p:cNvPr id="6"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8" name="Diagram 7"/>
          <p:cNvGraphicFramePr/>
          <p:nvPr/>
        </p:nvGraphicFramePr>
        <p:xfrm>
          <a:off x="0" y="0"/>
          <a:ext cx="9144000" cy="670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7" name="Diagram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18</a:t>
            </a:fld>
            <a:endParaRPr lang="en-MY"/>
          </a:p>
        </p:txBody>
      </p:sp>
      <p:pic>
        <p:nvPicPr>
          <p:cNvPr id="6"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23553" name="Rectangle 1"/>
          <p:cNvSpPr>
            <a:spLocks noChangeArrowheads="1"/>
          </p:cNvSpPr>
          <p:nvPr/>
        </p:nvSpPr>
        <p:spPr bwMode="auto">
          <a:xfrm>
            <a:off x="609600" y="3124200"/>
            <a:ext cx="7772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Maksudnya</a:t>
            </a:r>
            <a:r>
              <a:rPr kumimoji="0" lang="en-US" sz="28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endParaRPr kumimoji="0" lang="ar-SA" sz="28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Ketika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mereka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masuk</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mendapatkannya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lalu</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memberi</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Salam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dengan</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berkata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Selamat</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sejahtera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kepadamu</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Dia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berkata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Sesungguhnya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kami</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berasa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takut</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kepada</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kamu</a:t>
            </a:r>
            <a:r>
              <a:rPr kumimoji="0" lang="en-US" sz="2800" i="1"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t>
            </a:r>
            <a:endParaRPr kumimoji="0" lang="en-US" sz="2800" i="0" u="none" strike="noStrike" normalizeH="0" baseline="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egoe Print" pitchFamily="2" charset="0"/>
              <a:cs typeface="Arial" pitchFamily="34" charset="0"/>
            </a:endParaRPr>
          </a:p>
        </p:txBody>
      </p:sp>
      <p:sp>
        <p:nvSpPr>
          <p:cNvPr id="23554" name="Rectangle 2"/>
          <p:cNvSpPr>
            <a:spLocks noChangeArrowheads="1"/>
          </p:cNvSpPr>
          <p:nvPr/>
        </p:nvSpPr>
        <p:spPr bwMode="auto">
          <a:xfrm>
            <a:off x="762000" y="762000"/>
            <a:ext cx="7772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P265" pitchFamily="2" charset="2"/>
                <a:ea typeface="Calibri" pitchFamily="34" charset="0"/>
                <a:cs typeface="QCF_P265" pitchFamily="2" charset="2"/>
              </a:rPr>
              <a:t>ﭑ ﭒ ﭓ ﭔ ﭕ ﭖ ﭗ ﭘ ﭙ ﭚ</a:t>
            </a:r>
            <a:endParaRPr kumimoji="0" lang="ar-SA" sz="6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TextBox 7"/>
          <p:cNvSpPr txBox="1"/>
          <p:nvPr/>
        </p:nvSpPr>
        <p:spPr>
          <a:xfrm>
            <a:off x="152400" y="6096000"/>
            <a:ext cx="2590800" cy="523220"/>
          </a:xfrm>
          <a:prstGeom prst="rect">
            <a:avLst/>
          </a:prstGeom>
          <a:noFill/>
        </p:spPr>
        <p:txBody>
          <a:bodyPr wrap="square" rtlCol="0">
            <a:spAutoFit/>
          </a:bodyPr>
          <a:lstStyle/>
          <a:p>
            <a:r>
              <a:rPr lang="en-US" sz="2800" dirty="0" smtClean="0">
                <a:solidFill>
                  <a:srgbClr val="FFFF00"/>
                </a:solidFill>
                <a:effectLst>
                  <a:glow rad="101600">
                    <a:schemeClr val="tx1">
                      <a:alpha val="60000"/>
                    </a:schemeClr>
                  </a:glow>
                </a:effectLst>
                <a:latin typeface="Bernard MT Condensed" pitchFamily="18" charset="0"/>
              </a:rPr>
              <a:t>AL-HIJR : 52</a:t>
            </a:r>
            <a:endParaRPr lang="en-US" sz="2800" dirty="0">
              <a:solidFill>
                <a:srgbClr val="FFFF00"/>
              </a:solidFill>
              <a:effectLst>
                <a:glow rad="101600">
                  <a:schemeClr val="tx1">
                    <a:alpha val="60000"/>
                  </a:schemeClr>
                </a:glow>
              </a:effectLst>
              <a:latin typeface="Bernard MT Condense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pic>
        <p:nvPicPr>
          <p:cNvPr id="5"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7" name="Diagram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43009" name="Rectangle 1"/>
          <p:cNvSpPr>
            <a:spLocks noChangeArrowheads="1"/>
          </p:cNvSpPr>
          <p:nvPr/>
        </p:nvSpPr>
        <p:spPr bwMode="auto">
          <a:xfrm>
            <a:off x="1905000" y="2286000"/>
            <a:ext cx="5181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Traditional Arabic" pitchFamily="2" charset="-78"/>
                <a:ea typeface="Calibri" pitchFamily="34" charset="0"/>
                <a:cs typeface="Traditional Arabic" pitchFamily="2" charset="-78"/>
              </a:rPr>
              <a:t>اَلْحَمْدُ ِللهِ</a:t>
            </a:r>
            <a:r>
              <a:rPr kumimoji="0" lang="en-US" sz="1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Arial" pitchFamily="34" charset="0"/>
                <a:cs typeface="Traditional Arabic" pitchFamily="2" charset="-78"/>
              </a:rPr>
              <a:t> </a:t>
            </a:r>
          </a:p>
        </p:txBody>
      </p:sp>
      <p:sp>
        <p:nvSpPr>
          <p:cNvPr id="4" name="Rectangle 3"/>
          <p:cNvSpPr/>
          <p:nvPr/>
        </p:nvSpPr>
        <p:spPr>
          <a:xfrm>
            <a:off x="0" y="228600"/>
            <a:ext cx="5334000" cy="923330"/>
          </a:xfrm>
          <a:prstGeom prst="rect">
            <a:avLst/>
          </a:prstGeom>
        </p:spPr>
        <p:txBody>
          <a:bodyPr wrap="square">
            <a:spAutoFit/>
          </a:bodyPr>
          <a:lstStyle/>
          <a:p>
            <a:pPr lvl="0"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ln>
            <a:noFill/>
          </a:ln>
          <a:effectLst>
            <a:softEdge rad="112500"/>
          </a:effectLst>
        </p:spPr>
      </p:pic>
      <p:graphicFrame>
        <p:nvGraphicFramePr>
          <p:cNvPr id="9" name="Diagram 8"/>
          <p:cNvGraphicFramePr/>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pic>
        <p:nvPicPr>
          <p:cNvPr id="5"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11" name="Diagram 10"/>
          <p:cNvGraphicFramePr/>
          <p:nvPr/>
        </p:nvGraphicFramePr>
        <p:xfrm>
          <a:off x="0" y="6096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pic>
        <p:nvPicPr>
          <p:cNvPr id="7"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11" name="Diagram 10"/>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6" name="Table 5"/>
          <p:cNvGraphicFramePr>
            <a:graphicFrameLocks noGrp="1"/>
          </p:cNvGraphicFramePr>
          <p:nvPr/>
        </p:nvGraphicFramePr>
        <p:xfrm>
          <a:off x="0" y="2286000"/>
          <a:ext cx="9144000" cy="4101276"/>
        </p:xfrm>
        <a:graphic>
          <a:graphicData uri="http://schemas.openxmlformats.org/drawingml/2006/table">
            <a:tbl>
              <a:tblPr>
                <a:tableStyleId>{775DCB02-9BB8-47FD-8907-85C794F793BA}</a:tableStyleId>
              </a:tblPr>
              <a:tblGrid>
                <a:gridCol w="1306285"/>
                <a:gridCol w="7837715"/>
              </a:tblGrid>
              <a:tr h="1320800">
                <a:tc>
                  <a:txBody>
                    <a:bodyPr/>
                    <a:lstStyle/>
                    <a:p>
                      <a:pPr marL="0" marR="0" algn="just">
                        <a:lnSpc>
                          <a:spcPct val="150000"/>
                        </a:lnSpc>
                        <a:spcBef>
                          <a:spcPts val="0"/>
                        </a:spcBef>
                        <a:spcAft>
                          <a:spcPts val="0"/>
                        </a:spcAft>
                      </a:pPr>
                      <a:r>
                        <a:rPr lang="en-US" sz="3200" dirty="0" err="1">
                          <a:latin typeface="Agency FB" pitchFamily="34" charset="0"/>
                        </a:rPr>
                        <a:t>Pertama</a:t>
                      </a:r>
                      <a:r>
                        <a:rPr lang="en-US" sz="3200" dirty="0">
                          <a:latin typeface="Agency FB" pitchFamily="34" charset="0"/>
                        </a:rPr>
                        <a:t>:</a:t>
                      </a:r>
                      <a:endParaRPr lang="en-US" sz="3200" dirty="0">
                        <a:latin typeface="Agency FB" pitchFamily="34" charset="0"/>
                        <a:ea typeface="Calibri"/>
                        <a:cs typeface="Arial"/>
                      </a:endParaRPr>
                    </a:p>
                  </a:txBody>
                  <a:tcPr marL="68580" marR="68580" marT="0" marB="0">
                    <a:solidFill>
                      <a:srgbClr val="FF0000"/>
                    </a:solidFill>
                  </a:tcPr>
                </a:tc>
                <a:tc>
                  <a:txBody>
                    <a:bodyPr/>
                    <a:lstStyle/>
                    <a:p>
                      <a:pPr marL="0" marR="0" algn="just">
                        <a:lnSpc>
                          <a:spcPct val="150000"/>
                        </a:lnSpc>
                        <a:spcBef>
                          <a:spcPts val="0"/>
                        </a:spcBef>
                        <a:spcAft>
                          <a:spcPts val="0"/>
                        </a:spcAft>
                      </a:pPr>
                      <a:r>
                        <a:rPr lang="en-US" sz="3200" dirty="0" err="1">
                          <a:latin typeface="Agency FB" pitchFamily="34" charset="0"/>
                        </a:rPr>
                        <a:t>Sikap</a:t>
                      </a:r>
                      <a:r>
                        <a:rPr lang="en-US" sz="3200" dirty="0">
                          <a:latin typeface="Agency FB" pitchFamily="34" charset="0"/>
                        </a:rPr>
                        <a:t> </a:t>
                      </a:r>
                      <a:r>
                        <a:rPr lang="en-US" sz="3200" dirty="0" err="1">
                          <a:latin typeface="Agency FB" pitchFamily="34" charset="0"/>
                        </a:rPr>
                        <a:t>fanatik</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ekstremisme</a:t>
                      </a:r>
                      <a:r>
                        <a:rPr lang="en-US" sz="3200" dirty="0">
                          <a:latin typeface="Agency FB" pitchFamily="34" charset="0"/>
                        </a:rPr>
                        <a:t> </a:t>
                      </a:r>
                      <a:r>
                        <a:rPr lang="en-US" sz="3200" dirty="0" err="1">
                          <a:latin typeface="Agency FB" pitchFamily="34" charset="0"/>
                        </a:rPr>
                        <a:t>boleh</a:t>
                      </a:r>
                      <a:r>
                        <a:rPr lang="en-US" sz="3200" dirty="0">
                          <a:latin typeface="Agency FB" pitchFamily="34" charset="0"/>
                        </a:rPr>
                        <a:t> </a:t>
                      </a:r>
                      <a:r>
                        <a:rPr lang="en-US" sz="3200" dirty="0" err="1">
                          <a:latin typeface="Agency FB" pitchFamily="34" charset="0"/>
                        </a:rPr>
                        <a:t>membawa</a:t>
                      </a:r>
                      <a:r>
                        <a:rPr lang="en-US" sz="3200" dirty="0">
                          <a:latin typeface="Agency FB" pitchFamily="34" charset="0"/>
                        </a:rPr>
                        <a:t> </a:t>
                      </a:r>
                      <a:r>
                        <a:rPr lang="en-US" sz="3200" dirty="0" err="1">
                          <a:latin typeface="Agency FB" pitchFamily="34" charset="0"/>
                        </a:rPr>
                        <a:t>kepada</a:t>
                      </a:r>
                      <a:r>
                        <a:rPr lang="en-US" sz="3200" dirty="0">
                          <a:latin typeface="Agency FB" pitchFamily="34" charset="0"/>
                        </a:rPr>
                        <a:t> </a:t>
                      </a:r>
                      <a:r>
                        <a:rPr lang="en-US" sz="3200" dirty="0" err="1">
                          <a:latin typeface="Agency FB" pitchFamily="34" charset="0"/>
                        </a:rPr>
                        <a:t>keganasan</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pepecahan</a:t>
                      </a:r>
                      <a:r>
                        <a:rPr lang="en-US" sz="3200" dirty="0">
                          <a:latin typeface="Agency FB" pitchFamily="34" charset="0"/>
                        </a:rPr>
                        <a:t>.</a:t>
                      </a:r>
                      <a:endParaRPr lang="en-US" sz="3200" dirty="0">
                        <a:latin typeface="Agency FB" pitchFamily="34" charset="0"/>
                        <a:ea typeface="Calibri"/>
                        <a:cs typeface="Arial"/>
                      </a:endParaRPr>
                    </a:p>
                  </a:txBody>
                  <a:tcPr marL="68580" marR="68580" marT="0" marB="0">
                    <a:solidFill>
                      <a:srgbClr val="FF0000"/>
                    </a:solidFill>
                  </a:tcPr>
                </a:tc>
              </a:tr>
              <a:tr h="1320800">
                <a:tc>
                  <a:txBody>
                    <a:bodyPr/>
                    <a:lstStyle/>
                    <a:p>
                      <a:pPr marL="0" marR="0" algn="just">
                        <a:lnSpc>
                          <a:spcPct val="150000"/>
                        </a:lnSpc>
                        <a:spcBef>
                          <a:spcPts val="0"/>
                        </a:spcBef>
                        <a:spcAft>
                          <a:spcPts val="0"/>
                        </a:spcAft>
                      </a:pPr>
                      <a:r>
                        <a:rPr lang="en-US" sz="3200" dirty="0" err="1">
                          <a:latin typeface="Agency FB" pitchFamily="34" charset="0"/>
                        </a:rPr>
                        <a:t>Kedua</a:t>
                      </a:r>
                      <a:r>
                        <a:rPr lang="en-US" sz="3200" dirty="0">
                          <a:latin typeface="Agency FB" pitchFamily="34" charset="0"/>
                        </a:rPr>
                        <a:t>:</a:t>
                      </a:r>
                      <a:endParaRPr lang="en-US" sz="3200" dirty="0">
                        <a:latin typeface="Agency FB" pitchFamily="34" charset="0"/>
                        <a:ea typeface="Calibri"/>
                        <a:cs typeface="Arial"/>
                      </a:endParaRPr>
                    </a:p>
                  </a:txBody>
                  <a:tcPr marL="68580" marR="68580" marT="0" marB="0">
                    <a:solidFill>
                      <a:srgbClr val="00FF00"/>
                    </a:solidFill>
                  </a:tcPr>
                </a:tc>
                <a:tc>
                  <a:txBody>
                    <a:bodyPr/>
                    <a:lstStyle/>
                    <a:p>
                      <a:pPr marL="0" marR="0" algn="just">
                        <a:lnSpc>
                          <a:spcPct val="150000"/>
                        </a:lnSpc>
                        <a:spcBef>
                          <a:spcPts val="0"/>
                        </a:spcBef>
                        <a:spcAft>
                          <a:spcPts val="0"/>
                        </a:spcAft>
                      </a:pPr>
                      <a:r>
                        <a:rPr lang="en-US" sz="3200" dirty="0" err="1">
                          <a:latin typeface="Agency FB" pitchFamily="34" charset="0"/>
                        </a:rPr>
                        <a:t>Sentiasa</a:t>
                      </a:r>
                      <a:r>
                        <a:rPr lang="en-US" sz="3200" dirty="0">
                          <a:latin typeface="Agency FB" pitchFamily="34" charset="0"/>
                        </a:rPr>
                        <a:t> </a:t>
                      </a:r>
                      <a:r>
                        <a:rPr lang="en-US" sz="3200" dirty="0" err="1">
                          <a:latin typeface="Agency FB" pitchFamily="34" charset="0"/>
                        </a:rPr>
                        <a:t>bersangka</a:t>
                      </a:r>
                      <a:r>
                        <a:rPr lang="en-US" sz="3200" dirty="0">
                          <a:latin typeface="Agency FB" pitchFamily="34" charset="0"/>
                        </a:rPr>
                        <a:t> </a:t>
                      </a:r>
                      <a:r>
                        <a:rPr lang="en-US" sz="3200" dirty="0" err="1">
                          <a:latin typeface="Agency FB" pitchFamily="34" charset="0"/>
                        </a:rPr>
                        <a:t>baik</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memohon</a:t>
                      </a:r>
                      <a:r>
                        <a:rPr lang="en-US" sz="3200" dirty="0">
                          <a:latin typeface="Agency FB" pitchFamily="34" charset="0"/>
                        </a:rPr>
                        <a:t> </a:t>
                      </a:r>
                      <a:r>
                        <a:rPr lang="en-US" sz="3200" dirty="0" err="1">
                          <a:latin typeface="Agency FB" pitchFamily="34" charset="0"/>
                        </a:rPr>
                        <a:t>pertolongan</a:t>
                      </a:r>
                      <a:r>
                        <a:rPr lang="en-US" sz="3200" dirty="0">
                          <a:latin typeface="Agency FB" pitchFamily="34" charset="0"/>
                        </a:rPr>
                        <a:t> Allah SWT </a:t>
                      </a:r>
                      <a:r>
                        <a:rPr lang="en-US" sz="3200" dirty="0" err="1">
                          <a:latin typeface="Agency FB" pitchFamily="34" charset="0"/>
                        </a:rPr>
                        <a:t>dalam</a:t>
                      </a:r>
                      <a:r>
                        <a:rPr lang="en-US" sz="3200" dirty="0">
                          <a:latin typeface="Agency FB" pitchFamily="34" charset="0"/>
                        </a:rPr>
                        <a:t> </a:t>
                      </a:r>
                      <a:r>
                        <a:rPr lang="en-US" sz="3200" dirty="0" err="1">
                          <a:latin typeface="Agency FB" pitchFamily="34" charset="0"/>
                        </a:rPr>
                        <a:t>segenap</a:t>
                      </a:r>
                      <a:r>
                        <a:rPr lang="en-US" sz="3200" dirty="0">
                          <a:latin typeface="Agency FB" pitchFamily="34" charset="0"/>
                        </a:rPr>
                        <a:t> </a:t>
                      </a:r>
                      <a:r>
                        <a:rPr lang="en-US" sz="3200" dirty="0" err="1">
                          <a:latin typeface="Agency FB" pitchFamily="34" charset="0"/>
                        </a:rPr>
                        <a:t>hal</a:t>
                      </a:r>
                      <a:r>
                        <a:rPr lang="en-US" sz="3200" dirty="0">
                          <a:latin typeface="Agency FB" pitchFamily="34" charset="0"/>
                        </a:rPr>
                        <a:t>. </a:t>
                      </a:r>
                      <a:endParaRPr lang="en-US" sz="3200" dirty="0">
                        <a:latin typeface="Agency FB" pitchFamily="34" charset="0"/>
                        <a:ea typeface="Times New Roman"/>
                        <a:cs typeface="Arial"/>
                      </a:endParaRPr>
                    </a:p>
                  </a:txBody>
                  <a:tcPr marL="68580" marR="68580" marT="0" marB="0">
                    <a:solidFill>
                      <a:srgbClr val="00FF00"/>
                    </a:solidFill>
                  </a:tcPr>
                </a:tc>
              </a:tr>
              <a:tr h="1320800">
                <a:tc>
                  <a:txBody>
                    <a:bodyPr/>
                    <a:lstStyle/>
                    <a:p>
                      <a:pPr marL="0" marR="0" algn="just">
                        <a:lnSpc>
                          <a:spcPct val="150000"/>
                        </a:lnSpc>
                        <a:spcBef>
                          <a:spcPts val="0"/>
                        </a:spcBef>
                        <a:spcAft>
                          <a:spcPts val="0"/>
                        </a:spcAft>
                      </a:pPr>
                      <a:r>
                        <a:rPr lang="en-US" sz="3200">
                          <a:latin typeface="Agency FB" pitchFamily="34" charset="0"/>
                        </a:rPr>
                        <a:t>Ketiga:</a:t>
                      </a:r>
                      <a:endParaRPr lang="en-US" sz="3200">
                        <a:latin typeface="Agency FB" pitchFamily="34" charset="0"/>
                        <a:ea typeface="Calibri"/>
                        <a:cs typeface="Arial"/>
                      </a:endParaRPr>
                    </a:p>
                  </a:txBody>
                  <a:tcPr marL="68580" marR="68580" marT="0" marB="0">
                    <a:solidFill>
                      <a:srgbClr val="FF00FF"/>
                    </a:solidFill>
                  </a:tcPr>
                </a:tc>
                <a:tc>
                  <a:txBody>
                    <a:bodyPr/>
                    <a:lstStyle/>
                    <a:p>
                      <a:pPr marL="0" marR="0" algn="just">
                        <a:lnSpc>
                          <a:spcPct val="150000"/>
                        </a:lnSpc>
                        <a:spcBef>
                          <a:spcPts val="0"/>
                        </a:spcBef>
                        <a:spcAft>
                          <a:spcPts val="0"/>
                        </a:spcAft>
                      </a:pPr>
                      <a:r>
                        <a:rPr lang="en-US" sz="3200" dirty="0" err="1">
                          <a:latin typeface="Agency FB" pitchFamily="34" charset="0"/>
                        </a:rPr>
                        <a:t>Amalkan</a:t>
                      </a:r>
                      <a:r>
                        <a:rPr lang="en-US" sz="3200" dirty="0">
                          <a:latin typeface="Agency FB" pitchFamily="34" charset="0"/>
                        </a:rPr>
                        <a:t> </a:t>
                      </a:r>
                      <a:r>
                        <a:rPr lang="en-US" sz="3200" dirty="0" err="1">
                          <a:latin typeface="Agency FB" pitchFamily="34" charset="0"/>
                        </a:rPr>
                        <a:t>sikap</a:t>
                      </a:r>
                      <a:r>
                        <a:rPr lang="en-US" sz="3200" dirty="0">
                          <a:latin typeface="Agency FB" pitchFamily="34" charset="0"/>
                        </a:rPr>
                        <a:t> </a:t>
                      </a:r>
                      <a:r>
                        <a:rPr lang="en-US" sz="3200" dirty="0" err="1">
                          <a:latin typeface="Agency FB" pitchFamily="34" charset="0"/>
                        </a:rPr>
                        <a:t>tidak</a:t>
                      </a:r>
                      <a:r>
                        <a:rPr lang="en-US" sz="3200" dirty="0">
                          <a:latin typeface="Agency FB" pitchFamily="34" charset="0"/>
                        </a:rPr>
                        <a:t> </a:t>
                      </a:r>
                      <a:r>
                        <a:rPr lang="en-US" sz="3200" dirty="0" err="1">
                          <a:latin typeface="Agency FB" pitchFamily="34" charset="0"/>
                        </a:rPr>
                        <a:t>berputus</a:t>
                      </a:r>
                      <a:r>
                        <a:rPr lang="en-US" sz="3200" dirty="0">
                          <a:latin typeface="Agency FB" pitchFamily="34" charset="0"/>
                        </a:rPr>
                        <a:t> </a:t>
                      </a:r>
                      <a:r>
                        <a:rPr lang="en-US" sz="3200" dirty="0" err="1">
                          <a:latin typeface="Agency FB" pitchFamily="34" charset="0"/>
                        </a:rPr>
                        <a:t>asa</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bersabar</a:t>
                      </a:r>
                      <a:r>
                        <a:rPr lang="en-US" sz="3200" dirty="0">
                          <a:latin typeface="Agency FB" pitchFamily="34" charset="0"/>
                        </a:rPr>
                        <a:t> </a:t>
                      </a:r>
                      <a:r>
                        <a:rPr lang="en-US" sz="3200" dirty="0" err="1">
                          <a:latin typeface="Agency FB" pitchFamily="34" charset="0"/>
                        </a:rPr>
                        <a:t>serta</a:t>
                      </a:r>
                      <a:r>
                        <a:rPr lang="en-US" sz="3200" dirty="0">
                          <a:latin typeface="Agency FB" pitchFamily="34" charset="0"/>
                        </a:rPr>
                        <a:t> </a:t>
                      </a:r>
                      <a:r>
                        <a:rPr lang="en-US" sz="3200" dirty="0" err="1">
                          <a:latin typeface="Agency FB" pitchFamily="34" charset="0"/>
                        </a:rPr>
                        <a:t>jauhi</a:t>
                      </a:r>
                      <a:r>
                        <a:rPr lang="en-US" sz="3200" dirty="0">
                          <a:latin typeface="Agency FB" pitchFamily="34" charset="0"/>
                        </a:rPr>
                        <a:t> </a:t>
                      </a:r>
                      <a:r>
                        <a:rPr lang="en-US" sz="3200" dirty="0" err="1">
                          <a:latin typeface="Agency FB" pitchFamily="34" charset="0"/>
                        </a:rPr>
                        <a:t>tindakan</a:t>
                      </a:r>
                      <a:r>
                        <a:rPr lang="en-US" sz="3200" dirty="0">
                          <a:latin typeface="Agency FB" pitchFamily="34" charset="0"/>
                        </a:rPr>
                        <a:t> yang </a:t>
                      </a:r>
                      <a:r>
                        <a:rPr lang="en-US" sz="3200" dirty="0" err="1">
                          <a:latin typeface="Agency FB" pitchFamily="34" charset="0"/>
                        </a:rPr>
                        <a:t>mengikut</a:t>
                      </a:r>
                      <a:r>
                        <a:rPr lang="en-US" sz="3200" dirty="0">
                          <a:latin typeface="Agency FB" pitchFamily="34" charset="0"/>
                        </a:rPr>
                        <a:t> </a:t>
                      </a:r>
                      <a:r>
                        <a:rPr lang="en-US" sz="3200" dirty="0" err="1">
                          <a:latin typeface="Agency FB" pitchFamily="34" charset="0"/>
                        </a:rPr>
                        <a:t>emosi</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hawa</a:t>
                      </a:r>
                      <a:r>
                        <a:rPr lang="en-US" sz="3200" dirty="0">
                          <a:latin typeface="Agency FB" pitchFamily="34" charset="0"/>
                        </a:rPr>
                        <a:t> </a:t>
                      </a:r>
                      <a:r>
                        <a:rPr lang="en-US" sz="3200" dirty="0" err="1">
                          <a:latin typeface="Agency FB" pitchFamily="34" charset="0"/>
                        </a:rPr>
                        <a:t>nafsu</a:t>
                      </a:r>
                      <a:r>
                        <a:rPr lang="en-US" sz="3200" dirty="0">
                          <a:latin typeface="Agency FB" pitchFamily="34" charset="0"/>
                        </a:rPr>
                        <a:t>.</a:t>
                      </a:r>
                      <a:endParaRPr lang="en-US" sz="3200" dirty="0">
                        <a:latin typeface="Agency FB" pitchFamily="34" charset="0"/>
                        <a:ea typeface="Times New Roman"/>
                        <a:cs typeface="Arial"/>
                      </a:endParaRPr>
                    </a:p>
                  </a:txBody>
                  <a:tcPr marL="68580" marR="68580" marT="0" marB="0">
                    <a:solidFill>
                      <a:srgbClr val="FF00FF"/>
                    </a:solidFill>
                  </a:tcPr>
                </a:tc>
              </a:tr>
            </a:tbl>
          </a:graphicData>
        </a:graphic>
      </p:graphicFrame>
      <p:sp>
        <p:nvSpPr>
          <p:cNvPr id="7" name="Rectangle 6"/>
          <p:cNvSpPr/>
          <p:nvPr/>
        </p:nvSpPr>
        <p:spPr>
          <a:xfrm>
            <a:off x="0" y="228600"/>
            <a:ext cx="91440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indent="457200" algn="ctr" fontAlgn="base">
              <a:spcBef>
                <a:spcPct val="0"/>
              </a:spcBef>
              <a:spcAft>
                <a:spcPct val="0"/>
              </a:spcAft>
            </a:pP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endParaRPr>
          </a:p>
          <a:p>
            <a:pPr lvl="0" indent="457200" algn="ctr" fontAlgn="base">
              <a:spcBef>
                <a:spcPct val="0"/>
              </a:spcBef>
              <a:spcAft>
                <a:spcPct val="0"/>
              </a:spcAft>
            </a:pP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mimbar</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ingin</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mengajak</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sidang</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jemaah</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sekalian</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untuk</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menghayati</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intipati</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r>
              <a:rPr lang="en-US"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khutbah</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Segoe Print" pitchFamily="2" charset="0"/>
                <a:ea typeface="Times New Roman" pitchFamily="18" charset="0"/>
                <a:cs typeface="Times New Roman" pitchFamily="18" charset="0"/>
              </a:rPr>
              <a:t> </a:t>
            </a:r>
          </a:p>
          <a:p>
            <a:pPr lvl="0" indent="457200" algn="justLow" fontAlgn="base">
              <a:spcBef>
                <a:spcPct val="0"/>
              </a:spcBef>
              <a:spcAft>
                <a:spcPct val="0"/>
              </a:spcAft>
            </a:pPr>
            <a:endPar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17409" name="Rectangle 1"/>
          <p:cNvSpPr>
            <a:spLocks noChangeArrowheads="1"/>
          </p:cNvSpPr>
          <p:nvPr/>
        </p:nvSpPr>
        <p:spPr bwMode="auto">
          <a:xfrm>
            <a:off x="457200" y="1447800"/>
            <a:ext cx="8229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cap="all" normalizeH="0" baseline="0" dirty="0" smtClean="0">
                <a:ln w="9000" cmpd="sng">
                  <a:solidFill>
                    <a:srgbClr val="FFFF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138" pitchFamily="2" charset="2"/>
                <a:ea typeface="Calibri" pitchFamily="34" charset="0"/>
                <a:cs typeface="QCF_P138" pitchFamily="2" charset="2"/>
              </a:rPr>
              <a:t>ﭑ ﭒ ﭓ ﭔ ﭕ ﭖ ﭗ ﭘ ﭙ ﭚ ﭛ ﭜ</a:t>
            </a:r>
            <a:endParaRPr kumimoji="0" lang="ar-SA" sz="7200" b="1" i="0" u="none" strike="noStrike" cap="all" normalizeH="0" baseline="0" dirty="0" smtClean="0">
              <a:ln w="9000" cmpd="sng">
                <a:solidFill>
                  <a:srgbClr val="FFFF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pic>
        <p:nvPicPr>
          <p:cNvPr id="3"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4" name="Rectangle 3"/>
          <p:cNvSpPr/>
          <p:nvPr/>
        </p:nvSpPr>
        <p:spPr>
          <a:xfrm>
            <a:off x="457200" y="1447800"/>
            <a:ext cx="8305800" cy="3416320"/>
          </a:xfrm>
          <a:prstGeom prst="rect">
            <a:avLst/>
          </a:prstGeom>
        </p:spPr>
        <p:txBody>
          <a:bodyPr wrap="square">
            <a:spAutoFit/>
          </a:bodyPr>
          <a:lstStyle/>
          <a:p>
            <a:pPr algn="ctr"/>
            <a:r>
              <a:rPr lang="en-US" sz="3600" b="1" dirty="0" err="1" smtClean="0">
                <a:ln>
                  <a:solidFill>
                    <a:srgbClr val="00CCFF"/>
                  </a:solidFill>
                </a:ln>
                <a:solidFill>
                  <a:srgbClr val="00CCFF"/>
                </a:solidFill>
                <a:effectLst>
                  <a:glow rad="101600">
                    <a:schemeClr val="tx1">
                      <a:alpha val="60000"/>
                    </a:schemeClr>
                  </a:glow>
                </a:effectLst>
                <a:latin typeface="Segoe Print" pitchFamily="2" charset="0"/>
              </a:rPr>
              <a:t>Maksudnya</a:t>
            </a:r>
            <a:r>
              <a:rPr lang="en-US" sz="3600" b="1" dirty="0" smtClean="0">
                <a:ln>
                  <a:solidFill>
                    <a:srgbClr val="00CCFF"/>
                  </a:solidFill>
                </a:ln>
                <a:solidFill>
                  <a:srgbClr val="00CCFF"/>
                </a:solidFill>
                <a:effectLst>
                  <a:glow rad="101600">
                    <a:schemeClr val="tx1">
                      <a:alpha val="60000"/>
                    </a:schemeClr>
                  </a:glow>
                </a:effectLst>
                <a:latin typeface="Segoe Print" pitchFamily="2" charset="0"/>
              </a:rPr>
              <a:t>:</a:t>
            </a:r>
            <a:r>
              <a:rPr lang="en-US" sz="3600" dirty="0" smtClean="0">
                <a:ln>
                  <a:solidFill>
                    <a:srgbClr val="00CCFF"/>
                  </a:solidFill>
                </a:ln>
                <a:solidFill>
                  <a:srgbClr val="00CCFF"/>
                </a:solidFill>
                <a:effectLst>
                  <a:glow rad="101600">
                    <a:schemeClr val="tx1">
                      <a:alpha val="60000"/>
                    </a:schemeClr>
                  </a:glow>
                </a:effectLst>
                <a:latin typeface="Segoe Print" pitchFamily="2" charset="0"/>
              </a:rPr>
              <a:t> </a:t>
            </a:r>
          </a:p>
          <a:p>
            <a:pPr algn="ct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Orang</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yang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beriman</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dan</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tidak</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mencampurkan</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iman</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mereka</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dengan</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kezaliman</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bagi</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mereka</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itulah</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keamanan</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dan</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merekalah</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yang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mendapat</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 </a:t>
            </a:r>
            <a:r>
              <a:rPr lang="en-US" sz="3600" i="1" dirty="0" err="1" smtClean="0">
                <a:ln>
                  <a:solidFill>
                    <a:srgbClr val="FFC000"/>
                  </a:solidFill>
                </a:ln>
                <a:solidFill>
                  <a:srgbClr val="FFC000"/>
                </a:solidFill>
                <a:effectLst>
                  <a:glow rad="101600">
                    <a:schemeClr val="tx1">
                      <a:alpha val="60000"/>
                    </a:schemeClr>
                  </a:glow>
                </a:effectLst>
                <a:latin typeface="Segoe Print" pitchFamily="2" charset="0"/>
              </a:rPr>
              <a:t>petunjuk</a:t>
            </a:r>
            <a:r>
              <a:rPr lang="en-US" sz="3600" i="1" dirty="0" smtClean="0">
                <a:ln>
                  <a:solidFill>
                    <a:srgbClr val="FFC000"/>
                  </a:solidFill>
                </a:ln>
                <a:solidFill>
                  <a:srgbClr val="FFC000"/>
                </a:solidFill>
                <a:effectLst>
                  <a:glow rad="101600">
                    <a:schemeClr val="tx1">
                      <a:alpha val="60000"/>
                    </a:schemeClr>
                  </a:glow>
                </a:effectLst>
                <a:latin typeface="Segoe Print" pitchFamily="2" charset="0"/>
              </a:rPr>
              <a:t>.”</a:t>
            </a:r>
            <a:endParaRPr lang="en-US" sz="3600" dirty="0">
              <a:ln>
                <a:solidFill>
                  <a:srgbClr val="FFC000"/>
                </a:solidFill>
              </a:ln>
              <a:solidFill>
                <a:srgbClr val="FFC000"/>
              </a:solidFill>
              <a:effectLst>
                <a:glow rad="101600">
                  <a:schemeClr val="tx1">
                    <a:alpha val="60000"/>
                  </a:schemeClr>
                </a:glow>
              </a:effectLst>
              <a:latin typeface="Segoe Print" pitchFamily="2" charset="0"/>
            </a:endParaRPr>
          </a:p>
        </p:txBody>
      </p:sp>
      <p:sp>
        <p:nvSpPr>
          <p:cNvPr id="5" name="Rectangle 4"/>
          <p:cNvSpPr/>
          <p:nvPr/>
        </p:nvSpPr>
        <p:spPr>
          <a:xfrm>
            <a:off x="228600" y="6096000"/>
            <a:ext cx="2438400" cy="646331"/>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rush Script MT" pitchFamily="66" charset="0"/>
              </a:rPr>
              <a:t>al-Anaam:82</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rush Script MT"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5" name="Rectangle 4"/>
          <p:cNvSpPr/>
          <p:nvPr/>
        </p:nvSpPr>
        <p:spPr>
          <a:xfrm>
            <a:off x="533400" y="838200"/>
            <a:ext cx="8286328" cy="5262979"/>
          </a:xfrm>
          <a:prstGeom prst="rect">
            <a:avLst/>
          </a:prstGeom>
        </p:spPr>
        <p:txBody>
          <a:bodyPr wrap="square">
            <a:spAutoFit/>
          </a:bodyPr>
          <a:lstStyle/>
          <a:p>
            <a:pPr algn="ctr" rtl="1"/>
            <a:r>
              <a:rPr lang="ar-SA"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27</a:t>
            </a:fld>
            <a:endParaRPr lang="en-MY" sz="1600" b="1" dirty="0">
              <a:solidFill>
                <a:srgbClr val="FF0000"/>
              </a:solidFill>
            </a:endParaRPr>
          </a:p>
        </p:txBody>
      </p:sp>
      <p:grpSp>
        <p:nvGrpSpPr>
          <p:cNvPr id="5" name="Group 4"/>
          <p:cNvGrpSpPr/>
          <p:nvPr/>
        </p:nvGrpSpPr>
        <p:grpSpPr>
          <a:xfrm>
            <a:off x="0" y="0"/>
            <a:ext cx="9144000" cy="6856412"/>
            <a:chOff x="0" y="0"/>
            <a:chExt cx="9144000" cy="6856412"/>
          </a:xfrm>
        </p:grpSpPr>
        <p:pic>
          <p:nvPicPr>
            <p:cNvPr id="7" name="Picture 6"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28</a:t>
            </a:fld>
            <a:endParaRPr lang="en-MY" sz="1600" b="1" dirty="0">
              <a:solidFill>
                <a:srgbClr val="FF000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840480"/>
          </a:xfrm>
          <a:prstGeom prst="rect">
            <a:avLst/>
          </a:prstGeom>
          <a:effectLst>
            <a:reflection blurRad="6350" stA="50000" endA="300" endPos="55000" dir="5400000" sy="-100000" algn="bl" rotWithShape="0"/>
          </a:effectLst>
        </p:spPr>
      </p:pic>
      <p:sp>
        <p:nvSpPr>
          <p:cNvPr id="15361" name="Rectangle 1"/>
          <p:cNvSpPr>
            <a:spLocks noChangeArrowheads="1"/>
          </p:cNvSpPr>
          <p:nvPr/>
        </p:nvSpPr>
        <p:spPr bwMode="auto">
          <a:xfrm>
            <a:off x="990600" y="3962400"/>
            <a:ext cx="739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29</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5" name="TextBox 4"/>
          <p:cNvSpPr txBox="1"/>
          <p:nvPr/>
        </p:nvSpPr>
        <p:spPr>
          <a:xfrm>
            <a:off x="152400" y="6096000"/>
            <a:ext cx="2590800" cy="523220"/>
          </a:xfrm>
          <a:prstGeom prst="rect">
            <a:avLst/>
          </a:prstGeom>
          <a:noFill/>
        </p:spPr>
        <p:txBody>
          <a:bodyPr wrap="square" rtlCol="0">
            <a:spAutoFit/>
          </a:bodyPr>
          <a:lstStyle/>
          <a:p>
            <a:r>
              <a:rPr lang="en-US" sz="2800" dirty="0" smtClean="0">
                <a:solidFill>
                  <a:srgbClr val="FFFF00"/>
                </a:solidFill>
                <a:effectLst>
                  <a:glow rad="101600">
                    <a:schemeClr val="tx1">
                      <a:alpha val="60000"/>
                    </a:schemeClr>
                  </a:glow>
                </a:effectLst>
                <a:latin typeface="Bernard MT Condensed" pitchFamily="18" charset="0"/>
              </a:rPr>
              <a:t>YUSUF : 87</a:t>
            </a:r>
            <a:endParaRPr lang="en-US" sz="2800" dirty="0">
              <a:solidFill>
                <a:srgbClr val="FFFF00"/>
              </a:solidFill>
              <a:effectLst>
                <a:glow rad="101600">
                  <a:schemeClr val="tx1">
                    <a:alpha val="60000"/>
                  </a:schemeClr>
                </a:glow>
              </a:effectLst>
              <a:latin typeface="Bernard MT Condensed" pitchFamily="18" charset="0"/>
            </a:endParaRPr>
          </a:p>
        </p:txBody>
      </p:sp>
      <p:sp>
        <p:nvSpPr>
          <p:cNvPr id="2051" name="Rectangle 3"/>
          <p:cNvSpPr>
            <a:spLocks noChangeArrowheads="1"/>
          </p:cNvSpPr>
          <p:nvPr/>
        </p:nvSpPr>
        <p:spPr bwMode="auto">
          <a:xfrm>
            <a:off x="457200" y="1371600"/>
            <a:ext cx="8001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normalizeH="0" baseline="0"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QCF_P246" pitchFamily="2" charset="2"/>
                <a:ea typeface="Calibri" pitchFamily="34" charset="0"/>
                <a:cs typeface="QCF_P246" pitchFamily="2" charset="2"/>
              </a:rPr>
              <a:t>ﭑ ﭒ ﭓ ﭔ ﭕ ﭖ ﭗ ﭘ ﭙ ﭚ ﭛ ﭜ ﭝ ﭞ ﭟ ﭠ ﭡ ﭢ ﭣ ﭤ ﭥ ﭦ</a:t>
            </a:r>
            <a:endParaRPr kumimoji="0" lang="ar-SA" sz="6000" b="1" i="0" u="none" strike="noStrike" normalizeH="0" baseline="0"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30</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31</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32</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33</a:t>
            </a:fld>
            <a:endParaRPr lang="en-MY"/>
          </a:p>
        </p:txBody>
      </p:sp>
      <p:sp>
        <p:nvSpPr>
          <p:cNvPr id="57345" name="Rectangle 1"/>
          <p:cNvSpPr>
            <a:spLocks noChangeArrowheads="1"/>
          </p:cNvSpPr>
          <p:nvPr/>
        </p:nvSpPr>
        <p:spPr bwMode="auto">
          <a:xfrm>
            <a:off x="533400" y="4572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34</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35</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36</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37</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38</a:t>
            </a:fld>
            <a:endParaRPr lang="en-MY" sz="1600" b="1"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39</a:t>
            </a:fld>
            <a:endParaRPr lang="en-MY" sz="1600" b="1" dirty="0">
              <a:solidFill>
                <a:srgbClr val="FF0000"/>
              </a:solidFill>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113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40961" name="Rectangle 1"/>
          <p:cNvSpPr>
            <a:spLocks noChangeArrowheads="1"/>
          </p:cNvSpPr>
          <p:nvPr/>
        </p:nvSpPr>
        <p:spPr bwMode="auto">
          <a:xfrm>
            <a:off x="685800" y="1600200"/>
            <a:ext cx="792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72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أَشْهَدُ أَنْ لآ إِلَهَ إِلاَّ اللهُ وَحْدَهُ لاَ شَرِيْكَ لَهُ. وَأَشْهَدُ أَنَّ سَيِّدَنَا مُحَمَّدًا عَبْدُهُ وَرَسُوْلُه</a:t>
            </a:r>
            <a:r>
              <a:rPr kumimoji="0" lang="ar-SA"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a:t>
            </a:r>
            <a:r>
              <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endPar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5" name="Rectangle 4"/>
          <p:cNvSpPr/>
          <p:nvPr/>
        </p:nvSpPr>
        <p:spPr>
          <a:xfrm>
            <a:off x="228600" y="38100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FF00"/>
                  </a:solidFill>
                </a:ln>
                <a:solidFill>
                  <a:srgbClr val="00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FF00"/>
                </a:solidFill>
              </a:ln>
              <a:solidFill>
                <a:srgbClr val="00FF00"/>
              </a:solidFill>
              <a:effectLst>
                <a:glow rad="101600">
                  <a:schemeClr val="tx1">
                    <a:alpha val="60000"/>
                  </a:schemeClr>
                </a:glow>
              </a:effectLst>
              <a:latin typeface="Gloucester MT Extra Condensed" pitchFamily="18"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5</a:t>
            </a:fld>
            <a:endParaRPr lang="en-MY"/>
          </a:p>
        </p:txBody>
      </p:sp>
      <p:sp>
        <p:nvSpPr>
          <p:cNvPr id="7" name="Rectangle 6"/>
          <p:cNvSpPr/>
          <p:nvPr/>
        </p:nvSpPr>
        <p:spPr>
          <a:xfrm>
            <a:off x="152400" y="457200"/>
            <a:ext cx="3733800" cy="923330"/>
          </a:xfrm>
          <a:prstGeom prst="rect">
            <a:avLst/>
          </a:prstGeom>
        </p:spPr>
        <p:txBody>
          <a:bodyPr wrap="square">
            <a:spAutoFit/>
          </a:bodyPr>
          <a:lstStyle/>
          <a:p>
            <a:r>
              <a:rPr lang="en-US" sz="54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Selawat</a:t>
            </a:r>
            <a:endParaRPr lang="en-US" sz="5400"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ndParaRPr>
          </a:p>
        </p:txBody>
      </p:sp>
      <p:sp>
        <p:nvSpPr>
          <p:cNvPr id="10" name="Rectangle 9"/>
          <p:cNvSpPr/>
          <p:nvPr/>
        </p:nvSpPr>
        <p:spPr>
          <a:xfrm>
            <a:off x="457200" y="1905000"/>
            <a:ext cx="8153400" cy="2554545"/>
          </a:xfrm>
          <a:prstGeom prst="rect">
            <a:avLst/>
          </a:prstGeom>
        </p:spPr>
        <p:txBody>
          <a:bodyPr wrap="square">
            <a:spAutoFit/>
          </a:bodyPr>
          <a:lstStyle/>
          <a:p>
            <a:pPr algn="ctr" rtl="1"/>
            <a:r>
              <a:rPr lang="ar-SA" sz="8000" b="1" dirty="0" smtClean="0">
                <a:ln>
                  <a:solidFill>
                    <a:srgbClr val="FFFF00"/>
                  </a:solidFill>
                </a:ln>
                <a:solidFill>
                  <a:srgbClr val="FFFF00"/>
                </a:solidFill>
                <a:effectLst>
                  <a:glow rad="101600">
                    <a:schemeClr val="tx1">
                      <a:alpha val="60000"/>
                    </a:schemeClr>
                  </a:glow>
                </a:effectLst>
                <a:cs typeface="Traditional Arabic" pitchFamily="2" charset="-78"/>
              </a:rPr>
              <a:t>اللَّهُمَّ صَلِّ عَلَى سَيِّدِنَا مُحَمَّدٍ وَعَلَى آلِهِ وَصَحْبِهِ أَجْمَعِينَ</a:t>
            </a:r>
            <a:endParaRPr lang="en-US" sz="8000" dirty="0">
              <a:ln>
                <a:solidFill>
                  <a:srgbClr val="FFFF00"/>
                </a:solidFill>
              </a:ln>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7" name="Rectangle 6"/>
          <p:cNvSpPr/>
          <p:nvPr/>
        </p:nvSpPr>
        <p:spPr>
          <a:xfrm>
            <a:off x="304800" y="1371600"/>
            <a:ext cx="8382000" cy="3785652"/>
          </a:xfrm>
          <a:prstGeom prst="rect">
            <a:avLst/>
          </a:prstGeom>
        </p:spPr>
        <p:txBody>
          <a:bodyPr wrap="square">
            <a:spAutoFit/>
          </a:bodyPr>
          <a:lstStyle/>
          <a:p>
            <a:pPr algn="ctr" rtl="1"/>
            <a:r>
              <a:rPr lang="ar-SA" sz="8000" b="1" dirty="0" smtClean="0">
                <a:ln>
                  <a:solidFill>
                    <a:srgbClr val="FF66FF"/>
                  </a:solidFill>
                </a:ln>
                <a:solidFill>
                  <a:srgbClr val="FF66FF"/>
                </a:solidFill>
                <a:effectLst>
                  <a:glow rad="127000">
                    <a:schemeClr val="tx1"/>
                  </a:glow>
                  <a:outerShdw blurRad="38100" dist="38100" dir="2700000" algn="tl">
                    <a:srgbClr val="000000">
                      <a:alpha val="43137"/>
                    </a:srgbClr>
                  </a:outerShdw>
                </a:effectLst>
                <a:cs typeface="Traditional Arabic" panose="02010000000000000000" pitchFamily="2" charset="-78"/>
              </a:rPr>
              <a:t>أَمَّا بَعْدُ، فَيَا عِبَادَ اللهِ، اتَّقُوا اللهَ، أُوْصِيْكُمْ وَإِيَّايَ بِتَقْوَى اللهِ، فَقَدْ فَازَ الْمُتَّقُوْنَ</a:t>
            </a:r>
            <a:endParaRPr lang="en-MY" sz="8000" b="1" dirty="0">
              <a:ln>
                <a:solidFill>
                  <a:srgbClr val="FF66FF"/>
                </a:solidFill>
              </a:ln>
              <a:solidFill>
                <a:srgbClr val="FF66FF"/>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8" name="Diagram 7"/>
          <p:cNvGraphicFramePr/>
          <p:nvPr/>
        </p:nvGraphicFramePr>
        <p:xfrm>
          <a:off x="457200" y="304800"/>
          <a:ext cx="8229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sp>
        <p:nvSpPr>
          <p:cNvPr id="7" name="Rectangle 6"/>
          <p:cNvSpPr/>
          <p:nvPr/>
        </p:nvSpPr>
        <p:spPr>
          <a:xfrm>
            <a:off x="381000" y="304800"/>
            <a:ext cx="4029758" cy="1015663"/>
          </a:xfrm>
          <a:prstGeom prst="rect">
            <a:avLst/>
          </a:prstGeom>
        </p:spPr>
        <p:txBody>
          <a:bodyPr wrap="none">
            <a:spAutoFit/>
          </a:bodyPr>
          <a:lstStyle/>
          <a:p>
            <a:pPr lvl="0" algn="ctr" fontAlgn="base">
              <a:spcBef>
                <a:spcPct val="0"/>
              </a:spcBef>
              <a:spcAft>
                <a:spcPct val="0"/>
              </a:spcAft>
            </a:pPr>
            <a:r>
              <a:rPr lang="en-US" sz="6000" dirty="0" err="1" smtClean="0">
                <a:ln>
                  <a:solidFill>
                    <a:srgbClr val="FFFF00"/>
                  </a:solidFill>
                </a:ln>
                <a:solidFill>
                  <a:srgbClr val="FFFF00"/>
                </a:solidFill>
                <a:effectLst>
                  <a:glow rad="101600">
                    <a:schemeClr val="tx1">
                      <a:alpha val="60000"/>
                    </a:schemeClr>
                  </a:glow>
                </a:effectLst>
                <a:latin typeface="Brush Script MT" pitchFamily="66" charset="0"/>
                <a:ea typeface="Arial Unicode MS" pitchFamily="34" charset="-128"/>
                <a:cs typeface="Times New Roman" pitchFamily="18" charset="0"/>
              </a:rPr>
              <a:t>Tajuk</a:t>
            </a:r>
            <a:r>
              <a:rPr lang="ar-SA" sz="6000" dirty="0" smtClean="0">
                <a:ln>
                  <a:solidFill>
                    <a:srgbClr val="FFFF00"/>
                  </a:solidFill>
                </a:ln>
                <a:solidFill>
                  <a:srgbClr val="FFFF00"/>
                </a:solidFill>
                <a:effectLst>
                  <a:glow rad="101600">
                    <a:schemeClr val="tx1">
                      <a:alpha val="60000"/>
                    </a:schemeClr>
                  </a:glow>
                </a:effectLst>
                <a:latin typeface="Brush Script MT" pitchFamily="66" charset="0"/>
                <a:ea typeface="Arial Unicode MS" pitchFamily="34" charset="-128"/>
                <a:cs typeface="Times New Roman" pitchFamily="18" charset="0"/>
              </a:rPr>
              <a:t> </a:t>
            </a:r>
            <a:r>
              <a:rPr lang="en-US" sz="6000" dirty="0" err="1" smtClean="0">
                <a:ln>
                  <a:solidFill>
                    <a:srgbClr val="FFFF00"/>
                  </a:solidFill>
                </a:ln>
                <a:solidFill>
                  <a:srgbClr val="FFFF00"/>
                </a:solidFill>
                <a:effectLst>
                  <a:glow rad="101600">
                    <a:schemeClr val="tx1">
                      <a:alpha val="60000"/>
                    </a:schemeClr>
                  </a:glow>
                </a:effectLst>
                <a:latin typeface="Brush Script MT" pitchFamily="66" charset="0"/>
                <a:ea typeface="Arial Unicode MS" pitchFamily="34" charset="-128"/>
                <a:cs typeface="Times New Roman" pitchFamily="18" charset="0"/>
              </a:rPr>
              <a:t>Khutbah</a:t>
            </a:r>
            <a:endParaRPr lang="ar-SA" sz="6000" b="1" dirty="0" smtClean="0">
              <a:ln>
                <a:solidFill>
                  <a:srgbClr val="FFFF00"/>
                </a:solidFill>
              </a:ln>
              <a:solidFill>
                <a:srgbClr val="FFFF00"/>
              </a:solidFill>
              <a:effectLst>
                <a:glow rad="101600">
                  <a:schemeClr val="tx1">
                    <a:alpha val="60000"/>
                  </a:schemeClr>
                </a:glow>
              </a:effectLst>
              <a:latin typeface="Brush Script MT" pitchFamily="66" charset="0"/>
              <a:ea typeface="Arial Unicode MS" pitchFamily="34" charset="-128"/>
              <a:cs typeface="Times New Roman" pitchFamily="18" charset="0"/>
            </a:endParaRPr>
          </a:p>
        </p:txBody>
      </p:sp>
      <p:sp>
        <p:nvSpPr>
          <p:cNvPr id="9" name="Rectangle 8"/>
          <p:cNvSpPr/>
          <p:nvPr/>
        </p:nvSpPr>
        <p:spPr>
          <a:xfrm>
            <a:off x="228600" y="1600200"/>
            <a:ext cx="8458200" cy="378565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PUTUS ASA</a:t>
            </a:r>
          </a:p>
          <a:p>
            <a:pPr algn="ctr"/>
            <a:r>
              <a:rPr lang="en-US" sz="8000" b="1" spc="50" dirty="0" smtClean="0">
                <a:ln w="11430">
                  <a:solidFill>
                    <a:srgbClr val="CC00CC"/>
                  </a:solidFill>
                </a:ln>
                <a:solidFill>
                  <a:srgbClr val="FF0000"/>
                </a:solidFill>
                <a:effectLst>
                  <a:glow rad="101600">
                    <a:schemeClr val="tx1">
                      <a:alpha val="60000"/>
                    </a:schemeClr>
                  </a:glow>
                  <a:outerShdw blurRad="76200" dist="50800" dir="5400000" algn="tl" rotWithShape="0">
                    <a:srgbClr val="000000">
                      <a:alpha val="65000"/>
                    </a:srgbClr>
                  </a:outerShdw>
                </a:effectLst>
                <a:latin typeface="Mistral" pitchFamily="66" charset="0"/>
              </a:rPr>
              <a:t>MENGHANCUR</a:t>
            </a:r>
            <a:r>
              <a:rPr lang="en-US" sz="8000" b="1" spc="50" dirty="0" smtClean="0">
                <a:ln w="11430">
                  <a:solidFill>
                    <a:srgbClr val="CC00CC"/>
                  </a:solidFill>
                </a:ln>
                <a:solidFill>
                  <a:srgbClr val="CC00CC"/>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 </a:t>
            </a:r>
          </a:p>
          <a:p>
            <a:pPr algn="ctr"/>
            <a:r>
              <a:rPr lang="en-US" sz="8000" b="1" spc="50" dirty="0" smtClean="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KEHIDUPAN</a:t>
            </a:r>
            <a:endParaRPr lang="en-US" sz="8000" b="1" spc="50" dirty="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1447800"/>
            <a:ext cx="7620000"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 </a:t>
            </a:r>
            <a:endParaRPr lang="en-US" sz="9600" b="1" dirty="0">
              <a:ln w="11430">
                <a:solidFill>
                  <a:srgbClr val="C00000"/>
                </a:solidFill>
              </a:ln>
              <a:solidFill>
                <a:srgbClr val="C00000"/>
              </a:solidFill>
              <a:effectLst>
                <a:glow rad="101600">
                  <a:schemeClr val="tx1">
                    <a:alpha val="60000"/>
                  </a:schemeClr>
                </a:glow>
                <a:outerShdw blurRad="50800" dist="39000" dir="5460000" algn="tl">
                  <a:srgbClr val="000000">
                    <a:alpha val="38000"/>
                  </a:srgbClr>
                </a:outerShdw>
              </a:effectLst>
              <a:latin typeface="Juice ITC" pitchFamily="82" charset="0"/>
              <a:cs typeface="JasmineUPC" pitchFamily="18" charset="-34"/>
            </a:endParaRPr>
          </a:p>
        </p:txBody>
      </p:sp>
      <p:pic>
        <p:nvPicPr>
          <p:cNvPr id="8" name="Picture 2" descr="C:\Users\maizuriah\Pictures\f3e0ebd750a42f8a8b0d2a9b4ced9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ln>
            <a:noFill/>
          </a:ln>
          <a:effectLst>
            <a:softEdge rad="112500"/>
          </a:effectLst>
        </p:spPr>
      </p:pic>
      <p:graphicFrame>
        <p:nvGraphicFramePr>
          <p:cNvPr id="9" name="Diagram 8"/>
          <p:cNvGraphicFramePr/>
          <p:nvPr/>
        </p:nvGraphicFramePr>
        <p:xfrm>
          <a:off x="228600" y="3810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4215</TotalTime>
  <Words>1494</Words>
  <Application>Microsoft Office PowerPoint</Application>
  <PresentationFormat>On-screen Show (4:3)</PresentationFormat>
  <Paragraphs>106</Paragraphs>
  <Slides>39</Slides>
  <Notes>1</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39</vt:i4>
      </vt:variant>
    </vt:vector>
  </HeadingPairs>
  <TitlesOfParts>
    <vt:vector size="64" baseType="lpstr">
      <vt:lpstr>Arial Unicode MS</vt:lpstr>
      <vt:lpstr>SimSun</vt:lpstr>
      <vt:lpstr>SimSun</vt:lpstr>
      <vt:lpstr>Agency FB</vt:lpstr>
      <vt:lpstr>Aharoni</vt:lpstr>
      <vt:lpstr>Arabic Transparent</vt:lpstr>
      <vt:lpstr>Arb Naskh</vt:lpstr>
      <vt:lpstr>Arial</vt:lpstr>
      <vt:lpstr>Berlin Sans FB Demi</vt:lpstr>
      <vt:lpstr>Bernard MT Condensed</vt:lpstr>
      <vt:lpstr>Brush Script MT</vt:lpstr>
      <vt:lpstr>Calibri</vt:lpstr>
      <vt:lpstr>David</vt:lpstr>
      <vt:lpstr>Gloucester MT Extra Condensed</vt:lpstr>
      <vt:lpstr>JasmineUPC</vt:lpstr>
      <vt:lpstr>Jawi - Biasa</vt:lpstr>
      <vt:lpstr>Juice ITC</vt:lpstr>
      <vt:lpstr>Mistral</vt:lpstr>
      <vt:lpstr>QCF_P138</vt:lpstr>
      <vt:lpstr>QCF_P246</vt:lpstr>
      <vt:lpstr>QCF_P265</vt:lpstr>
      <vt:lpstr>Segoe Print</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JAKIM</cp:lastModifiedBy>
  <cp:revision>418</cp:revision>
  <dcterms:created xsi:type="dcterms:W3CDTF">2014-12-10T01:16:34Z</dcterms:created>
  <dcterms:modified xsi:type="dcterms:W3CDTF">2016-06-13T07:02:24Z</dcterms:modified>
</cp:coreProperties>
</file>