
<file path=[Content_Types].xml><?xml version="1.0" encoding="utf-8"?>
<Types xmlns="http://schemas.openxmlformats.org/package/2006/content-types">
  <Override PartName="/ppt/slides/slide29.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layout3.xml" ContentType="application/vnd.openxmlformats-officedocument.drawingml.diagramLayout+xml"/>
  <Override PartName="/ppt/diagrams/data4.xml" ContentType="application/vnd.openxmlformats-officedocument.drawingml.diagramData+xml"/>
  <Override PartName="/ppt/diagrams/colors8.xml" ContentType="application/vnd.openxmlformats-officedocument.drawingml.diagramColors+xml"/>
  <Override PartName="/ppt/diagrams/quickStyle13.xml" ContentType="application/vnd.openxmlformats-officedocument.drawingml.diagramStyle+xml"/>
  <Override PartName="/ppt/diagrams/layout1.xml" ContentType="application/vnd.openxmlformats-officedocument.drawingml.diagramLayout+xml"/>
  <Override PartName="/ppt/diagrams/data2.xml" ContentType="application/vnd.openxmlformats-officedocument.drawingml.diagramData+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layout13.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quickStyle7.xml" ContentType="application/vnd.openxmlformats-officedocument.drawingml.diagramStyle+xml"/>
  <Override PartName="/ppt/diagrams/layout11.xml" ContentType="application/vnd.openxmlformats-officedocument.drawingml.diagram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quickStyle5.xml" ContentType="application/vnd.openxmlformats-officedocument.drawingml.diagramStyle+xml"/>
  <Override PartName="/ppt/diagrams/colors1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colors10.xml" ContentType="application/vnd.openxmlformats-officedocument.drawingml.diagramColor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68" r:id="rId1"/>
  </p:sldMasterIdLst>
  <p:notesMasterIdLst>
    <p:notesMasterId r:id="rId40"/>
  </p:notesMasterIdLst>
  <p:sldIdLst>
    <p:sldId id="311" r:id="rId2"/>
    <p:sldId id="310" r:id="rId3"/>
    <p:sldId id="309" r:id="rId4"/>
    <p:sldId id="257" r:id="rId5"/>
    <p:sldId id="346" r:id="rId6"/>
    <p:sldId id="312" r:id="rId7"/>
    <p:sldId id="314" r:id="rId8"/>
    <p:sldId id="315" r:id="rId9"/>
    <p:sldId id="316" r:id="rId10"/>
    <p:sldId id="345" r:id="rId11"/>
    <p:sldId id="349" r:id="rId12"/>
    <p:sldId id="337" r:id="rId13"/>
    <p:sldId id="324" r:id="rId14"/>
    <p:sldId id="323" r:id="rId15"/>
    <p:sldId id="322" r:id="rId16"/>
    <p:sldId id="321" r:id="rId17"/>
    <p:sldId id="350" r:id="rId18"/>
    <p:sldId id="320" r:id="rId19"/>
    <p:sldId id="319" r:id="rId20"/>
    <p:sldId id="318" r:id="rId21"/>
    <p:sldId id="329" r:id="rId22"/>
    <p:sldId id="328" r:id="rId23"/>
    <p:sldId id="327" r:id="rId24"/>
    <p:sldId id="326" r:id="rId25"/>
    <p:sldId id="330" r:id="rId26"/>
    <p:sldId id="284" r:id="rId27"/>
    <p:sldId id="285" r:id="rId28"/>
    <p:sldId id="286" r:id="rId29"/>
    <p:sldId id="287" r:id="rId30"/>
    <p:sldId id="289" r:id="rId31"/>
    <p:sldId id="290" r:id="rId32"/>
    <p:sldId id="340" r:id="rId33"/>
    <p:sldId id="341" r:id="rId34"/>
    <p:sldId id="291" r:id="rId35"/>
    <p:sldId id="295" r:id="rId36"/>
    <p:sldId id="296" r:id="rId37"/>
    <p:sldId id="297" r:id="rId38"/>
    <p:sldId id="298"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33"/>
    <a:srgbClr val="00FF00"/>
    <a:srgbClr val="FF00FF"/>
    <a:srgbClr val="00CCFF"/>
    <a:srgbClr val="0000FF"/>
    <a:srgbClr val="808000"/>
    <a:srgbClr val="003300"/>
    <a:srgbClr val="663300"/>
    <a:srgbClr val="FF0000"/>
    <a:srgbClr val="9966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16437" autoAdjust="0"/>
    <p:restoredTop sz="94676" autoAdjust="0"/>
  </p:normalViewPr>
  <p:slideViewPr>
    <p:cSldViewPr>
      <p:cViewPr>
        <p:scale>
          <a:sx n="60" d="100"/>
          <a:sy n="60" d="100"/>
        </p:scale>
        <p:origin x="-1422" y="-28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5A1E95-2BA2-4F03-B056-389C8DA0173B}" type="doc">
      <dgm:prSet loTypeId="urn:microsoft.com/office/officeart/2005/8/layout/vList2" loCatId="list" qsTypeId="urn:microsoft.com/office/officeart/2005/8/quickstyle/3d5" qsCatId="3D" csTypeId="urn:microsoft.com/office/officeart/2005/8/colors/colorful1" csCatId="colorful"/>
      <dgm:spPr/>
      <dgm:t>
        <a:bodyPr/>
        <a:lstStyle/>
        <a:p>
          <a:endParaRPr lang="en-MY"/>
        </a:p>
      </dgm:t>
    </dgm:pt>
    <dgm:pt modelId="{494E5B03-1F51-4358-A698-EC765443958A}">
      <dgm:prSet custT="1"/>
      <dgm:spPr/>
      <dgm:t>
        <a:bodyPr/>
        <a:lstStyle/>
        <a:p>
          <a:pPr algn="ctr" rtl="0"/>
          <a:r>
            <a:rPr lang="es-ES" sz="2800" dirty="0" smtClean="0"/>
            <a:t>Saya </a:t>
          </a:r>
          <a:r>
            <a:rPr lang="es-ES" sz="2800" dirty="0" err="1" smtClean="0"/>
            <a:t>berpesan</a:t>
          </a:r>
          <a:r>
            <a:rPr lang="es-ES" sz="2800" dirty="0" smtClean="0"/>
            <a:t> </a:t>
          </a:r>
          <a:r>
            <a:rPr lang="es-ES" sz="2800" dirty="0" err="1" smtClean="0"/>
            <a:t>kepada</a:t>
          </a:r>
          <a:r>
            <a:rPr lang="es-ES" sz="2800" dirty="0" smtClean="0"/>
            <a:t> </a:t>
          </a:r>
          <a:r>
            <a:rPr lang="es-ES" sz="2800" dirty="0" err="1" smtClean="0"/>
            <a:t>tuan-tuan</a:t>
          </a:r>
          <a:r>
            <a:rPr lang="es-ES" sz="2800" dirty="0" smtClean="0"/>
            <a:t> dan </a:t>
          </a:r>
          <a:r>
            <a:rPr lang="es-ES" sz="2800" dirty="0" err="1" smtClean="0"/>
            <a:t>diri</a:t>
          </a:r>
          <a:r>
            <a:rPr lang="es-ES" sz="2800" dirty="0" smtClean="0"/>
            <a:t> saya </a:t>
          </a:r>
          <a:r>
            <a:rPr lang="es-ES" sz="2800" dirty="0" err="1" smtClean="0"/>
            <a:t>sendiri</a:t>
          </a:r>
          <a:r>
            <a:rPr lang="es-ES" sz="2800" dirty="0" smtClean="0"/>
            <a:t>, </a:t>
          </a:r>
          <a:r>
            <a:rPr lang="es-ES" sz="2800" dirty="0" err="1" smtClean="0"/>
            <a:t>marilah</a:t>
          </a:r>
          <a:r>
            <a:rPr lang="es-ES" sz="2800" dirty="0" smtClean="0"/>
            <a:t> sama-sama </a:t>
          </a:r>
          <a:r>
            <a:rPr lang="es-ES" sz="2800" dirty="0" err="1" smtClean="0"/>
            <a:t>kita</a:t>
          </a:r>
          <a:r>
            <a:rPr lang="es-ES" sz="2800" dirty="0" smtClean="0"/>
            <a:t> </a:t>
          </a:r>
          <a:r>
            <a:rPr lang="es-ES" sz="2800" dirty="0" err="1" smtClean="0"/>
            <a:t>bertaqwa</a:t>
          </a:r>
          <a:r>
            <a:rPr lang="es-ES" sz="2800" dirty="0" smtClean="0"/>
            <a:t> </a:t>
          </a:r>
          <a:r>
            <a:rPr lang="es-ES" sz="2800" dirty="0" err="1" smtClean="0"/>
            <a:t>kepada</a:t>
          </a:r>
          <a:r>
            <a:rPr lang="es-ES" sz="2800" dirty="0" smtClean="0"/>
            <a:t> </a:t>
          </a:r>
          <a:r>
            <a:rPr lang="es-ES" sz="2800" dirty="0" err="1" smtClean="0"/>
            <a:t>Allah</a:t>
          </a:r>
          <a:r>
            <a:rPr lang="es-ES" sz="2800" dirty="0" smtClean="0"/>
            <a:t> SWT </a:t>
          </a:r>
          <a:r>
            <a:rPr lang="es-ES" sz="2800" dirty="0" err="1" smtClean="0"/>
            <a:t>dengan</a:t>
          </a:r>
          <a:r>
            <a:rPr lang="es-ES" sz="2800" dirty="0" smtClean="0"/>
            <a:t> </a:t>
          </a:r>
          <a:r>
            <a:rPr lang="es-ES" sz="2800" dirty="0" err="1" smtClean="0"/>
            <a:t>sebenar-benar</a:t>
          </a:r>
          <a:r>
            <a:rPr lang="es-ES" sz="2800" dirty="0" smtClean="0"/>
            <a:t> </a:t>
          </a:r>
          <a:r>
            <a:rPr lang="es-ES" sz="2800" dirty="0" err="1" smtClean="0"/>
            <a:t>taqwa</a:t>
          </a:r>
          <a:r>
            <a:rPr lang="es-ES" sz="2800" dirty="0" smtClean="0"/>
            <a:t>. </a:t>
          </a:r>
          <a:endParaRPr lang="es-ES" sz="2800" dirty="0"/>
        </a:p>
      </dgm:t>
    </dgm:pt>
    <dgm:pt modelId="{7EB45AF6-F8CC-4A81-9E17-DB69081E1F37}" type="parTrans" cxnId="{11153F48-9FD5-4214-B09B-C332A569AD95}">
      <dgm:prSet/>
      <dgm:spPr/>
      <dgm:t>
        <a:bodyPr/>
        <a:lstStyle/>
        <a:p>
          <a:pPr algn="ctr"/>
          <a:endParaRPr lang="en-MY"/>
        </a:p>
      </dgm:t>
    </dgm:pt>
    <dgm:pt modelId="{7F0A7F59-0EB5-43E6-A057-5B37C86F51BC}" type="sibTrans" cxnId="{11153F48-9FD5-4214-B09B-C332A569AD95}">
      <dgm:prSet/>
      <dgm:spPr/>
      <dgm:t>
        <a:bodyPr/>
        <a:lstStyle/>
        <a:p>
          <a:pPr algn="ctr"/>
          <a:endParaRPr lang="en-MY"/>
        </a:p>
      </dgm:t>
    </dgm:pt>
    <dgm:pt modelId="{62EC8302-6FD8-44F2-9D92-9F597421E2D6}">
      <dgm:prSet custT="1"/>
      <dgm:spPr/>
      <dgm:t>
        <a:bodyPr/>
        <a:lstStyle/>
        <a:p>
          <a:pPr algn="ctr" rtl="0"/>
          <a:r>
            <a:rPr lang="es-ES" sz="2400" dirty="0" smtClean="0"/>
            <a:t>Pada </a:t>
          </a:r>
          <a:r>
            <a:rPr lang="es-ES" sz="2400" dirty="0" err="1" smtClean="0"/>
            <a:t>bulan</a:t>
          </a:r>
          <a:r>
            <a:rPr lang="es-ES" sz="2400" dirty="0" smtClean="0"/>
            <a:t> </a:t>
          </a:r>
          <a:r>
            <a:rPr lang="es-ES" sz="2400" dirty="0" err="1" smtClean="0"/>
            <a:t>Ramadhan</a:t>
          </a:r>
          <a:r>
            <a:rPr lang="es-ES" sz="2400" dirty="0" smtClean="0"/>
            <a:t> yang </a:t>
          </a:r>
          <a:r>
            <a:rPr lang="es-ES" sz="2400" dirty="0" err="1" smtClean="0"/>
            <a:t>penuh</a:t>
          </a:r>
          <a:r>
            <a:rPr lang="es-ES" sz="2400" dirty="0" smtClean="0"/>
            <a:t> </a:t>
          </a:r>
          <a:r>
            <a:rPr lang="es-ES" sz="2400" dirty="0" err="1" smtClean="0"/>
            <a:t>keberkatan</a:t>
          </a:r>
          <a:r>
            <a:rPr lang="es-ES" sz="2400" dirty="0" smtClean="0"/>
            <a:t> dan </a:t>
          </a:r>
          <a:r>
            <a:rPr lang="es-ES" sz="2400" dirty="0" err="1" smtClean="0"/>
            <a:t>mulia</a:t>
          </a:r>
          <a:r>
            <a:rPr lang="es-ES" sz="2400" dirty="0" smtClean="0"/>
            <a:t> </a:t>
          </a:r>
          <a:r>
            <a:rPr lang="es-ES" sz="2400" dirty="0" err="1" smtClean="0"/>
            <a:t>ini</a:t>
          </a:r>
          <a:r>
            <a:rPr lang="es-ES" sz="2400" dirty="0" smtClean="0"/>
            <a:t>, </a:t>
          </a:r>
          <a:r>
            <a:rPr lang="es-ES" sz="2400" dirty="0" err="1" smtClean="0"/>
            <a:t>marilah</a:t>
          </a:r>
          <a:r>
            <a:rPr lang="es-ES" sz="2400" dirty="0" smtClean="0"/>
            <a:t> </a:t>
          </a:r>
          <a:r>
            <a:rPr lang="es-ES" sz="2400" dirty="0" err="1" smtClean="0"/>
            <a:t>kita</a:t>
          </a:r>
          <a:r>
            <a:rPr lang="es-ES" sz="2400" dirty="0" smtClean="0"/>
            <a:t> </a:t>
          </a:r>
          <a:r>
            <a:rPr lang="es-ES" sz="2400" dirty="0" err="1" smtClean="0"/>
            <a:t>mengambil</a:t>
          </a:r>
          <a:r>
            <a:rPr lang="es-ES" sz="2400" dirty="0" smtClean="0"/>
            <a:t> </a:t>
          </a:r>
          <a:r>
            <a:rPr lang="es-ES" sz="2400" dirty="0" err="1" smtClean="0"/>
            <a:t>peluang</a:t>
          </a:r>
          <a:r>
            <a:rPr lang="es-ES" sz="2400" dirty="0" smtClean="0"/>
            <a:t> </a:t>
          </a:r>
          <a:r>
            <a:rPr lang="es-ES" sz="2400" dirty="0" err="1" smtClean="0"/>
            <a:t>keemasan</a:t>
          </a:r>
          <a:r>
            <a:rPr lang="es-ES" sz="2400" dirty="0" smtClean="0"/>
            <a:t> </a:t>
          </a:r>
          <a:r>
            <a:rPr lang="es-ES" sz="2400" dirty="0" err="1" smtClean="0"/>
            <a:t>untuk</a:t>
          </a:r>
          <a:r>
            <a:rPr lang="es-ES" sz="2400" dirty="0" smtClean="0"/>
            <a:t> </a:t>
          </a:r>
          <a:r>
            <a:rPr lang="es-ES" sz="2400" dirty="0" err="1" smtClean="0"/>
            <a:t>membaiki</a:t>
          </a:r>
          <a:r>
            <a:rPr lang="es-ES" sz="2400" dirty="0" smtClean="0"/>
            <a:t> dan </a:t>
          </a:r>
          <a:r>
            <a:rPr lang="es-ES" sz="2400" dirty="0" err="1" smtClean="0"/>
            <a:t>meningkatkan</a:t>
          </a:r>
          <a:r>
            <a:rPr lang="es-ES" sz="2400" dirty="0" smtClean="0"/>
            <a:t> </a:t>
          </a:r>
          <a:r>
            <a:rPr lang="es-ES" sz="2400" dirty="0" err="1" smtClean="0"/>
            <a:t>prestasi</a:t>
          </a:r>
          <a:r>
            <a:rPr lang="es-ES" sz="2400" dirty="0" smtClean="0"/>
            <a:t> </a:t>
          </a:r>
          <a:r>
            <a:rPr lang="es-ES" sz="2400" dirty="0" err="1" smtClean="0"/>
            <a:t>diri</a:t>
          </a:r>
          <a:r>
            <a:rPr lang="es-ES" sz="2400" dirty="0" smtClean="0"/>
            <a:t>, </a:t>
          </a:r>
          <a:r>
            <a:rPr lang="es-ES" sz="2400" dirty="0" err="1" smtClean="0"/>
            <a:t>agar</a:t>
          </a:r>
          <a:r>
            <a:rPr lang="es-ES" sz="2400" dirty="0" smtClean="0"/>
            <a:t> </a:t>
          </a:r>
          <a:r>
            <a:rPr lang="es-ES" sz="2400" dirty="0" err="1" smtClean="0"/>
            <a:t>dapat</a:t>
          </a:r>
          <a:r>
            <a:rPr lang="es-ES" sz="2400" dirty="0" smtClean="0"/>
            <a:t> </a:t>
          </a:r>
          <a:r>
            <a:rPr lang="es-ES" sz="2400" dirty="0" err="1" smtClean="0"/>
            <a:t>melaksanakan</a:t>
          </a:r>
          <a:r>
            <a:rPr lang="es-ES" sz="2400" dirty="0" smtClean="0"/>
            <a:t> </a:t>
          </a:r>
          <a:r>
            <a:rPr lang="es-ES" sz="2400" dirty="0" err="1" smtClean="0"/>
            <a:t>segala</a:t>
          </a:r>
          <a:r>
            <a:rPr lang="es-ES" sz="2400" dirty="0" smtClean="0"/>
            <a:t> </a:t>
          </a:r>
          <a:r>
            <a:rPr lang="es-ES" sz="2400" dirty="0" err="1" smtClean="0"/>
            <a:t>perintah</a:t>
          </a:r>
          <a:r>
            <a:rPr lang="es-ES" sz="2400" dirty="0" smtClean="0"/>
            <a:t> </a:t>
          </a:r>
          <a:r>
            <a:rPr lang="es-ES" sz="2400" dirty="0" err="1" smtClean="0"/>
            <a:t>Allah</a:t>
          </a:r>
          <a:r>
            <a:rPr lang="es-ES" sz="2400" dirty="0" smtClean="0"/>
            <a:t> SWT </a:t>
          </a:r>
          <a:r>
            <a:rPr lang="es-ES" sz="2400" dirty="0" err="1" smtClean="0"/>
            <a:t>dengan</a:t>
          </a:r>
          <a:r>
            <a:rPr lang="es-ES" sz="2400" dirty="0" smtClean="0"/>
            <a:t> </a:t>
          </a:r>
          <a:r>
            <a:rPr lang="es-ES" sz="2400" dirty="0" err="1" smtClean="0"/>
            <a:t>sebaik</a:t>
          </a:r>
          <a:r>
            <a:rPr lang="es-ES" sz="2400" dirty="0" smtClean="0"/>
            <a:t>- </a:t>
          </a:r>
          <a:r>
            <a:rPr lang="es-ES" sz="2400" dirty="0" err="1" smtClean="0"/>
            <a:t>baiknya</a:t>
          </a:r>
          <a:r>
            <a:rPr lang="es-ES" sz="2400" dirty="0" smtClean="0"/>
            <a:t> dan </a:t>
          </a:r>
          <a:r>
            <a:rPr lang="es-ES" sz="2400" dirty="0" err="1" smtClean="0"/>
            <a:t>meninggalkan</a:t>
          </a:r>
          <a:r>
            <a:rPr lang="es-ES" sz="2400" dirty="0" smtClean="0"/>
            <a:t> </a:t>
          </a:r>
          <a:r>
            <a:rPr lang="es-ES" sz="2400" dirty="0" err="1" smtClean="0"/>
            <a:t>segala</a:t>
          </a:r>
          <a:r>
            <a:rPr lang="es-ES" sz="2400" dirty="0" smtClean="0"/>
            <a:t> </a:t>
          </a:r>
          <a:r>
            <a:rPr lang="es-ES" sz="2400" dirty="0" err="1" smtClean="0"/>
            <a:t>larangan-Nya</a:t>
          </a:r>
          <a:r>
            <a:rPr lang="es-ES" sz="2400" dirty="0" smtClean="0"/>
            <a:t>. </a:t>
          </a:r>
          <a:endParaRPr lang="es-ES" sz="2400" dirty="0"/>
        </a:p>
      </dgm:t>
    </dgm:pt>
    <dgm:pt modelId="{4FDBFBCE-60DF-4563-AF5F-F67F16F3AFAC}" type="parTrans" cxnId="{4944DA95-0573-4975-BCC8-6B20B9518918}">
      <dgm:prSet/>
      <dgm:spPr/>
      <dgm:t>
        <a:bodyPr/>
        <a:lstStyle/>
        <a:p>
          <a:pPr algn="ctr"/>
          <a:endParaRPr lang="en-MY"/>
        </a:p>
      </dgm:t>
    </dgm:pt>
    <dgm:pt modelId="{5FA22A36-B09D-40BC-AC08-93701535D491}" type="sibTrans" cxnId="{4944DA95-0573-4975-BCC8-6B20B9518918}">
      <dgm:prSet/>
      <dgm:spPr/>
      <dgm:t>
        <a:bodyPr/>
        <a:lstStyle/>
        <a:p>
          <a:pPr algn="ctr"/>
          <a:endParaRPr lang="en-MY"/>
        </a:p>
      </dgm:t>
    </dgm:pt>
    <dgm:pt modelId="{0832B34D-EF2D-45A6-8D42-0F54B00C95CC}">
      <dgm:prSet custT="1"/>
      <dgm:spPr/>
      <dgm:t>
        <a:bodyPr/>
        <a:lstStyle/>
        <a:p>
          <a:pPr algn="ctr" rtl="0"/>
          <a:r>
            <a:rPr lang="en-MY" sz="3200" dirty="0" err="1" smtClean="0"/>
            <a:t>Mudah-mudahan</a:t>
          </a:r>
          <a:r>
            <a:rPr lang="en-MY" sz="3200" dirty="0" smtClean="0"/>
            <a:t> </a:t>
          </a:r>
          <a:r>
            <a:rPr lang="en-MY" sz="3200" dirty="0" err="1" smtClean="0"/>
            <a:t>Ramadhan</a:t>
          </a:r>
          <a:r>
            <a:rPr lang="en-MY" sz="3200" dirty="0" smtClean="0"/>
            <a:t> </a:t>
          </a:r>
          <a:r>
            <a:rPr lang="en-MY" sz="3200" dirty="0" err="1" smtClean="0"/>
            <a:t>kita</a:t>
          </a:r>
          <a:r>
            <a:rPr lang="en-MY" sz="3200" dirty="0" smtClean="0"/>
            <a:t> kali </a:t>
          </a:r>
          <a:r>
            <a:rPr lang="en-MY" sz="3200" dirty="0" err="1" smtClean="0"/>
            <a:t>ini</a:t>
          </a:r>
          <a:r>
            <a:rPr lang="en-MY" sz="3200" dirty="0" smtClean="0"/>
            <a:t>, </a:t>
          </a:r>
          <a:r>
            <a:rPr lang="en-MY" sz="3200" dirty="0" err="1" smtClean="0"/>
            <a:t>menjadikan</a:t>
          </a:r>
          <a:r>
            <a:rPr lang="en-MY" sz="3200" dirty="0" smtClean="0"/>
            <a:t> </a:t>
          </a:r>
          <a:r>
            <a:rPr lang="en-MY" sz="3200" dirty="0" err="1" smtClean="0"/>
            <a:t>kita</a:t>
          </a:r>
          <a:r>
            <a:rPr lang="en-MY" sz="3200" dirty="0" smtClean="0"/>
            <a:t> </a:t>
          </a:r>
          <a:r>
            <a:rPr lang="en-MY" sz="3200" dirty="0" err="1" smtClean="0"/>
            <a:t>insan</a:t>
          </a:r>
          <a:r>
            <a:rPr lang="en-MY" sz="3200" dirty="0" smtClean="0"/>
            <a:t> yang </a:t>
          </a:r>
          <a:r>
            <a:rPr lang="en-MY" sz="3200" dirty="0" err="1" smtClean="0"/>
            <a:t>berjaya</a:t>
          </a:r>
          <a:r>
            <a:rPr lang="en-MY" sz="3200" dirty="0" smtClean="0"/>
            <a:t> </a:t>
          </a:r>
          <a:r>
            <a:rPr lang="en-MY" sz="3200" dirty="0" err="1" smtClean="0"/>
            <a:t>di</a:t>
          </a:r>
          <a:r>
            <a:rPr lang="en-MY" sz="3200" dirty="0" smtClean="0"/>
            <a:t> </a:t>
          </a:r>
          <a:r>
            <a:rPr lang="en-MY" sz="3200" dirty="0" err="1" smtClean="0"/>
            <a:t>dunia</a:t>
          </a:r>
          <a:r>
            <a:rPr lang="en-MY" sz="3200" dirty="0" smtClean="0"/>
            <a:t> </a:t>
          </a:r>
          <a:r>
            <a:rPr lang="en-MY" sz="3200" dirty="0" err="1" smtClean="0"/>
            <a:t>dan</a:t>
          </a:r>
          <a:r>
            <a:rPr lang="en-MY" sz="3200" dirty="0" smtClean="0"/>
            <a:t> </a:t>
          </a:r>
          <a:r>
            <a:rPr lang="en-MY" sz="3200" dirty="0" err="1" smtClean="0"/>
            <a:t>akhirat</a:t>
          </a:r>
          <a:r>
            <a:rPr lang="en-MY" sz="3200" dirty="0" smtClean="0"/>
            <a:t>. </a:t>
          </a:r>
          <a:endParaRPr lang="en-MY" sz="3200" dirty="0"/>
        </a:p>
      </dgm:t>
    </dgm:pt>
    <dgm:pt modelId="{1470D37A-42FC-490C-942B-852C6658C597}" type="parTrans" cxnId="{06FE950A-2A0D-4FF8-A827-61D1AA4E8943}">
      <dgm:prSet/>
      <dgm:spPr/>
      <dgm:t>
        <a:bodyPr/>
        <a:lstStyle/>
        <a:p>
          <a:pPr algn="ctr"/>
          <a:endParaRPr lang="en-MY"/>
        </a:p>
      </dgm:t>
    </dgm:pt>
    <dgm:pt modelId="{CB0B4CEF-B907-4A95-A9C6-225D7CC54303}" type="sibTrans" cxnId="{06FE950A-2A0D-4FF8-A827-61D1AA4E8943}">
      <dgm:prSet/>
      <dgm:spPr/>
      <dgm:t>
        <a:bodyPr/>
        <a:lstStyle/>
        <a:p>
          <a:pPr algn="ctr"/>
          <a:endParaRPr lang="en-MY"/>
        </a:p>
      </dgm:t>
    </dgm:pt>
    <dgm:pt modelId="{3595737B-9027-4674-84F4-337BFC9D330B}" type="pres">
      <dgm:prSet presAssocID="{2A5A1E95-2BA2-4F03-B056-389C8DA0173B}" presName="linear" presStyleCnt="0">
        <dgm:presLayoutVars>
          <dgm:animLvl val="lvl"/>
          <dgm:resizeHandles val="exact"/>
        </dgm:presLayoutVars>
      </dgm:prSet>
      <dgm:spPr/>
    </dgm:pt>
    <dgm:pt modelId="{C326E38F-09AB-403D-8474-3979ABE33E5A}" type="pres">
      <dgm:prSet presAssocID="{494E5B03-1F51-4358-A698-EC765443958A}" presName="parentText" presStyleLbl="node1" presStyleIdx="0" presStyleCnt="3">
        <dgm:presLayoutVars>
          <dgm:chMax val="0"/>
          <dgm:bulletEnabled val="1"/>
        </dgm:presLayoutVars>
      </dgm:prSet>
      <dgm:spPr/>
    </dgm:pt>
    <dgm:pt modelId="{0C574677-F32B-4304-812F-2EF569BFA4BA}" type="pres">
      <dgm:prSet presAssocID="{7F0A7F59-0EB5-43E6-A057-5B37C86F51BC}" presName="spacer" presStyleCnt="0"/>
      <dgm:spPr/>
    </dgm:pt>
    <dgm:pt modelId="{56D777A4-AE3E-42AD-B76F-E19459807B43}" type="pres">
      <dgm:prSet presAssocID="{62EC8302-6FD8-44F2-9D92-9F597421E2D6}" presName="parentText" presStyleLbl="node1" presStyleIdx="1" presStyleCnt="3">
        <dgm:presLayoutVars>
          <dgm:chMax val="0"/>
          <dgm:bulletEnabled val="1"/>
        </dgm:presLayoutVars>
      </dgm:prSet>
      <dgm:spPr/>
    </dgm:pt>
    <dgm:pt modelId="{224F4435-A927-4DD4-B387-372B9FDDBBBC}" type="pres">
      <dgm:prSet presAssocID="{5FA22A36-B09D-40BC-AC08-93701535D491}" presName="spacer" presStyleCnt="0"/>
      <dgm:spPr/>
    </dgm:pt>
    <dgm:pt modelId="{25840AF5-25FD-4366-928C-C386842D85B9}" type="pres">
      <dgm:prSet presAssocID="{0832B34D-EF2D-45A6-8D42-0F54B00C95CC}" presName="parentText" presStyleLbl="node1" presStyleIdx="2" presStyleCnt="3" custLinFactY="-995" custLinFactNeighborX="-935" custLinFactNeighborY="-100000">
        <dgm:presLayoutVars>
          <dgm:chMax val="0"/>
          <dgm:bulletEnabled val="1"/>
        </dgm:presLayoutVars>
      </dgm:prSet>
      <dgm:spPr/>
    </dgm:pt>
  </dgm:ptLst>
  <dgm:cxnLst>
    <dgm:cxn modelId="{4944DA95-0573-4975-BCC8-6B20B9518918}" srcId="{2A5A1E95-2BA2-4F03-B056-389C8DA0173B}" destId="{62EC8302-6FD8-44F2-9D92-9F597421E2D6}" srcOrd="1" destOrd="0" parTransId="{4FDBFBCE-60DF-4563-AF5F-F67F16F3AFAC}" sibTransId="{5FA22A36-B09D-40BC-AC08-93701535D491}"/>
    <dgm:cxn modelId="{06FE950A-2A0D-4FF8-A827-61D1AA4E8943}" srcId="{2A5A1E95-2BA2-4F03-B056-389C8DA0173B}" destId="{0832B34D-EF2D-45A6-8D42-0F54B00C95CC}" srcOrd="2" destOrd="0" parTransId="{1470D37A-42FC-490C-942B-852C6658C597}" sibTransId="{CB0B4CEF-B907-4A95-A9C6-225D7CC54303}"/>
    <dgm:cxn modelId="{11153F48-9FD5-4214-B09B-C332A569AD95}" srcId="{2A5A1E95-2BA2-4F03-B056-389C8DA0173B}" destId="{494E5B03-1F51-4358-A698-EC765443958A}" srcOrd="0" destOrd="0" parTransId="{7EB45AF6-F8CC-4A81-9E17-DB69081E1F37}" sibTransId="{7F0A7F59-0EB5-43E6-A057-5B37C86F51BC}"/>
    <dgm:cxn modelId="{9BB7C36A-D1E1-47FF-BD5B-8BADEF8F98FB}" type="presOf" srcId="{62EC8302-6FD8-44F2-9D92-9F597421E2D6}" destId="{56D777A4-AE3E-42AD-B76F-E19459807B43}" srcOrd="0" destOrd="0" presId="urn:microsoft.com/office/officeart/2005/8/layout/vList2"/>
    <dgm:cxn modelId="{611519A9-318F-4642-BBDE-624647AF225F}" type="presOf" srcId="{494E5B03-1F51-4358-A698-EC765443958A}" destId="{C326E38F-09AB-403D-8474-3979ABE33E5A}" srcOrd="0" destOrd="0" presId="urn:microsoft.com/office/officeart/2005/8/layout/vList2"/>
    <dgm:cxn modelId="{A6DA4D53-EEA2-4DF7-AB7F-C4B2A537967B}" type="presOf" srcId="{0832B34D-EF2D-45A6-8D42-0F54B00C95CC}" destId="{25840AF5-25FD-4366-928C-C386842D85B9}" srcOrd="0" destOrd="0" presId="urn:microsoft.com/office/officeart/2005/8/layout/vList2"/>
    <dgm:cxn modelId="{32885612-E5BB-4A10-9B60-F8DF7A29660A}" type="presOf" srcId="{2A5A1E95-2BA2-4F03-B056-389C8DA0173B}" destId="{3595737B-9027-4674-84F4-337BFC9D330B}" srcOrd="0" destOrd="0" presId="urn:microsoft.com/office/officeart/2005/8/layout/vList2"/>
    <dgm:cxn modelId="{C903B132-EC54-48D1-A040-90D482015FE3}" type="presParOf" srcId="{3595737B-9027-4674-84F4-337BFC9D330B}" destId="{C326E38F-09AB-403D-8474-3979ABE33E5A}" srcOrd="0" destOrd="0" presId="urn:microsoft.com/office/officeart/2005/8/layout/vList2"/>
    <dgm:cxn modelId="{55497D01-1185-4D8C-AC26-8D0550BC40D7}" type="presParOf" srcId="{3595737B-9027-4674-84F4-337BFC9D330B}" destId="{0C574677-F32B-4304-812F-2EF569BFA4BA}" srcOrd="1" destOrd="0" presId="urn:microsoft.com/office/officeart/2005/8/layout/vList2"/>
    <dgm:cxn modelId="{D0496F06-2669-4446-9AFE-8479DAB90D3B}" type="presParOf" srcId="{3595737B-9027-4674-84F4-337BFC9D330B}" destId="{56D777A4-AE3E-42AD-B76F-E19459807B43}" srcOrd="2" destOrd="0" presId="urn:microsoft.com/office/officeart/2005/8/layout/vList2"/>
    <dgm:cxn modelId="{1171B5AD-612E-4929-B423-5923D60BAB31}" type="presParOf" srcId="{3595737B-9027-4674-84F4-337BFC9D330B}" destId="{224F4435-A927-4DD4-B387-372B9FDDBBBC}" srcOrd="3" destOrd="0" presId="urn:microsoft.com/office/officeart/2005/8/layout/vList2"/>
    <dgm:cxn modelId="{E4F6D6D6-C12D-4160-BF84-FFCA7026FE28}" type="presParOf" srcId="{3595737B-9027-4674-84F4-337BFC9D330B}" destId="{25840AF5-25FD-4366-928C-C386842D85B9}" srcOrd="4" destOrd="0" presId="urn:microsoft.com/office/officeart/2005/8/layout/vList2"/>
  </dgm:cxnLst>
  <dgm:bg/>
  <dgm:whole/>
</dgm:dataModel>
</file>

<file path=ppt/diagrams/data10.xml><?xml version="1.0" encoding="utf-8"?>
<dgm:dataModel xmlns:dgm="http://schemas.openxmlformats.org/drawingml/2006/diagram" xmlns:a="http://schemas.openxmlformats.org/drawingml/2006/main">
  <dgm:ptLst>
    <dgm:pt modelId="{E511E442-25C4-4DC0-866D-C014D6834BDD}" type="doc">
      <dgm:prSet loTypeId="urn:microsoft.com/office/officeart/2005/8/layout/target3" loCatId="relationship" qsTypeId="urn:microsoft.com/office/officeart/2005/8/quickstyle/simple1" qsCatId="simple" csTypeId="urn:microsoft.com/office/officeart/2005/8/colors/colorful5" csCatId="colorful" phldr="1"/>
      <dgm:spPr/>
      <dgm:t>
        <a:bodyPr/>
        <a:lstStyle/>
        <a:p>
          <a:endParaRPr lang="en-MY"/>
        </a:p>
      </dgm:t>
    </dgm:pt>
    <dgm:pt modelId="{283A7E06-81D3-4DA6-8E4C-DDCA3C1D6D3A}">
      <dgm:prSet custT="1"/>
      <dgm:spPr>
        <a:solidFill>
          <a:srgbClr val="00FF00"/>
        </a:solidFill>
      </dgm:spPr>
      <dgm:t>
        <a:bodyPr/>
        <a:lstStyle/>
        <a:p>
          <a:pPr rtl="0"/>
          <a:r>
            <a:rPr lang="en-MY" sz="2800" dirty="0" smtClean="0"/>
            <a:t>Kita </a:t>
          </a:r>
          <a:r>
            <a:rPr lang="en-MY" sz="2800" dirty="0" err="1" smtClean="0"/>
            <a:t>juga</a:t>
          </a:r>
          <a:r>
            <a:rPr lang="en-MY" sz="2800" dirty="0" smtClean="0"/>
            <a:t> </a:t>
          </a:r>
          <a:r>
            <a:rPr lang="en-MY" sz="2800" dirty="0" err="1" smtClean="0"/>
            <a:t>dituntut</a:t>
          </a:r>
          <a:r>
            <a:rPr lang="en-MY" sz="2800" dirty="0" smtClean="0"/>
            <a:t> </a:t>
          </a:r>
          <a:r>
            <a:rPr lang="en-MY" sz="2800" dirty="0" err="1" smtClean="0"/>
            <a:t>memperbanyakkan</a:t>
          </a:r>
          <a:r>
            <a:rPr lang="en-MY" sz="2800" dirty="0" smtClean="0"/>
            <a:t> </a:t>
          </a:r>
          <a:r>
            <a:rPr lang="en-MY" sz="2800" dirty="0" err="1" smtClean="0"/>
            <a:t>amal</a:t>
          </a:r>
          <a:r>
            <a:rPr lang="en-MY" sz="2800" dirty="0" smtClean="0"/>
            <a:t> </a:t>
          </a:r>
          <a:r>
            <a:rPr lang="en-MY" sz="2800" dirty="0" err="1" smtClean="0"/>
            <a:t>ibadah</a:t>
          </a:r>
          <a:r>
            <a:rPr lang="en-MY" sz="2800" dirty="0" smtClean="0"/>
            <a:t> yang lain </a:t>
          </a:r>
          <a:r>
            <a:rPr lang="en-MY" sz="2800" dirty="0" err="1" smtClean="0"/>
            <a:t>dengan</a:t>
          </a:r>
          <a:r>
            <a:rPr lang="en-MY" sz="2800" dirty="0" smtClean="0"/>
            <a:t> </a:t>
          </a:r>
          <a:r>
            <a:rPr lang="en-MY" sz="2800" dirty="0" err="1" smtClean="0"/>
            <a:t>mengisi</a:t>
          </a:r>
          <a:r>
            <a:rPr lang="en-MY" sz="2800" dirty="0" smtClean="0"/>
            <a:t> </a:t>
          </a:r>
          <a:r>
            <a:rPr lang="en-MY" sz="2800" dirty="0" err="1" smtClean="0"/>
            <a:t>ruang-ruang</a:t>
          </a:r>
          <a:r>
            <a:rPr lang="en-MY" sz="2800" dirty="0" smtClean="0"/>
            <a:t> yang </a:t>
          </a:r>
          <a:r>
            <a:rPr lang="en-MY" sz="2800" dirty="0" err="1" smtClean="0"/>
            <a:t>ada</a:t>
          </a:r>
          <a:r>
            <a:rPr lang="en-MY" sz="2800" dirty="0" smtClean="0"/>
            <a:t>. </a:t>
          </a:r>
          <a:endParaRPr lang="en-MY" sz="2800" dirty="0"/>
        </a:p>
      </dgm:t>
    </dgm:pt>
    <dgm:pt modelId="{2102F93C-A58E-470E-97EB-936F0ABE1940}" type="parTrans" cxnId="{F43A3BF1-8FF3-4077-B3A6-930CDC34ACD7}">
      <dgm:prSet/>
      <dgm:spPr/>
      <dgm:t>
        <a:bodyPr/>
        <a:lstStyle/>
        <a:p>
          <a:endParaRPr lang="en-MY"/>
        </a:p>
      </dgm:t>
    </dgm:pt>
    <dgm:pt modelId="{B4577448-1A59-4559-9DC5-3AE4A1E11971}" type="sibTrans" cxnId="{F43A3BF1-8FF3-4077-B3A6-930CDC34ACD7}">
      <dgm:prSet/>
      <dgm:spPr/>
      <dgm:t>
        <a:bodyPr/>
        <a:lstStyle/>
        <a:p>
          <a:endParaRPr lang="en-MY"/>
        </a:p>
      </dgm:t>
    </dgm:pt>
    <dgm:pt modelId="{3393298D-A125-4BC2-8265-B50A842EA259}">
      <dgm:prSet custT="1"/>
      <dgm:spPr>
        <a:solidFill>
          <a:srgbClr val="00CCFF"/>
        </a:solidFill>
      </dgm:spPr>
      <dgm:t>
        <a:bodyPr/>
        <a:lstStyle/>
        <a:p>
          <a:pPr rtl="0"/>
          <a:r>
            <a:rPr lang="en-MY" sz="2400" dirty="0" err="1" smtClean="0"/>
            <a:t>Antaranya</a:t>
          </a:r>
          <a:r>
            <a:rPr lang="en-MY" sz="2400" dirty="0" smtClean="0"/>
            <a:t> </a:t>
          </a:r>
          <a:r>
            <a:rPr lang="en-MY" sz="2400" dirty="0" err="1" smtClean="0"/>
            <a:t>solat</a:t>
          </a:r>
          <a:r>
            <a:rPr lang="en-MY" sz="2400" dirty="0" smtClean="0"/>
            <a:t> </a:t>
          </a:r>
          <a:r>
            <a:rPr lang="en-MY" sz="2400" dirty="0" err="1" smtClean="0"/>
            <a:t>sunat</a:t>
          </a:r>
          <a:r>
            <a:rPr lang="en-MY" sz="2400" dirty="0" smtClean="0"/>
            <a:t> </a:t>
          </a:r>
          <a:r>
            <a:rPr lang="en-MY" sz="2400" dirty="0" err="1" smtClean="0"/>
            <a:t>Tarawih</a:t>
          </a:r>
          <a:r>
            <a:rPr lang="en-MY" sz="2400" dirty="0" smtClean="0"/>
            <a:t> </a:t>
          </a:r>
          <a:r>
            <a:rPr lang="en-MY" sz="2400" dirty="0" err="1" smtClean="0"/>
            <a:t>bertadarus</a:t>
          </a:r>
          <a:r>
            <a:rPr lang="en-MY" sz="2400" dirty="0" smtClean="0"/>
            <a:t>, </a:t>
          </a:r>
          <a:r>
            <a:rPr lang="en-MY" sz="2400" dirty="0" err="1" smtClean="0"/>
            <a:t>bersedekah</a:t>
          </a:r>
          <a:r>
            <a:rPr lang="en-MY" sz="2400" dirty="0" smtClean="0"/>
            <a:t>, </a:t>
          </a:r>
          <a:r>
            <a:rPr lang="en-MY" sz="2400" dirty="0" err="1" smtClean="0"/>
            <a:t>membaca</a:t>
          </a:r>
          <a:r>
            <a:rPr lang="en-MY" sz="2400" dirty="0" smtClean="0"/>
            <a:t> al-Quran, </a:t>
          </a:r>
          <a:r>
            <a:rPr lang="en-MY" sz="2400" dirty="0" err="1" smtClean="0"/>
            <a:t>beriktikaf</a:t>
          </a:r>
          <a:r>
            <a:rPr lang="en-MY" sz="2400" dirty="0" smtClean="0"/>
            <a:t>, </a:t>
          </a:r>
          <a:r>
            <a:rPr lang="en-MY" sz="2400" dirty="0" err="1" smtClean="0"/>
            <a:t>menuntut</a:t>
          </a:r>
          <a:r>
            <a:rPr lang="en-MY" sz="2400" dirty="0" smtClean="0"/>
            <a:t> </a:t>
          </a:r>
          <a:r>
            <a:rPr lang="en-MY" sz="2400" dirty="0" err="1" smtClean="0"/>
            <a:t>ilmu</a:t>
          </a:r>
          <a:r>
            <a:rPr lang="en-MY" sz="2400" dirty="0" smtClean="0"/>
            <a:t> </a:t>
          </a:r>
          <a:r>
            <a:rPr lang="en-MY" sz="2400" dirty="0" err="1" smtClean="0"/>
            <a:t>dan</a:t>
          </a:r>
          <a:r>
            <a:rPr lang="en-MY" sz="2400" dirty="0" smtClean="0"/>
            <a:t> </a:t>
          </a:r>
          <a:r>
            <a:rPr lang="en-MY" sz="2400" dirty="0" err="1" smtClean="0"/>
            <a:t>sebagainya</a:t>
          </a:r>
          <a:r>
            <a:rPr lang="en-MY" sz="2400" dirty="0" smtClean="0"/>
            <a:t>. </a:t>
          </a:r>
          <a:r>
            <a:rPr lang="en-MY" sz="2400" dirty="0" err="1" smtClean="0"/>
            <a:t>Ini</a:t>
          </a:r>
          <a:r>
            <a:rPr lang="en-MY" sz="2400" dirty="0" smtClean="0"/>
            <a:t> </a:t>
          </a:r>
          <a:r>
            <a:rPr lang="en-MY" sz="2400" dirty="0" err="1" smtClean="0"/>
            <a:t>penting</a:t>
          </a:r>
          <a:r>
            <a:rPr lang="en-MY" sz="2400" dirty="0" smtClean="0"/>
            <a:t> </a:t>
          </a:r>
          <a:r>
            <a:rPr lang="en-MY" sz="2400" dirty="0" err="1" smtClean="0"/>
            <a:t>bagi</a:t>
          </a:r>
          <a:r>
            <a:rPr lang="en-MY" sz="2400" dirty="0" smtClean="0"/>
            <a:t> </a:t>
          </a:r>
          <a:r>
            <a:rPr lang="en-MY" sz="2400" dirty="0" err="1" smtClean="0"/>
            <a:t>meningkatkan</a:t>
          </a:r>
          <a:r>
            <a:rPr lang="en-MY" sz="2400" dirty="0" smtClean="0"/>
            <a:t> </a:t>
          </a:r>
          <a:r>
            <a:rPr lang="en-MY" sz="2400" dirty="0" err="1" smtClean="0"/>
            <a:t>keimanan</a:t>
          </a:r>
          <a:r>
            <a:rPr lang="en-MY" sz="2400" dirty="0" smtClean="0"/>
            <a:t> </a:t>
          </a:r>
          <a:r>
            <a:rPr lang="en-MY" sz="2400" dirty="0" err="1" smtClean="0"/>
            <a:t>dan</a:t>
          </a:r>
          <a:r>
            <a:rPr lang="en-MY" sz="2400" dirty="0" smtClean="0"/>
            <a:t> </a:t>
          </a:r>
          <a:r>
            <a:rPr lang="en-MY" sz="2400" dirty="0" err="1" smtClean="0"/>
            <a:t>ketaqwaan</a:t>
          </a:r>
          <a:r>
            <a:rPr lang="en-MY" sz="2400" dirty="0" smtClean="0"/>
            <a:t> </a:t>
          </a:r>
          <a:r>
            <a:rPr lang="en-MY" sz="2400" dirty="0" err="1" smtClean="0"/>
            <a:t>kepada</a:t>
          </a:r>
          <a:r>
            <a:rPr lang="en-MY" sz="2400" dirty="0" smtClean="0"/>
            <a:t> Allah SWT </a:t>
          </a:r>
          <a:r>
            <a:rPr lang="en-MY" sz="2400" dirty="0" err="1" smtClean="0"/>
            <a:t>didalam</a:t>
          </a:r>
          <a:r>
            <a:rPr lang="en-MY" sz="2400" dirty="0" smtClean="0"/>
            <a:t> </a:t>
          </a:r>
          <a:r>
            <a:rPr lang="en-MY" sz="2400" dirty="0" err="1" smtClean="0"/>
            <a:t>usaha</a:t>
          </a:r>
          <a:r>
            <a:rPr lang="en-MY" sz="2400" dirty="0" smtClean="0"/>
            <a:t> </a:t>
          </a:r>
          <a:r>
            <a:rPr lang="en-MY" sz="2400" dirty="0" err="1" smtClean="0"/>
            <a:t>mencari</a:t>
          </a:r>
          <a:r>
            <a:rPr lang="en-MY" sz="2400" dirty="0" smtClean="0"/>
            <a:t> </a:t>
          </a:r>
          <a:r>
            <a:rPr lang="en-MY" sz="2400" dirty="0" err="1" smtClean="0"/>
            <a:t>keredhaan-Nya</a:t>
          </a:r>
          <a:r>
            <a:rPr lang="en-MY" sz="2400" dirty="0" smtClean="0"/>
            <a:t>. </a:t>
          </a:r>
          <a:endParaRPr lang="en-MY" sz="2400" dirty="0"/>
        </a:p>
      </dgm:t>
    </dgm:pt>
    <dgm:pt modelId="{28765490-26D2-4E41-9385-640F9560AAAB}" type="parTrans" cxnId="{81EF7F27-6843-4AC2-9BCD-79C8C10FD700}">
      <dgm:prSet/>
      <dgm:spPr/>
      <dgm:t>
        <a:bodyPr/>
        <a:lstStyle/>
        <a:p>
          <a:endParaRPr lang="en-MY"/>
        </a:p>
      </dgm:t>
    </dgm:pt>
    <dgm:pt modelId="{950647DA-9B04-4EB4-8DA4-FCCA9130BEF0}" type="sibTrans" cxnId="{81EF7F27-6843-4AC2-9BCD-79C8C10FD700}">
      <dgm:prSet/>
      <dgm:spPr/>
      <dgm:t>
        <a:bodyPr/>
        <a:lstStyle/>
        <a:p>
          <a:endParaRPr lang="en-MY"/>
        </a:p>
      </dgm:t>
    </dgm:pt>
    <dgm:pt modelId="{8D9271CD-C732-4011-94B5-71D2F301DD3F}">
      <dgm:prSet custT="1"/>
      <dgm:spPr>
        <a:solidFill>
          <a:srgbClr val="FF00FF"/>
        </a:solidFill>
      </dgm:spPr>
      <dgm:t>
        <a:bodyPr/>
        <a:lstStyle/>
        <a:p>
          <a:pPr rtl="0"/>
          <a:r>
            <a:rPr lang="en-MY" sz="2400" dirty="0" err="1" smtClean="0"/>
            <a:t>Ingatlah</a:t>
          </a:r>
          <a:r>
            <a:rPr lang="en-MY" sz="2400" dirty="0" smtClean="0"/>
            <a:t>, </a:t>
          </a:r>
          <a:r>
            <a:rPr lang="en-MY" sz="2400" dirty="0" err="1" smtClean="0"/>
            <a:t>amalan</a:t>
          </a:r>
          <a:r>
            <a:rPr lang="en-MY" sz="2400" dirty="0" smtClean="0"/>
            <a:t> </a:t>
          </a:r>
          <a:r>
            <a:rPr lang="en-MY" sz="2400" dirty="0" err="1" smtClean="0"/>
            <a:t>wajib</a:t>
          </a:r>
          <a:r>
            <a:rPr lang="en-MY" sz="2400" dirty="0" smtClean="0"/>
            <a:t> </a:t>
          </a:r>
          <a:r>
            <a:rPr lang="en-MY" sz="2400" dirty="0" err="1" smtClean="0"/>
            <a:t>dan</a:t>
          </a:r>
          <a:r>
            <a:rPr lang="en-MY" sz="2400" dirty="0" smtClean="0"/>
            <a:t> </a:t>
          </a:r>
          <a:r>
            <a:rPr lang="en-MY" sz="2400" dirty="0" err="1" smtClean="0"/>
            <a:t>sunat</a:t>
          </a:r>
          <a:r>
            <a:rPr lang="en-MY" sz="2400" dirty="0" smtClean="0"/>
            <a:t> </a:t>
          </a:r>
          <a:r>
            <a:rPr lang="en-MY" sz="2400" dirty="0" err="1" smtClean="0"/>
            <a:t>pada</a:t>
          </a:r>
          <a:r>
            <a:rPr lang="en-MY" sz="2400" dirty="0" smtClean="0"/>
            <a:t> </a:t>
          </a:r>
          <a:r>
            <a:rPr lang="en-MY" sz="2400" dirty="0" err="1" smtClean="0"/>
            <a:t>sepanjang</a:t>
          </a:r>
          <a:r>
            <a:rPr lang="en-MY" sz="2400" dirty="0" smtClean="0"/>
            <a:t> </a:t>
          </a:r>
          <a:r>
            <a:rPr lang="en-MY" sz="2400" dirty="0" err="1" smtClean="0"/>
            <a:t>bulan</a:t>
          </a:r>
          <a:r>
            <a:rPr lang="en-MY" sz="2400" dirty="0" smtClean="0"/>
            <a:t> </a:t>
          </a:r>
          <a:r>
            <a:rPr lang="en-MY" sz="2400" dirty="0" err="1" smtClean="0"/>
            <a:t>ini</a:t>
          </a:r>
          <a:r>
            <a:rPr lang="en-MY" sz="2400" dirty="0" smtClean="0"/>
            <a:t>, </a:t>
          </a:r>
          <a:r>
            <a:rPr lang="en-MY" sz="2400" dirty="0" err="1" smtClean="0"/>
            <a:t>merupakan</a:t>
          </a:r>
          <a:r>
            <a:rPr lang="en-MY" sz="2400" dirty="0" smtClean="0"/>
            <a:t> </a:t>
          </a:r>
          <a:r>
            <a:rPr lang="en-MY" sz="2400" dirty="0" err="1" smtClean="0"/>
            <a:t>latih</a:t>
          </a:r>
          <a:r>
            <a:rPr lang="en-MY" sz="2400" dirty="0" smtClean="0"/>
            <a:t> </a:t>
          </a:r>
          <a:r>
            <a:rPr lang="en-MY" sz="2400" dirty="0" err="1" smtClean="0"/>
            <a:t>tubi</a:t>
          </a:r>
          <a:r>
            <a:rPr lang="en-MY" sz="2400" dirty="0" smtClean="0"/>
            <a:t> </a:t>
          </a:r>
          <a:r>
            <a:rPr lang="en-MY" sz="2400" dirty="0" err="1" smtClean="0"/>
            <a:t>insan</a:t>
          </a:r>
          <a:r>
            <a:rPr lang="en-MY" sz="2400" dirty="0" smtClean="0"/>
            <a:t> </a:t>
          </a:r>
          <a:r>
            <a:rPr lang="en-MY" sz="2400" dirty="0" err="1" smtClean="0"/>
            <a:t>kepada</a:t>
          </a:r>
          <a:r>
            <a:rPr lang="en-MY" sz="2400" dirty="0" smtClean="0"/>
            <a:t> </a:t>
          </a:r>
          <a:r>
            <a:rPr lang="en-MY" sz="2400" dirty="0" err="1" smtClean="0"/>
            <a:t>pembersihan</a:t>
          </a:r>
          <a:r>
            <a:rPr lang="en-MY" sz="2400" dirty="0" smtClean="0"/>
            <a:t> </a:t>
          </a:r>
          <a:r>
            <a:rPr lang="en-MY" sz="2400" dirty="0" err="1" smtClean="0"/>
            <a:t>hati</a:t>
          </a:r>
          <a:r>
            <a:rPr lang="en-MY" sz="2400" dirty="0" smtClean="0"/>
            <a:t>, </a:t>
          </a:r>
          <a:r>
            <a:rPr lang="en-MY" sz="2400" dirty="0" err="1" smtClean="0"/>
            <a:t>mendisiplin</a:t>
          </a:r>
          <a:r>
            <a:rPr lang="en-MY" sz="2400" dirty="0" smtClean="0"/>
            <a:t> </a:t>
          </a:r>
          <a:r>
            <a:rPr lang="en-MY" sz="2400" dirty="0" err="1" smtClean="0"/>
            <a:t>anggota</a:t>
          </a:r>
          <a:r>
            <a:rPr lang="en-MY" sz="2400" dirty="0" smtClean="0"/>
            <a:t> </a:t>
          </a:r>
          <a:r>
            <a:rPr lang="en-MY" sz="2400" dirty="0" err="1" smtClean="0"/>
            <a:t>badan</a:t>
          </a:r>
          <a:r>
            <a:rPr lang="en-MY" sz="2400" dirty="0" smtClean="0"/>
            <a:t>, </a:t>
          </a:r>
          <a:r>
            <a:rPr lang="en-MY" sz="2400" dirty="0" err="1" smtClean="0"/>
            <a:t>mengukuhkan</a:t>
          </a:r>
          <a:r>
            <a:rPr lang="en-MY" sz="2400" dirty="0" smtClean="0"/>
            <a:t> </a:t>
          </a:r>
          <a:r>
            <a:rPr lang="en-MY" sz="2400" dirty="0" err="1" smtClean="0"/>
            <a:t>akhlak</a:t>
          </a:r>
          <a:r>
            <a:rPr lang="en-MY" sz="2400" dirty="0" smtClean="0"/>
            <a:t> </a:t>
          </a:r>
          <a:r>
            <a:rPr lang="en-MY" sz="2400" dirty="0" err="1" smtClean="0"/>
            <a:t>dan</a:t>
          </a:r>
          <a:r>
            <a:rPr lang="en-MY" sz="2400" dirty="0" smtClean="0"/>
            <a:t> </a:t>
          </a:r>
          <a:r>
            <a:rPr lang="en-MY" sz="2400" dirty="0" err="1" smtClean="0"/>
            <a:t>mencegah</a:t>
          </a:r>
          <a:r>
            <a:rPr lang="en-MY" sz="2400" dirty="0" smtClean="0"/>
            <a:t> </a:t>
          </a:r>
          <a:r>
            <a:rPr lang="en-MY" sz="2400" dirty="0" err="1" smtClean="0"/>
            <a:t>penyakit</a:t>
          </a:r>
          <a:r>
            <a:rPr lang="en-MY" sz="2400" dirty="0" smtClean="0"/>
            <a:t>. </a:t>
          </a:r>
          <a:endParaRPr lang="en-MY" sz="2400" dirty="0"/>
        </a:p>
      </dgm:t>
    </dgm:pt>
    <dgm:pt modelId="{ABE39AD0-8CA8-4E61-B6E6-1604B25F5592}" type="parTrans" cxnId="{16205D48-5443-41EB-9181-20A95B0D0C8D}">
      <dgm:prSet/>
      <dgm:spPr/>
      <dgm:t>
        <a:bodyPr/>
        <a:lstStyle/>
        <a:p>
          <a:endParaRPr lang="en-MY"/>
        </a:p>
      </dgm:t>
    </dgm:pt>
    <dgm:pt modelId="{53B201EB-4EB6-4D4E-9F37-9F6F746D2C08}" type="sibTrans" cxnId="{16205D48-5443-41EB-9181-20A95B0D0C8D}">
      <dgm:prSet/>
      <dgm:spPr/>
      <dgm:t>
        <a:bodyPr/>
        <a:lstStyle/>
        <a:p>
          <a:endParaRPr lang="en-MY"/>
        </a:p>
      </dgm:t>
    </dgm:pt>
    <dgm:pt modelId="{2D0B4FFC-8CFD-46E4-BA03-B756E5966CB4}" type="pres">
      <dgm:prSet presAssocID="{E511E442-25C4-4DC0-866D-C014D6834BDD}" presName="Name0" presStyleCnt="0">
        <dgm:presLayoutVars>
          <dgm:chMax val="7"/>
          <dgm:dir/>
          <dgm:animLvl val="lvl"/>
          <dgm:resizeHandles val="exact"/>
        </dgm:presLayoutVars>
      </dgm:prSet>
      <dgm:spPr/>
    </dgm:pt>
    <dgm:pt modelId="{C80F5844-7910-40DE-BC83-3BF86504ADD5}" type="pres">
      <dgm:prSet presAssocID="{283A7E06-81D3-4DA6-8E4C-DDCA3C1D6D3A}" presName="circle1" presStyleLbl="node1" presStyleIdx="0" presStyleCnt="3"/>
      <dgm:spPr/>
    </dgm:pt>
    <dgm:pt modelId="{71C16638-79D2-4289-86FC-571C32AB7C19}" type="pres">
      <dgm:prSet presAssocID="{283A7E06-81D3-4DA6-8E4C-DDCA3C1D6D3A}" presName="space" presStyleCnt="0"/>
      <dgm:spPr/>
    </dgm:pt>
    <dgm:pt modelId="{2D47B46C-36C6-48BF-8174-925DB36F6CA9}" type="pres">
      <dgm:prSet presAssocID="{283A7E06-81D3-4DA6-8E4C-DDCA3C1D6D3A}" presName="rect1" presStyleLbl="alignAcc1" presStyleIdx="0" presStyleCnt="3"/>
      <dgm:spPr/>
    </dgm:pt>
    <dgm:pt modelId="{0FD7EA98-84DA-414B-83E3-FB6A76D541E2}" type="pres">
      <dgm:prSet presAssocID="{3393298D-A125-4BC2-8265-B50A842EA259}" presName="vertSpace2" presStyleLbl="node1" presStyleIdx="0" presStyleCnt="3"/>
      <dgm:spPr/>
    </dgm:pt>
    <dgm:pt modelId="{1B077CB2-D1FF-4F39-8B41-7671B367BDDF}" type="pres">
      <dgm:prSet presAssocID="{3393298D-A125-4BC2-8265-B50A842EA259}" presName="circle2" presStyleLbl="node1" presStyleIdx="1" presStyleCnt="3"/>
      <dgm:spPr/>
    </dgm:pt>
    <dgm:pt modelId="{2292AE4A-3685-443A-A1B6-1D181B900BB3}" type="pres">
      <dgm:prSet presAssocID="{3393298D-A125-4BC2-8265-B50A842EA259}" presName="rect2" presStyleLbl="alignAcc1" presStyleIdx="1" presStyleCnt="3"/>
      <dgm:spPr/>
    </dgm:pt>
    <dgm:pt modelId="{33AE8A76-26B3-4BF3-B2FC-DF2D2BCE9297}" type="pres">
      <dgm:prSet presAssocID="{8D9271CD-C732-4011-94B5-71D2F301DD3F}" presName="vertSpace3" presStyleLbl="node1" presStyleIdx="1" presStyleCnt="3"/>
      <dgm:spPr/>
    </dgm:pt>
    <dgm:pt modelId="{3DF0DB36-4712-4247-8789-B717775D1FEA}" type="pres">
      <dgm:prSet presAssocID="{8D9271CD-C732-4011-94B5-71D2F301DD3F}" presName="circle3" presStyleLbl="node1" presStyleIdx="2" presStyleCnt="3"/>
      <dgm:spPr/>
    </dgm:pt>
    <dgm:pt modelId="{53379E0A-7E25-402D-873B-95614D3E3429}" type="pres">
      <dgm:prSet presAssocID="{8D9271CD-C732-4011-94B5-71D2F301DD3F}" presName="rect3" presStyleLbl="alignAcc1" presStyleIdx="2" presStyleCnt="3"/>
      <dgm:spPr/>
    </dgm:pt>
    <dgm:pt modelId="{ED7DAF52-6942-4B02-A35A-A0F5D2778293}" type="pres">
      <dgm:prSet presAssocID="{283A7E06-81D3-4DA6-8E4C-DDCA3C1D6D3A}" presName="rect1ParTxNoCh" presStyleLbl="alignAcc1" presStyleIdx="2" presStyleCnt="3">
        <dgm:presLayoutVars>
          <dgm:chMax val="1"/>
          <dgm:bulletEnabled val="1"/>
        </dgm:presLayoutVars>
      </dgm:prSet>
      <dgm:spPr/>
    </dgm:pt>
    <dgm:pt modelId="{A4BE252E-38A1-428D-88A1-028365D9A7BB}" type="pres">
      <dgm:prSet presAssocID="{3393298D-A125-4BC2-8265-B50A842EA259}" presName="rect2ParTxNoCh" presStyleLbl="alignAcc1" presStyleIdx="2" presStyleCnt="3">
        <dgm:presLayoutVars>
          <dgm:chMax val="1"/>
          <dgm:bulletEnabled val="1"/>
        </dgm:presLayoutVars>
      </dgm:prSet>
      <dgm:spPr/>
    </dgm:pt>
    <dgm:pt modelId="{6DABF36D-991B-43A8-A566-22E4E157228C}" type="pres">
      <dgm:prSet presAssocID="{8D9271CD-C732-4011-94B5-71D2F301DD3F}" presName="rect3ParTxNoCh" presStyleLbl="alignAcc1" presStyleIdx="2" presStyleCnt="3">
        <dgm:presLayoutVars>
          <dgm:chMax val="1"/>
          <dgm:bulletEnabled val="1"/>
        </dgm:presLayoutVars>
      </dgm:prSet>
      <dgm:spPr/>
    </dgm:pt>
  </dgm:ptLst>
  <dgm:cxnLst>
    <dgm:cxn modelId="{EDAB4D58-2AD6-4DF9-9D44-2625DFF91805}" type="presOf" srcId="{283A7E06-81D3-4DA6-8E4C-DDCA3C1D6D3A}" destId="{ED7DAF52-6942-4B02-A35A-A0F5D2778293}" srcOrd="1" destOrd="0" presId="urn:microsoft.com/office/officeart/2005/8/layout/target3"/>
    <dgm:cxn modelId="{81EF7F27-6843-4AC2-9BCD-79C8C10FD700}" srcId="{E511E442-25C4-4DC0-866D-C014D6834BDD}" destId="{3393298D-A125-4BC2-8265-B50A842EA259}" srcOrd="1" destOrd="0" parTransId="{28765490-26D2-4E41-9385-640F9560AAAB}" sibTransId="{950647DA-9B04-4EB4-8DA4-FCCA9130BEF0}"/>
    <dgm:cxn modelId="{F43A3BF1-8FF3-4077-B3A6-930CDC34ACD7}" srcId="{E511E442-25C4-4DC0-866D-C014D6834BDD}" destId="{283A7E06-81D3-4DA6-8E4C-DDCA3C1D6D3A}" srcOrd="0" destOrd="0" parTransId="{2102F93C-A58E-470E-97EB-936F0ABE1940}" sibTransId="{B4577448-1A59-4559-9DC5-3AE4A1E11971}"/>
    <dgm:cxn modelId="{42E08BE8-AD90-4433-99D9-0E529BD235B9}" type="presOf" srcId="{E511E442-25C4-4DC0-866D-C014D6834BDD}" destId="{2D0B4FFC-8CFD-46E4-BA03-B756E5966CB4}" srcOrd="0" destOrd="0" presId="urn:microsoft.com/office/officeart/2005/8/layout/target3"/>
    <dgm:cxn modelId="{70FB615E-ADB2-4C70-8251-AA45A536FB5F}" type="presOf" srcId="{283A7E06-81D3-4DA6-8E4C-DDCA3C1D6D3A}" destId="{2D47B46C-36C6-48BF-8174-925DB36F6CA9}" srcOrd="0" destOrd="0" presId="urn:microsoft.com/office/officeart/2005/8/layout/target3"/>
    <dgm:cxn modelId="{16205D48-5443-41EB-9181-20A95B0D0C8D}" srcId="{E511E442-25C4-4DC0-866D-C014D6834BDD}" destId="{8D9271CD-C732-4011-94B5-71D2F301DD3F}" srcOrd="2" destOrd="0" parTransId="{ABE39AD0-8CA8-4E61-B6E6-1604B25F5592}" sibTransId="{53B201EB-4EB6-4D4E-9F37-9F6F746D2C08}"/>
    <dgm:cxn modelId="{2928D62D-7986-437F-9CDB-3F1CB3CBC707}" type="presOf" srcId="{8D9271CD-C732-4011-94B5-71D2F301DD3F}" destId="{6DABF36D-991B-43A8-A566-22E4E157228C}" srcOrd="1" destOrd="0" presId="urn:microsoft.com/office/officeart/2005/8/layout/target3"/>
    <dgm:cxn modelId="{C40349CD-4611-4AD2-B081-C1C252E1556A}" type="presOf" srcId="{3393298D-A125-4BC2-8265-B50A842EA259}" destId="{2292AE4A-3685-443A-A1B6-1D181B900BB3}" srcOrd="0" destOrd="0" presId="urn:microsoft.com/office/officeart/2005/8/layout/target3"/>
    <dgm:cxn modelId="{829FD51C-815A-40E6-ACF7-90A81631285F}" type="presOf" srcId="{8D9271CD-C732-4011-94B5-71D2F301DD3F}" destId="{53379E0A-7E25-402D-873B-95614D3E3429}" srcOrd="0" destOrd="0" presId="urn:microsoft.com/office/officeart/2005/8/layout/target3"/>
    <dgm:cxn modelId="{0222B9E9-47DF-41D1-86F3-060A24C04F72}" type="presOf" srcId="{3393298D-A125-4BC2-8265-B50A842EA259}" destId="{A4BE252E-38A1-428D-88A1-028365D9A7BB}" srcOrd="1" destOrd="0" presId="urn:microsoft.com/office/officeart/2005/8/layout/target3"/>
    <dgm:cxn modelId="{9C9521B4-1671-482E-AF61-8DBD6853420C}" type="presParOf" srcId="{2D0B4FFC-8CFD-46E4-BA03-B756E5966CB4}" destId="{C80F5844-7910-40DE-BC83-3BF86504ADD5}" srcOrd="0" destOrd="0" presId="urn:microsoft.com/office/officeart/2005/8/layout/target3"/>
    <dgm:cxn modelId="{4E1C98B1-5405-4DAD-8DBB-4A6176CE6F43}" type="presParOf" srcId="{2D0B4FFC-8CFD-46E4-BA03-B756E5966CB4}" destId="{71C16638-79D2-4289-86FC-571C32AB7C19}" srcOrd="1" destOrd="0" presId="urn:microsoft.com/office/officeart/2005/8/layout/target3"/>
    <dgm:cxn modelId="{D10EF7E1-67C2-430B-91A9-548F9502B371}" type="presParOf" srcId="{2D0B4FFC-8CFD-46E4-BA03-B756E5966CB4}" destId="{2D47B46C-36C6-48BF-8174-925DB36F6CA9}" srcOrd="2" destOrd="0" presId="urn:microsoft.com/office/officeart/2005/8/layout/target3"/>
    <dgm:cxn modelId="{A5461BAB-0F85-4346-83B0-04369A6FC6AA}" type="presParOf" srcId="{2D0B4FFC-8CFD-46E4-BA03-B756E5966CB4}" destId="{0FD7EA98-84DA-414B-83E3-FB6A76D541E2}" srcOrd="3" destOrd="0" presId="urn:microsoft.com/office/officeart/2005/8/layout/target3"/>
    <dgm:cxn modelId="{72DFE156-211D-4314-A59A-F105A9703CDB}" type="presParOf" srcId="{2D0B4FFC-8CFD-46E4-BA03-B756E5966CB4}" destId="{1B077CB2-D1FF-4F39-8B41-7671B367BDDF}" srcOrd="4" destOrd="0" presId="urn:microsoft.com/office/officeart/2005/8/layout/target3"/>
    <dgm:cxn modelId="{4B5CF404-BD3D-407F-A356-08576D4037AD}" type="presParOf" srcId="{2D0B4FFC-8CFD-46E4-BA03-B756E5966CB4}" destId="{2292AE4A-3685-443A-A1B6-1D181B900BB3}" srcOrd="5" destOrd="0" presId="urn:microsoft.com/office/officeart/2005/8/layout/target3"/>
    <dgm:cxn modelId="{D247EEE9-14A4-4E23-908F-02E3E9A83A89}" type="presParOf" srcId="{2D0B4FFC-8CFD-46E4-BA03-B756E5966CB4}" destId="{33AE8A76-26B3-4BF3-B2FC-DF2D2BCE9297}" srcOrd="6" destOrd="0" presId="urn:microsoft.com/office/officeart/2005/8/layout/target3"/>
    <dgm:cxn modelId="{FD4F2969-98F8-4D9C-ACCF-D8CA1395B991}" type="presParOf" srcId="{2D0B4FFC-8CFD-46E4-BA03-B756E5966CB4}" destId="{3DF0DB36-4712-4247-8789-B717775D1FEA}" srcOrd="7" destOrd="0" presId="urn:microsoft.com/office/officeart/2005/8/layout/target3"/>
    <dgm:cxn modelId="{358B32CA-9830-4D6D-9BC3-8E9FCEDF585F}" type="presParOf" srcId="{2D0B4FFC-8CFD-46E4-BA03-B756E5966CB4}" destId="{53379E0A-7E25-402D-873B-95614D3E3429}" srcOrd="8" destOrd="0" presId="urn:microsoft.com/office/officeart/2005/8/layout/target3"/>
    <dgm:cxn modelId="{5E4D3C0C-0E42-4799-B3D8-8062AAD8FEB5}" type="presParOf" srcId="{2D0B4FFC-8CFD-46E4-BA03-B756E5966CB4}" destId="{ED7DAF52-6942-4B02-A35A-A0F5D2778293}" srcOrd="9" destOrd="0" presId="urn:microsoft.com/office/officeart/2005/8/layout/target3"/>
    <dgm:cxn modelId="{ABB66FBA-E837-4F92-9192-E65B7FC928BB}" type="presParOf" srcId="{2D0B4FFC-8CFD-46E4-BA03-B756E5966CB4}" destId="{A4BE252E-38A1-428D-88A1-028365D9A7BB}" srcOrd="10" destOrd="0" presId="urn:microsoft.com/office/officeart/2005/8/layout/target3"/>
    <dgm:cxn modelId="{8E007EB8-0A1C-4C53-A277-99AAB69AF3B9}" type="presParOf" srcId="{2D0B4FFC-8CFD-46E4-BA03-B756E5966CB4}" destId="{6DABF36D-991B-43A8-A566-22E4E157228C}" srcOrd="11" destOrd="0" presId="urn:microsoft.com/office/officeart/2005/8/layout/target3"/>
  </dgm:cxnLst>
  <dgm:bg/>
  <dgm:whole/>
</dgm:dataModel>
</file>

<file path=ppt/diagrams/data11.xml><?xml version="1.0" encoding="utf-8"?>
<dgm:dataModel xmlns:dgm="http://schemas.openxmlformats.org/drawingml/2006/diagram" xmlns:a="http://schemas.openxmlformats.org/drawingml/2006/main">
  <dgm:ptLst>
    <dgm:pt modelId="{170D79EC-77DB-4C72-83FB-71B300F810E8}" type="doc">
      <dgm:prSet loTypeId="urn:microsoft.com/office/officeart/2005/8/layout/process4" loCatId="list" qsTypeId="urn:microsoft.com/office/officeart/2005/8/quickstyle/3d7" qsCatId="3D" csTypeId="urn:microsoft.com/office/officeart/2005/8/colors/colorful5" csCatId="colorful"/>
      <dgm:spPr/>
      <dgm:t>
        <a:bodyPr/>
        <a:lstStyle/>
        <a:p>
          <a:endParaRPr lang="en-MY"/>
        </a:p>
      </dgm:t>
    </dgm:pt>
    <dgm:pt modelId="{8D41D72C-F54D-491F-BADC-D4A5A8CA7FC4}">
      <dgm:prSet/>
      <dgm:spPr/>
      <dgm:t>
        <a:bodyPr/>
        <a:lstStyle/>
        <a:p>
          <a:pPr rtl="0"/>
          <a:r>
            <a:rPr lang="ms-MY" i="0" baseline="0" dirty="0" smtClean="0"/>
            <a:t>Mimbar yang mulia juga ingin mengambil kesempatan bersempena dengan pelancaran Program Jom Jalan ke Masjid anjuran bersama Lembaga Promosi Kesihatan Malaysia dengan Jabatan Kemajuan Islam Malaysia, </a:t>
          </a:r>
          <a:endParaRPr lang="en-MY" dirty="0"/>
        </a:p>
      </dgm:t>
    </dgm:pt>
    <dgm:pt modelId="{56455F1F-D026-4BD8-83A2-D80FE1C1E603}" type="parTrans" cxnId="{FDD8494F-F766-4564-918F-647FCC35ACA1}">
      <dgm:prSet/>
      <dgm:spPr/>
      <dgm:t>
        <a:bodyPr/>
        <a:lstStyle/>
        <a:p>
          <a:endParaRPr lang="en-MY"/>
        </a:p>
      </dgm:t>
    </dgm:pt>
    <dgm:pt modelId="{B029E2D3-6B0C-42BF-AE90-6D6BB2B6ECDB}" type="sibTrans" cxnId="{FDD8494F-F766-4564-918F-647FCC35ACA1}">
      <dgm:prSet/>
      <dgm:spPr/>
      <dgm:t>
        <a:bodyPr/>
        <a:lstStyle/>
        <a:p>
          <a:endParaRPr lang="en-MY"/>
        </a:p>
      </dgm:t>
    </dgm:pt>
    <dgm:pt modelId="{C5CBBBA8-E5F6-49C3-887F-BA7C21F38766}">
      <dgm:prSet/>
      <dgm:spPr/>
      <dgm:t>
        <a:bodyPr/>
        <a:lstStyle/>
        <a:p>
          <a:pPr rtl="0"/>
          <a:r>
            <a:rPr lang="ms-MY" i="0" baseline="0" dirty="0" smtClean="0"/>
            <a:t>menyeru umat Islam sekalian untuk sama-sama kita menjaga kesihatan terutamanya pada sepanjang bulan yang mulia ini, bagi membolehkan kita beribadah kepada Allah SWT dengan sebaik mungkin.</a:t>
          </a:r>
          <a:endParaRPr lang="ms-MY" i="0" baseline="0" dirty="0"/>
        </a:p>
      </dgm:t>
    </dgm:pt>
    <dgm:pt modelId="{8901EE22-03F1-4503-99C6-EF37090E586E}" type="parTrans" cxnId="{EBB3496A-52C4-49DF-ADC8-3AB2B51B8248}">
      <dgm:prSet/>
      <dgm:spPr/>
      <dgm:t>
        <a:bodyPr/>
        <a:lstStyle/>
        <a:p>
          <a:endParaRPr lang="en-MY"/>
        </a:p>
      </dgm:t>
    </dgm:pt>
    <dgm:pt modelId="{85BE5C03-F58A-42CC-AA4C-B454105899C6}" type="sibTrans" cxnId="{EBB3496A-52C4-49DF-ADC8-3AB2B51B8248}">
      <dgm:prSet/>
      <dgm:spPr/>
      <dgm:t>
        <a:bodyPr/>
        <a:lstStyle/>
        <a:p>
          <a:endParaRPr lang="en-MY"/>
        </a:p>
      </dgm:t>
    </dgm:pt>
    <dgm:pt modelId="{5B5C82CC-E31E-49C7-9D5D-5A8161F1E7F2}" type="pres">
      <dgm:prSet presAssocID="{170D79EC-77DB-4C72-83FB-71B300F810E8}" presName="Name0" presStyleCnt="0">
        <dgm:presLayoutVars>
          <dgm:dir/>
          <dgm:animLvl val="lvl"/>
          <dgm:resizeHandles val="exact"/>
        </dgm:presLayoutVars>
      </dgm:prSet>
      <dgm:spPr/>
    </dgm:pt>
    <dgm:pt modelId="{4A8A82DD-91C8-4756-932E-F4B0625AAA17}" type="pres">
      <dgm:prSet presAssocID="{C5CBBBA8-E5F6-49C3-887F-BA7C21F38766}" presName="boxAndChildren" presStyleCnt="0"/>
      <dgm:spPr/>
    </dgm:pt>
    <dgm:pt modelId="{D0E4FBE1-7ABE-4EE8-8BDC-4491642B4A2A}" type="pres">
      <dgm:prSet presAssocID="{C5CBBBA8-E5F6-49C3-887F-BA7C21F38766}" presName="parentTextBox" presStyleLbl="node1" presStyleIdx="0" presStyleCnt="2"/>
      <dgm:spPr/>
    </dgm:pt>
    <dgm:pt modelId="{DD7DA6CA-2CD6-416A-9D8A-09C22CE8FFEB}" type="pres">
      <dgm:prSet presAssocID="{B029E2D3-6B0C-42BF-AE90-6D6BB2B6ECDB}" presName="sp" presStyleCnt="0"/>
      <dgm:spPr/>
    </dgm:pt>
    <dgm:pt modelId="{AFA32A25-1FB9-49D0-95E5-2C6E229966F5}" type="pres">
      <dgm:prSet presAssocID="{8D41D72C-F54D-491F-BADC-D4A5A8CA7FC4}" presName="arrowAndChildren" presStyleCnt="0"/>
      <dgm:spPr/>
    </dgm:pt>
    <dgm:pt modelId="{0EA8C50E-DB52-4849-8D34-D759CD48D72E}" type="pres">
      <dgm:prSet presAssocID="{8D41D72C-F54D-491F-BADC-D4A5A8CA7FC4}" presName="parentTextArrow" presStyleLbl="node1" presStyleIdx="1" presStyleCnt="2"/>
      <dgm:spPr/>
    </dgm:pt>
  </dgm:ptLst>
  <dgm:cxnLst>
    <dgm:cxn modelId="{EBB3496A-52C4-49DF-ADC8-3AB2B51B8248}" srcId="{170D79EC-77DB-4C72-83FB-71B300F810E8}" destId="{C5CBBBA8-E5F6-49C3-887F-BA7C21F38766}" srcOrd="1" destOrd="0" parTransId="{8901EE22-03F1-4503-99C6-EF37090E586E}" sibTransId="{85BE5C03-F58A-42CC-AA4C-B454105899C6}"/>
    <dgm:cxn modelId="{9669E97E-12C1-45B5-B25C-7DCAD11449A8}" type="presOf" srcId="{8D41D72C-F54D-491F-BADC-D4A5A8CA7FC4}" destId="{0EA8C50E-DB52-4849-8D34-D759CD48D72E}" srcOrd="0" destOrd="0" presId="urn:microsoft.com/office/officeart/2005/8/layout/process4"/>
    <dgm:cxn modelId="{D6E7919F-DDA8-4C7F-8C0E-9F846E887F55}" type="presOf" srcId="{170D79EC-77DB-4C72-83FB-71B300F810E8}" destId="{5B5C82CC-E31E-49C7-9D5D-5A8161F1E7F2}" srcOrd="0" destOrd="0" presId="urn:microsoft.com/office/officeart/2005/8/layout/process4"/>
    <dgm:cxn modelId="{FDD8494F-F766-4564-918F-647FCC35ACA1}" srcId="{170D79EC-77DB-4C72-83FB-71B300F810E8}" destId="{8D41D72C-F54D-491F-BADC-D4A5A8CA7FC4}" srcOrd="0" destOrd="0" parTransId="{56455F1F-D026-4BD8-83A2-D80FE1C1E603}" sibTransId="{B029E2D3-6B0C-42BF-AE90-6D6BB2B6ECDB}"/>
    <dgm:cxn modelId="{4B4F81A4-5C8C-4422-A63A-5E72AC16DC72}" type="presOf" srcId="{C5CBBBA8-E5F6-49C3-887F-BA7C21F38766}" destId="{D0E4FBE1-7ABE-4EE8-8BDC-4491642B4A2A}" srcOrd="0" destOrd="0" presId="urn:microsoft.com/office/officeart/2005/8/layout/process4"/>
    <dgm:cxn modelId="{07EBFFD9-96EA-45AB-870E-E3403ACC5F8C}" type="presParOf" srcId="{5B5C82CC-E31E-49C7-9D5D-5A8161F1E7F2}" destId="{4A8A82DD-91C8-4756-932E-F4B0625AAA17}" srcOrd="0" destOrd="0" presId="urn:microsoft.com/office/officeart/2005/8/layout/process4"/>
    <dgm:cxn modelId="{53E7F6CA-DDAE-4DCD-A4EC-65C6CB3DED47}" type="presParOf" srcId="{4A8A82DD-91C8-4756-932E-F4B0625AAA17}" destId="{D0E4FBE1-7ABE-4EE8-8BDC-4491642B4A2A}" srcOrd="0" destOrd="0" presId="urn:microsoft.com/office/officeart/2005/8/layout/process4"/>
    <dgm:cxn modelId="{6EDA9006-CAC5-4993-86AF-AB8C3290A614}" type="presParOf" srcId="{5B5C82CC-E31E-49C7-9D5D-5A8161F1E7F2}" destId="{DD7DA6CA-2CD6-416A-9D8A-09C22CE8FFEB}" srcOrd="1" destOrd="0" presId="urn:microsoft.com/office/officeart/2005/8/layout/process4"/>
    <dgm:cxn modelId="{CEEDBF85-3B4A-488B-99A6-A8DA5796E8B9}" type="presParOf" srcId="{5B5C82CC-E31E-49C7-9D5D-5A8161F1E7F2}" destId="{AFA32A25-1FB9-49D0-95E5-2C6E229966F5}" srcOrd="2" destOrd="0" presId="urn:microsoft.com/office/officeart/2005/8/layout/process4"/>
    <dgm:cxn modelId="{453107A1-5295-4A2F-B63B-DFE612F33D5B}" type="presParOf" srcId="{AFA32A25-1FB9-49D0-95E5-2C6E229966F5}" destId="{0EA8C50E-DB52-4849-8D34-D759CD48D72E}" srcOrd="0" destOrd="0" presId="urn:microsoft.com/office/officeart/2005/8/layout/process4"/>
  </dgm:cxnLst>
  <dgm:bg/>
  <dgm:whole/>
</dgm:dataModel>
</file>

<file path=ppt/diagrams/data12.xml><?xml version="1.0" encoding="utf-8"?>
<dgm:dataModel xmlns:dgm="http://schemas.openxmlformats.org/drawingml/2006/diagram" xmlns:a="http://schemas.openxmlformats.org/drawingml/2006/main">
  <dgm:ptLst>
    <dgm:pt modelId="{74FAF82A-ACF7-47E7-A921-457C989BD51D}" type="doc">
      <dgm:prSet loTypeId="urn:microsoft.com/office/officeart/2005/8/layout/vProcess5" loCatId="process" qsTypeId="urn:microsoft.com/office/officeart/2005/8/quickstyle/3d7" qsCatId="3D" csTypeId="urn:microsoft.com/office/officeart/2005/8/colors/colorful5" csCatId="colorful"/>
      <dgm:spPr/>
      <dgm:t>
        <a:bodyPr/>
        <a:lstStyle/>
        <a:p>
          <a:endParaRPr lang="en-MY"/>
        </a:p>
      </dgm:t>
    </dgm:pt>
    <dgm:pt modelId="{4ABF4D2E-3675-4E84-805D-EA289DC373D2}">
      <dgm:prSet/>
      <dgm:spPr/>
      <dgm:t>
        <a:bodyPr/>
        <a:lstStyle/>
        <a:p>
          <a:pPr algn="ctr" rtl="0"/>
          <a:r>
            <a:rPr lang="en-MY" i="0" baseline="0" dirty="0" err="1" smtClean="0"/>
            <a:t>Mimbar</a:t>
          </a:r>
          <a:r>
            <a:rPr lang="en-MY" i="0" baseline="0" dirty="0" smtClean="0"/>
            <a:t> yang </a:t>
          </a:r>
          <a:r>
            <a:rPr lang="en-MY" i="0" baseline="0" dirty="0" err="1" smtClean="0"/>
            <a:t>mulia</a:t>
          </a:r>
          <a:r>
            <a:rPr lang="en-MY" i="0" baseline="0" dirty="0" smtClean="0"/>
            <a:t>, </a:t>
          </a:r>
          <a:r>
            <a:rPr lang="en-MY" i="0" baseline="0" dirty="0" err="1" smtClean="0"/>
            <a:t>menyeru</a:t>
          </a:r>
          <a:r>
            <a:rPr lang="en-MY" i="0" baseline="0" dirty="0" smtClean="0"/>
            <a:t> </a:t>
          </a:r>
          <a:r>
            <a:rPr lang="en-MY" i="0" baseline="0" dirty="0" err="1" smtClean="0"/>
            <a:t>sidang</a:t>
          </a:r>
          <a:r>
            <a:rPr lang="en-MY" i="0" baseline="0" dirty="0" smtClean="0"/>
            <a:t> </a:t>
          </a:r>
          <a:r>
            <a:rPr lang="en-MY" i="0" baseline="0" dirty="0" err="1" smtClean="0"/>
            <a:t>Jumaat</a:t>
          </a:r>
          <a:r>
            <a:rPr lang="en-MY" i="0" baseline="0" dirty="0" smtClean="0"/>
            <a:t> </a:t>
          </a:r>
          <a:r>
            <a:rPr lang="en-MY" i="0" baseline="0" dirty="0" err="1" smtClean="0"/>
            <a:t>dan</a:t>
          </a:r>
          <a:r>
            <a:rPr lang="en-MY" i="0" baseline="0" dirty="0" smtClean="0"/>
            <a:t> </a:t>
          </a:r>
          <a:r>
            <a:rPr lang="en-MY" i="0" baseline="0" dirty="0" err="1" smtClean="0"/>
            <a:t>umat</a:t>
          </a:r>
          <a:r>
            <a:rPr lang="en-MY" i="0" baseline="0" dirty="0" smtClean="0"/>
            <a:t> Islam </a:t>
          </a:r>
          <a:r>
            <a:rPr lang="en-MY" i="0" baseline="0" dirty="0" err="1" smtClean="0"/>
            <a:t>sekalian</a:t>
          </a:r>
          <a:r>
            <a:rPr lang="en-MY" i="0" baseline="0" dirty="0" smtClean="0"/>
            <a:t>, </a:t>
          </a:r>
          <a:r>
            <a:rPr lang="en-MY" i="0" baseline="0" dirty="0" err="1" smtClean="0"/>
            <a:t>marilah</a:t>
          </a:r>
          <a:r>
            <a:rPr lang="en-MY" i="0" baseline="0" dirty="0" smtClean="0"/>
            <a:t> </a:t>
          </a:r>
          <a:r>
            <a:rPr lang="en-MY" i="0" baseline="0" dirty="0" err="1" smtClean="0"/>
            <a:t>kita</a:t>
          </a:r>
          <a:r>
            <a:rPr lang="en-MY" i="0" baseline="0" dirty="0" smtClean="0"/>
            <a:t> </a:t>
          </a:r>
          <a:r>
            <a:rPr lang="en-MY" i="0" baseline="0" dirty="0" err="1" smtClean="0"/>
            <a:t>sama-sama</a:t>
          </a:r>
          <a:r>
            <a:rPr lang="en-MY" i="0" baseline="0" dirty="0" smtClean="0"/>
            <a:t> </a:t>
          </a:r>
          <a:r>
            <a:rPr lang="en-MY" i="0" baseline="0" dirty="0" err="1" smtClean="0"/>
            <a:t>mengambil</a:t>
          </a:r>
          <a:r>
            <a:rPr lang="en-MY" i="0" baseline="0" dirty="0" smtClean="0"/>
            <a:t> </a:t>
          </a:r>
          <a:r>
            <a:rPr lang="en-MY" i="0" baseline="0" dirty="0" err="1" smtClean="0"/>
            <a:t>kesempatan</a:t>
          </a:r>
          <a:r>
            <a:rPr lang="en-MY" i="0" baseline="0" dirty="0" smtClean="0"/>
            <a:t> </a:t>
          </a:r>
          <a:r>
            <a:rPr lang="en-MY" i="0" baseline="0" dirty="0" err="1" smtClean="0"/>
            <a:t>dan</a:t>
          </a:r>
          <a:r>
            <a:rPr lang="en-MY" i="0" baseline="0" dirty="0" smtClean="0"/>
            <a:t> </a:t>
          </a:r>
          <a:r>
            <a:rPr lang="en-MY" i="0" baseline="0" dirty="0" err="1" smtClean="0"/>
            <a:t>peluang</a:t>
          </a:r>
          <a:r>
            <a:rPr lang="en-MY" i="0" baseline="0" dirty="0" smtClean="0"/>
            <a:t> </a:t>
          </a:r>
          <a:r>
            <a:rPr lang="en-MY" i="0" baseline="0" dirty="0" err="1" smtClean="0"/>
            <a:t>pada</a:t>
          </a:r>
          <a:r>
            <a:rPr lang="en-MY" i="0" baseline="0" dirty="0" smtClean="0"/>
            <a:t> </a:t>
          </a:r>
          <a:r>
            <a:rPr lang="en-MY" i="0" baseline="0" dirty="0" err="1" smtClean="0"/>
            <a:t>sepanjang</a:t>
          </a:r>
          <a:r>
            <a:rPr lang="en-MY" i="0" baseline="0" dirty="0" smtClean="0"/>
            <a:t> </a:t>
          </a:r>
          <a:r>
            <a:rPr lang="en-MY" i="0" baseline="0" dirty="0" err="1" smtClean="0"/>
            <a:t>bulan</a:t>
          </a:r>
          <a:r>
            <a:rPr lang="en-MY" i="0" baseline="0" dirty="0" smtClean="0"/>
            <a:t> </a:t>
          </a:r>
          <a:r>
            <a:rPr lang="en-MY" i="0" baseline="0" dirty="0" err="1" smtClean="0"/>
            <a:t>Ramadhan</a:t>
          </a:r>
          <a:r>
            <a:rPr lang="en-MY" i="0" baseline="0" dirty="0" smtClean="0"/>
            <a:t> </a:t>
          </a:r>
          <a:r>
            <a:rPr lang="en-MY" i="0" baseline="0" dirty="0" err="1" smtClean="0"/>
            <a:t>dengan</a:t>
          </a:r>
          <a:r>
            <a:rPr lang="en-MY" i="0" baseline="0" dirty="0" smtClean="0"/>
            <a:t> </a:t>
          </a:r>
          <a:r>
            <a:rPr lang="en-MY" i="0" baseline="0" dirty="0" err="1" smtClean="0"/>
            <a:t>menjana</a:t>
          </a:r>
          <a:r>
            <a:rPr lang="en-MY" i="0" baseline="0" dirty="0" smtClean="0"/>
            <a:t> </a:t>
          </a:r>
          <a:r>
            <a:rPr lang="en-MY" i="0" baseline="0" dirty="0" err="1" smtClean="0"/>
            <a:t>kekuatan</a:t>
          </a:r>
          <a:r>
            <a:rPr lang="en-MY" i="0" baseline="0" dirty="0" smtClean="0"/>
            <a:t> </a:t>
          </a:r>
          <a:r>
            <a:rPr lang="en-MY" i="0" baseline="0" dirty="0" err="1" smtClean="0"/>
            <a:t>jati</a:t>
          </a:r>
          <a:r>
            <a:rPr lang="en-MY" i="0" baseline="0" dirty="0" smtClean="0"/>
            <a:t> </a:t>
          </a:r>
          <a:r>
            <a:rPr lang="en-MY" i="0" baseline="0" dirty="0" err="1" smtClean="0"/>
            <a:t>diri</a:t>
          </a:r>
          <a:r>
            <a:rPr lang="en-MY" i="0" baseline="0" dirty="0" smtClean="0"/>
            <a:t> </a:t>
          </a:r>
          <a:r>
            <a:rPr lang="en-MY" i="0" baseline="0" dirty="0" err="1" smtClean="0"/>
            <a:t>kita</a:t>
          </a:r>
          <a:r>
            <a:rPr lang="en-MY" i="0" baseline="0" dirty="0" smtClean="0"/>
            <a:t> </a:t>
          </a:r>
          <a:r>
            <a:rPr lang="en-MY" i="0" baseline="0" dirty="0" err="1" smtClean="0"/>
            <a:t>untuk</a:t>
          </a:r>
          <a:r>
            <a:rPr lang="en-MY" i="0" baseline="0" dirty="0" smtClean="0"/>
            <a:t> </a:t>
          </a:r>
          <a:r>
            <a:rPr lang="en-MY" i="0" baseline="0" dirty="0" err="1" smtClean="0"/>
            <a:t>beribadah</a:t>
          </a:r>
          <a:r>
            <a:rPr lang="en-MY" i="0" baseline="0" dirty="0" smtClean="0"/>
            <a:t> </a:t>
          </a:r>
          <a:r>
            <a:rPr lang="en-MY" i="0" baseline="0" dirty="0" err="1" smtClean="0"/>
            <a:t>kepada-Nya</a:t>
          </a:r>
          <a:r>
            <a:rPr lang="en-MY" i="0" baseline="0" dirty="0" smtClean="0"/>
            <a:t>, </a:t>
          </a:r>
          <a:r>
            <a:rPr lang="en-MY" i="0" baseline="0" dirty="0" err="1" smtClean="0"/>
            <a:t>dengan</a:t>
          </a:r>
          <a:r>
            <a:rPr lang="en-MY" i="0" baseline="0" dirty="0" smtClean="0"/>
            <a:t> </a:t>
          </a:r>
          <a:r>
            <a:rPr lang="en-MY" i="0" baseline="0" dirty="0" err="1" smtClean="0"/>
            <a:t>mengambil</a:t>
          </a:r>
          <a:r>
            <a:rPr lang="en-MY" i="0" baseline="0" dirty="0" smtClean="0"/>
            <a:t> </a:t>
          </a:r>
          <a:r>
            <a:rPr lang="en-MY" i="0" baseline="0" dirty="0" err="1" smtClean="0"/>
            <a:t>langkah-langkah</a:t>
          </a:r>
          <a:r>
            <a:rPr lang="en-MY" i="0" baseline="0" dirty="0" smtClean="0"/>
            <a:t> </a:t>
          </a:r>
          <a:r>
            <a:rPr lang="en-MY" i="0" baseline="0" dirty="0" err="1" smtClean="0"/>
            <a:t>seperti</a:t>
          </a:r>
          <a:r>
            <a:rPr lang="en-MY" i="0" baseline="0" dirty="0" smtClean="0"/>
            <a:t> </a:t>
          </a:r>
          <a:r>
            <a:rPr lang="en-MY" i="0" baseline="0" dirty="0" err="1" smtClean="0"/>
            <a:t>berikut</a:t>
          </a:r>
          <a:r>
            <a:rPr lang="en-MY" i="0" baseline="0" dirty="0" smtClean="0"/>
            <a:t>:</a:t>
          </a:r>
          <a:endParaRPr lang="en-MY" i="0" baseline="0" dirty="0"/>
        </a:p>
      </dgm:t>
    </dgm:pt>
    <dgm:pt modelId="{B1246F5F-1E21-44BD-81A7-A15C1176C741}" type="parTrans" cxnId="{A7BF83CD-C531-4716-80D1-0F1D70898E78}">
      <dgm:prSet/>
      <dgm:spPr/>
      <dgm:t>
        <a:bodyPr/>
        <a:lstStyle/>
        <a:p>
          <a:pPr algn="ctr"/>
          <a:endParaRPr lang="en-MY"/>
        </a:p>
      </dgm:t>
    </dgm:pt>
    <dgm:pt modelId="{00FD83D6-AB3E-470B-AB95-18F7A8D483CD}" type="sibTrans" cxnId="{A7BF83CD-C531-4716-80D1-0F1D70898E78}">
      <dgm:prSet/>
      <dgm:spPr/>
      <dgm:t>
        <a:bodyPr/>
        <a:lstStyle/>
        <a:p>
          <a:pPr algn="ctr"/>
          <a:endParaRPr lang="en-MY"/>
        </a:p>
      </dgm:t>
    </dgm:pt>
    <dgm:pt modelId="{57C062B4-707E-4764-ABBF-18A3FED96951}">
      <dgm:prSet/>
      <dgm:spPr/>
      <dgm:t>
        <a:bodyPr/>
        <a:lstStyle/>
        <a:p>
          <a:pPr algn="ctr" rtl="0"/>
          <a:r>
            <a:rPr lang="en-MY" i="0" baseline="0" dirty="0" err="1" smtClean="0"/>
            <a:t>Pertama</a:t>
          </a:r>
          <a:r>
            <a:rPr lang="en-MY" i="0" baseline="0" dirty="0" smtClean="0"/>
            <a:t>; </a:t>
          </a:r>
          <a:r>
            <a:rPr lang="en-MY" i="0" baseline="0" dirty="0" err="1" smtClean="0"/>
            <a:t>Menterjemah</a:t>
          </a:r>
          <a:r>
            <a:rPr lang="en-MY" i="0" baseline="0" dirty="0" smtClean="0"/>
            <a:t> </a:t>
          </a:r>
          <a:r>
            <a:rPr lang="en-MY" i="0" baseline="0" dirty="0" err="1" smtClean="0"/>
            <a:t>segala</a:t>
          </a:r>
          <a:r>
            <a:rPr lang="en-MY" i="0" baseline="0" dirty="0" smtClean="0"/>
            <a:t> </a:t>
          </a:r>
          <a:r>
            <a:rPr lang="en-MY" i="0" baseline="0" dirty="0" err="1" smtClean="0"/>
            <a:t>rahsia</a:t>
          </a:r>
          <a:r>
            <a:rPr lang="en-MY" i="0" baseline="0" dirty="0" smtClean="0"/>
            <a:t> yang </a:t>
          </a:r>
          <a:r>
            <a:rPr lang="en-MY" i="0" baseline="0" dirty="0" err="1" smtClean="0"/>
            <a:t>ada</a:t>
          </a:r>
          <a:r>
            <a:rPr lang="en-MY" i="0" baseline="0" dirty="0" smtClean="0"/>
            <a:t> </a:t>
          </a:r>
          <a:r>
            <a:rPr lang="en-MY" i="0" baseline="0" dirty="0" err="1" smtClean="0"/>
            <a:t>pada</a:t>
          </a:r>
          <a:r>
            <a:rPr lang="en-MY" i="0" baseline="0" dirty="0" smtClean="0"/>
            <a:t> </a:t>
          </a:r>
          <a:r>
            <a:rPr lang="en-MY" i="0" baseline="0" dirty="0" err="1" smtClean="0"/>
            <a:t>bulan</a:t>
          </a:r>
          <a:r>
            <a:rPr lang="en-MY" i="0" baseline="0" dirty="0" smtClean="0"/>
            <a:t> </a:t>
          </a:r>
          <a:r>
            <a:rPr lang="en-MY" i="0" baseline="0" dirty="0" err="1" smtClean="0"/>
            <a:t>Ramadhan</a:t>
          </a:r>
          <a:r>
            <a:rPr lang="en-MY" i="0" baseline="0" dirty="0" smtClean="0"/>
            <a:t> </a:t>
          </a:r>
          <a:r>
            <a:rPr lang="en-MY" i="0" baseline="0" dirty="0" err="1" smtClean="0"/>
            <a:t>ini</a:t>
          </a:r>
          <a:r>
            <a:rPr lang="en-MY" i="0" baseline="0" dirty="0" smtClean="0"/>
            <a:t>, </a:t>
          </a:r>
          <a:r>
            <a:rPr lang="en-MY" i="0" baseline="0" dirty="0" err="1" smtClean="0"/>
            <a:t>dengan</a:t>
          </a:r>
          <a:r>
            <a:rPr lang="en-MY" i="0" baseline="0" dirty="0" smtClean="0"/>
            <a:t> </a:t>
          </a:r>
          <a:r>
            <a:rPr lang="en-MY" i="0" baseline="0" dirty="0" err="1" smtClean="0"/>
            <a:t>mengambil</a:t>
          </a:r>
          <a:r>
            <a:rPr lang="en-MY" i="0" baseline="0" dirty="0" smtClean="0"/>
            <a:t> </a:t>
          </a:r>
          <a:r>
            <a:rPr lang="en-MY" i="0" baseline="0" dirty="0" err="1" smtClean="0"/>
            <a:t>segala</a:t>
          </a:r>
          <a:r>
            <a:rPr lang="en-MY" i="0" baseline="0" dirty="0" smtClean="0"/>
            <a:t> </a:t>
          </a:r>
          <a:r>
            <a:rPr lang="en-MY" i="0" baseline="0" dirty="0" err="1" smtClean="0"/>
            <a:t>peluang</a:t>
          </a:r>
          <a:r>
            <a:rPr lang="en-MY" i="0" baseline="0" dirty="0" smtClean="0"/>
            <a:t> </a:t>
          </a:r>
          <a:r>
            <a:rPr lang="en-MY" i="0" baseline="0" dirty="0" err="1" smtClean="0"/>
            <a:t>bagi</a:t>
          </a:r>
          <a:r>
            <a:rPr lang="en-MY" i="0" baseline="0" dirty="0" smtClean="0"/>
            <a:t> </a:t>
          </a:r>
          <a:r>
            <a:rPr lang="en-MY" i="0" baseline="0" dirty="0" err="1" smtClean="0"/>
            <a:t>menyucikan</a:t>
          </a:r>
          <a:r>
            <a:rPr lang="en-MY" i="0" baseline="0" dirty="0" smtClean="0"/>
            <a:t> </a:t>
          </a:r>
          <a:r>
            <a:rPr lang="en-MY" i="0" baseline="0" dirty="0" err="1" smtClean="0"/>
            <a:t>diri</a:t>
          </a:r>
          <a:r>
            <a:rPr lang="en-MY" i="0" baseline="0" dirty="0" smtClean="0"/>
            <a:t> </a:t>
          </a:r>
          <a:r>
            <a:rPr lang="en-MY" i="0" baseline="0" dirty="0" err="1" smtClean="0"/>
            <a:t>untuk</a:t>
          </a:r>
          <a:r>
            <a:rPr lang="en-MY" i="0" baseline="0" dirty="0" smtClean="0"/>
            <a:t> </a:t>
          </a:r>
          <a:r>
            <a:rPr lang="en-MY" i="0" baseline="0" dirty="0" err="1" smtClean="0"/>
            <a:t>beribadah</a:t>
          </a:r>
          <a:r>
            <a:rPr lang="en-MY" i="0" baseline="0" dirty="0" smtClean="0"/>
            <a:t> </a:t>
          </a:r>
          <a:r>
            <a:rPr lang="en-MY" i="0" baseline="0" dirty="0" err="1" smtClean="0"/>
            <a:t>kepada</a:t>
          </a:r>
          <a:r>
            <a:rPr lang="en-MY" i="0" baseline="0" dirty="0" smtClean="0"/>
            <a:t> Allah SWT.</a:t>
          </a:r>
          <a:endParaRPr lang="en-MY" i="0" baseline="0" dirty="0"/>
        </a:p>
      </dgm:t>
    </dgm:pt>
    <dgm:pt modelId="{446B7714-6654-48FF-AF01-C7D6B663D1D2}" type="parTrans" cxnId="{877CE010-79D6-47FF-AD0A-834DBEF6A4A6}">
      <dgm:prSet/>
      <dgm:spPr/>
      <dgm:t>
        <a:bodyPr/>
        <a:lstStyle/>
        <a:p>
          <a:pPr algn="ctr"/>
          <a:endParaRPr lang="en-MY"/>
        </a:p>
      </dgm:t>
    </dgm:pt>
    <dgm:pt modelId="{68B8898B-D712-453C-96F0-26DFBE91DBAF}" type="sibTrans" cxnId="{877CE010-79D6-47FF-AD0A-834DBEF6A4A6}">
      <dgm:prSet/>
      <dgm:spPr/>
      <dgm:t>
        <a:bodyPr/>
        <a:lstStyle/>
        <a:p>
          <a:pPr algn="ctr"/>
          <a:endParaRPr lang="en-MY"/>
        </a:p>
      </dgm:t>
    </dgm:pt>
    <dgm:pt modelId="{2AE7CA52-B1DC-41C5-B74D-44041F388772}">
      <dgm:prSet/>
      <dgm:spPr/>
      <dgm:t>
        <a:bodyPr/>
        <a:lstStyle/>
        <a:p>
          <a:pPr algn="ctr" rtl="0"/>
          <a:r>
            <a:rPr lang="en-MY" i="0" baseline="0" dirty="0" err="1" smtClean="0"/>
            <a:t>Kedua</a:t>
          </a:r>
          <a:r>
            <a:rPr lang="en-MY" i="0" baseline="0" dirty="0" smtClean="0"/>
            <a:t>: </a:t>
          </a:r>
          <a:r>
            <a:rPr lang="en-MY" i="0" baseline="0" dirty="0" err="1" smtClean="0"/>
            <a:t>Memenuhi</a:t>
          </a:r>
          <a:r>
            <a:rPr lang="en-MY" i="0" baseline="0" dirty="0" smtClean="0"/>
            <a:t> </a:t>
          </a:r>
          <a:r>
            <a:rPr lang="en-MY" i="0" baseline="0" dirty="0" err="1" smtClean="0"/>
            <a:t>segala</a:t>
          </a:r>
          <a:r>
            <a:rPr lang="en-MY" i="0" baseline="0" dirty="0" smtClean="0"/>
            <a:t> </a:t>
          </a:r>
          <a:r>
            <a:rPr lang="en-MY" i="0" baseline="0" dirty="0" err="1" smtClean="0"/>
            <a:t>ruang</a:t>
          </a:r>
          <a:r>
            <a:rPr lang="en-MY" i="0" baseline="0" dirty="0" smtClean="0"/>
            <a:t> </a:t>
          </a:r>
          <a:r>
            <a:rPr lang="en-MY" i="0" baseline="0" dirty="0" err="1" smtClean="0"/>
            <a:t>dan</a:t>
          </a:r>
          <a:r>
            <a:rPr lang="en-MY" i="0" baseline="0" dirty="0" smtClean="0"/>
            <a:t> </a:t>
          </a:r>
          <a:r>
            <a:rPr lang="en-MY" i="0" baseline="0" dirty="0" err="1" smtClean="0"/>
            <a:t>masa</a:t>
          </a:r>
          <a:r>
            <a:rPr lang="en-MY" i="0" baseline="0" dirty="0" smtClean="0"/>
            <a:t> </a:t>
          </a:r>
          <a:r>
            <a:rPr lang="en-MY" i="0" baseline="0" dirty="0" err="1" smtClean="0"/>
            <a:t>dengan</a:t>
          </a:r>
          <a:r>
            <a:rPr lang="en-MY" i="0" baseline="0" dirty="0" smtClean="0"/>
            <a:t> </a:t>
          </a:r>
          <a:r>
            <a:rPr lang="en-MY" i="0" baseline="0" dirty="0" err="1" smtClean="0"/>
            <a:t>melakukan</a:t>
          </a:r>
          <a:r>
            <a:rPr lang="en-MY" i="0" baseline="0" dirty="0" smtClean="0"/>
            <a:t> </a:t>
          </a:r>
          <a:r>
            <a:rPr lang="en-MY" i="0" baseline="0" dirty="0" err="1" smtClean="0"/>
            <a:t>perkara-perkara</a:t>
          </a:r>
          <a:r>
            <a:rPr lang="en-MY" i="0" baseline="0" dirty="0" smtClean="0"/>
            <a:t> </a:t>
          </a:r>
          <a:r>
            <a:rPr lang="en-MY" i="0" baseline="0" dirty="0" err="1" smtClean="0"/>
            <a:t>kebaikan</a:t>
          </a:r>
          <a:r>
            <a:rPr lang="en-MY" i="0" baseline="0" dirty="0" smtClean="0"/>
            <a:t> </a:t>
          </a:r>
          <a:r>
            <a:rPr lang="en-MY" i="0" baseline="0" dirty="0" err="1" smtClean="0"/>
            <a:t>kerana</a:t>
          </a:r>
          <a:r>
            <a:rPr lang="en-MY" i="0" baseline="0" dirty="0" smtClean="0"/>
            <a:t> </a:t>
          </a:r>
          <a:r>
            <a:rPr lang="en-MY" i="0" baseline="0" dirty="0" err="1" smtClean="0"/>
            <a:t>mungkin</a:t>
          </a:r>
          <a:r>
            <a:rPr lang="en-MY" i="0" baseline="0" dirty="0" smtClean="0"/>
            <a:t> </a:t>
          </a:r>
          <a:r>
            <a:rPr lang="en-MY" i="0" baseline="0" dirty="0" err="1" smtClean="0"/>
            <a:t>pada</a:t>
          </a:r>
          <a:r>
            <a:rPr lang="en-MY" i="0" baseline="0" dirty="0" smtClean="0"/>
            <a:t> </a:t>
          </a:r>
          <a:r>
            <a:rPr lang="en-MY" i="0" baseline="0" dirty="0" err="1" smtClean="0"/>
            <a:t>tahun</a:t>
          </a:r>
          <a:r>
            <a:rPr lang="en-MY" i="0" baseline="0" dirty="0" smtClean="0"/>
            <a:t> yang </a:t>
          </a:r>
          <a:r>
            <a:rPr lang="en-MY" i="0" baseline="0" dirty="0" err="1" smtClean="0"/>
            <a:t>mendatang</a:t>
          </a:r>
          <a:r>
            <a:rPr lang="en-MY" i="0" baseline="0" dirty="0" smtClean="0"/>
            <a:t> </a:t>
          </a:r>
          <a:r>
            <a:rPr lang="en-MY" i="0" baseline="0" dirty="0" err="1" smtClean="0"/>
            <a:t>kita</a:t>
          </a:r>
          <a:r>
            <a:rPr lang="en-MY" i="0" baseline="0" dirty="0" smtClean="0"/>
            <a:t> </a:t>
          </a:r>
          <a:r>
            <a:rPr lang="en-MY" i="0" baseline="0" dirty="0" err="1" smtClean="0"/>
            <a:t>tidak</a:t>
          </a:r>
          <a:r>
            <a:rPr lang="en-MY" i="0" baseline="0" dirty="0" smtClean="0"/>
            <a:t> </a:t>
          </a:r>
          <a:r>
            <a:rPr lang="en-MY" i="0" baseline="0" dirty="0" err="1" smtClean="0"/>
            <a:t>merasainya</a:t>
          </a:r>
          <a:r>
            <a:rPr lang="en-MY" i="0" baseline="0" dirty="0" smtClean="0"/>
            <a:t> </a:t>
          </a:r>
          <a:r>
            <a:rPr lang="en-MY" i="0" baseline="0" dirty="0" err="1" smtClean="0"/>
            <a:t>lagi</a:t>
          </a:r>
          <a:r>
            <a:rPr lang="en-MY" i="0" baseline="0" dirty="0" smtClean="0"/>
            <a:t>.</a:t>
          </a:r>
          <a:endParaRPr lang="en-MY" i="0" baseline="0" dirty="0"/>
        </a:p>
      </dgm:t>
    </dgm:pt>
    <dgm:pt modelId="{C01097BD-B561-4492-87E4-05C08C1305F7}" type="parTrans" cxnId="{C15C5E7D-AB3A-497D-B6CB-84F796997E2C}">
      <dgm:prSet/>
      <dgm:spPr/>
      <dgm:t>
        <a:bodyPr/>
        <a:lstStyle/>
        <a:p>
          <a:pPr algn="ctr"/>
          <a:endParaRPr lang="en-MY"/>
        </a:p>
      </dgm:t>
    </dgm:pt>
    <dgm:pt modelId="{1514AC53-9C7E-49B3-BB50-44D99D407D87}" type="sibTrans" cxnId="{C15C5E7D-AB3A-497D-B6CB-84F796997E2C}">
      <dgm:prSet/>
      <dgm:spPr/>
      <dgm:t>
        <a:bodyPr/>
        <a:lstStyle/>
        <a:p>
          <a:pPr algn="ctr"/>
          <a:endParaRPr lang="en-MY"/>
        </a:p>
      </dgm:t>
    </dgm:pt>
    <dgm:pt modelId="{7BF7C399-20B0-4F9A-9061-65797654BEA5}" type="pres">
      <dgm:prSet presAssocID="{74FAF82A-ACF7-47E7-A921-457C989BD51D}" presName="outerComposite" presStyleCnt="0">
        <dgm:presLayoutVars>
          <dgm:chMax val="5"/>
          <dgm:dir/>
          <dgm:resizeHandles val="exact"/>
        </dgm:presLayoutVars>
      </dgm:prSet>
      <dgm:spPr/>
    </dgm:pt>
    <dgm:pt modelId="{AEF7ACBD-8160-4D85-A94E-4EE9D157F934}" type="pres">
      <dgm:prSet presAssocID="{74FAF82A-ACF7-47E7-A921-457C989BD51D}" presName="dummyMaxCanvas" presStyleCnt="0">
        <dgm:presLayoutVars/>
      </dgm:prSet>
      <dgm:spPr/>
    </dgm:pt>
    <dgm:pt modelId="{E947410E-B0DF-4F28-99ED-2CE017616738}" type="pres">
      <dgm:prSet presAssocID="{74FAF82A-ACF7-47E7-A921-457C989BD51D}" presName="ThreeNodes_1" presStyleLbl="node1" presStyleIdx="0" presStyleCnt="3">
        <dgm:presLayoutVars>
          <dgm:bulletEnabled val="1"/>
        </dgm:presLayoutVars>
      </dgm:prSet>
      <dgm:spPr/>
    </dgm:pt>
    <dgm:pt modelId="{DE8FEA95-B051-4278-AB92-72AFB5EDB56F}" type="pres">
      <dgm:prSet presAssocID="{74FAF82A-ACF7-47E7-A921-457C989BD51D}" presName="ThreeNodes_2" presStyleLbl="node1" presStyleIdx="1" presStyleCnt="3">
        <dgm:presLayoutVars>
          <dgm:bulletEnabled val="1"/>
        </dgm:presLayoutVars>
      </dgm:prSet>
      <dgm:spPr/>
    </dgm:pt>
    <dgm:pt modelId="{9CE1D366-041A-4527-8EEF-64C34D478FF8}" type="pres">
      <dgm:prSet presAssocID="{74FAF82A-ACF7-47E7-A921-457C989BD51D}" presName="ThreeNodes_3" presStyleLbl="node1" presStyleIdx="2" presStyleCnt="3">
        <dgm:presLayoutVars>
          <dgm:bulletEnabled val="1"/>
        </dgm:presLayoutVars>
      </dgm:prSet>
      <dgm:spPr/>
    </dgm:pt>
    <dgm:pt modelId="{2B7DC936-8E28-471B-A708-9172E343958A}" type="pres">
      <dgm:prSet presAssocID="{74FAF82A-ACF7-47E7-A921-457C989BD51D}" presName="ThreeConn_1-2" presStyleLbl="fgAccFollowNode1" presStyleIdx="0" presStyleCnt="2">
        <dgm:presLayoutVars>
          <dgm:bulletEnabled val="1"/>
        </dgm:presLayoutVars>
      </dgm:prSet>
      <dgm:spPr/>
    </dgm:pt>
    <dgm:pt modelId="{3CF903B9-EE56-4E26-8E43-CB852B44241C}" type="pres">
      <dgm:prSet presAssocID="{74FAF82A-ACF7-47E7-A921-457C989BD51D}" presName="ThreeConn_2-3" presStyleLbl="fgAccFollowNode1" presStyleIdx="1" presStyleCnt="2">
        <dgm:presLayoutVars>
          <dgm:bulletEnabled val="1"/>
        </dgm:presLayoutVars>
      </dgm:prSet>
      <dgm:spPr/>
    </dgm:pt>
    <dgm:pt modelId="{B30E5480-7527-4D5B-B441-FCBA98E2BA72}" type="pres">
      <dgm:prSet presAssocID="{74FAF82A-ACF7-47E7-A921-457C989BD51D}" presName="ThreeNodes_1_text" presStyleLbl="node1" presStyleIdx="2" presStyleCnt="3">
        <dgm:presLayoutVars>
          <dgm:bulletEnabled val="1"/>
        </dgm:presLayoutVars>
      </dgm:prSet>
      <dgm:spPr/>
    </dgm:pt>
    <dgm:pt modelId="{77EB0971-EA81-4354-A5B6-3A6D5C7EC68C}" type="pres">
      <dgm:prSet presAssocID="{74FAF82A-ACF7-47E7-A921-457C989BD51D}" presName="ThreeNodes_2_text" presStyleLbl="node1" presStyleIdx="2" presStyleCnt="3">
        <dgm:presLayoutVars>
          <dgm:bulletEnabled val="1"/>
        </dgm:presLayoutVars>
      </dgm:prSet>
      <dgm:spPr/>
    </dgm:pt>
    <dgm:pt modelId="{68F60532-7D2F-4A7B-9924-8DC8A2F05B05}" type="pres">
      <dgm:prSet presAssocID="{74FAF82A-ACF7-47E7-A921-457C989BD51D}" presName="ThreeNodes_3_text" presStyleLbl="node1" presStyleIdx="2" presStyleCnt="3">
        <dgm:presLayoutVars>
          <dgm:bulletEnabled val="1"/>
        </dgm:presLayoutVars>
      </dgm:prSet>
      <dgm:spPr/>
    </dgm:pt>
  </dgm:ptLst>
  <dgm:cxnLst>
    <dgm:cxn modelId="{FCB78088-2334-407B-8551-533E98C5B502}" type="presOf" srcId="{2AE7CA52-B1DC-41C5-B74D-44041F388772}" destId="{9CE1D366-041A-4527-8EEF-64C34D478FF8}" srcOrd="0" destOrd="0" presId="urn:microsoft.com/office/officeart/2005/8/layout/vProcess5"/>
    <dgm:cxn modelId="{12A9B059-8C38-4667-A38D-CC9DB6D090D1}" type="presOf" srcId="{57C062B4-707E-4764-ABBF-18A3FED96951}" destId="{DE8FEA95-B051-4278-AB92-72AFB5EDB56F}" srcOrd="0" destOrd="0" presId="urn:microsoft.com/office/officeart/2005/8/layout/vProcess5"/>
    <dgm:cxn modelId="{C15C5E7D-AB3A-497D-B6CB-84F796997E2C}" srcId="{74FAF82A-ACF7-47E7-A921-457C989BD51D}" destId="{2AE7CA52-B1DC-41C5-B74D-44041F388772}" srcOrd="2" destOrd="0" parTransId="{C01097BD-B561-4492-87E4-05C08C1305F7}" sibTransId="{1514AC53-9C7E-49B3-BB50-44D99D407D87}"/>
    <dgm:cxn modelId="{E7A3A3BC-F0C6-48F6-A023-7CD155BCC332}" type="presOf" srcId="{74FAF82A-ACF7-47E7-A921-457C989BD51D}" destId="{7BF7C399-20B0-4F9A-9061-65797654BEA5}" srcOrd="0" destOrd="0" presId="urn:microsoft.com/office/officeart/2005/8/layout/vProcess5"/>
    <dgm:cxn modelId="{119A6183-EA48-4AD0-946D-BA8A3D9081FA}" type="presOf" srcId="{4ABF4D2E-3675-4E84-805D-EA289DC373D2}" destId="{E947410E-B0DF-4F28-99ED-2CE017616738}" srcOrd="0" destOrd="0" presId="urn:microsoft.com/office/officeart/2005/8/layout/vProcess5"/>
    <dgm:cxn modelId="{5A4C1D20-456E-43D4-91F5-4154315C0C8B}" type="presOf" srcId="{4ABF4D2E-3675-4E84-805D-EA289DC373D2}" destId="{B30E5480-7527-4D5B-B441-FCBA98E2BA72}" srcOrd="1" destOrd="0" presId="urn:microsoft.com/office/officeart/2005/8/layout/vProcess5"/>
    <dgm:cxn modelId="{E59A654C-AC5A-4DA7-AAF2-161B84FE2F4D}" type="presOf" srcId="{68B8898B-D712-453C-96F0-26DFBE91DBAF}" destId="{3CF903B9-EE56-4E26-8E43-CB852B44241C}" srcOrd="0" destOrd="0" presId="urn:microsoft.com/office/officeart/2005/8/layout/vProcess5"/>
    <dgm:cxn modelId="{16543A22-AB05-46F9-96B6-7922B5504085}" type="presOf" srcId="{2AE7CA52-B1DC-41C5-B74D-44041F388772}" destId="{68F60532-7D2F-4A7B-9924-8DC8A2F05B05}" srcOrd="1" destOrd="0" presId="urn:microsoft.com/office/officeart/2005/8/layout/vProcess5"/>
    <dgm:cxn modelId="{46871687-3138-44F8-A0A1-78EB27B28CDC}" type="presOf" srcId="{57C062B4-707E-4764-ABBF-18A3FED96951}" destId="{77EB0971-EA81-4354-A5B6-3A6D5C7EC68C}" srcOrd="1" destOrd="0" presId="urn:microsoft.com/office/officeart/2005/8/layout/vProcess5"/>
    <dgm:cxn modelId="{A7BF83CD-C531-4716-80D1-0F1D70898E78}" srcId="{74FAF82A-ACF7-47E7-A921-457C989BD51D}" destId="{4ABF4D2E-3675-4E84-805D-EA289DC373D2}" srcOrd="0" destOrd="0" parTransId="{B1246F5F-1E21-44BD-81A7-A15C1176C741}" sibTransId="{00FD83D6-AB3E-470B-AB95-18F7A8D483CD}"/>
    <dgm:cxn modelId="{64BCB7A2-4BAD-428D-BC2C-37AE5B4D6711}" type="presOf" srcId="{00FD83D6-AB3E-470B-AB95-18F7A8D483CD}" destId="{2B7DC936-8E28-471B-A708-9172E343958A}" srcOrd="0" destOrd="0" presId="urn:microsoft.com/office/officeart/2005/8/layout/vProcess5"/>
    <dgm:cxn modelId="{877CE010-79D6-47FF-AD0A-834DBEF6A4A6}" srcId="{74FAF82A-ACF7-47E7-A921-457C989BD51D}" destId="{57C062B4-707E-4764-ABBF-18A3FED96951}" srcOrd="1" destOrd="0" parTransId="{446B7714-6654-48FF-AF01-C7D6B663D1D2}" sibTransId="{68B8898B-D712-453C-96F0-26DFBE91DBAF}"/>
    <dgm:cxn modelId="{C08B0753-90EE-4EB3-9F0B-8D0E97524724}" type="presParOf" srcId="{7BF7C399-20B0-4F9A-9061-65797654BEA5}" destId="{AEF7ACBD-8160-4D85-A94E-4EE9D157F934}" srcOrd="0" destOrd="0" presId="urn:microsoft.com/office/officeart/2005/8/layout/vProcess5"/>
    <dgm:cxn modelId="{9D67C463-38EB-4D5B-9D97-B73E36F9DFD7}" type="presParOf" srcId="{7BF7C399-20B0-4F9A-9061-65797654BEA5}" destId="{E947410E-B0DF-4F28-99ED-2CE017616738}" srcOrd="1" destOrd="0" presId="urn:microsoft.com/office/officeart/2005/8/layout/vProcess5"/>
    <dgm:cxn modelId="{0DCC65A1-8B66-429F-9861-5551338D5A6B}" type="presParOf" srcId="{7BF7C399-20B0-4F9A-9061-65797654BEA5}" destId="{DE8FEA95-B051-4278-AB92-72AFB5EDB56F}" srcOrd="2" destOrd="0" presId="urn:microsoft.com/office/officeart/2005/8/layout/vProcess5"/>
    <dgm:cxn modelId="{4B16D837-193C-4524-B4AD-99A4DC989E6D}" type="presParOf" srcId="{7BF7C399-20B0-4F9A-9061-65797654BEA5}" destId="{9CE1D366-041A-4527-8EEF-64C34D478FF8}" srcOrd="3" destOrd="0" presId="urn:microsoft.com/office/officeart/2005/8/layout/vProcess5"/>
    <dgm:cxn modelId="{71219203-DB2F-4AAE-8DE0-3DA7A237CDFD}" type="presParOf" srcId="{7BF7C399-20B0-4F9A-9061-65797654BEA5}" destId="{2B7DC936-8E28-471B-A708-9172E343958A}" srcOrd="4" destOrd="0" presId="urn:microsoft.com/office/officeart/2005/8/layout/vProcess5"/>
    <dgm:cxn modelId="{51653E41-46BD-4722-882C-CD5D37F9E1C6}" type="presParOf" srcId="{7BF7C399-20B0-4F9A-9061-65797654BEA5}" destId="{3CF903B9-EE56-4E26-8E43-CB852B44241C}" srcOrd="5" destOrd="0" presId="urn:microsoft.com/office/officeart/2005/8/layout/vProcess5"/>
    <dgm:cxn modelId="{FEF989B5-9A45-4220-8629-6708C8409A7C}" type="presParOf" srcId="{7BF7C399-20B0-4F9A-9061-65797654BEA5}" destId="{B30E5480-7527-4D5B-B441-FCBA98E2BA72}" srcOrd="6" destOrd="0" presId="urn:microsoft.com/office/officeart/2005/8/layout/vProcess5"/>
    <dgm:cxn modelId="{25224651-FFCB-459E-AE1E-F167A946FE38}" type="presParOf" srcId="{7BF7C399-20B0-4F9A-9061-65797654BEA5}" destId="{77EB0971-EA81-4354-A5B6-3A6D5C7EC68C}" srcOrd="7" destOrd="0" presId="urn:microsoft.com/office/officeart/2005/8/layout/vProcess5"/>
    <dgm:cxn modelId="{72B40314-2CC3-40BB-959B-D8668C09686A}" type="presParOf" srcId="{7BF7C399-20B0-4F9A-9061-65797654BEA5}" destId="{68F60532-7D2F-4A7B-9924-8DC8A2F05B05}" srcOrd="8" destOrd="0" presId="urn:microsoft.com/office/officeart/2005/8/layout/vProcess5"/>
  </dgm:cxnLst>
  <dgm:bg/>
  <dgm:whole/>
</dgm:dataModel>
</file>

<file path=ppt/diagrams/data13.xml><?xml version="1.0" encoding="utf-8"?>
<dgm:dataModel xmlns:dgm="http://schemas.openxmlformats.org/drawingml/2006/diagram" xmlns:a="http://schemas.openxmlformats.org/drawingml/2006/main">
  <dgm:ptLst>
    <dgm:pt modelId="{37074985-4809-44A9-A12C-54A8011566A4}" type="doc">
      <dgm:prSet loTypeId="urn:microsoft.com/office/officeart/2005/8/layout/vProcess5" loCatId="process" qsTypeId="urn:microsoft.com/office/officeart/2005/8/quickstyle/3d6" qsCatId="3D" csTypeId="urn:microsoft.com/office/officeart/2005/8/colors/colorful4" csCatId="colorful"/>
      <dgm:spPr/>
      <dgm:t>
        <a:bodyPr/>
        <a:lstStyle/>
        <a:p>
          <a:endParaRPr lang="en-MY"/>
        </a:p>
      </dgm:t>
    </dgm:pt>
    <dgm:pt modelId="{8FB18123-077C-440F-BDD0-2BCCA93986D9}">
      <dgm:prSet custT="1"/>
      <dgm:spPr/>
      <dgm:t>
        <a:bodyPr/>
        <a:lstStyle/>
        <a:p>
          <a:pPr algn="ctr" rtl="0"/>
          <a:r>
            <a:rPr lang="en-MY" sz="3200" dirty="0" err="1" smtClean="0"/>
            <a:t>Ketiga</a:t>
          </a:r>
          <a:r>
            <a:rPr lang="en-MY" sz="3200" dirty="0" smtClean="0"/>
            <a:t>: </a:t>
          </a:r>
          <a:r>
            <a:rPr lang="en-MY" sz="3200" dirty="0" err="1" smtClean="0"/>
            <a:t>Sama-sama</a:t>
          </a:r>
          <a:r>
            <a:rPr lang="en-MY" sz="3200" dirty="0" smtClean="0"/>
            <a:t> </a:t>
          </a:r>
          <a:r>
            <a:rPr lang="en-MY" sz="3200" dirty="0" err="1" smtClean="0"/>
            <a:t>kita</a:t>
          </a:r>
          <a:r>
            <a:rPr lang="en-MY" sz="3200" dirty="0" smtClean="0"/>
            <a:t> </a:t>
          </a:r>
          <a:r>
            <a:rPr lang="en-MY" sz="3200" dirty="0" err="1" smtClean="0"/>
            <a:t>memenuhi</a:t>
          </a:r>
          <a:r>
            <a:rPr lang="en-MY" sz="3200" dirty="0" smtClean="0"/>
            <a:t> </a:t>
          </a:r>
          <a:r>
            <a:rPr lang="en-MY" sz="3200" dirty="0" err="1" smtClean="0"/>
            <a:t>masjid</a:t>
          </a:r>
          <a:r>
            <a:rPr lang="en-MY" sz="3200" dirty="0" smtClean="0"/>
            <a:t> </a:t>
          </a:r>
          <a:r>
            <a:rPr lang="en-MY" sz="3200" dirty="0" err="1" smtClean="0"/>
            <a:t>dan</a:t>
          </a:r>
          <a:r>
            <a:rPr lang="en-MY" sz="3200" dirty="0" smtClean="0"/>
            <a:t> </a:t>
          </a:r>
          <a:r>
            <a:rPr lang="en-MY" sz="3200" dirty="0" err="1" smtClean="0"/>
            <a:t>surau</a:t>
          </a:r>
          <a:r>
            <a:rPr lang="en-MY" sz="3200" dirty="0" smtClean="0"/>
            <a:t> </a:t>
          </a:r>
          <a:r>
            <a:rPr lang="en-MY" sz="3200" dirty="0" err="1" smtClean="0"/>
            <a:t>untuk</a:t>
          </a:r>
          <a:r>
            <a:rPr lang="en-MY" sz="3200" dirty="0" smtClean="0"/>
            <a:t> </a:t>
          </a:r>
          <a:r>
            <a:rPr lang="en-MY" sz="3200" dirty="0" err="1" smtClean="0"/>
            <a:t>melakukan</a:t>
          </a:r>
          <a:r>
            <a:rPr lang="en-MY" sz="3200" dirty="0" smtClean="0"/>
            <a:t> </a:t>
          </a:r>
          <a:r>
            <a:rPr lang="en-MY" sz="3200" dirty="0" err="1" smtClean="0"/>
            <a:t>ibadah</a:t>
          </a:r>
          <a:r>
            <a:rPr lang="en-MY" sz="3200" dirty="0" smtClean="0"/>
            <a:t> </a:t>
          </a:r>
          <a:r>
            <a:rPr lang="en-MY" sz="3200" dirty="0" err="1" smtClean="0"/>
            <a:t>terutamanya</a:t>
          </a:r>
          <a:r>
            <a:rPr lang="en-MY" sz="3200" dirty="0" smtClean="0"/>
            <a:t> </a:t>
          </a:r>
          <a:r>
            <a:rPr lang="en-MY" sz="3200" dirty="0" err="1" smtClean="0"/>
            <a:t>solat</a:t>
          </a:r>
          <a:r>
            <a:rPr lang="en-MY" sz="3200" dirty="0" smtClean="0"/>
            <a:t> </a:t>
          </a:r>
          <a:r>
            <a:rPr lang="en-MY" sz="3200" dirty="0" err="1" smtClean="0"/>
            <a:t>Tarawih</a:t>
          </a:r>
          <a:r>
            <a:rPr lang="en-MY" sz="3200" dirty="0" smtClean="0"/>
            <a:t> yang </a:t>
          </a:r>
          <a:r>
            <a:rPr lang="en-MY" sz="3200" dirty="0" err="1" smtClean="0"/>
            <a:t>banyak</a:t>
          </a:r>
          <a:r>
            <a:rPr lang="en-MY" sz="3200" dirty="0" smtClean="0"/>
            <a:t> </a:t>
          </a:r>
          <a:r>
            <a:rPr lang="en-MY" sz="3200" dirty="0" err="1" smtClean="0"/>
            <a:t>keistimewaannya</a:t>
          </a:r>
          <a:r>
            <a:rPr lang="en-MY" sz="3200" dirty="0" smtClean="0"/>
            <a:t>. </a:t>
          </a:r>
          <a:endParaRPr lang="en-MY" sz="3200" dirty="0"/>
        </a:p>
      </dgm:t>
    </dgm:pt>
    <dgm:pt modelId="{1EDF38E4-7622-4793-AC08-D5DE1B8DB0EB}" type="parTrans" cxnId="{38B369EE-18CD-4C63-A058-0923B8C3691E}">
      <dgm:prSet/>
      <dgm:spPr/>
      <dgm:t>
        <a:bodyPr/>
        <a:lstStyle/>
        <a:p>
          <a:pPr algn="ctr"/>
          <a:endParaRPr lang="en-MY"/>
        </a:p>
      </dgm:t>
    </dgm:pt>
    <dgm:pt modelId="{FCA74FE3-C41F-40AC-B961-537918E98D07}" type="sibTrans" cxnId="{38B369EE-18CD-4C63-A058-0923B8C3691E}">
      <dgm:prSet/>
      <dgm:spPr/>
      <dgm:t>
        <a:bodyPr/>
        <a:lstStyle/>
        <a:p>
          <a:pPr algn="ctr"/>
          <a:endParaRPr lang="en-MY"/>
        </a:p>
      </dgm:t>
    </dgm:pt>
    <dgm:pt modelId="{AD151764-8003-431B-85BF-728AF559EF3C}">
      <dgm:prSet custT="1"/>
      <dgm:spPr/>
      <dgm:t>
        <a:bodyPr/>
        <a:lstStyle/>
        <a:p>
          <a:pPr algn="ctr" rtl="0"/>
          <a:r>
            <a:rPr lang="en-MY" sz="2000" dirty="0" err="1" smtClean="0"/>
            <a:t>Keempat</a:t>
          </a:r>
          <a:r>
            <a:rPr lang="en-MY" sz="2000" dirty="0" smtClean="0"/>
            <a:t>: </a:t>
          </a:r>
          <a:r>
            <a:rPr lang="ms-MY" sz="2000" dirty="0" smtClean="0"/>
            <a:t>Janganlah kita lalai dengan kesibukan mengejar dunia hingga kita lupa mempersiapkan amalan soleh sebagai bekalan bertemu dengan Allah SWT. Mudah-mudahan Ramadhan yang kita tempuhi tahun ini akan menjadi titik perubahan dalam diri kita untuk menjadi insan yang bertaqwa dan diredhai Allah SWT di dunia dan di akhirat. </a:t>
          </a:r>
          <a:endParaRPr lang="ms-MY" sz="2000" dirty="0"/>
        </a:p>
      </dgm:t>
    </dgm:pt>
    <dgm:pt modelId="{44052074-4780-489A-B377-9B5169777B3A}" type="parTrans" cxnId="{2F713070-D344-479A-B445-15BCEA52B37A}">
      <dgm:prSet/>
      <dgm:spPr/>
      <dgm:t>
        <a:bodyPr/>
        <a:lstStyle/>
        <a:p>
          <a:pPr algn="ctr"/>
          <a:endParaRPr lang="en-MY"/>
        </a:p>
      </dgm:t>
    </dgm:pt>
    <dgm:pt modelId="{AA891193-A58E-4E7A-9D66-AD08ADC230ED}" type="sibTrans" cxnId="{2F713070-D344-479A-B445-15BCEA52B37A}">
      <dgm:prSet/>
      <dgm:spPr/>
      <dgm:t>
        <a:bodyPr/>
        <a:lstStyle/>
        <a:p>
          <a:pPr algn="ctr"/>
          <a:endParaRPr lang="en-MY"/>
        </a:p>
      </dgm:t>
    </dgm:pt>
    <dgm:pt modelId="{B3C1EB13-7559-4F67-A8D3-FCFDEAB40AF9}" type="pres">
      <dgm:prSet presAssocID="{37074985-4809-44A9-A12C-54A8011566A4}" presName="outerComposite" presStyleCnt="0">
        <dgm:presLayoutVars>
          <dgm:chMax val="5"/>
          <dgm:dir/>
          <dgm:resizeHandles val="exact"/>
        </dgm:presLayoutVars>
      </dgm:prSet>
      <dgm:spPr/>
    </dgm:pt>
    <dgm:pt modelId="{3E91C66A-2D04-4ACE-8BDE-5656FC3EDB99}" type="pres">
      <dgm:prSet presAssocID="{37074985-4809-44A9-A12C-54A8011566A4}" presName="dummyMaxCanvas" presStyleCnt="0">
        <dgm:presLayoutVars/>
      </dgm:prSet>
      <dgm:spPr/>
    </dgm:pt>
    <dgm:pt modelId="{43C8EAA8-47A2-44E0-B2B9-ECD88ECA4102}" type="pres">
      <dgm:prSet presAssocID="{37074985-4809-44A9-A12C-54A8011566A4}" presName="TwoNodes_1" presStyleLbl="node1" presStyleIdx="0" presStyleCnt="2">
        <dgm:presLayoutVars>
          <dgm:bulletEnabled val="1"/>
        </dgm:presLayoutVars>
      </dgm:prSet>
      <dgm:spPr/>
    </dgm:pt>
    <dgm:pt modelId="{67C5B841-1324-4974-9A15-121517432D7D}" type="pres">
      <dgm:prSet presAssocID="{37074985-4809-44A9-A12C-54A8011566A4}" presName="TwoNodes_2" presStyleLbl="node1" presStyleIdx="1" presStyleCnt="2">
        <dgm:presLayoutVars>
          <dgm:bulletEnabled val="1"/>
        </dgm:presLayoutVars>
      </dgm:prSet>
      <dgm:spPr/>
    </dgm:pt>
    <dgm:pt modelId="{0FCCFC05-C52E-4D8A-8902-AF7A8A5E07E8}" type="pres">
      <dgm:prSet presAssocID="{37074985-4809-44A9-A12C-54A8011566A4}" presName="TwoConn_1-2" presStyleLbl="fgAccFollowNode1" presStyleIdx="0" presStyleCnt="1">
        <dgm:presLayoutVars>
          <dgm:bulletEnabled val="1"/>
        </dgm:presLayoutVars>
      </dgm:prSet>
      <dgm:spPr/>
    </dgm:pt>
    <dgm:pt modelId="{AAAF14C4-01D0-4B45-AEFB-1E7B36C953B9}" type="pres">
      <dgm:prSet presAssocID="{37074985-4809-44A9-A12C-54A8011566A4}" presName="TwoNodes_1_text" presStyleLbl="node1" presStyleIdx="1" presStyleCnt="2">
        <dgm:presLayoutVars>
          <dgm:bulletEnabled val="1"/>
        </dgm:presLayoutVars>
      </dgm:prSet>
      <dgm:spPr/>
    </dgm:pt>
    <dgm:pt modelId="{DDFF322A-E9C1-4DFC-A0BB-ED7926BE8F17}" type="pres">
      <dgm:prSet presAssocID="{37074985-4809-44A9-A12C-54A8011566A4}" presName="TwoNodes_2_text" presStyleLbl="node1" presStyleIdx="1" presStyleCnt="2">
        <dgm:presLayoutVars>
          <dgm:bulletEnabled val="1"/>
        </dgm:presLayoutVars>
      </dgm:prSet>
      <dgm:spPr/>
    </dgm:pt>
  </dgm:ptLst>
  <dgm:cxnLst>
    <dgm:cxn modelId="{9F4F64AD-639D-4C0E-BD71-8331F3533CD0}" type="presOf" srcId="{8FB18123-077C-440F-BDD0-2BCCA93986D9}" destId="{43C8EAA8-47A2-44E0-B2B9-ECD88ECA4102}" srcOrd="0" destOrd="0" presId="urn:microsoft.com/office/officeart/2005/8/layout/vProcess5"/>
    <dgm:cxn modelId="{23161754-2913-4FA0-9E35-8E6ADFDA4357}" type="presOf" srcId="{AD151764-8003-431B-85BF-728AF559EF3C}" destId="{67C5B841-1324-4974-9A15-121517432D7D}" srcOrd="0" destOrd="0" presId="urn:microsoft.com/office/officeart/2005/8/layout/vProcess5"/>
    <dgm:cxn modelId="{3A301FC2-F125-4B4D-92FF-D406EBF0F7E1}" type="presOf" srcId="{37074985-4809-44A9-A12C-54A8011566A4}" destId="{B3C1EB13-7559-4F67-A8D3-FCFDEAB40AF9}" srcOrd="0" destOrd="0" presId="urn:microsoft.com/office/officeart/2005/8/layout/vProcess5"/>
    <dgm:cxn modelId="{0A89A102-9616-4F57-9995-09AE523F87CA}" type="presOf" srcId="{8FB18123-077C-440F-BDD0-2BCCA93986D9}" destId="{AAAF14C4-01D0-4B45-AEFB-1E7B36C953B9}" srcOrd="1" destOrd="0" presId="urn:microsoft.com/office/officeart/2005/8/layout/vProcess5"/>
    <dgm:cxn modelId="{2F713070-D344-479A-B445-15BCEA52B37A}" srcId="{37074985-4809-44A9-A12C-54A8011566A4}" destId="{AD151764-8003-431B-85BF-728AF559EF3C}" srcOrd="1" destOrd="0" parTransId="{44052074-4780-489A-B377-9B5169777B3A}" sibTransId="{AA891193-A58E-4E7A-9D66-AD08ADC230ED}"/>
    <dgm:cxn modelId="{0FB433B6-2213-4F78-A5F1-9C84EE454D1D}" type="presOf" srcId="{AD151764-8003-431B-85BF-728AF559EF3C}" destId="{DDFF322A-E9C1-4DFC-A0BB-ED7926BE8F17}" srcOrd="1" destOrd="0" presId="urn:microsoft.com/office/officeart/2005/8/layout/vProcess5"/>
    <dgm:cxn modelId="{38B369EE-18CD-4C63-A058-0923B8C3691E}" srcId="{37074985-4809-44A9-A12C-54A8011566A4}" destId="{8FB18123-077C-440F-BDD0-2BCCA93986D9}" srcOrd="0" destOrd="0" parTransId="{1EDF38E4-7622-4793-AC08-D5DE1B8DB0EB}" sibTransId="{FCA74FE3-C41F-40AC-B961-537918E98D07}"/>
    <dgm:cxn modelId="{9C621EDC-CEB6-4F47-87EB-BDC9DD8B9377}" type="presOf" srcId="{FCA74FE3-C41F-40AC-B961-537918E98D07}" destId="{0FCCFC05-C52E-4D8A-8902-AF7A8A5E07E8}" srcOrd="0" destOrd="0" presId="urn:microsoft.com/office/officeart/2005/8/layout/vProcess5"/>
    <dgm:cxn modelId="{0E9FCE47-7692-401A-80DE-01CBF50DACA6}" type="presParOf" srcId="{B3C1EB13-7559-4F67-A8D3-FCFDEAB40AF9}" destId="{3E91C66A-2D04-4ACE-8BDE-5656FC3EDB99}" srcOrd="0" destOrd="0" presId="urn:microsoft.com/office/officeart/2005/8/layout/vProcess5"/>
    <dgm:cxn modelId="{181D2E24-C840-473E-87DA-B934A8FF8C4C}" type="presParOf" srcId="{B3C1EB13-7559-4F67-A8D3-FCFDEAB40AF9}" destId="{43C8EAA8-47A2-44E0-B2B9-ECD88ECA4102}" srcOrd="1" destOrd="0" presId="urn:microsoft.com/office/officeart/2005/8/layout/vProcess5"/>
    <dgm:cxn modelId="{B166BF6E-5C79-4C7F-BB50-FAF560BC5AE7}" type="presParOf" srcId="{B3C1EB13-7559-4F67-A8D3-FCFDEAB40AF9}" destId="{67C5B841-1324-4974-9A15-121517432D7D}" srcOrd="2" destOrd="0" presId="urn:microsoft.com/office/officeart/2005/8/layout/vProcess5"/>
    <dgm:cxn modelId="{130378E7-110E-4284-AF0F-10A6980B8BBF}" type="presParOf" srcId="{B3C1EB13-7559-4F67-A8D3-FCFDEAB40AF9}" destId="{0FCCFC05-C52E-4D8A-8902-AF7A8A5E07E8}" srcOrd="3" destOrd="0" presId="urn:microsoft.com/office/officeart/2005/8/layout/vProcess5"/>
    <dgm:cxn modelId="{A71D016D-A442-4B2C-883A-7BCD7F52AA6D}" type="presParOf" srcId="{B3C1EB13-7559-4F67-A8D3-FCFDEAB40AF9}" destId="{AAAF14C4-01D0-4B45-AEFB-1E7B36C953B9}" srcOrd="4" destOrd="0" presId="urn:microsoft.com/office/officeart/2005/8/layout/vProcess5"/>
    <dgm:cxn modelId="{50ACFACB-2D2A-402A-9B6F-C35B3E1DEAB1}" type="presParOf" srcId="{B3C1EB13-7559-4F67-A8D3-FCFDEAB40AF9}" destId="{DDFF322A-E9C1-4DFC-A0BB-ED7926BE8F17}" srcOrd="5" destOrd="0" presId="urn:microsoft.com/office/officeart/2005/8/layout/vProcess5"/>
  </dgm:cxnLst>
  <dgm:bg/>
  <dgm:whole/>
</dgm:dataModel>
</file>

<file path=ppt/diagrams/data2.xml><?xml version="1.0" encoding="utf-8"?>
<dgm:dataModel xmlns:dgm="http://schemas.openxmlformats.org/drawingml/2006/diagram" xmlns:a="http://schemas.openxmlformats.org/drawingml/2006/main">
  <dgm:ptLst>
    <dgm:pt modelId="{970B350C-5A1D-464F-8D8D-42B52554546E}" type="doc">
      <dgm:prSet loTypeId="urn:microsoft.com/office/officeart/2005/8/layout/vList2" loCatId="list" qsTypeId="urn:microsoft.com/office/officeart/2005/8/quickstyle/3d7" qsCatId="3D" csTypeId="urn:microsoft.com/office/officeart/2005/8/colors/colorful3" csCatId="colorful"/>
      <dgm:spPr/>
      <dgm:t>
        <a:bodyPr/>
        <a:lstStyle/>
        <a:p>
          <a:endParaRPr lang="en-MY"/>
        </a:p>
      </dgm:t>
    </dgm:pt>
    <dgm:pt modelId="{91624E81-014A-467D-907C-9563EF91EF88}">
      <dgm:prSet/>
      <dgm:spPr/>
      <dgm:t>
        <a:bodyPr/>
        <a:lstStyle/>
        <a:p>
          <a:pPr algn="ctr" rtl="0"/>
          <a:r>
            <a:rPr lang="en-US" dirty="0" smtClean="0"/>
            <a:t>Alhamdulillah, </a:t>
          </a:r>
          <a:r>
            <a:rPr lang="en-US" dirty="0" err="1" smtClean="0"/>
            <a:t>sekali</a:t>
          </a:r>
          <a:r>
            <a:rPr lang="en-US" dirty="0" smtClean="0"/>
            <a:t> </a:t>
          </a:r>
          <a:r>
            <a:rPr lang="en-US" dirty="0" err="1" smtClean="0"/>
            <a:t>lagi</a:t>
          </a:r>
          <a:r>
            <a:rPr lang="en-US" dirty="0" smtClean="0"/>
            <a:t> </a:t>
          </a:r>
          <a:r>
            <a:rPr lang="en-US" dirty="0" err="1" smtClean="0"/>
            <a:t>kita</a:t>
          </a:r>
          <a:r>
            <a:rPr lang="en-US" dirty="0" smtClean="0"/>
            <a:t> </a:t>
          </a:r>
          <a:r>
            <a:rPr lang="en-US" dirty="0" err="1" smtClean="0"/>
            <a:t>dapat</a:t>
          </a:r>
          <a:r>
            <a:rPr lang="en-US" dirty="0" smtClean="0"/>
            <a:t> </a:t>
          </a:r>
          <a:r>
            <a:rPr lang="en-US" dirty="0" err="1" smtClean="0"/>
            <a:t>bertemu</a:t>
          </a:r>
          <a:r>
            <a:rPr lang="en-US" dirty="0" smtClean="0"/>
            <a:t> </a:t>
          </a:r>
          <a:r>
            <a:rPr lang="en-US" dirty="0" err="1" smtClean="0"/>
            <a:t>dengan</a:t>
          </a:r>
          <a:r>
            <a:rPr lang="en-US" dirty="0" smtClean="0"/>
            <a:t> </a:t>
          </a:r>
          <a:r>
            <a:rPr lang="en-US" dirty="0" err="1" smtClean="0"/>
            <a:t>bulan</a:t>
          </a:r>
          <a:r>
            <a:rPr lang="en-US" dirty="0" smtClean="0"/>
            <a:t> </a:t>
          </a:r>
          <a:r>
            <a:rPr lang="en-US" dirty="0" err="1" smtClean="0"/>
            <a:t>Ramadhan</a:t>
          </a:r>
          <a:r>
            <a:rPr lang="en-US" dirty="0" smtClean="0"/>
            <a:t>. </a:t>
          </a:r>
          <a:r>
            <a:rPr lang="en-US" dirty="0" err="1" smtClean="0"/>
            <a:t>Bulan</a:t>
          </a:r>
          <a:r>
            <a:rPr lang="en-US" dirty="0" smtClean="0"/>
            <a:t> yang </a:t>
          </a:r>
          <a:r>
            <a:rPr lang="en-US" dirty="0" err="1" smtClean="0"/>
            <a:t>penuh</a:t>
          </a:r>
          <a:r>
            <a:rPr lang="en-US" dirty="0" smtClean="0"/>
            <a:t> </a:t>
          </a:r>
          <a:r>
            <a:rPr lang="en-US" dirty="0" err="1" smtClean="0"/>
            <a:t>kerahsiaan</a:t>
          </a:r>
          <a:r>
            <a:rPr lang="en-US" dirty="0" smtClean="0"/>
            <a:t> </a:t>
          </a:r>
          <a:r>
            <a:rPr lang="en-US" dirty="0" err="1" smtClean="0"/>
            <a:t>dan</a:t>
          </a:r>
          <a:r>
            <a:rPr lang="en-US" dirty="0" smtClean="0"/>
            <a:t> </a:t>
          </a:r>
          <a:r>
            <a:rPr lang="en-US" dirty="0" err="1" smtClean="0"/>
            <a:t>keberkatan</a:t>
          </a:r>
          <a:r>
            <a:rPr lang="en-MY" dirty="0" smtClean="0"/>
            <a:t>. </a:t>
          </a:r>
          <a:endParaRPr lang="en-MY" dirty="0"/>
        </a:p>
      </dgm:t>
    </dgm:pt>
    <dgm:pt modelId="{9746D704-4BBF-43D2-A024-02783CB3E82C}" type="parTrans" cxnId="{C97409A6-6891-4A23-83BA-81A20114F03B}">
      <dgm:prSet/>
      <dgm:spPr/>
      <dgm:t>
        <a:bodyPr/>
        <a:lstStyle/>
        <a:p>
          <a:pPr algn="ctr"/>
          <a:endParaRPr lang="en-MY"/>
        </a:p>
      </dgm:t>
    </dgm:pt>
    <dgm:pt modelId="{783E57D9-7F7E-4AE2-A2A6-659B199FDFF4}" type="sibTrans" cxnId="{C97409A6-6891-4A23-83BA-81A20114F03B}">
      <dgm:prSet/>
      <dgm:spPr/>
      <dgm:t>
        <a:bodyPr/>
        <a:lstStyle/>
        <a:p>
          <a:pPr algn="ctr"/>
          <a:endParaRPr lang="en-MY"/>
        </a:p>
      </dgm:t>
    </dgm:pt>
    <dgm:pt modelId="{84FF9B4C-2A9E-4AEB-B58A-C5DE6A9E9951}">
      <dgm:prSet/>
      <dgm:spPr/>
      <dgm:t>
        <a:bodyPr/>
        <a:lstStyle/>
        <a:p>
          <a:pPr algn="ctr" rtl="0"/>
          <a:r>
            <a:rPr lang="en-US" dirty="0" err="1" smtClean="0"/>
            <a:t>Ini</a:t>
          </a:r>
          <a:r>
            <a:rPr lang="en-US" dirty="0" smtClean="0"/>
            <a:t> </a:t>
          </a:r>
          <a:r>
            <a:rPr lang="en-US" dirty="0" err="1" smtClean="0"/>
            <a:t>merupakan</a:t>
          </a:r>
          <a:r>
            <a:rPr lang="en-US" dirty="0" smtClean="0"/>
            <a:t> </a:t>
          </a:r>
          <a:r>
            <a:rPr lang="en-US" dirty="0" err="1" smtClean="0"/>
            <a:t>masa</a:t>
          </a:r>
          <a:r>
            <a:rPr lang="en-US" dirty="0" smtClean="0"/>
            <a:t> </a:t>
          </a:r>
          <a:r>
            <a:rPr lang="en-US" dirty="0" err="1" smtClean="0"/>
            <a:t>gembira</a:t>
          </a:r>
          <a:r>
            <a:rPr lang="en-US" dirty="0" smtClean="0"/>
            <a:t> </a:t>
          </a:r>
          <a:r>
            <a:rPr lang="en-US" dirty="0" err="1" smtClean="0"/>
            <a:t>kepada</a:t>
          </a:r>
          <a:r>
            <a:rPr lang="en-US" dirty="0" smtClean="0"/>
            <a:t> </a:t>
          </a:r>
          <a:r>
            <a:rPr lang="en-US" dirty="0" err="1" smtClean="0"/>
            <a:t>orang</a:t>
          </a:r>
          <a:r>
            <a:rPr lang="en-US" dirty="0" smtClean="0"/>
            <a:t> yang </a:t>
          </a:r>
          <a:r>
            <a:rPr lang="en-US" dirty="0" err="1" smtClean="0"/>
            <a:t>beriman</a:t>
          </a:r>
          <a:r>
            <a:rPr lang="en-US" dirty="0" smtClean="0"/>
            <a:t> </a:t>
          </a:r>
          <a:r>
            <a:rPr lang="en-US" dirty="0" err="1" smtClean="0"/>
            <a:t>kerana</a:t>
          </a:r>
          <a:r>
            <a:rPr lang="en-US" dirty="0" smtClean="0"/>
            <a:t> </a:t>
          </a:r>
          <a:r>
            <a:rPr lang="en-US" dirty="0" err="1" smtClean="0"/>
            <a:t>setiap</a:t>
          </a:r>
          <a:r>
            <a:rPr lang="en-US" dirty="0" smtClean="0"/>
            <a:t> </a:t>
          </a:r>
          <a:r>
            <a:rPr lang="en-US" dirty="0" err="1" smtClean="0"/>
            <a:t>saat</a:t>
          </a:r>
          <a:r>
            <a:rPr lang="en-US" dirty="0" smtClean="0"/>
            <a:t> </a:t>
          </a:r>
          <a:r>
            <a:rPr lang="en-US" dirty="0" err="1" smtClean="0"/>
            <a:t>ada</a:t>
          </a:r>
          <a:r>
            <a:rPr lang="en-US" dirty="0" smtClean="0"/>
            <a:t> </a:t>
          </a:r>
          <a:r>
            <a:rPr lang="en-US" dirty="0" err="1" smtClean="0"/>
            <a:t>ganjaran</a:t>
          </a:r>
          <a:r>
            <a:rPr lang="en-US" dirty="0" smtClean="0"/>
            <a:t> </a:t>
          </a:r>
          <a:r>
            <a:rPr lang="en-US" dirty="0" err="1" smtClean="0"/>
            <a:t>pahala</a:t>
          </a:r>
          <a:r>
            <a:rPr lang="en-US" dirty="0" smtClean="0"/>
            <a:t> yang </a:t>
          </a:r>
          <a:r>
            <a:rPr lang="en-US" dirty="0" err="1" smtClean="0"/>
            <a:t>dijanjikan</a:t>
          </a:r>
          <a:r>
            <a:rPr lang="en-US" dirty="0" smtClean="0"/>
            <a:t> Allah SWT.</a:t>
          </a:r>
          <a:endParaRPr lang="en-MY" dirty="0"/>
        </a:p>
      </dgm:t>
    </dgm:pt>
    <dgm:pt modelId="{D69A8CED-65AE-4DF4-BE1C-296757D5D03B}" type="parTrans" cxnId="{8AC62DEB-0140-424D-8400-F448DB2A4D55}">
      <dgm:prSet/>
      <dgm:spPr/>
      <dgm:t>
        <a:bodyPr/>
        <a:lstStyle/>
        <a:p>
          <a:pPr algn="ctr"/>
          <a:endParaRPr lang="en-MY"/>
        </a:p>
      </dgm:t>
    </dgm:pt>
    <dgm:pt modelId="{A3928B8F-CDF5-4F05-ABC3-83E11DC64EAB}" type="sibTrans" cxnId="{8AC62DEB-0140-424D-8400-F448DB2A4D55}">
      <dgm:prSet/>
      <dgm:spPr/>
      <dgm:t>
        <a:bodyPr/>
        <a:lstStyle/>
        <a:p>
          <a:pPr algn="ctr"/>
          <a:endParaRPr lang="en-MY"/>
        </a:p>
      </dgm:t>
    </dgm:pt>
    <dgm:pt modelId="{6E68AFB5-B8BD-4A11-A7F4-F317382A7476}">
      <dgm:prSet/>
      <dgm:spPr/>
      <dgm:t>
        <a:bodyPr/>
        <a:lstStyle/>
        <a:p>
          <a:pPr algn="ctr" rtl="0"/>
          <a:r>
            <a:rPr lang="en-US" dirty="0" err="1" smtClean="0"/>
            <a:t>Setiap</a:t>
          </a:r>
          <a:r>
            <a:rPr lang="en-US" dirty="0" smtClean="0"/>
            <a:t> </a:t>
          </a:r>
          <a:r>
            <a:rPr lang="en-US" dirty="0" err="1" smtClean="0"/>
            <a:t>hari</a:t>
          </a:r>
          <a:r>
            <a:rPr lang="en-US" dirty="0" smtClean="0"/>
            <a:t> </a:t>
          </a:r>
          <a:r>
            <a:rPr lang="en-MY" dirty="0" err="1" smtClean="0"/>
            <a:t>dalam</a:t>
          </a:r>
          <a:r>
            <a:rPr lang="en-MY" dirty="0" smtClean="0"/>
            <a:t> </a:t>
          </a:r>
          <a:r>
            <a:rPr lang="en-MY" dirty="0" err="1" smtClean="0"/>
            <a:t>bulan</a:t>
          </a:r>
          <a:r>
            <a:rPr lang="en-MY" dirty="0" smtClean="0"/>
            <a:t> </a:t>
          </a:r>
          <a:r>
            <a:rPr lang="en-MY" dirty="0" err="1" smtClean="0"/>
            <a:t>Ramadhan</a:t>
          </a:r>
          <a:r>
            <a:rPr lang="en-MY" dirty="0" smtClean="0"/>
            <a:t> </a:t>
          </a:r>
          <a:r>
            <a:rPr lang="en-MY" dirty="0" err="1" smtClean="0"/>
            <a:t>adalah</a:t>
          </a:r>
          <a:r>
            <a:rPr lang="en-MY" dirty="0" smtClean="0"/>
            <a:t> </a:t>
          </a:r>
          <a:r>
            <a:rPr lang="en-MY" dirty="0" err="1" smtClean="0"/>
            <a:t>hari</a:t>
          </a:r>
          <a:r>
            <a:rPr lang="en-MY" dirty="0" smtClean="0"/>
            <a:t> </a:t>
          </a:r>
          <a:r>
            <a:rPr lang="en-MY" dirty="0" err="1" smtClean="0"/>
            <a:t>penuh</a:t>
          </a:r>
          <a:r>
            <a:rPr lang="en-MY" dirty="0" smtClean="0"/>
            <a:t> </a:t>
          </a:r>
          <a:r>
            <a:rPr lang="en-MY" dirty="0" err="1" smtClean="0"/>
            <a:t>barakah</a:t>
          </a:r>
          <a:r>
            <a:rPr lang="en-MY" dirty="0" smtClean="0"/>
            <a:t>, </a:t>
          </a:r>
          <a:r>
            <a:rPr lang="en-MY" dirty="0" err="1" smtClean="0"/>
            <a:t>peluang</a:t>
          </a:r>
          <a:r>
            <a:rPr lang="en-MY" dirty="0" smtClean="0"/>
            <a:t> </a:t>
          </a:r>
          <a:r>
            <a:rPr lang="en-MY" dirty="0" err="1" smtClean="0"/>
            <a:t>untuk</a:t>
          </a:r>
          <a:r>
            <a:rPr lang="en-MY" dirty="0" smtClean="0"/>
            <a:t> </a:t>
          </a:r>
          <a:r>
            <a:rPr lang="en-MY" dirty="0" err="1" smtClean="0"/>
            <a:t>menyucikan</a:t>
          </a:r>
          <a:r>
            <a:rPr lang="en-MY" dirty="0" smtClean="0"/>
            <a:t> </a:t>
          </a:r>
          <a:r>
            <a:rPr lang="en-MY" dirty="0" err="1" smtClean="0"/>
            <a:t>diri</a:t>
          </a:r>
          <a:r>
            <a:rPr lang="en-MY" dirty="0" smtClean="0"/>
            <a:t> </a:t>
          </a:r>
          <a:r>
            <a:rPr lang="en-MY" dirty="0" err="1" smtClean="0"/>
            <a:t>dan</a:t>
          </a:r>
          <a:r>
            <a:rPr lang="en-MY" dirty="0" smtClean="0"/>
            <a:t> </a:t>
          </a:r>
          <a:r>
            <a:rPr lang="en-MY" dirty="0" err="1" smtClean="0"/>
            <a:t>mendapat</a:t>
          </a:r>
          <a:r>
            <a:rPr lang="en-MY" dirty="0" smtClean="0"/>
            <a:t> </a:t>
          </a:r>
          <a:r>
            <a:rPr lang="en-MY" dirty="0" err="1" smtClean="0"/>
            <a:t>pahala</a:t>
          </a:r>
          <a:r>
            <a:rPr lang="en-MY" dirty="0" smtClean="0"/>
            <a:t> </a:t>
          </a:r>
          <a:r>
            <a:rPr lang="en-MY" dirty="0" err="1" smtClean="0"/>
            <a:t>daripada</a:t>
          </a:r>
          <a:r>
            <a:rPr lang="en-MY" dirty="0" smtClean="0"/>
            <a:t> Allah SWT. </a:t>
          </a:r>
          <a:endParaRPr lang="en-MY" dirty="0"/>
        </a:p>
      </dgm:t>
    </dgm:pt>
    <dgm:pt modelId="{E22EA877-072E-43DD-95E5-7347B1771141}" type="parTrans" cxnId="{7A0586A8-328C-4E4E-B690-E65CDB720426}">
      <dgm:prSet/>
      <dgm:spPr/>
      <dgm:t>
        <a:bodyPr/>
        <a:lstStyle/>
        <a:p>
          <a:pPr algn="ctr"/>
          <a:endParaRPr lang="en-MY"/>
        </a:p>
      </dgm:t>
    </dgm:pt>
    <dgm:pt modelId="{2BC07CA5-E149-4F72-832E-586D49CB7BB8}" type="sibTrans" cxnId="{7A0586A8-328C-4E4E-B690-E65CDB720426}">
      <dgm:prSet/>
      <dgm:spPr/>
      <dgm:t>
        <a:bodyPr/>
        <a:lstStyle/>
        <a:p>
          <a:pPr algn="ctr"/>
          <a:endParaRPr lang="en-MY"/>
        </a:p>
      </dgm:t>
    </dgm:pt>
    <dgm:pt modelId="{FC352386-8705-4BDE-92A1-A017C7309BD8}">
      <dgm:prSet/>
      <dgm:spPr/>
      <dgm:t>
        <a:bodyPr/>
        <a:lstStyle/>
        <a:p>
          <a:pPr algn="ctr" rtl="0"/>
          <a:r>
            <a:rPr lang="en-MY" dirty="0" err="1" smtClean="0"/>
            <a:t>Rasulullah</a:t>
          </a:r>
          <a:r>
            <a:rPr lang="en-MY" dirty="0" smtClean="0"/>
            <a:t> SAW </a:t>
          </a:r>
          <a:r>
            <a:rPr lang="en-MY" dirty="0" err="1" smtClean="0"/>
            <a:t>sendiri</a:t>
          </a:r>
          <a:r>
            <a:rPr lang="en-MY" dirty="0" smtClean="0"/>
            <a:t> </a:t>
          </a:r>
          <a:r>
            <a:rPr lang="en-MY" dirty="0" err="1" smtClean="0"/>
            <a:t>merasa</a:t>
          </a:r>
          <a:r>
            <a:rPr lang="en-MY" dirty="0" smtClean="0"/>
            <a:t> </a:t>
          </a:r>
          <a:r>
            <a:rPr lang="en-MY" dirty="0" err="1" smtClean="0"/>
            <a:t>gembira</a:t>
          </a:r>
          <a:r>
            <a:rPr lang="en-MY" dirty="0" smtClean="0"/>
            <a:t> </a:t>
          </a:r>
          <a:r>
            <a:rPr lang="en-MY" dirty="0" err="1" smtClean="0"/>
            <a:t>setiap</a:t>
          </a:r>
          <a:r>
            <a:rPr lang="en-MY" dirty="0" smtClean="0"/>
            <a:t> kali </a:t>
          </a:r>
          <a:r>
            <a:rPr lang="en-MY" dirty="0" err="1" smtClean="0"/>
            <a:t>kedatangan</a:t>
          </a:r>
          <a:r>
            <a:rPr lang="en-MY" dirty="0" smtClean="0"/>
            <a:t> </a:t>
          </a:r>
          <a:r>
            <a:rPr lang="en-MY" dirty="0" err="1" smtClean="0"/>
            <a:t>bulan</a:t>
          </a:r>
          <a:r>
            <a:rPr lang="en-MY" dirty="0" smtClean="0"/>
            <a:t> </a:t>
          </a:r>
          <a:r>
            <a:rPr lang="en-MY" dirty="0" err="1" smtClean="0"/>
            <a:t>ini</a:t>
          </a:r>
          <a:r>
            <a:rPr lang="en-MY" dirty="0" smtClean="0"/>
            <a:t> </a:t>
          </a:r>
          <a:r>
            <a:rPr lang="en-MY" dirty="0" err="1" smtClean="0"/>
            <a:t>dan</a:t>
          </a:r>
          <a:r>
            <a:rPr lang="en-MY" dirty="0" smtClean="0"/>
            <a:t> </a:t>
          </a:r>
          <a:r>
            <a:rPr lang="en-MY" dirty="0" err="1" smtClean="0"/>
            <a:t>kegembiraannya</a:t>
          </a:r>
          <a:r>
            <a:rPr lang="en-MY" dirty="0" smtClean="0"/>
            <a:t> </a:t>
          </a:r>
          <a:r>
            <a:rPr lang="en-MY" dirty="0" err="1" smtClean="0"/>
            <a:t>disampaikan</a:t>
          </a:r>
          <a:r>
            <a:rPr lang="en-MY" dirty="0" smtClean="0"/>
            <a:t> pula </a:t>
          </a:r>
          <a:r>
            <a:rPr lang="en-MY" dirty="0" err="1" smtClean="0"/>
            <a:t>kepada</a:t>
          </a:r>
          <a:r>
            <a:rPr lang="en-MY" dirty="0" smtClean="0"/>
            <a:t> </a:t>
          </a:r>
          <a:r>
            <a:rPr lang="en-MY" dirty="0" err="1" smtClean="0"/>
            <a:t>para</a:t>
          </a:r>
          <a:r>
            <a:rPr lang="en-MY" dirty="0" smtClean="0"/>
            <a:t> </a:t>
          </a:r>
          <a:r>
            <a:rPr lang="en-MY" dirty="0" err="1" smtClean="0"/>
            <a:t>sahabat</a:t>
          </a:r>
          <a:r>
            <a:rPr lang="en-MY" dirty="0" smtClean="0"/>
            <a:t> </a:t>
          </a:r>
          <a:r>
            <a:rPr lang="en-MY" dirty="0" err="1" smtClean="0"/>
            <a:t>Baginda</a:t>
          </a:r>
          <a:r>
            <a:rPr lang="en-MY" dirty="0" smtClean="0"/>
            <a:t>. </a:t>
          </a:r>
          <a:endParaRPr lang="en-MY" dirty="0"/>
        </a:p>
      </dgm:t>
    </dgm:pt>
    <dgm:pt modelId="{15B6AA43-0847-4F32-91B7-4B9EB3E9243D}" type="parTrans" cxnId="{F90E81C4-0786-4BEE-B1F9-71E346473131}">
      <dgm:prSet/>
      <dgm:spPr/>
      <dgm:t>
        <a:bodyPr/>
        <a:lstStyle/>
        <a:p>
          <a:pPr algn="ctr"/>
          <a:endParaRPr lang="en-MY"/>
        </a:p>
      </dgm:t>
    </dgm:pt>
    <dgm:pt modelId="{A5EBC649-2C6A-460D-B52E-0EAFC50084F9}" type="sibTrans" cxnId="{F90E81C4-0786-4BEE-B1F9-71E346473131}">
      <dgm:prSet/>
      <dgm:spPr/>
      <dgm:t>
        <a:bodyPr/>
        <a:lstStyle/>
        <a:p>
          <a:pPr algn="ctr"/>
          <a:endParaRPr lang="en-MY"/>
        </a:p>
      </dgm:t>
    </dgm:pt>
    <dgm:pt modelId="{9699D38D-1C55-40C0-A4E7-0591ACC8DEDA}" type="pres">
      <dgm:prSet presAssocID="{970B350C-5A1D-464F-8D8D-42B52554546E}" presName="linear" presStyleCnt="0">
        <dgm:presLayoutVars>
          <dgm:animLvl val="lvl"/>
          <dgm:resizeHandles val="exact"/>
        </dgm:presLayoutVars>
      </dgm:prSet>
      <dgm:spPr/>
    </dgm:pt>
    <dgm:pt modelId="{FDF64576-F270-418C-AAA6-93784E54B248}" type="pres">
      <dgm:prSet presAssocID="{91624E81-014A-467D-907C-9563EF91EF88}" presName="parentText" presStyleLbl="node1" presStyleIdx="0" presStyleCnt="4">
        <dgm:presLayoutVars>
          <dgm:chMax val="0"/>
          <dgm:bulletEnabled val="1"/>
        </dgm:presLayoutVars>
      </dgm:prSet>
      <dgm:spPr/>
    </dgm:pt>
    <dgm:pt modelId="{25C2C0A2-9ECE-488E-803A-540F72AAC626}" type="pres">
      <dgm:prSet presAssocID="{783E57D9-7F7E-4AE2-A2A6-659B199FDFF4}" presName="spacer" presStyleCnt="0"/>
      <dgm:spPr/>
    </dgm:pt>
    <dgm:pt modelId="{1CE2C0AE-1803-49B0-938F-78B28B2A29E6}" type="pres">
      <dgm:prSet presAssocID="{84FF9B4C-2A9E-4AEB-B58A-C5DE6A9E9951}" presName="parentText" presStyleLbl="node1" presStyleIdx="1" presStyleCnt="4">
        <dgm:presLayoutVars>
          <dgm:chMax val="0"/>
          <dgm:bulletEnabled val="1"/>
        </dgm:presLayoutVars>
      </dgm:prSet>
      <dgm:spPr/>
    </dgm:pt>
    <dgm:pt modelId="{88492759-E6FD-4C37-A365-C8F0AC9644C6}" type="pres">
      <dgm:prSet presAssocID="{A3928B8F-CDF5-4F05-ABC3-83E11DC64EAB}" presName="spacer" presStyleCnt="0"/>
      <dgm:spPr/>
    </dgm:pt>
    <dgm:pt modelId="{D5F3AF43-3C3E-4251-902E-125E3B471B55}" type="pres">
      <dgm:prSet presAssocID="{6E68AFB5-B8BD-4A11-A7F4-F317382A7476}" presName="parentText" presStyleLbl="node1" presStyleIdx="2" presStyleCnt="4">
        <dgm:presLayoutVars>
          <dgm:chMax val="0"/>
          <dgm:bulletEnabled val="1"/>
        </dgm:presLayoutVars>
      </dgm:prSet>
      <dgm:spPr/>
    </dgm:pt>
    <dgm:pt modelId="{167C0C66-CC78-466E-BED6-DD7A8EF3F434}" type="pres">
      <dgm:prSet presAssocID="{2BC07CA5-E149-4F72-832E-586D49CB7BB8}" presName="spacer" presStyleCnt="0"/>
      <dgm:spPr/>
    </dgm:pt>
    <dgm:pt modelId="{AA54D89E-B8BB-4D1C-9D08-C994B9243450}" type="pres">
      <dgm:prSet presAssocID="{FC352386-8705-4BDE-92A1-A017C7309BD8}" presName="parentText" presStyleLbl="node1" presStyleIdx="3" presStyleCnt="4">
        <dgm:presLayoutVars>
          <dgm:chMax val="0"/>
          <dgm:bulletEnabled val="1"/>
        </dgm:presLayoutVars>
      </dgm:prSet>
      <dgm:spPr/>
    </dgm:pt>
  </dgm:ptLst>
  <dgm:cxnLst>
    <dgm:cxn modelId="{767A2F81-B3CA-42D1-84F2-EC659D05938D}" type="presOf" srcId="{6E68AFB5-B8BD-4A11-A7F4-F317382A7476}" destId="{D5F3AF43-3C3E-4251-902E-125E3B471B55}" srcOrd="0" destOrd="0" presId="urn:microsoft.com/office/officeart/2005/8/layout/vList2"/>
    <dgm:cxn modelId="{73DA45E0-1916-44DE-AE02-E9D860E20E43}" type="presOf" srcId="{91624E81-014A-467D-907C-9563EF91EF88}" destId="{FDF64576-F270-418C-AAA6-93784E54B248}" srcOrd="0" destOrd="0" presId="urn:microsoft.com/office/officeart/2005/8/layout/vList2"/>
    <dgm:cxn modelId="{8B40C365-4EC7-4D97-A77E-5D4BC4DA2A1D}" type="presOf" srcId="{FC352386-8705-4BDE-92A1-A017C7309BD8}" destId="{AA54D89E-B8BB-4D1C-9D08-C994B9243450}" srcOrd="0" destOrd="0" presId="urn:microsoft.com/office/officeart/2005/8/layout/vList2"/>
    <dgm:cxn modelId="{F90E81C4-0786-4BEE-B1F9-71E346473131}" srcId="{970B350C-5A1D-464F-8D8D-42B52554546E}" destId="{FC352386-8705-4BDE-92A1-A017C7309BD8}" srcOrd="3" destOrd="0" parTransId="{15B6AA43-0847-4F32-91B7-4B9EB3E9243D}" sibTransId="{A5EBC649-2C6A-460D-B52E-0EAFC50084F9}"/>
    <dgm:cxn modelId="{8AC62DEB-0140-424D-8400-F448DB2A4D55}" srcId="{970B350C-5A1D-464F-8D8D-42B52554546E}" destId="{84FF9B4C-2A9E-4AEB-B58A-C5DE6A9E9951}" srcOrd="1" destOrd="0" parTransId="{D69A8CED-65AE-4DF4-BE1C-296757D5D03B}" sibTransId="{A3928B8F-CDF5-4F05-ABC3-83E11DC64EAB}"/>
    <dgm:cxn modelId="{BE59AE02-221C-4302-B980-EDAA0B8647E8}" type="presOf" srcId="{84FF9B4C-2A9E-4AEB-B58A-C5DE6A9E9951}" destId="{1CE2C0AE-1803-49B0-938F-78B28B2A29E6}" srcOrd="0" destOrd="0" presId="urn:microsoft.com/office/officeart/2005/8/layout/vList2"/>
    <dgm:cxn modelId="{C97409A6-6891-4A23-83BA-81A20114F03B}" srcId="{970B350C-5A1D-464F-8D8D-42B52554546E}" destId="{91624E81-014A-467D-907C-9563EF91EF88}" srcOrd="0" destOrd="0" parTransId="{9746D704-4BBF-43D2-A024-02783CB3E82C}" sibTransId="{783E57D9-7F7E-4AE2-A2A6-659B199FDFF4}"/>
    <dgm:cxn modelId="{830D3A0B-4F68-47D0-A765-9A48878F8144}" type="presOf" srcId="{970B350C-5A1D-464F-8D8D-42B52554546E}" destId="{9699D38D-1C55-40C0-A4E7-0591ACC8DEDA}" srcOrd="0" destOrd="0" presId="urn:microsoft.com/office/officeart/2005/8/layout/vList2"/>
    <dgm:cxn modelId="{7A0586A8-328C-4E4E-B690-E65CDB720426}" srcId="{970B350C-5A1D-464F-8D8D-42B52554546E}" destId="{6E68AFB5-B8BD-4A11-A7F4-F317382A7476}" srcOrd="2" destOrd="0" parTransId="{E22EA877-072E-43DD-95E5-7347B1771141}" sibTransId="{2BC07CA5-E149-4F72-832E-586D49CB7BB8}"/>
    <dgm:cxn modelId="{EB67E2DD-16B1-46F9-9401-8B2C645C8772}" type="presParOf" srcId="{9699D38D-1C55-40C0-A4E7-0591ACC8DEDA}" destId="{FDF64576-F270-418C-AAA6-93784E54B248}" srcOrd="0" destOrd="0" presId="urn:microsoft.com/office/officeart/2005/8/layout/vList2"/>
    <dgm:cxn modelId="{65BE431F-CDBA-42D1-8B15-EC3892D60E60}" type="presParOf" srcId="{9699D38D-1C55-40C0-A4E7-0591ACC8DEDA}" destId="{25C2C0A2-9ECE-488E-803A-540F72AAC626}" srcOrd="1" destOrd="0" presId="urn:microsoft.com/office/officeart/2005/8/layout/vList2"/>
    <dgm:cxn modelId="{01123BD3-0216-4097-9FB6-FA6E7568FA54}" type="presParOf" srcId="{9699D38D-1C55-40C0-A4E7-0591ACC8DEDA}" destId="{1CE2C0AE-1803-49B0-938F-78B28B2A29E6}" srcOrd="2" destOrd="0" presId="urn:microsoft.com/office/officeart/2005/8/layout/vList2"/>
    <dgm:cxn modelId="{26DE7C38-6317-40E1-B567-28E81160ECF9}" type="presParOf" srcId="{9699D38D-1C55-40C0-A4E7-0591ACC8DEDA}" destId="{88492759-E6FD-4C37-A365-C8F0AC9644C6}" srcOrd="3" destOrd="0" presId="urn:microsoft.com/office/officeart/2005/8/layout/vList2"/>
    <dgm:cxn modelId="{EC289650-502A-441A-8F4B-12710D14A662}" type="presParOf" srcId="{9699D38D-1C55-40C0-A4E7-0591ACC8DEDA}" destId="{D5F3AF43-3C3E-4251-902E-125E3B471B55}" srcOrd="4" destOrd="0" presId="urn:microsoft.com/office/officeart/2005/8/layout/vList2"/>
    <dgm:cxn modelId="{00ED02F9-FB33-45EA-B6BE-3786E93AB721}" type="presParOf" srcId="{9699D38D-1C55-40C0-A4E7-0591ACC8DEDA}" destId="{167C0C66-CC78-466E-BED6-DD7A8EF3F434}" srcOrd="5" destOrd="0" presId="urn:microsoft.com/office/officeart/2005/8/layout/vList2"/>
    <dgm:cxn modelId="{8F564323-BD0C-4EC7-AE86-E43CFD6112AD}" type="presParOf" srcId="{9699D38D-1C55-40C0-A4E7-0591ACC8DEDA}" destId="{AA54D89E-B8BB-4D1C-9D08-C994B9243450}" srcOrd="6" destOrd="0" presId="urn:microsoft.com/office/officeart/2005/8/layout/vList2"/>
  </dgm:cxnLst>
  <dgm:bg/>
  <dgm:whole/>
</dgm:dataModel>
</file>

<file path=ppt/diagrams/data3.xml><?xml version="1.0" encoding="utf-8"?>
<dgm:dataModel xmlns:dgm="http://schemas.openxmlformats.org/drawingml/2006/diagram" xmlns:a="http://schemas.openxmlformats.org/drawingml/2006/main">
  <dgm:ptLst>
    <dgm:pt modelId="{C49CA83E-1DAE-457D-8C46-D5E72D238E46}" type="doc">
      <dgm:prSet loTypeId="urn:microsoft.com/office/officeart/2005/8/layout/target3" loCatId="relationship" qsTypeId="urn:microsoft.com/office/officeart/2005/8/quickstyle/3d8" qsCatId="3D" csTypeId="urn:microsoft.com/office/officeart/2005/8/colors/colorful5" csCatId="colorful" phldr="1"/>
      <dgm:spPr/>
      <dgm:t>
        <a:bodyPr/>
        <a:lstStyle/>
        <a:p>
          <a:endParaRPr lang="en-MY"/>
        </a:p>
      </dgm:t>
    </dgm:pt>
    <dgm:pt modelId="{98788AB8-99D0-4A31-BA23-681C6860EAA1}">
      <dgm:prSet/>
      <dgm:spPr>
        <a:solidFill>
          <a:srgbClr val="FF00FF"/>
        </a:solidFill>
      </dgm:spPr>
      <dgm:t>
        <a:bodyPr/>
        <a:lstStyle/>
        <a:p>
          <a:pPr rtl="0"/>
          <a:r>
            <a:rPr lang="en-MY" dirty="0" err="1" smtClean="0"/>
            <a:t>Hadith</a:t>
          </a:r>
          <a:r>
            <a:rPr lang="en-MY" dirty="0" smtClean="0"/>
            <a:t> </a:t>
          </a:r>
          <a:r>
            <a:rPr lang="en-MY" dirty="0" err="1" smtClean="0"/>
            <a:t>Rasulullah</a:t>
          </a:r>
          <a:r>
            <a:rPr lang="en-MY" dirty="0" smtClean="0"/>
            <a:t> SAW yang </a:t>
          </a:r>
          <a:r>
            <a:rPr lang="en-MY" dirty="0" err="1" smtClean="0"/>
            <a:t>diriwayatkan</a:t>
          </a:r>
          <a:r>
            <a:rPr lang="en-MY" dirty="0" smtClean="0"/>
            <a:t> </a:t>
          </a:r>
          <a:r>
            <a:rPr lang="en-MY" dirty="0" err="1" smtClean="0"/>
            <a:t>oleh</a:t>
          </a:r>
          <a:r>
            <a:rPr lang="en-MY" dirty="0" smtClean="0"/>
            <a:t> </a:t>
          </a:r>
          <a:r>
            <a:rPr lang="en-MY" dirty="0" err="1" smtClean="0"/>
            <a:t>Ibn</a:t>
          </a:r>
          <a:r>
            <a:rPr lang="en-MY" dirty="0" smtClean="0"/>
            <a:t> </a:t>
          </a:r>
          <a:r>
            <a:rPr lang="en-MY" dirty="0" err="1" smtClean="0"/>
            <a:t>Huzaimah</a:t>
          </a:r>
          <a:r>
            <a:rPr lang="en-MY" dirty="0" smtClean="0"/>
            <a:t> </a:t>
          </a:r>
          <a:r>
            <a:rPr lang="en-MY" dirty="0" err="1" smtClean="0"/>
            <a:t>bermaksud</a:t>
          </a:r>
          <a:r>
            <a:rPr lang="en-MY" dirty="0" smtClean="0"/>
            <a:t>:</a:t>
          </a:r>
          <a:r>
            <a:rPr lang="en-MY" i="1" dirty="0" smtClean="0"/>
            <a:t> </a:t>
          </a:r>
        </a:p>
        <a:p>
          <a:pPr rtl="0"/>
          <a:r>
            <a:rPr lang="en-MY" i="1" dirty="0" err="1" smtClean="0"/>
            <a:t>Wahai</a:t>
          </a:r>
          <a:r>
            <a:rPr lang="en-MY" i="1" dirty="0" smtClean="0"/>
            <a:t> </a:t>
          </a:r>
          <a:r>
            <a:rPr lang="en-MY" i="1" dirty="0" err="1" smtClean="0"/>
            <a:t>umat</a:t>
          </a:r>
          <a:r>
            <a:rPr lang="en-MY" i="1" dirty="0" smtClean="0"/>
            <a:t> </a:t>
          </a:r>
          <a:r>
            <a:rPr lang="en-MY" i="1" dirty="0" err="1" smtClean="0"/>
            <a:t>manusia</a:t>
          </a:r>
          <a:r>
            <a:rPr lang="en-MY" i="1" dirty="0" smtClean="0"/>
            <a:t> </a:t>
          </a:r>
          <a:r>
            <a:rPr lang="en-MY" i="1" dirty="0" err="1" smtClean="0"/>
            <a:t>kamu</a:t>
          </a:r>
          <a:r>
            <a:rPr lang="en-MY" i="1" dirty="0" smtClean="0"/>
            <a:t> </a:t>
          </a:r>
          <a:r>
            <a:rPr lang="en-MY" i="1" dirty="0" err="1" smtClean="0"/>
            <a:t>sedang</a:t>
          </a:r>
          <a:r>
            <a:rPr lang="en-MY" i="1" dirty="0" smtClean="0"/>
            <a:t> </a:t>
          </a:r>
          <a:r>
            <a:rPr lang="en-MY" i="1" dirty="0" err="1" smtClean="0"/>
            <a:t>dinaungi</a:t>
          </a:r>
          <a:r>
            <a:rPr lang="en-MY" i="1" dirty="0" smtClean="0"/>
            <a:t> </a:t>
          </a:r>
          <a:r>
            <a:rPr lang="en-MY" i="1" dirty="0" err="1" smtClean="0"/>
            <a:t>bulan</a:t>
          </a:r>
          <a:r>
            <a:rPr lang="en-MY" i="1" dirty="0" smtClean="0"/>
            <a:t> </a:t>
          </a:r>
          <a:r>
            <a:rPr lang="en-MY" i="1" dirty="0" err="1" smtClean="0"/>
            <a:t>Ramadhan</a:t>
          </a:r>
          <a:r>
            <a:rPr lang="en-MY" i="1" dirty="0" smtClean="0"/>
            <a:t> yang </a:t>
          </a:r>
          <a:r>
            <a:rPr lang="en-MY" i="1" dirty="0" err="1" smtClean="0"/>
            <a:t>besar</a:t>
          </a:r>
          <a:r>
            <a:rPr lang="en-MY" i="1" dirty="0" smtClean="0"/>
            <a:t> </a:t>
          </a:r>
          <a:r>
            <a:rPr lang="en-MY" i="1" dirty="0" err="1" smtClean="0"/>
            <a:t>kemulianya</a:t>
          </a:r>
          <a:r>
            <a:rPr lang="en-MY" i="1" dirty="0" smtClean="0"/>
            <a:t>, </a:t>
          </a:r>
          <a:r>
            <a:rPr lang="en-MY" i="1" dirty="0" err="1" smtClean="0"/>
            <a:t>lagi</a:t>
          </a:r>
          <a:r>
            <a:rPr lang="en-MY" i="1" dirty="0" smtClean="0"/>
            <a:t> </a:t>
          </a:r>
          <a:r>
            <a:rPr lang="en-MY" i="1" dirty="0" err="1" smtClean="0"/>
            <a:t>berkat</a:t>
          </a:r>
          <a:r>
            <a:rPr lang="en-MY" i="1" dirty="0" smtClean="0"/>
            <a:t>. </a:t>
          </a:r>
          <a:r>
            <a:rPr lang="en-MY" i="1" dirty="0" err="1" smtClean="0"/>
            <a:t>Bulan</a:t>
          </a:r>
          <a:r>
            <a:rPr lang="en-MY" i="1" dirty="0" smtClean="0"/>
            <a:t> yang </a:t>
          </a:r>
          <a:r>
            <a:rPr lang="en-MY" i="1" dirty="0" err="1" smtClean="0"/>
            <a:t>mengandungi</a:t>
          </a:r>
          <a:r>
            <a:rPr lang="en-MY" i="1" dirty="0" smtClean="0"/>
            <a:t> </a:t>
          </a:r>
          <a:r>
            <a:rPr lang="en-MY" i="1" dirty="0" err="1" smtClean="0"/>
            <a:t>satu</a:t>
          </a:r>
          <a:r>
            <a:rPr lang="en-MY" i="1" dirty="0" smtClean="0"/>
            <a:t> </a:t>
          </a:r>
          <a:r>
            <a:rPr lang="en-MY" i="1" dirty="0" err="1" smtClean="0"/>
            <a:t>malam</a:t>
          </a:r>
          <a:r>
            <a:rPr lang="en-MY" i="1" dirty="0" smtClean="0"/>
            <a:t> yang </a:t>
          </a:r>
          <a:r>
            <a:rPr lang="en-MY" i="1" dirty="0" err="1" smtClean="0"/>
            <a:t>lebih</a:t>
          </a:r>
          <a:r>
            <a:rPr lang="en-MY" i="1" dirty="0" smtClean="0"/>
            <a:t> </a:t>
          </a:r>
          <a:r>
            <a:rPr lang="en-MY" i="1" dirty="0" err="1" smtClean="0"/>
            <a:t>baik</a:t>
          </a:r>
          <a:r>
            <a:rPr lang="en-MY" i="1" dirty="0" smtClean="0"/>
            <a:t> </a:t>
          </a:r>
          <a:r>
            <a:rPr lang="en-MY" i="1" dirty="0" err="1" smtClean="0"/>
            <a:t>daripada</a:t>
          </a:r>
          <a:r>
            <a:rPr lang="en-MY" i="1" dirty="0" smtClean="0"/>
            <a:t> </a:t>
          </a:r>
          <a:r>
            <a:rPr lang="en-MY" i="1" dirty="0" err="1" smtClean="0"/>
            <a:t>seribu</a:t>
          </a:r>
          <a:r>
            <a:rPr lang="en-MY" i="1" dirty="0" smtClean="0"/>
            <a:t> </a:t>
          </a:r>
          <a:r>
            <a:rPr lang="en-MY" i="1" dirty="0" err="1" smtClean="0"/>
            <a:t>bulan</a:t>
          </a:r>
          <a:r>
            <a:rPr lang="en-MY" i="1" dirty="0" smtClean="0"/>
            <a:t> (</a:t>
          </a:r>
          <a:r>
            <a:rPr lang="en-MY" i="1" dirty="0" err="1" smtClean="0"/>
            <a:t>Malam</a:t>
          </a:r>
          <a:r>
            <a:rPr lang="en-MY" i="1" dirty="0" smtClean="0"/>
            <a:t> </a:t>
          </a:r>
          <a:r>
            <a:rPr lang="en-MY" i="1" dirty="0" err="1" smtClean="0"/>
            <a:t>lailatul</a:t>
          </a:r>
          <a:r>
            <a:rPr lang="en-MY" i="1" dirty="0" smtClean="0"/>
            <a:t> </a:t>
          </a:r>
          <a:r>
            <a:rPr lang="en-MY" i="1" dirty="0" err="1" smtClean="0"/>
            <a:t>qadar</a:t>
          </a:r>
          <a:r>
            <a:rPr lang="en-MY" i="1" dirty="0" smtClean="0"/>
            <a:t>). </a:t>
          </a:r>
          <a:r>
            <a:rPr lang="en-MY" i="1" dirty="0" err="1" smtClean="0"/>
            <a:t>Bulan</a:t>
          </a:r>
          <a:r>
            <a:rPr lang="en-MY" i="1" dirty="0" smtClean="0"/>
            <a:t> yang </a:t>
          </a:r>
          <a:r>
            <a:rPr lang="en-MY" i="1" dirty="0" err="1" smtClean="0"/>
            <a:t>puasanya</a:t>
          </a:r>
          <a:r>
            <a:rPr lang="en-MY" i="1" dirty="0" smtClean="0"/>
            <a:t> </a:t>
          </a:r>
          <a:r>
            <a:rPr lang="en-MY" i="1" dirty="0" err="1" smtClean="0"/>
            <a:t>dijadikan</a:t>
          </a:r>
          <a:r>
            <a:rPr lang="en-MY" i="1" dirty="0" smtClean="0"/>
            <a:t> Allah SWT </a:t>
          </a:r>
          <a:r>
            <a:rPr lang="en-MY" i="1" dirty="0" err="1" smtClean="0"/>
            <a:t>satu</a:t>
          </a:r>
          <a:r>
            <a:rPr lang="en-MY" i="1" dirty="0" smtClean="0"/>
            <a:t> </a:t>
          </a:r>
          <a:r>
            <a:rPr lang="en-MY" i="1" dirty="0" err="1" smtClean="0"/>
            <a:t>perintah</a:t>
          </a:r>
          <a:r>
            <a:rPr lang="en-MY" i="1" dirty="0" smtClean="0"/>
            <a:t> yang </a:t>
          </a:r>
          <a:r>
            <a:rPr lang="en-MY" i="1" dirty="0" err="1" smtClean="0"/>
            <a:t>diwajibkan</a:t>
          </a:r>
          <a:r>
            <a:rPr lang="en-MY" i="1" dirty="0" smtClean="0"/>
            <a:t>, </a:t>
          </a:r>
          <a:r>
            <a:rPr lang="en-MY" i="1" dirty="0" err="1" smtClean="0"/>
            <a:t>dan</a:t>
          </a:r>
          <a:r>
            <a:rPr lang="en-MY" i="1" dirty="0" smtClean="0"/>
            <a:t> </a:t>
          </a:r>
          <a:r>
            <a:rPr lang="en-MY" i="1" dirty="0" err="1" smtClean="0"/>
            <a:t>selain</a:t>
          </a:r>
          <a:r>
            <a:rPr lang="en-MY" i="1" dirty="0" smtClean="0"/>
            <a:t> </a:t>
          </a:r>
          <a:r>
            <a:rPr lang="en-MY" i="1" dirty="0" err="1" smtClean="0"/>
            <a:t>daripada</a:t>
          </a:r>
          <a:r>
            <a:rPr lang="en-MY" i="1" dirty="0" smtClean="0"/>
            <a:t> </a:t>
          </a:r>
          <a:r>
            <a:rPr lang="en-MY" i="1" dirty="0" err="1" smtClean="0"/>
            <a:t>itu</a:t>
          </a:r>
          <a:r>
            <a:rPr lang="en-MY" i="1" dirty="0" smtClean="0"/>
            <a:t> </a:t>
          </a:r>
          <a:r>
            <a:rPr lang="en-MY" i="1" dirty="0" err="1" smtClean="0"/>
            <a:t>disunatkan</a:t>
          </a:r>
          <a:r>
            <a:rPr lang="en-MY" i="1" dirty="0" smtClean="0"/>
            <a:t> </a:t>
          </a:r>
          <a:r>
            <a:rPr lang="en-MY" i="1" dirty="0" err="1" smtClean="0"/>
            <a:t>solat</a:t>
          </a:r>
          <a:r>
            <a:rPr lang="en-MY" i="1" dirty="0" smtClean="0"/>
            <a:t> </a:t>
          </a:r>
          <a:r>
            <a:rPr lang="en-MY" i="1" dirty="0" err="1" smtClean="0"/>
            <a:t>sunat</a:t>
          </a:r>
          <a:r>
            <a:rPr lang="en-MY" i="1" dirty="0" smtClean="0"/>
            <a:t> </a:t>
          </a:r>
          <a:r>
            <a:rPr lang="en-MY" i="1" dirty="0" err="1" smtClean="0"/>
            <a:t>Tarawih</a:t>
          </a:r>
          <a:r>
            <a:rPr lang="en-MY" i="1" dirty="0" smtClean="0"/>
            <a:t> </a:t>
          </a:r>
          <a:r>
            <a:rPr lang="en-MY" i="1" dirty="0" err="1" smtClean="0"/>
            <a:t>pada</a:t>
          </a:r>
          <a:r>
            <a:rPr lang="en-MY" i="1" dirty="0" smtClean="0"/>
            <a:t> </a:t>
          </a:r>
          <a:r>
            <a:rPr lang="en-MY" i="1" dirty="0" err="1" smtClean="0"/>
            <a:t>malam</a:t>
          </a:r>
          <a:r>
            <a:rPr lang="en-MY" i="1" dirty="0" smtClean="0"/>
            <a:t> </a:t>
          </a:r>
          <a:r>
            <a:rPr lang="en-MY" i="1" dirty="0" err="1" smtClean="0"/>
            <a:t>harinya</a:t>
          </a:r>
          <a:r>
            <a:rPr lang="en-MY" dirty="0" smtClean="0"/>
            <a:t>. </a:t>
          </a:r>
          <a:endParaRPr lang="en-MY" dirty="0"/>
        </a:p>
      </dgm:t>
    </dgm:pt>
    <dgm:pt modelId="{5CB2AD76-CD9F-453D-87A1-0C752CBFF5C6}" type="parTrans" cxnId="{B8058683-558D-4600-809B-4AEB2E3CBB9C}">
      <dgm:prSet/>
      <dgm:spPr/>
      <dgm:t>
        <a:bodyPr/>
        <a:lstStyle/>
        <a:p>
          <a:endParaRPr lang="en-MY"/>
        </a:p>
      </dgm:t>
    </dgm:pt>
    <dgm:pt modelId="{A62443A8-BDB9-49E5-AFAB-DC815D9B59D5}" type="sibTrans" cxnId="{B8058683-558D-4600-809B-4AEB2E3CBB9C}">
      <dgm:prSet/>
      <dgm:spPr/>
      <dgm:t>
        <a:bodyPr/>
        <a:lstStyle/>
        <a:p>
          <a:endParaRPr lang="en-MY"/>
        </a:p>
      </dgm:t>
    </dgm:pt>
    <dgm:pt modelId="{720D4A69-E703-406E-830B-9AA533377E1E}">
      <dgm:prSet/>
      <dgm:spPr>
        <a:solidFill>
          <a:srgbClr val="92D050"/>
        </a:solidFill>
        <a:ln>
          <a:solidFill>
            <a:srgbClr val="00FF00"/>
          </a:solidFill>
        </a:ln>
      </dgm:spPr>
      <dgm:t>
        <a:bodyPr/>
        <a:lstStyle/>
        <a:p>
          <a:pPr rtl="0"/>
          <a:r>
            <a:rPr lang="es-ES" dirty="0" err="1" smtClean="0"/>
            <a:t>Justeru</a:t>
          </a:r>
          <a:r>
            <a:rPr lang="es-ES" dirty="0" smtClean="0"/>
            <a:t>, </a:t>
          </a:r>
          <a:r>
            <a:rPr lang="es-ES" dirty="0" err="1" smtClean="0"/>
            <a:t>bulan</a:t>
          </a:r>
          <a:r>
            <a:rPr lang="es-ES" dirty="0" smtClean="0"/>
            <a:t> yang </a:t>
          </a:r>
          <a:r>
            <a:rPr lang="es-ES" dirty="0" err="1" smtClean="0"/>
            <a:t>mulia</a:t>
          </a:r>
          <a:r>
            <a:rPr lang="es-ES" dirty="0" smtClean="0"/>
            <a:t> </a:t>
          </a:r>
          <a:r>
            <a:rPr lang="es-ES" dirty="0" err="1" smtClean="0"/>
            <a:t>ini</a:t>
          </a:r>
          <a:r>
            <a:rPr lang="es-ES" dirty="0" smtClean="0"/>
            <a:t> </a:t>
          </a:r>
          <a:r>
            <a:rPr lang="es-ES" dirty="0" err="1" smtClean="0"/>
            <a:t>dilipat</a:t>
          </a:r>
          <a:r>
            <a:rPr lang="es-ES" dirty="0" smtClean="0"/>
            <a:t> </a:t>
          </a:r>
          <a:r>
            <a:rPr lang="es-ES" dirty="0" err="1" smtClean="0"/>
            <a:t>ganda</a:t>
          </a:r>
          <a:r>
            <a:rPr lang="es-ES" dirty="0" smtClean="0"/>
            <a:t> </a:t>
          </a:r>
          <a:r>
            <a:rPr lang="es-ES" dirty="0" err="1" smtClean="0"/>
            <a:t>ganjaran</a:t>
          </a:r>
          <a:r>
            <a:rPr lang="es-ES" dirty="0" smtClean="0"/>
            <a:t> </a:t>
          </a:r>
          <a:r>
            <a:rPr lang="es-ES" dirty="0" err="1" smtClean="0"/>
            <a:t>pahala</a:t>
          </a:r>
          <a:r>
            <a:rPr lang="es-ES" dirty="0" smtClean="0"/>
            <a:t>, </a:t>
          </a:r>
          <a:r>
            <a:rPr lang="es-ES" dirty="0" err="1" smtClean="0"/>
            <a:t>khususnya</a:t>
          </a:r>
          <a:r>
            <a:rPr lang="es-ES" dirty="0" smtClean="0"/>
            <a:t> </a:t>
          </a:r>
          <a:r>
            <a:rPr lang="es-ES" dirty="0" err="1" smtClean="0"/>
            <a:t>bagi</a:t>
          </a:r>
          <a:r>
            <a:rPr lang="es-ES" dirty="0" smtClean="0"/>
            <a:t> </a:t>
          </a:r>
          <a:r>
            <a:rPr lang="es-ES" dirty="0" err="1" smtClean="0"/>
            <a:t>membersihkan</a:t>
          </a:r>
          <a:r>
            <a:rPr lang="es-ES" dirty="0" smtClean="0"/>
            <a:t> </a:t>
          </a:r>
          <a:r>
            <a:rPr lang="es-ES" dirty="0" err="1" smtClean="0"/>
            <a:t>segala</a:t>
          </a:r>
          <a:r>
            <a:rPr lang="es-ES" dirty="0" smtClean="0"/>
            <a:t> </a:t>
          </a:r>
          <a:r>
            <a:rPr lang="es-ES" dirty="0" err="1" smtClean="0"/>
            <a:t>dosa</a:t>
          </a:r>
          <a:r>
            <a:rPr lang="es-ES" dirty="0" smtClean="0"/>
            <a:t> </a:t>
          </a:r>
          <a:r>
            <a:rPr lang="es-ES" dirty="0" err="1" smtClean="0"/>
            <a:t>serta</a:t>
          </a:r>
          <a:r>
            <a:rPr lang="es-ES" dirty="0" smtClean="0"/>
            <a:t> </a:t>
          </a:r>
          <a:r>
            <a:rPr lang="es-ES" dirty="0" err="1" smtClean="0"/>
            <a:t>mengembalikan</a:t>
          </a:r>
          <a:r>
            <a:rPr lang="es-ES" dirty="0" smtClean="0"/>
            <a:t> </a:t>
          </a:r>
          <a:r>
            <a:rPr lang="es-ES" dirty="0" err="1" smtClean="0"/>
            <a:t>fitrah</a:t>
          </a:r>
          <a:r>
            <a:rPr lang="es-ES" dirty="0" smtClean="0"/>
            <a:t> </a:t>
          </a:r>
          <a:r>
            <a:rPr lang="es-ES" dirty="0" err="1" smtClean="0"/>
            <a:t>akhlak</a:t>
          </a:r>
          <a:r>
            <a:rPr lang="es-ES" dirty="0" smtClean="0"/>
            <a:t> </a:t>
          </a:r>
          <a:r>
            <a:rPr lang="es-ES" dirty="0" err="1" smtClean="0"/>
            <a:t>manusia</a:t>
          </a:r>
          <a:r>
            <a:rPr lang="es-ES" dirty="0" smtClean="0"/>
            <a:t>. </a:t>
          </a:r>
          <a:endParaRPr lang="en-MY" dirty="0"/>
        </a:p>
      </dgm:t>
    </dgm:pt>
    <dgm:pt modelId="{FE755C1E-7BF8-4BF5-B9B9-153E681AFD73}" type="parTrans" cxnId="{7CBC6BD4-1F05-4A7F-A5C1-01A7FF573855}">
      <dgm:prSet/>
      <dgm:spPr/>
      <dgm:t>
        <a:bodyPr/>
        <a:lstStyle/>
        <a:p>
          <a:endParaRPr lang="en-MY"/>
        </a:p>
      </dgm:t>
    </dgm:pt>
    <dgm:pt modelId="{AE929B89-F27E-47FB-AFEB-3CA7AC9779A9}" type="sibTrans" cxnId="{7CBC6BD4-1F05-4A7F-A5C1-01A7FF573855}">
      <dgm:prSet/>
      <dgm:spPr/>
      <dgm:t>
        <a:bodyPr/>
        <a:lstStyle/>
        <a:p>
          <a:endParaRPr lang="en-MY"/>
        </a:p>
      </dgm:t>
    </dgm:pt>
    <dgm:pt modelId="{E9DBC39A-BB00-4B9C-9F41-CD7519A7E927}" type="pres">
      <dgm:prSet presAssocID="{C49CA83E-1DAE-457D-8C46-D5E72D238E46}" presName="Name0" presStyleCnt="0">
        <dgm:presLayoutVars>
          <dgm:chMax val="7"/>
          <dgm:dir/>
          <dgm:animLvl val="lvl"/>
          <dgm:resizeHandles val="exact"/>
        </dgm:presLayoutVars>
      </dgm:prSet>
      <dgm:spPr/>
    </dgm:pt>
    <dgm:pt modelId="{E6C1E736-2071-4CD6-B440-9609F28E731F}" type="pres">
      <dgm:prSet presAssocID="{98788AB8-99D0-4A31-BA23-681C6860EAA1}" presName="circle1" presStyleLbl="node1" presStyleIdx="0" presStyleCnt="2"/>
      <dgm:spPr/>
    </dgm:pt>
    <dgm:pt modelId="{98BA858C-1675-4C2D-8750-58649DAEA845}" type="pres">
      <dgm:prSet presAssocID="{98788AB8-99D0-4A31-BA23-681C6860EAA1}" presName="space" presStyleCnt="0"/>
      <dgm:spPr/>
    </dgm:pt>
    <dgm:pt modelId="{645C53B7-0BD6-4EFE-A533-147547E79CD3}" type="pres">
      <dgm:prSet presAssocID="{98788AB8-99D0-4A31-BA23-681C6860EAA1}" presName="rect1" presStyleLbl="alignAcc1" presStyleIdx="0" presStyleCnt="2"/>
      <dgm:spPr/>
    </dgm:pt>
    <dgm:pt modelId="{4EA4CF39-A57C-47C1-AA2F-8D0BCB445A34}" type="pres">
      <dgm:prSet presAssocID="{720D4A69-E703-406E-830B-9AA533377E1E}" presName="vertSpace2" presStyleLbl="node1" presStyleIdx="0" presStyleCnt="2"/>
      <dgm:spPr/>
    </dgm:pt>
    <dgm:pt modelId="{F2F9DC07-03A3-4B53-AA5F-EF0CDBAC633D}" type="pres">
      <dgm:prSet presAssocID="{720D4A69-E703-406E-830B-9AA533377E1E}" presName="circle2" presStyleLbl="node1" presStyleIdx="1" presStyleCnt="2"/>
      <dgm:spPr/>
    </dgm:pt>
    <dgm:pt modelId="{5ED93160-E0EF-4AAB-8055-B0215ACCA174}" type="pres">
      <dgm:prSet presAssocID="{720D4A69-E703-406E-830B-9AA533377E1E}" presName="rect2" presStyleLbl="alignAcc1" presStyleIdx="1" presStyleCnt="2"/>
      <dgm:spPr/>
    </dgm:pt>
    <dgm:pt modelId="{DF038C48-C1F7-4395-8550-5722EDB83C87}" type="pres">
      <dgm:prSet presAssocID="{98788AB8-99D0-4A31-BA23-681C6860EAA1}" presName="rect1ParTxNoCh" presStyleLbl="alignAcc1" presStyleIdx="1" presStyleCnt="2">
        <dgm:presLayoutVars>
          <dgm:chMax val="1"/>
          <dgm:bulletEnabled val="1"/>
        </dgm:presLayoutVars>
      </dgm:prSet>
      <dgm:spPr/>
    </dgm:pt>
    <dgm:pt modelId="{40B24236-2454-444A-A913-E8E5506A3D91}" type="pres">
      <dgm:prSet presAssocID="{720D4A69-E703-406E-830B-9AA533377E1E}" presName="rect2ParTxNoCh" presStyleLbl="alignAcc1" presStyleIdx="1" presStyleCnt="2">
        <dgm:presLayoutVars>
          <dgm:chMax val="1"/>
          <dgm:bulletEnabled val="1"/>
        </dgm:presLayoutVars>
      </dgm:prSet>
      <dgm:spPr/>
    </dgm:pt>
  </dgm:ptLst>
  <dgm:cxnLst>
    <dgm:cxn modelId="{4E0ED37D-4BA3-420D-94E4-0A3C0B35BCB5}" type="presOf" srcId="{98788AB8-99D0-4A31-BA23-681C6860EAA1}" destId="{DF038C48-C1F7-4395-8550-5722EDB83C87}" srcOrd="1" destOrd="0" presId="urn:microsoft.com/office/officeart/2005/8/layout/target3"/>
    <dgm:cxn modelId="{B8058683-558D-4600-809B-4AEB2E3CBB9C}" srcId="{C49CA83E-1DAE-457D-8C46-D5E72D238E46}" destId="{98788AB8-99D0-4A31-BA23-681C6860EAA1}" srcOrd="0" destOrd="0" parTransId="{5CB2AD76-CD9F-453D-87A1-0C752CBFF5C6}" sibTransId="{A62443A8-BDB9-49E5-AFAB-DC815D9B59D5}"/>
    <dgm:cxn modelId="{3A811CA0-C3F1-440C-AEBC-D96779E4DC6E}" type="presOf" srcId="{C49CA83E-1DAE-457D-8C46-D5E72D238E46}" destId="{E9DBC39A-BB00-4B9C-9F41-CD7519A7E927}" srcOrd="0" destOrd="0" presId="urn:microsoft.com/office/officeart/2005/8/layout/target3"/>
    <dgm:cxn modelId="{7CBC6BD4-1F05-4A7F-A5C1-01A7FF573855}" srcId="{C49CA83E-1DAE-457D-8C46-D5E72D238E46}" destId="{720D4A69-E703-406E-830B-9AA533377E1E}" srcOrd="1" destOrd="0" parTransId="{FE755C1E-7BF8-4BF5-B9B9-153E681AFD73}" sibTransId="{AE929B89-F27E-47FB-AFEB-3CA7AC9779A9}"/>
    <dgm:cxn modelId="{70230804-DC2B-4E8A-9DDD-0DEF224F5FE6}" type="presOf" srcId="{720D4A69-E703-406E-830B-9AA533377E1E}" destId="{5ED93160-E0EF-4AAB-8055-B0215ACCA174}" srcOrd="0" destOrd="0" presId="urn:microsoft.com/office/officeart/2005/8/layout/target3"/>
    <dgm:cxn modelId="{C33C76F5-0FFE-47D9-B3B6-87B904AE2B39}" type="presOf" srcId="{98788AB8-99D0-4A31-BA23-681C6860EAA1}" destId="{645C53B7-0BD6-4EFE-A533-147547E79CD3}" srcOrd="0" destOrd="0" presId="urn:microsoft.com/office/officeart/2005/8/layout/target3"/>
    <dgm:cxn modelId="{A370A961-76CB-4048-A6CB-D2D7BBD76111}" type="presOf" srcId="{720D4A69-E703-406E-830B-9AA533377E1E}" destId="{40B24236-2454-444A-A913-E8E5506A3D91}" srcOrd="1" destOrd="0" presId="urn:microsoft.com/office/officeart/2005/8/layout/target3"/>
    <dgm:cxn modelId="{BFE064A2-F477-4A43-A9C8-9EBDF4EFF433}" type="presParOf" srcId="{E9DBC39A-BB00-4B9C-9F41-CD7519A7E927}" destId="{E6C1E736-2071-4CD6-B440-9609F28E731F}" srcOrd="0" destOrd="0" presId="urn:microsoft.com/office/officeart/2005/8/layout/target3"/>
    <dgm:cxn modelId="{0FFBABB6-C09E-4035-8CF0-D6BE0B74B95E}" type="presParOf" srcId="{E9DBC39A-BB00-4B9C-9F41-CD7519A7E927}" destId="{98BA858C-1675-4C2D-8750-58649DAEA845}" srcOrd="1" destOrd="0" presId="urn:microsoft.com/office/officeart/2005/8/layout/target3"/>
    <dgm:cxn modelId="{B6627F61-E50B-4A09-9863-0A196D842074}" type="presParOf" srcId="{E9DBC39A-BB00-4B9C-9F41-CD7519A7E927}" destId="{645C53B7-0BD6-4EFE-A533-147547E79CD3}" srcOrd="2" destOrd="0" presId="urn:microsoft.com/office/officeart/2005/8/layout/target3"/>
    <dgm:cxn modelId="{D20E9422-F5CD-4A96-9FBB-B86344E3C118}" type="presParOf" srcId="{E9DBC39A-BB00-4B9C-9F41-CD7519A7E927}" destId="{4EA4CF39-A57C-47C1-AA2F-8D0BCB445A34}" srcOrd="3" destOrd="0" presId="urn:microsoft.com/office/officeart/2005/8/layout/target3"/>
    <dgm:cxn modelId="{8618DF2B-9C55-4186-978C-3A9A79E7FFD5}" type="presParOf" srcId="{E9DBC39A-BB00-4B9C-9F41-CD7519A7E927}" destId="{F2F9DC07-03A3-4B53-AA5F-EF0CDBAC633D}" srcOrd="4" destOrd="0" presId="urn:microsoft.com/office/officeart/2005/8/layout/target3"/>
    <dgm:cxn modelId="{5EF6EF08-579B-48DA-8C18-3D6C0EFC11D1}" type="presParOf" srcId="{E9DBC39A-BB00-4B9C-9F41-CD7519A7E927}" destId="{5ED93160-E0EF-4AAB-8055-B0215ACCA174}" srcOrd="5" destOrd="0" presId="urn:microsoft.com/office/officeart/2005/8/layout/target3"/>
    <dgm:cxn modelId="{74AA1022-E0D8-48AA-AB44-7BDF2E7C7A68}" type="presParOf" srcId="{E9DBC39A-BB00-4B9C-9F41-CD7519A7E927}" destId="{DF038C48-C1F7-4395-8550-5722EDB83C87}" srcOrd="6" destOrd="0" presId="urn:microsoft.com/office/officeart/2005/8/layout/target3"/>
    <dgm:cxn modelId="{660239B1-6125-42A7-B4FE-2E818244C1BE}" type="presParOf" srcId="{E9DBC39A-BB00-4B9C-9F41-CD7519A7E927}" destId="{40B24236-2454-444A-A913-E8E5506A3D91}" srcOrd="7" destOrd="0" presId="urn:microsoft.com/office/officeart/2005/8/layout/target3"/>
  </dgm:cxnLst>
  <dgm:bg/>
  <dgm:whole/>
</dgm:dataModel>
</file>

<file path=ppt/diagrams/data4.xml><?xml version="1.0" encoding="utf-8"?>
<dgm:dataModel xmlns:dgm="http://schemas.openxmlformats.org/drawingml/2006/diagram" xmlns:a="http://schemas.openxmlformats.org/drawingml/2006/main">
  <dgm:ptLst>
    <dgm:pt modelId="{2323E675-1A91-423F-93AE-32B60FBC2863}" type="doc">
      <dgm:prSet loTypeId="urn:microsoft.com/office/officeart/2005/8/layout/process1" loCatId="process" qsTypeId="urn:microsoft.com/office/officeart/2005/8/quickstyle/3d7" qsCatId="3D" csTypeId="urn:microsoft.com/office/officeart/2005/8/colors/colorful1" csCatId="colorful" phldr="1"/>
      <dgm:spPr/>
      <dgm:t>
        <a:bodyPr/>
        <a:lstStyle/>
        <a:p>
          <a:endParaRPr lang="en-MY"/>
        </a:p>
      </dgm:t>
    </dgm:pt>
    <dgm:pt modelId="{C775D398-F4E0-4EC6-9F6C-408CF7770B5B}">
      <dgm:prSet custT="1"/>
      <dgm:spPr/>
      <dgm:t>
        <a:bodyPr/>
        <a:lstStyle/>
        <a:p>
          <a:pPr rtl="0"/>
          <a:r>
            <a:rPr lang="en-US" sz="2800" i="0" baseline="0" dirty="0" err="1" smtClean="0"/>
            <a:t>Bulan</a:t>
          </a:r>
          <a:r>
            <a:rPr lang="en-US" sz="2800" i="0" baseline="0" dirty="0" smtClean="0"/>
            <a:t> </a:t>
          </a:r>
          <a:r>
            <a:rPr lang="en-US" sz="2800" i="0" baseline="0" dirty="0" err="1" smtClean="0"/>
            <a:t>Ramadhan</a:t>
          </a:r>
          <a:r>
            <a:rPr lang="en-US" sz="2800" i="0" baseline="0" dirty="0" smtClean="0"/>
            <a:t> </a:t>
          </a:r>
          <a:r>
            <a:rPr lang="en-US" sz="2800" i="0" baseline="0" dirty="0" err="1" smtClean="0"/>
            <a:t>ialah</a:t>
          </a:r>
          <a:r>
            <a:rPr lang="en-US" sz="2800" i="0" baseline="0" dirty="0" smtClean="0"/>
            <a:t> </a:t>
          </a:r>
          <a:r>
            <a:rPr lang="en-US" sz="2800" i="0" baseline="0" dirty="0" err="1" smtClean="0"/>
            <a:t>proses</a:t>
          </a:r>
          <a:r>
            <a:rPr lang="en-US" sz="2800" i="0" baseline="0" dirty="0" smtClean="0"/>
            <a:t> </a:t>
          </a:r>
          <a:r>
            <a:rPr lang="en-US" sz="2800" i="0" baseline="0" dirty="0" err="1" smtClean="0"/>
            <a:t>dan</a:t>
          </a:r>
          <a:r>
            <a:rPr lang="en-US" sz="2800" i="0" baseline="0" dirty="0" smtClean="0"/>
            <a:t> </a:t>
          </a:r>
          <a:r>
            <a:rPr lang="en-US" sz="2800" i="0" baseline="0" dirty="0" err="1" smtClean="0"/>
            <a:t>peluang</a:t>
          </a:r>
          <a:r>
            <a:rPr lang="en-US" sz="2800" i="0" baseline="0" dirty="0" smtClean="0"/>
            <a:t> </a:t>
          </a:r>
          <a:r>
            <a:rPr lang="en-US" sz="2800" i="0" baseline="0" dirty="0" err="1" smtClean="0"/>
            <a:t>terbaik</a:t>
          </a:r>
          <a:r>
            <a:rPr lang="en-US" sz="2800" i="0" baseline="0" dirty="0" smtClean="0"/>
            <a:t> </a:t>
          </a:r>
          <a:r>
            <a:rPr lang="en-US" sz="2800" i="0" baseline="0" dirty="0" err="1" smtClean="0"/>
            <a:t>bagi</a:t>
          </a:r>
          <a:r>
            <a:rPr lang="en-US" sz="2800" i="0" baseline="0" dirty="0" smtClean="0"/>
            <a:t> </a:t>
          </a:r>
          <a:r>
            <a:rPr lang="en-US" sz="2800" i="0" baseline="0" dirty="0" err="1" smtClean="0"/>
            <a:t>membina</a:t>
          </a:r>
          <a:r>
            <a:rPr lang="en-US" sz="2800" i="0" baseline="0" dirty="0" smtClean="0"/>
            <a:t> </a:t>
          </a:r>
          <a:r>
            <a:rPr lang="en-US" sz="2800" i="0" baseline="0" dirty="0" err="1" smtClean="0"/>
            <a:t>perubahan</a:t>
          </a:r>
          <a:r>
            <a:rPr lang="en-US" sz="2800" i="0" baseline="0" dirty="0" smtClean="0"/>
            <a:t> </a:t>
          </a:r>
          <a:r>
            <a:rPr lang="en-US" sz="2800" i="0" baseline="0" dirty="0" err="1" smtClean="0"/>
            <a:t>diri</a:t>
          </a:r>
          <a:r>
            <a:rPr lang="en-US" sz="2800" i="0" baseline="0" dirty="0" smtClean="0"/>
            <a:t> </a:t>
          </a:r>
          <a:r>
            <a:rPr lang="en-US" sz="2800" i="0" baseline="0" dirty="0" err="1" smtClean="0"/>
            <a:t>sepanjang</a:t>
          </a:r>
          <a:r>
            <a:rPr lang="en-US" sz="2800" i="0" baseline="0" dirty="0" smtClean="0"/>
            <a:t> </a:t>
          </a:r>
          <a:r>
            <a:rPr lang="en-US" sz="2800" i="0" baseline="0" dirty="0" err="1" smtClean="0"/>
            <a:t>tahun</a:t>
          </a:r>
          <a:r>
            <a:rPr lang="en-US" sz="2200" i="0" baseline="0" dirty="0" smtClean="0"/>
            <a:t>. </a:t>
          </a:r>
          <a:endParaRPr lang="en-MY" sz="2200" dirty="0"/>
        </a:p>
      </dgm:t>
    </dgm:pt>
    <dgm:pt modelId="{748C80E2-FE9D-435D-B64E-EB5883A8A5C7}" type="parTrans" cxnId="{0AE38043-BF9B-4804-B170-99BA8541DB97}">
      <dgm:prSet/>
      <dgm:spPr/>
      <dgm:t>
        <a:bodyPr/>
        <a:lstStyle/>
        <a:p>
          <a:endParaRPr lang="en-MY"/>
        </a:p>
      </dgm:t>
    </dgm:pt>
    <dgm:pt modelId="{CC4436C5-3852-41C0-ADE3-DAD492582FA0}" type="sibTrans" cxnId="{0AE38043-BF9B-4804-B170-99BA8541DB97}">
      <dgm:prSet/>
      <dgm:spPr/>
      <dgm:t>
        <a:bodyPr/>
        <a:lstStyle/>
        <a:p>
          <a:endParaRPr lang="en-MY"/>
        </a:p>
      </dgm:t>
    </dgm:pt>
    <dgm:pt modelId="{B2C96A69-9E4D-4EA8-A20A-08BF2E0C5A49}">
      <dgm:prSet custT="1"/>
      <dgm:spPr/>
      <dgm:t>
        <a:bodyPr/>
        <a:lstStyle/>
        <a:p>
          <a:pPr rtl="0"/>
          <a:r>
            <a:rPr lang="en-US" sz="2800" i="0" baseline="0" dirty="0" err="1" smtClean="0"/>
            <a:t>Ramadhan</a:t>
          </a:r>
          <a:r>
            <a:rPr lang="en-US" sz="2800" i="0" baseline="0" dirty="0" smtClean="0"/>
            <a:t> yang </a:t>
          </a:r>
          <a:r>
            <a:rPr lang="en-US" sz="2800" i="0" baseline="0" dirty="0" err="1" smtClean="0"/>
            <a:t>bermatlamat</a:t>
          </a:r>
          <a:r>
            <a:rPr lang="en-US" sz="2800" i="0" baseline="0" dirty="0" smtClean="0"/>
            <a:t> </a:t>
          </a:r>
          <a:r>
            <a:rPr lang="en-US" sz="2800" i="0" baseline="0" dirty="0" err="1" smtClean="0"/>
            <a:t>taqwa</a:t>
          </a:r>
          <a:r>
            <a:rPr lang="en-US" sz="2800" i="0" baseline="0" dirty="0" smtClean="0"/>
            <a:t>, </a:t>
          </a:r>
          <a:r>
            <a:rPr lang="en-US" sz="2800" i="0" baseline="0" dirty="0" err="1" smtClean="0"/>
            <a:t>asasnya</a:t>
          </a:r>
          <a:r>
            <a:rPr lang="en-US" sz="2800" i="0" baseline="0" dirty="0" smtClean="0"/>
            <a:t> </a:t>
          </a:r>
          <a:r>
            <a:rPr lang="en-US" sz="2800" i="0" baseline="0" dirty="0" err="1" smtClean="0"/>
            <a:t>iman</a:t>
          </a:r>
          <a:r>
            <a:rPr lang="en-US" sz="2800" i="0" baseline="0" dirty="0" smtClean="0"/>
            <a:t> </a:t>
          </a:r>
          <a:r>
            <a:rPr lang="en-US" sz="2800" i="0" baseline="0" dirty="0" err="1" smtClean="0"/>
            <a:t>dan</a:t>
          </a:r>
          <a:r>
            <a:rPr lang="en-US" sz="2800" i="0" baseline="0" dirty="0" smtClean="0"/>
            <a:t> </a:t>
          </a:r>
          <a:r>
            <a:rPr lang="en-US" sz="2800" i="0" baseline="0" dirty="0" err="1" smtClean="0"/>
            <a:t>pendekatannya</a:t>
          </a:r>
          <a:r>
            <a:rPr lang="en-US" sz="2800" i="0" baseline="0" dirty="0" smtClean="0"/>
            <a:t> </a:t>
          </a:r>
          <a:r>
            <a:rPr lang="en-US" sz="2800" i="0" baseline="0" dirty="0" err="1" smtClean="0"/>
            <a:t>ialah</a:t>
          </a:r>
          <a:r>
            <a:rPr lang="en-US" sz="2800" i="0" baseline="0" dirty="0" smtClean="0"/>
            <a:t> </a:t>
          </a:r>
          <a:r>
            <a:rPr lang="en-US" sz="2800" i="0" baseline="0" dirty="0" err="1" smtClean="0"/>
            <a:t>dua</a:t>
          </a:r>
          <a:r>
            <a:rPr lang="en-US" sz="2800" i="0" baseline="0" dirty="0" smtClean="0"/>
            <a:t> </a:t>
          </a:r>
          <a:r>
            <a:rPr lang="en-US" sz="2800" i="0" baseline="0" dirty="0" err="1" smtClean="0"/>
            <a:t>perkara</a:t>
          </a:r>
          <a:r>
            <a:rPr lang="en-US" sz="2800" i="0" baseline="0" dirty="0" smtClean="0"/>
            <a:t> yang </a:t>
          </a:r>
          <a:r>
            <a:rPr lang="en-US" sz="2800" i="0" baseline="0" dirty="0" err="1" smtClean="0"/>
            <a:t>berjalan</a:t>
          </a:r>
          <a:r>
            <a:rPr lang="en-US" sz="2800" i="0" baseline="0" dirty="0" smtClean="0"/>
            <a:t> </a:t>
          </a:r>
          <a:r>
            <a:rPr lang="en-US" sz="2800" i="0" baseline="0" dirty="0" err="1" smtClean="0"/>
            <a:t>seiring</a:t>
          </a:r>
          <a:r>
            <a:rPr lang="en-US" sz="2800" i="0" baseline="0" dirty="0" smtClean="0"/>
            <a:t> </a:t>
          </a:r>
          <a:r>
            <a:rPr lang="en-US" sz="2800" i="0" baseline="0" dirty="0" err="1" smtClean="0"/>
            <a:t>iaitu</a:t>
          </a:r>
          <a:r>
            <a:rPr lang="en-US" sz="2800" i="0" baseline="0" dirty="0" smtClean="0"/>
            <a:t> </a:t>
          </a:r>
          <a:r>
            <a:rPr lang="en-US" sz="2800" i="1" baseline="0" dirty="0" err="1" smtClean="0"/>
            <a:t>shiam</a:t>
          </a:r>
          <a:r>
            <a:rPr lang="en-US" sz="2800" i="1" baseline="0" dirty="0" smtClean="0"/>
            <a:t> </a:t>
          </a:r>
          <a:r>
            <a:rPr lang="en-US" sz="2800" i="0" baseline="0" dirty="0" smtClean="0"/>
            <a:t>(</a:t>
          </a:r>
          <a:r>
            <a:rPr lang="en-US" sz="2800" i="0" baseline="0" dirty="0" err="1" smtClean="0"/>
            <a:t>mencegah</a:t>
          </a:r>
          <a:r>
            <a:rPr lang="en-US" sz="2800" i="0" baseline="0" dirty="0" smtClean="0"/>
            <a:t> </a:t>
          </a:r>
          <a:r>
            <a:rPr lang="en-US" sz="2800" i="0" baseline="0" dirty="0" err="1" smtClean="0"/>
            <a:t>dan</a:t>
          </a:r>
          <a:r>
            <a:rPr lang="en-US" sz="2800" i="0" baseline="0" dirty="0" smtClean="0"/>
            <a:t> </a:t>
          </a:r>
          <a:r>
            <a:rPr lang="en-US" sz="2800" i="0" baseline="0" dirty="0" err="1" smtClean="0"/>
            <a:t>menahan</a:t>
          </a:r>
          <a:r>
            <a:rPr lang="en-US" sz="2800" i="0" baseline="0" dirty="0" smtClean="0"/>
            <a:t>) </a:t>
          </a:r>
          <a:r>
            <a:rPr lang="en-US" sz="2800" i="0" baseline="0" dirty="0" err="1" smtClean="0"/>
            <a:t>dan</a:t>
          </a:r>
          <a:r>
            <a:rPr lang="en-US" sz="2800" i="0" baseline="0" dirty="0" smtClean="0"/>
            <a:t> </a:t>
          </a:r>
          <a:r>
            <a:rPr lang="en-US" sz="2800" i="1" baseline="0" dirty="0" err="1" smtClean="0"/>
            <a:t>Qiam</a:t>
          </a:r>
          <a:r>
            <a:rPr lang="en-US" sz="2800" i="1" baseline="0" dirty="0" smtClean="0"/>
            <a:t> </a:t>
          </a:r>
          <a:r>
            <a:rPr lang="en-US" sz="2800" i="0" baseline="0" dirty="0" smtClean="0"/>
            <a:t>(</a:t>
          </a:r>
          <a:r>
            <a:rPr lang="en-US" sz="2800" i="0" baseline="0" dirty="0" err="1" smtClean="0"/>
            <a:t>membina</a:t>
          </a:r>
          <a:r>
            <a:rPr lang="en-US" sz="1900" i="1" baseline="0" dirty="0" smtClean="0"/>
            <a:t>).</a:t>
          </a:r>
          <a:r>
            <a:rPr lang="en-US" sz="1900" i="0" baseline="0" dirty="0" smtClean="0"/>
            <a:t> </a:t>
          </a:r>
          <a:endParaRPr lang="en-MY" sz="1900" dirty="0"/>
        </a:p>
      </dgm:t>
    </dgm:pt>
    <dgm:pt modelId="{233B3EF0-7CA3-432C-B7CD-8A7CCC219C7F}" type="parTrans" cxnId="{399141FB-96DD-4442-AFB1-BFEA8C18B7CF}">
      <dgm:prSet/>
      <dgm:spPr/>
      <dgm:t>
        <a:bodyPr/>
        <a:lstStyle/>
        <a:p>
          <a:endParaRPr lang="en-MY"/>
        </a:p>
      </dgm:t>
    </dgm:pt>
    <dgm:pt modelId="{4DB162FA-592B-4FD6-9B47-C2A3ECA1A8B5}" type="sibTrans" cxnId="{399141FB-96DD-4442-AFB1-BFEA8C18B7CF}">
      <dgm:prSet/>
      <dgm:spPr/>
      <dgm:t>
        <a:bodyPr/>
        <a:lstStyle/>
        <a:p>
          <a:endParaRPr lang="en-MY"/>
        </a:p>
      </dgm:t>
    </dgm:pt>
    <dgm:pt modelId="{2F76310E-AC07-4C00-9DFB-74738A6A92A0}">
      <dgm:prSet custT="1"/>
      <dgm:spPr/>
      <dgm:t>
        <a:bodyPr/>
        <a:lstStyle/>
        <a:p>
          <a:pPr rtl="0"/>
          <a:r>
            <a:rPr lang="en-US" sz="2800" i="0" baseline="0" dirty="0" err="1" smtClean="0"/>
            <a:t>Manakala</a:t>
          </a:r>
          <a:r>
            <a:rPr lang="en-US" sz="2800" i="0" baseline="0" dirty="0" smtClean="0"/>
            <a:t> </a:t>
          </a:r>
          <a:r>
            <a:rPr lang="en-US" sz="2800" i="0" baseline="0" dirty="0" err="1" smtClean="0"/>
            <a:t>pendorongnya</a:t>
          </a:r>
          <a:r>
            <a:rPr lang="en-US" sz="2800" i="0" baseline="0" dirty="0" smtClean="0"/>
            <a:t> </a:t>
          </a:r>
          <a:r>
            <a:rPr lang="en-US" sz="2800" i="0" baseline="0" dirty="0" err="1" smtClean="0"/>
            <a:t>ialah</a:t>
          </a:r>
          <a:r>
            <a:rPr lang="en-US" sz="2800" i="0" baseline="0" dirty="0" smtClean="0"/>
            <a:t> </a:t>
          </a:r>
          <a:r>
            <a:rPr lang="en-US" sz="2800" i="0" baseline="0" dirty="0" err="1" smtClean="0"/>
            <a:t>janji</a:t>
          </a:r>
          <a:r>
            <a:rPr lang="en-US" sz="2800" i="0" baseline="0" dirty="0" smtClean="0"/>
            <a:t> Allah SWT </a:t>
          </a:r>
          <a:r>
            <a:rPr lang="en-US" sz="2800" i="0" baseline="0" dirty="0" err="1" smtClean="0"/>
            <a:t>untuk</a:t>
          </a:r>
          <a:r>
            <a:rPr lang="en-US" sz="2800" i="0" baseline="0" dirty="0" smtClean="0"/>
            <a:t> </a:t>
          </a:r>
          <a:r>
            <a:rPr lang="en-US" sz="2800" i="0" baseline="0" dirty="0" err="1" smtClean="0"/>
            <a:t>melipatgandakan</a:t>
          </a:r>
          <a:r>
            <a:rPr lang="en-US" sz="2800" i="0" baseline="0" dirty="0" smtClean="0"/>
            <a:t> </a:t>
          </a:r>
          <a:r>
            <a:rPr lang="en-US" sz="2800" i="0" baseline="0" dirty="0" err="1" smtClean="0"/>
            <a:t>setiap</a:t>
          </a:r>
          <a:r>
            <a:rPr lang="en-US" sz="2800" i="0" baseline="0" dirty="0" smtClean="0"/>
            <a:t> </a:t>
          </a:r>
          <a:r>
            <a:rPr lang="en-US" sz="2800" i="0" baseline="0" dirty="0" err="1" smtClean="0"/>
            <a:t>pahala</a:t>
          </a:r>
          <a:r>
            <a:rPr lang="en-US" sz="2800" i="0" baseline="0" dirty="0" smtClean="0"/>
            <a:t> yang </a:t>
          </a:r>
          <a:r>
            <a:rPr lang="en-US" sz="2800" i="0" baseline="0" dirty="0" err="1" smtClean="0"/>
            <a:t>dilakukan</a:t>
          </a:r>
          <a:r>
            <a:rPr lang="en-US" sz="2800" i="0" baseline="0" dirty="0" smtClean="0"/>
            <a:t> </a:t>
          </a:r>
          <a:r>
            <a:rPr lang="en-US" sz="2800" i="0" baseline="0" dirty="0" err="1" smtClean="0"/>
            <a:t>dan</a:t>
          </a:r>
          <a:r>
            <a:rPr lang="en-US" sz="2800" i="0" baseline="0" dirty="0" smtClean="0"/>
            <a:t> </a:t>
          </a:r>
          <a:r>
            <a:rPr lang="en-US" sz="2800" i="0" baseline="0" dirty="0" err="1" smtClean="0"/>
            <a:t>kemuncak</a:t>
          </a:r>
          <a:r>
            <a:rPr lang="en-US" sz="2800" i="0" baseline="0" dirty="0" smtClean="0"/>
            <a:t> </a:t>
          </a:r>
          <a:r>
            <a:rPr lang="en-US" sz="2800" i="0" baseline="0" dirty="0" err="1" smtClean="0"/>
            <a:t>sasarannya</a:t>
          </a:r>
          <a:r>
            <a:rPr lang="en-US" sz="2800" i="0" baseline="0" dirty="0" smtClean="0"/>
            <a:t> </a:t>
          </a:r>
          <a:r>
            <a:rPr lang="en-US" sz="2800" i="0" baseline="0" dirty="0" err="1" smtClean="0"/>
            <a:t>ialah</a:t>
          </a:r>
          <a:r>
            <a:rPr lang="en-US" sz="2800" i="0" baseline="0" dirty="0" smtClean="0"/>
            <a:t> </a:t>
          </a:r>
          <a:r>
            <a:rPr lang="en-US" sz="2800" i="0" baseline="0" dirty="0" err="1" smtClean="0"/>
            <a:t>pembersihan</a:t>
          </a:r>
          <a:r>
            <a:rPr lang="en-US" sz="2800" i="0" baseline="0" dirty="0" smtClean="0"/>
            <a:t> </a:t>
          </a:r>
          <a:r>
            <a:rPr lang="en-US" sz="2800" i="0" baseline="0" dirty="0" err="1" smtClean="0"/>
            <a:t>hati</a:t>
          </a:r>
          <a:r>
            <a:rPr lang="en-US" sz="2800" i="0" baseline="0" dirty="0" smtClean="0"/>
            <a:t> </a:t>
          </a:r>
          <a:r>
            <a:rPr lang="en-US" sz="2800" i="0" baseline="0" dirty="0" err="1" smtClean="0"/>
            <a:t>bagi</a:t>
          </a:r>
          <a:r>
            <a:rPr lang="en-US" sz="2800" i="0" baseline="0" dirty="0" smtClean="0"/>
            <a:t> </a:t>
          </a:r>
          <a:r>
            <a:rPr lang="en-US" sz="2800" i="0" baseline="0" dirty="0" err="1" smtClean="0"/>
            <a:t>menjelmakan</a:t>
          </a:r>
          <a:r>
            <a:rPr lang="en-US" sz="2800" i="0" baseline="0" dirty="0" smtClean="0"/>
            <a:t> </a:t>
          </a:r>
          <a:r>
            <a:rPr lang="en-US" sz="2800" i="0" baseline="0" dirty="0" err="1" smtClean="0"/>
            <a:t>fitrah</a:t>
          </a:r>
          <a:r>
            <a:rPr lang="en-US" sz="2800" i="0" baseline="0" dirty="0" smtClean="0"/>
            <a:t> </a:t>
          </a:r>
          <a:r>
            <a:rPr lang="en-US" sz="2800" i="0" baseline="0" dirty="0" err="1" smtClean="0"/>
            <a:t>manusia</a:t>
          </a:r>
          <a:r>
            <a:rPr lang="en-US" sz="2800" i="0" baseline="0" dirty="0" smtClean="0"/>
            <a:t>. </a:t>
          </a:r>
          <a:endParaRPr lang="en-US" sz="2800" i="0" baseline="0" dirty="0"/>
        </a:p>
      </dgm:t>
    </dgm:pt>
    <dgm:pt modelId="{CAC3127B-AE6A-440A-8499-92EF75046EA5}" type="parTrans" cxnId="{6D6D69C3-7693-4562-B9A2-B440C8E0B37C}">
      <dgm:prSet/>
      <dgm:spPr/>
      <dgm:t>
        <a:bodyPr/>
        <a:lstStyle/>
        <a:p>
          <a:endParaRPr lang="en-MY"/>
        </a:p>
      </dgm:t>
    </dgm:pt>
    <dgm:pt modelId="{1D80CE03-20A3-4B76-97D5-7083D1E5F9C8}" type="sibTrans" cxnId="{6D6D69C3-7693-4562-B9A2-B440C8E0B37C}">
      <dgm:prSet/>
      <dgm:spPr/>
      <dgm:t>
        <a:bodyPr/>
        <a:lstStyle/>
        <a:p>
          <a:endParaRPr lang="en-MY"/>
        </a:p>
      </dgm:t>
    </dgm:pt>
    <dgm:pt modelId="{6708BFDC-3715-400D-A3F5-004829715E0D}" type="pres">
      <dgm:prSet presAssocID="{2323E675-1A91-423F-93AE-32B60FBC2863}" presName="Name0" presStyleCnt="0">
        <dgm:presLayoutVars>
          <dgm:dir/>
          <dgm:resizeHandles val="exact"/>
        </dgm:presLayoutVars>
      </dgm:prSet>
      <dgm:spPr/>
    </dgm:pt>
    <dgm:pt modelId="{B4C4EF78-62D9-4B33-8ADA-9559FBB1C19C}" type="pres">
      <dgm:prSet presAssocID="{C775D398-F4E0-4EC6-9F6C-408CF7770B5B}" presName="node" presStyleLbl="node1" presStyleIdx="0" presStyleCnt="3" custScaleY="200116">
        <dgm:presLayoutVars>
          <dgm:bulletEnabled val="1"/>
        </dgm:presLayoutVars>
      </dgm:prSet>
      <dgm:spPr/>
    </dgm:pt>
    <dgm:pt modelId="{6BC0D2C5-C2B4-4F50-B8E1-6AA0C9AB72C1}" type="pres">
      <dgm:prSet presAssocID="{CC4436C5-3852-41C0-ADE3-DAD492582FA0}" presName="sibTrans" presStyleLbl="sibTrans2D1" presStyleIdx="0" presStyleCnt="2"/>
      <dgm:spPr/>
    </dgm:pt>
    <dgm:pt modelId="{BD8F7496-4C12-413B-93FC-D0E1BBE0FD16}" type="pres">
      <dgm:prSet presAssocID="{CC4436C5-3852-41C0-ADE3-DAD492582FA0}" presName="connectorText" presStyleLbl="sibTrans2D1" presStyleIdx="0" presStyleCnt="2"/>
      <dgm:spPr/>
    </dgm:pt>
    <dgm:pt modelId="{7E1CB8F3-6155-46CE-A472-F13A18AEF509}" type="pres">
      <dgm:prSet presAssocID="{B2C96A69-9E4D-4EA8-A20A-08BF2E0C5A49}" presName="node" presStyleLbl="node1" presStyleIdx="1" presStyleCnt="3" custScaleY="195146">
        <dgm:presLayoutVars>
          <dgm:bulletEnabled val="1"/>
        </dgm:presLayoutVars>
      </dgm:prSet>
      <dgm:spPr/>
    </dgm:pt>
    <dgm:pt modelId="{8B077C48-9F6C-403C-8A36-5EE62F101FCC}" type="pres">
      <dgm:prSet presAssocID="{4DB162FA-592B-4FD6-9B47-C2A3ECA1A8B5}" presName="sibTrans" presStyleLbl="sibTrans2D1" presStyleIdx="1" presStyleCnt="2"/>
      <dgm:spPr/>
    </dgm:pt>
    <dgm:pt modelId="{E7370A6D-7519-452F-8B02-A5B62CE5D509}" type="pres">
      <dgm:prSet presAssocID="{4DB162FA-592B-4FD6-9B47-C2A3ECA1A8B5}" presName="connectorText" presStyleLbl="sibTrans2D1" presStyleIdx="1" presStyleCnt="2"/>
      <dgm:spPr/>
    </dgm:pt>
    <dgm:pt modelId="{FD5F84F5-3FFA-4AC5-A76D-7ED00BAD22F9}" type="pres">
      <dgm:prSet presAssocID="{2F76310E-AC07-4C00-9DFB-74738A6A92A0}" presName="node" presStyleLbl="node1" presStyleIdx="2" presStyleCnt="3" custScaleY="196474">
        <dgm:presLayoutVars>
          <dgm:bulletEnabled val="1"/>
        </dgm:presLayoutVars>
      </dgm:prSet>
      <dgm:spPr/>
    </dgm:pt>
  </dgm:ptLst>
  <dgm:cxnLst>
    <dgm:cxn modelId="{67360B23-02AF-4AB4-919B-2BA494D2F9C4}" type="presOf" srcId="{2323E675-1A91-423F-93AE-32B60FBC2863}" destId="{6708BFDC-3715-400D-A3F5-004829715E0D}" srcOrd="0" destOrd="0" presId="urn:microsoft.com/office/officeart/2005/8/layout/process1"/>
    <dgm:cxn modelId="{399141FB-96DD-4442-AFB1-BFEA8C18B7CF}" srcId="{2323E675-1A91-423F-93AE-32B60FBC2863}" destId="{B2C96A69-9E4D-4EA8-A20A-08BF2E0C5A49}" srcOrd="1" destOrd="0" parTransId="{233B3EF0-7CA3-432C-B7CD-8A7CCC219C7F}" sibTransId="{4DB162FA-592B-4FD6-9B47-C2A3ECA1A8B5}"/>
    <dgm:cxn modelId="{1261FD8B-FB7C-49B6-AB5F-9606A0563DB2}" type="presOf" srcId="{4DB162FA-592B-4FD6-9B47-C2A3ECA1A8B5}" destId="{E7370A6D-7519-452F-8B02-A5B62CE5D509}" srcOrd="1" destOrd="0" presId="urn:microsoft.com/office/officeart/2005/8/layout/process1"/>
    <dgm:cxn modelId="{60F77B9B-990D-405D-92D5-7AEE2A5B692A}" type="presOf" srcId="{C775D398-F4E0-4EC6-9F6C-408CF7770B5B}" destId="{B4C4EF78-62D9-4B33-8ADA-9559FBB1C19C}" srcOrd="0" destOrd="0" presId="urn:microsoft.com/office/officeart/2005/8/layout/process1"/>
    <dgm:cxn modelId="{0AE38043-BF9B-4804-B170-99BA8541DB97}" srcId="{2323E675-1A91-423F-93AE-32B60FBC2863}" destId="{C775D398-F4E0-4EC6-9F6C-408CF7770B5B}" srcOrd="0" destOrd="0" parTransId="{748C80E2-FE9D-435D-B64E-EB5883A8A5C7}" sibTransId="{CC4436C5-3852-41C0-ADE3-DAD492582FA0}"/>
    <dgm:cxn modelId="{DB733579-53B7-415F-B9BA-754F50954248}" type="presOf" srcId="{2F76310E-AC07-4C00-9DFB-74738A6A92A0}" destId="{FD5F84F5-3FFA-4AC5-A76D-7ED00BAD22F9}" srcOrd="0" destOrd="0" presId="urn:microsoft.com/office/officeart/2005/8/layout/process1"/>
    <dgm:cxn modelId="{0D8BCD5B-C1FA-4E28-ADFF-A996263D386A}" type="presOf" srcId="{CC4436C5-3852-41C0-ADE3-DAD492582FA0}" destId="{BD8F7496-4C12-413B-93FC-D0E1BBE0FD16}" srcOrd="1" destOrd="0" presId="urn:microsoft.com/office/officeart/2005/8/layout/process1"/>
    <dgm:cxn modelId="{9F24C1F4-CDC2-4F88-BE06-20141F21B781}" type="presOf" srcId="{CC4436C5-3852-41C0-ADE3-DAD492582FA0}" destId="{6BC0D2C5-C2B4-4F50-B8E1-6AA0C9AB72C1}" srcOrd="0" destOrd="0" presId="urn:microsoft.com/office/officeart/2005/8/layout/process1"/>
    <dgm:cxn modelId="{6D6D69C3-7693-4562-B9A2-B440C8E0B37C}" srcId="{2323E675-1A91-423F-93AE-32B60FBC2863}" destId="{2F76310E-AC07-4C00-9DFB-74738A6A92A0}" srcOrd="2" destOrd="0" parTransId="{CAC3127B-AE6A-440A-8499-92EF75046EA5}" sibTransId="{1D80CE03-20A3-4B76-97D5-7083D1E5F9C8}"/>
    <dgm:cxn modelId="{81F7421B-1C24-4EF8-B027-6F6AFF96E82C}" type="presOf" srcId="{4DB162FA-592B-4FD6-9B47-C2A3ECA1A8B5}" destId="{8B077C48-9F6C-403C-8A36-5EE62F101FCC}" srcOrd="0" destOrd="0" presId="urn:microsoft.com/office/officeart/2005/8/layout/process1"/>
    <dgm:cxn modelId="{211186BA-91C7-4F89-9885-9BE62B9A63C4}" type="presOf" srcId="{B2C96A69-9E4D-4EA8-A20A-08BF2E0C5A49}" destId="{7E1CB8F3-6155-46CE-A472-F13A18AEF509}" srcOrd="0" destOrd="0" presId="urn:microsoft.com/office/officeart/2005/8/layout/process1"/>
    <dgm:cxn modelId="{87C6DFBB-C0C6-4642-B48D-68FCC5BA1C23}" type="presParOf" srcId="{6708BFDC-3715-400D-A3F5-004829715E0D}" destId="{B4C4EF78-62D9-4B33-8ADA-9559FBB1C19C}" srcOrd="0" destOrd="0" presId="urn:microsoft.com/office/officeart/2005/8/layout/process1"/>
    <dgm:cxn modelId="{426887F9-AD65-4077-85ED-C686C69500C4}" type="presParOf" srcId="{6708BFDC-3715-400D-A3F5-004829715E0D}" destId="{6BC0D2C5-C2B4-4F50-B8E1-6AA0C9AB72C1}" srcOrd="1" destOrd="0" presId="urn:microsoft.com/office/officeart/2005/8/layout/process1"/>
    <dgm:cxn modelId="{1FBD0223-E84F-41C0-B70E-B9FA7094792C}" type="presParOf" srcId="{6BC0D2C5-C2B4-4F50-B8E1-6AA0C9AB72C1}" destId="{BD8F7496-4C12-413B-93FC-D0E1BBE0FD16}" srcOrd="0" destOrd="0" presId="urn:microsoft.com/office/officeart/2005/8/layout/process1"/>
    <dgm:cxn modelId="{CEA74358-2998-4AD4-A8DF-0504EE50631E}" type="presParOf" srcId="{6708BFDC-3715-400D-A3F5-004829715E0D}" destId="{7E1CB8F3-6155-46CE-A472-F13A18AEF509}" srcOrd="2" destOrd="0" presId="urn:microsoft.com/office/officeart/2005/8/layout/process1"/>
    <dgm:cxn modelId="{C7C75D3E-3780-4C9E-8EF6-E63BBC1D4CCC}" type="presParOf" srcId="{6708BFDC-3715-400D-A3F5-004829715E0D}" destId="{8B077C48-9F6C-403C-8A36-5EE62F101FCC}" srcOrd="3" destOrd="0" presId="urn:microsoft.com/office/officeart/2005/8/layout/process1"/>
    <dgm:cxn modelId="{45975735-DE66-465B-9D18-B939D86278CB}" type="presParOf" srcId="{8B077C48-9F6C-403C-8A36-5EE62F101FCC}" destId="{E7370A6D-7519-452F-8B02-A5B62CE5D509}" srcOrd="0" destOrd="0" presId="urn:microsoft.com/office/officeart/2005/8/layout/process1"/>
    <dgm:cxn modelId="{AC869F49-69A4-4582-8D37-85E97C5F8D47}" type="presParOf" srcId="{6708BFDC-3715-400D-A3F5-004829715E0D}" destId="{FD5F84F5-3FFA-4AC5-A76D-7ED00BAD22F9}" srcOrd="4" destOrd="0" presId="urn:microsoft.com/office/officeart/2005/8/layout/process1"/>
  </dgm:cxnLst>
  <dgm:bg/>
  <dgm:whole/>
</dgm:dataModel>
</file>

<file path=ppt/diagrams/data5.xml><?xml version="1.0" encoding="utf-8"?>
<dgm:dataModel xmlns:dgm="http://schemas.openxmlformats.org/drawingml/2006/diagram" xmlns:a="http://schemas.openxmlformats.org/drawingml/2006/main">
  <dgm:ptLst>
    <dgm:pt modelId="{97DC3ABF-5127-4508-A98C-50F8A69C1900}" type="doc">
      <dgm:prSet loTypeId="urn:microsoft.com/office/officeart/2005/8/layout/hProcess9" loCatId="process" qsTypeId="urn:microsoft.com/office/officeart/2005/8/quickstyle/3d7" qsCatId="3D" csTypeId="urn:microsoft.com/office/officeart/2005/8/colors/colorful5" csCatId="colorful"/>
      <dgm:spPr/>
      <dgm:t>
        <a:bodyPr/>
        <a:lstStyle/>
        <a:p>
          <a:endParaRPr lang="en-MY"/>
        </a:p>
      </dgm:t>
    </dgm:pt>
    <dgm:pt modelId="{210DB43A-031A-4A7B-A063-52F5735D50AB}">
      <dgm:prSet/>
      <dgm:spPr/>
      <dgm:t>
        <a:bodyPr/>
        <a:lstStyle/>
        <a:p>
          <a:pPr rtl="0"/>
          <a:r>
            <a:rPr lang="en-US" i="0" baseline="0" dirty="0" err="1" smtClean="0"/>
            <a:t>Mimbar</a:t>
          </a:r>
          <a:r>
            <a:rPr lang="en-US" i="0" baseline="0" dirty="0" smtClean="0"/>
            <a:t> yang </a:t>
          </a:r>
          <a:r>
            <a:rPr lang="en-US" i="0" baseline="0" dirty="0" err="1" smtClean="0"/>
            <a:t>mulia</a:t>
          </a:r>
          <a:r>
            <a:rPr lang="en-US" i="0" baseline="0" dirty="0" smtClean="0"/>
            <a:t> </a:t>
          </a:r>
          <a:r>
            <a:rPr lang="en-US" i="0" baseline="0" dirty="0" err="1" smtClean="0"/>
            <a:t>ingin</a:t>
          </a:r>
          <a:r>
            <a:rPr lang="en-US" i="0" baseline="0" dirty="0" smtClean="0"/>
            <a:t> </a:t>
          </a:r>
          <a:r>
            <a:rPr lang="en-US" i="0" baseline="0" dirty="0" err="1" smtClean="0"/>
            <a:t>menyatakan</a:t>
          </a:r>
          <a:r>
            <a:rPr lang="en-US" i="0" baseline="0" dirty="0" smtClean="0"/>
            <a:t>, </a:t>
          </a:r>
          <a:r>
            <a:rPr lang="en-US" i="0" baseline="0" dirty="0" err="1" smtClean="0"/>
            <a:t>inilah</a:t>
          </a:r>
          <a:r>
            <a:rPr lang="en-US" i="0" baseline="0" dirty="0" smtClean="0"/>
            <a:t> </a:t>
          </a:r>
          <a:r>
            <a:rPr lang="en-US" i="0" baseline="0" dirty="0" err="1" smtClean="0"/>
            <a:t>pendekatan</a:t>
          </a:r>
          <a:r>
            <a:rPr lang="en-US" i="0" baseline="0" dirty="0" smtClean="0"/>
            <a:t> yang </a:t>
          </a:r>
          <a:r>
            <a:rPr lang="en-US" i="0" baseline="0" dirty="0" err="1" smtClean="0"/>
            <a:t>digunapakai</a:t>
          </a:r>
          <a:r>
            <a:rPr lang="en-US" i="0" baseline="0" dirty="0" smtClean="0"/>
            <a:t> </a:t>
          </a:r>
          <a:r>
            <a:rPr lang="en-US" i="0" baseline="0" dirty="0" err="1" smtClean="0"/>
            <a:t>oleh</a:t>
          </a:r>
          <a:r>
            <a:rPr lang="en-US" i="0" baseline="0" dirty="0" smtClean="0"/>
            <a:t> </a:t>
          </a:r>
          <a:r>
            <a:rPr lang="en-US" i="0" baseline="0" dirty="0" err="1" smtClean="0"/>
            <a:t>Baginda</a:t>
          </a:r>
          <a:r>
            <a:rPr lang="en-US" i="0" baseline="0" dirty="0" smtClean="0"/>
            <a:t> SAW </a:t>
          </a:r>
          <a:r>
            <a:rPr lang="en-US" i="0" baseline="0" dirty="0" err="1" smtClean="0"/>
            <a:t>dalam</a:t>
          </a:r>
          <a:r>
            <a:rPr lang="en-US" i="0" baseline="0" dirty="0" smtClean="0"/>
            <a:t> </a:t>
          </a:r>
          <a:r>
            <a:rPr lang="en-US" i="0" baseline="0" dirty="0" err="1" smtClean="0"/>
            <a:t>membina</a:t>
          </a:r>
          <a:r>
            <a:rPr lang="en-US" i="0" baseline="0" dirty="0" smtClean="0"/>
            <a:t> </a:t>
          </a:r>
          <a:r>
            <a:rPr lang="en-US" i="0" baseline="0" dirty="0" err="1" smtClean="0"/>
            <a:t>keperibadian</a:t>
          </a:r>
          <a:r>
            <a:rPr lang="en-US" i="0" baseline="0" dirty="0" smtClean="0"/>
            <a:t> </a:t>
          </a:r>
          <a:r>
            <a:rPr lang="en-US" i="0" baseline="0" dirty="0" err="1" smtClean="0"/>
            <a:t>ummah</a:t>
          </a:r>
          <a:r>
            <a:rPr lang="en-US" i="0" baseline="0" dirty="0" smtClean="0"/>
            <a:t>. </a:t>
          </a:r>
          <a:endParaRPr lang="en-MY" dirty="0"/>
        </a:p>
      </dgm:t>
    </dgm:pt>
    <dgm:pt modelId="{41B2715C-BE6C-4525-963B-4F8ED3C41AB5}" type="parTrans" cxnId="{DCFBD77B-7E3E-46C4-97A8-DDF2475FBB5A}">
      <dgm:prSet/>
      <dgm:spPr/>
      <dgm:t>
        <a:bodyPr/>
        <a:lstStyle/>
        <a:p>
          <a:endParaRPr lang="en-MY"/>
        </a:p>
      </dgm:t>
    </dgm:pt>
    <dgm:pt modelId="{CCDAE345-36F9-4E68-97C9-C395CBC372E4}" type="sibTrans" cxnId="{DCFBD77B-7E3E-46C4-97A8-DDF2475FBB5A}">
      <dgm:prSet/>
      <dgm:spPr/>
      <dgm:t>
        <a:bodyPr/>
        <a:lstStyle/>
        <a:p>
          <a:endParaRPr lang="en-MY"/>
        </a:p>
      </dgm:t>
    </dgm:pt>
    <dgm:pt modelId="{B4FD8302-0E12-4D1C-94C2-9A695D7D4CA8}">
      <dgm:prSet/>
      <dgm:spPr/>
      <dgm:t>
        <a:bodyPr/>
        <a:lstStyle/>
        <a:p>
          <a:pPr rtl="0"/>
          <a:r>
            <a:rPr lang="en-US" i="0" baseline="0" dirty="0" err="1" smtClean="0"/>
            <a:t>Rasulullah</a:t>
          </a:r>
          <a:r>
            <a:rPr lang="en-US" i="0" baseline="0" dirty="0" smtClean="0"/>
            <a:t> SAW </a:t>
          </a:r>
          <a:r>
            <a:rPr lang="en-US" i="0" baseline="0" dirty="0" err="1" smtClean="0"/>
            <a:t>berjaya</a:t>
          </a:r>
          <a:r>
            <a:rPr lang="en-US" i="0" baseline="0" dirty="0" smtClean="0"/>
            <a:t> </a:t>
          </a:r>
          <a:r>
            <a:rPr lang="en-US" i="0" baseline="0" dirty="0" err="1" smtClean="0"/>
            <a:t>memacu</a:t>
          </a:r>
          <a:r>
            <a:rPr lang="en-US" i="0" baseline="0" dirty="0" smtClean="0"/>
            <a:t> </a:t>
          </a:r>
          <a:r>
            <a:rPr lang="en-US" i="0" baseline="0" dirty="0" err="1" smtClean="0"/>
            <a:t>para</a:t>
          </a:r>
          <a:r>
            <a:rPr lang="en-US" i="0" baseline="0" dirty="0" smtClean="0"/>
            <a:t> </a:t>
          </a:r>
          <a:r>
            <a:rPr lang="en-US" i="0" baseline="0" dirty="0" err="1" smtClean="0"/>
            <a:t>sahabat</a:t>
          </a:r>
          <a:r>
            <a:rPr lang="en-US" i="0" baseline="0" dirty="0" smtClean="0"/>
            <a:t> </a:t>
          </a:r>
          <a:r>
            <a:rPr lang="en-US" i="0" baseline="0" dirty="0" err="1" smtClean="0"/>
            <a:t>daripada</a:t>
          </a:r>
          <a:r>
            <a:rPr lang="en-US" i="0" baseline="0" dirty="0" smtClean="0"/>
            <a:t> </a:t>
          </a:r>
          <a:r>
            <a:rPr lang="en-US" i="1" baseline="0" dirty="0" smtClean="0"/>
            <a:t>zero to hero</a:t>
          </a:r>
          <a:r>
            <a:rPr lang="en-US" i="0" baseline="0" dirty="0" smtClean="0"/>
            <a:t>, </a:t>
          </a:r>
          <a:r>
            <a:rPr lang="en-US" i="0" baseline="0" dirty="0" err="1" smtClean="0"/>
            <a:t>daripada</a:t>
          </a:r>
          <a:r>
            <a:rPr lang="en-US" i="0" baseline="0" dirty="0" smtClean="0"/>
            <a:t> </a:t>
          </a:r>
          <a:r>
            <a:rPr lang="en-US" i="0" baseline="0" dirty="0" err="1" smtClean="0"/>
            <a:t>masyarakat</a:t>
          </a:r>
          <a:r>
            <a:rPr lang="en-US" i="0" baseline="0" dirty="0" smtClean="0"/>
            <a:t> yang </a:t>
          </a:r>
          <a:r>
            <a:rPr lang="en-US" i="0" baseline="0" dirty="0" err="1" smtClean="0"/>
            <a:t>musnah</a:t>
          </a:r>
          <a:r>
            <a:rPr lang="en-US" i="0" baseline="0" dirty="0" smtClean="0"/>
            <a:t> </a:t>
          </a:r>
          <a:r>
            <a:rPr lang="en-US" i="0" baseline="0" dirty="0" err="1" smtClean="0"/>
            <a:t>tidak</a:t>
          </a:r>
          <a:r>
            <a:rPr lang="en-US" i="0" baseline="0" dirty="0" smtClean="0"/>
            <a:t> </a:t>
          </a:r>
          <a:r>
            <a:rPr lang="en-US" i="0" baseline="0" dirty="0" err="1" smtClean="0"/>
            <a:t>berharga</a:t>
          </a:r>
          <a:r>
            <a:rPr lang="en-US" i="0" baseline="0" dirty="0" smtClean="0"/>
            <a:t>, </a:t>
          </a:r>
          <a:r>
            <a:rPr lang="en-US" i="0" baseline="0" dirty="0" err="1" smtClean="0"/>
            <a:t>kepada</a:t>
          </a:r>
          <a:r>
            <a:rPr lang="en-US" i="0" baseline="0" dirty="0" smtClean="0"/>
            <a:t> </a:t>
          </a:r>
          <a:r>
            <a:rPr lang="en-US" i="0" baseline="0" dirty="0" err="1" smtClean="0"/>
            <a:t>penguasa</a:t>
          </a:r>
          <a:r>
            <a:rPr lang="en-US" i="0" baseline="0" dirty="0" smtClean="0"/>
            <a:t> </a:t>
          </a:r>
          <a:r>
            <a:rPr lang="en-US" i="0" baseline="0" dirty="0" err="1" smtClean="0"/>
            <a:t>dunia</a:t>
          </a:r>
          <a:r>
            <a:rPr lang="en-US" i="0" baseline="0" dirty="0" smtClean="0"/>
            <a:t> </a:t>
          </a:r>
          <a:r>
            <a:rPr lang="en-US" i="0" baseline="0" dirty="0" err="1" smtClean="0"/>
            <a:t>zaman-berzaman</a:t>
          </a:r>
          <a:r>
            <a:rPr lang="en-US" i="0" baseline="0" dirty="0" smtClean="0"/>
            <a:t>. </a:t>
          </a:r>
          <a:endParaRPr lang="en-MY" dirty="0"/>
        </a:p>
      </dgm:t>
    </dgm:pt>
    <dgm:pt modelId="{AA51684E-B5B7-4AD9-9216-B28D87E1D49B}" type="parTrans" cxnId="{20330F3E-A33B-4470-8F6A-FF0CBF3D797E}">
      <dgm:prSet/>
      <dgm:spPr/>
      <dgm:t>
        <a:bodyPr/>
        <a:lstStyle/>
        <a:p>
          <a:endParaRPr lang="en-MY"/>
        </a:p>
      </dgm:t>
    </dgm:pt>
    <dgm:pt modelId="{9B67E6DF-584B-48B7-8E0A-1EA04E44F9CD}" type="sibTrans" cxnId="{20330F3E-A33B-4470-8F6A-FF0CBF3D797E}">
      <dgm:prSet/>
      <dgm:spPr/>
      <dgm:t>
        <a:bodyPr/>
        <a:lstStyle/>
        <a:p>
          <a:endParaRPr lang="en-MY"/>
        </a:p>
      </dgm:t>
    </dgm:pt>
    <dgm:pt modelId="{572DDA76-E79A-4585-9384-0E1C09E9D011}">
      <dgm:prSet/>
      <dgm:spPr/>
      <dgm:t>
        <a:bodyPr/>
        <a:lstStyle/>
        <a:p>
          <a:pPr rtl="0"/>
          <a:r>
            <a:rPr lang="en-US" i="0" baseline="0" dirty="0" err="1" smtClean="0"/>
            <a:t>Persoalan</a:t>
          </a:r>
          <a:r>
            <a:rPr lang="en-US" i="0" baseline="0" dirty="0" smtClean="0"/>
            <a:t> </a:t>
          </a:r>
          <a:r>
            <a:rPr lang="en-US" i="0" baseline="0" dirty="0" err="1" smtClean="0"/>
            <a:t>besar</a:t>
          </a:r>
          <a:r>
            <a:rPr lang="en-US" i="0" baseline="0" dirty="0" smtClean="0"/>
            <a:t> </a:t>
          </a:r>
          <a:r>
            <a:rPr lang="en-US" i="0" baseline="0" dirty="0" err="1" smtClean="0"/>
            <a:t>timbul</a:t>
          </a:r>
          <a:r>
            <a:rPr lang="en-US" i="0" baseline="0" dirty="0" smtClean="0"/>
            <a:t> </a:t>
          </a:r>
          <a:r>
            <a:rPr lang="en-US" i="0" baseline="0" dirty="0" err="1" smtClean="0"/>
            <a:t>disini</a:t>
          </a:r>
          <a:r>
            <a:rPr lang="en-US" i="0" baseline="0" dirty="0" smtClean="0"/>
            <a:t> </a:t>
          </a:r>
          <a:r>
            <a:rPr lang="en-US" i="0" baseline="0" dirty="0" err="1" smtClean="0"/>
            <a:t>apakah</a:t>
          </a:r>
          <a:r>
            <a:rPr lang="en-US" i="0" baseline="0" dirty="0" smtClean="0"/>
            <a:t> </a:t>
          </a:r>
          <a:r>
            <a:rPr lang="en-US" i="0" baseline="0" dirty="0" err="1" smtClean="0"/>
            <a:t>rahsia</a:t>
          </a:r>
          <a:r>
            <a:rPr lang="en-US" i="0" baseline="0" dirty="0" smtClean="0"/>
            <a:t> </a:t>
          </a:r>
          <a:r>
            <a:rPr lang="en-US" i="0" baseline="0" dirty="0" err="1" smtClean="0"/>
            <a:t>besar</a:t>
          </a:r>
          <a:r>
            <a:rPr lang="en-US" i="0" baseline="0" dirty="0" smtClean="0"/>
            <a:t> </a:t>
          </a:r>
          <a:r>
            <a:rPr lang="en-US" i="0" baseline="0" dirty="0" err="1" smtClean="0"/>
            <a:t>di</a:t>
          </a:r>
          <a:r>
            <a:rPr lang="en-US" i="0" baseline="0" dirty="0" smtClean="0"/>
            <a:t> </a:t>
          </a:r>
          <a:r>
            <a:rPr lang="en-US" i="0" baseline="0" dirty="0" err="1" smtClean="0"/>
            <a:t>sebalik</a:t>
          </a:r>
          <a:r>
            <a:rPr lang="en-US" i="0" baseline="0" dirty="0" smtClean="0"/>
            <a:t> </a:t>
          </a:r>
          <a:r>
            <a:rPr lang="en-US" i="0" baseline="0" dirty="0" err="1" smtClean="0"/>
            <a:t>pemacu</a:t>
          </a:r>
          <a:r>
            <a:rPr lang="en-US" i="0" baseline="0" dirty="0" smtClean="0"/>
            <a:t> </a:t>
          </a:r>
          <a:r>
            <a:rPr lang="en-US" i="0" baseline="0" dirty="0" err="1" smtClean="0"/>
            <a:t>perubahan</a:t>
          </a:r>
          <a:r>
            <a:rPr lang="en-US" i="0" baseline="0" dirty="0" smtClean="0"/>
            <a:t> </a:t>
          </a:r>
          <a:r>
            <a:rPr lang="en-US" i="0" baseline="0" dirty="0" err="1" smtClean="0"/>
            <a:t>ini</a:t>
          </a:r>
          <a:r>
            <a:rPr lang="en-US" i="0" baseline="0" dirty="0" smtClean="0"/>
            <a:t>?. </a:t>
          </a:r>
          <a:endParaRPr lang="en-MY" dirty="0"/>
        </a:p>
      </dgm:t>
    </dgm:pt>
    <dgm:pt modelId="{B6AED336-27D9-41BE-A13E-307A7FA884BB}" type="parTrans" cxnId="{FD5F251D-0EBB-4D88-845D-748B82882807}">
      <dgm:prSet/>
      <dgm:spPr/>
      <dgm:t>
        <a:bodyPr/>
        <a:lstStyle/>
        <a:p>
          <a:endParaRPr lang="en-MY"/>
        </a:p>
      </dgm:t>
    </dgm:pt>
    <dgm:pt modelId="{9124AEF9-3DF2-49BF-888A-9AFDFC398CA4}" type="sibTrans" cxnId="{FD5F251D-0EBB-4D88-845D-748B82882807}">
      <dgm:prSet/>
      <dgm:spPr/>
      <dgm:t>
        <a:bodyPr/>
        <a:lstStyle/>
        <a:p>
          <a:endParaRPr lang="en-MY"/>
        </a:p>
      </dgm:t>
    </dgm:pt>
    <dgm:pt modelId="{89562176-CF9C-40F1-AB0A-69F973A58DDC}">
      <dgm:prSet/>
      <dgm:spPr/>
      <dgm:t>
        <a:bodyPr/>
        <a:lstStyle/>
        <a:p>
          <a:pPr rtl="0"/>
          <a:r>
            <a:rPr lang="en-US" i="0" baseline="0" dirty="0" err="1" smtClean="0"/>
            <a:t>Secara</a:t>
          </a:r>
          <a:r>
            <a:rPr lang="en-US" i="0" baseline="0" dirty="0" smtClean="0"/>
            <a:t> </a:t>
          </a:r>
          <a:r>
            <a:rPr lang="en-US" i="0" baseline="0" dirty="0" err="1" smtClean="0"/>
            <a:t>ringkasnya</a:t>
          </a:r>
          <a:r>
            <a:rPr lang="en-US" i="0" baseline="0" dirty="0" smtClean="0"/>
            <a:t> </a:t>
          </a:r>
          <a:r>
            <a:rPr lang="en-US" i="0" baseline="0" dirty="0" err="1" smtClean="0"/>
            <a:t>mimbar</a:t>
          </a:r>
          <a:r>
            <a:rPr lang="en-US" i="0" baseline="0" dirty="0" smtClean="0"/>
            <a:t> </a:t>
          </a:r>
          <a:r>
            <a:rPr lang="en-US" i="0" baseline="0" dirty="0" err="1" smtClean="0"/>
            <a:t>ingin</a:t>
          </a:r>
          <a:r>
            <a:rPr lang="en-US" i="0" baseline="0" dirty="0" smtClean="0"/>
            <a:t> </a:t>
          </a:r>
          <a:r>
            <a:rPr lang="en-US" i="0" baseline="0" dirty="0" err="1" smtClean="0"/>
            <a:t>menyatakan</a:t>
          </a:r>
          <a:r>
            <a:rPr lang="en-US" i="0" baseline="0" dirty="0" smtClean="0"/>
            <a:t> </a:t>
          </a:r>
          <a:r>
            <a:rPr lang="en-US" i="0" baseline="0" dirty="0" err="1" smtClean="0"/>
            <a:t>bahawa</a:t>
          </a:r>
          <a:r>
            <a:rPr lang="en-US" i="0" baseline="0" dirty="0" smtClean="0"/>
            <a:t> </a:t>
          </a:r>
          <a:r>
            <a:rPr lang="en-US" i="0" baseline="0" dirty="0" err="1" smtClean="0"/>
            <a:t>rahsia</a:t>
          </a:r>
          <a:r>
            <a:rPr lang="en-US" i="0" baseline="0" dirty="0" smtClean="0"/>
            <a:t> </a:t>
          </a:r>
          <a:r>
            <a:rPr lang="en-US" i="0" baseline="0" dirty="0" err="1" smtClean="0"/>
            <a:t>Ramadhan</a:t>
          </a:r>
          <a:r>
            <a:rPr lang="en-US" i="0" baseline="0" dirty="0" smtClean="0"/>
            <a:t> </a:t>
          </a:r>
          <a:r>
            <a:rPr lang="en-US" i="0" baseline="0" dirty="0" err="1" smtClean="0"/>
            <a:t>ialah</a:t>
          </a:r>
          <a:r>
            <a:rPr lang="en-US" i="0" baseline="0" dirty="0" smtClean="0"/>
            <a:t> </a:t>
          </a:r>
          <a:r>
            <a:rPr lang="en-US" i="0" baseline="0" dirty="0" err="1" smtClean="0"/>
            <a:t>mendidik</a:t>
          </a:r>
          <a:r>
            <a:rPr lang="en-US" i="0" baseline="0" dirty="0" smtClean="0"/>
            <a:t> </a:t>
          </a:r>
          <a:r>
            <a:rPr lang="en-US" i="0" baseline="0" dirty="0" err="1" smtClean="0"/>
            <a:t>umat</a:t>
          </a:r>
          <a:r>
            <a:rPr lang="en-US" i="0" baseline="0" dirty="0" smtClean="0"/>
            <a:t> </a:t>
          </a:r>
          <a:r>
            <a:rPr lang="en-US" i="0" baseline="0" dirty="0" err="1" smtClean="0"/>
            <a:t>manusia</a:t>
          </a:r>
          <a:r>
            <a:rPr lang="en-US" i="0" baseline="0" dirty="0" smtClean="0"/>
            <a:t> </a:t>
          </a:r>
          <a:r>
            <a:rPr lang="en-US" i="0" baseline="0" dirty="0" err="1" smtClean="0"/>
            <a:t>untuk</a:t>
          </a:r>
          <a:r>
            <a:rPr lang="en-US" i="0" baseline="0" dirty="0" smtClean="0"/>
            <a:t> </a:t>
          </a:r>
          <a:r>
            <a:rPr lang="en-US" i="0" baseline="0" dirty="0" err="1" smtClean="0"/>
            <a:t>menjadi</a:t>
          </a:r>
          <a:r>
            <a:rPr lang="en-US" i="0" baseline="0" dirty="0" smtClean="0"/>
            <a:t> </a:t>
          </a:r>
          <a:r>
            <a:rPr lang="en-US" i="0" baseline="0" dirty="0" err="1" smtClean="0"/>
            <a:t>insan</a:t>
          </a:r>
          <a:r>
            <a:rPr lang="en-US" i="0" baseline="0" dirty="0" smtClean="0"/>
            <a:t> </a:t>
          </a:r>
          <a:r>
            <a:rPr lang="en-US" i="0" baseline="0" dirty="0" err="1" smtClean="0"/>
            <a:t>bertaqwa</a:t>
          </a:r>
          <a:r>
            <a:rPr lang="en-US" i="0" baseline="0" dirty="0" smtClean="0"/>
            <a:t>. </a:t>
          </a:r>
          <a:endParaRPr lang="en-MY" dirty="0"/>
        </a:p>
      </dgm:t>
    </dgm:pt>
    <dgm:pt modelId="{03EF91A1-7744-4111-9E2C-3E798555696E}" type="parTrans" cxnId="{4E67B42A-02A9-4A5E-90A1-F6DA08B0AFC6}">
      <dgm:prSet/>
      <dgm:spPr/>
      <dgm:t>
        <a:bodyPr/>
        <a:lstStyle/>
        <a:p>
          <a:endParaRPr lang="en-MY"/>
        </a:p>
      </dgm:t>
    </dgm:pt>
    <dgm:pt modelId="{664116D1-5D30-42FF-B101-1B0294A0CE15}" type="sibTrans" cxnId="{4E67B42A-02A9-4A5E-90A1-F6DA08B0AFC6}">
      <dgm:prSet/>
      <dgm:spPr/>
      <dgm:t>
        <a:bodyPr/>
        <a:lstStyle/>
        <a:p>
          <a:endParaRPr lang="en-MY"/>
        </a:p>
      </dgm:t>
    </dgm:pt>
    <dgm:pt modelId="{E35ACB26-C67B-441C-8A2C-5A98C61FCA99}">
      <dgm:prSet/>
      <dgm:spPr/>
      <dgm:t>
        <a:bodyPr/>
        <a:lstStyle/>
        <a:p>
          <a:pPr rtl="0"/>
          <a:r>
            <a:rPr lang="en-US" i="0" baseline="0" dirty="0" err="1" smtClean="0"/>
            <a:t>Taqwa</a:t>
          </a:r>
          <a:r>
            <a:rPr lang="en-US" i="0" baseline="0" dirty="0" smtClean="0"/>
            <a:t> </a:t>
          </a:r>
          <a:r>
            <a:rPr lang="en-US" i="0" baseline="0" dirty="0" err="1" smtClean="0"/>
            <a:t>ialah</a:t>
          </a:r>
          <a:r>
            <a:rPr lang="en-US" i="0" baseline="0" dirty="0" smtClean="0"/>
            <a:t> </a:t>
          </a:r>
          <a:r>
            <a:rPr lang="en-US" i="0" baseline="0" dirty="0" err="1" smtClean="0"/>
            <a:t>nilai</a:t>
          </a:r>
          <a:r>
            <a:rPr lang="en-US" i="0" baseline="0" dirty="0" smtClean="0"/>
            <a:t> </a:t>
          </a:r>
          <a:r>
            <a:rPr lang="en-US" i="0" baseline="0" dirty="0" err="1" smtClean="0"/>
            <a:t>hidup</a:t>
          </a:r>
          <a:r>
            <a:rPr lang="en-US" i="0" baseline="0" dirty="0" smtClean="0"/>
            <a:t> </a:t>
          </a:r>
          <a:r>
            <a:rPr lang="en-US" i="0" baseline="0" dirty="0" err="1" smtClean="0"/>
            <a:t>berpandukan</a:t>
          </a:r>
          <a:r>
            <a:rPr lang="en-US" i="0" baseline="0" dirty="0" smtClean="0"/>
            <a:t> </a:t>
          </a:r>
          <a:r>
            <a:rPr lang="en-US" i="0" baseline="0" dirty="0" err="1" smtClean="0"/>
            <a:t>kepada</a:t>
          </a:r>
          <a:r>
            <a:rPr lang="en-US" i="0" baseline="0" dirty="0" smtClean="0"/>
            <a:t> </a:t>
          </a:r>
          <a:r>
            <a:rPr lang="en-US" i="0" baseline="0" dirty="0" err="1" smtClean="0"/>
            <a:t>penilaian</a:t>
          </a:r>
          <a:r>
            <a:rPr lang="en-US" i="0" baseline="0" dirty="0" smtClean="0"/>
            <a:t> </a:t>
          </a:r>
          <a:r>
            <a:rPr lang="en-US" i="0" baseline="0" dirty="0" err="1" smtClean="0"/>
            <a:t>dan</a:t>
          </a:r>
          <a:r>
            <a:rPr lang="en-US" i="0" baseline="0" dirty="0" smtClean="0"/>
            <a:t> </a:t>
          </a:r>
          <a:r>
            <a:rPr lang="en-US" i="0" baseline="0" dirty="0" err="1" smtClean="0"/>
            <a:t>piawai</a:t>
          </a:r>
          <a:r>
            <a:rPr lang="en-US" i="0" baseline="0" dirty="0" smtClean="0"/>
            <a:t> Allah SWT. </a:t>
          </a:r>
          <a:endParaRPr lang="en-US" i="0" baseline="0" dirty="0"/>
        </a:p>
      </dgm:t>
    </dgm:pt>
    <dgm:pt modelId="{59B415CA-6F4A-4D54-AEB6-C60CABF36E46}" type="parTrans" cxnId="{D9A8612B-6DBC-48F8-9FCD-062DCB73B22D}">
      <dgm:prSet/>
      <dgm:spPr/>
      <dgm:t>
        <a:bodyPr/>
        <a:lstStyle/>
        <a:p>
          <a:endParaRPr lang="en-MY"/>
        </a:p>
      </dgm:t>
    </dgm:pt>
    <dgm:pt modelId="{04175403-80AA-4858-BCA9-2D80D48870A3}" type="sibTrans" cxnId="{D9A8612B-6DBC-48F8-9FCD-062DCB73B22D}">
      <dgm:prSet/>
      <dgm:spPr/>
      <dgm:t>
        <a:bodyPr/>
        <a:lstStyle/>
        <a:p>
          <a:endParaRPr lang="en-MY"/>
        </a:p>
      </dgm:t>
    </dgm:pt>
    <dgm:pt modelId="{F1CEC3AB-CF3A-4291-92FC-43B8F8E90847}" type="pres">
      <dgm:prSet presAssocID="{97DC3ABF-5127-4508-A98C-50F8A69C1900}" presName="CompostProcess" presStyleCnt="0">
        <dgm:presLayoutVars>
          <dgm:dir/>
          <dgm:resizeHandles val="exact"/>
        </dgm:presLayoutVars>
      </dgm:prSet>
      <dgm:spPr/>
    </dgm:pt>
    <dgm:pt modelId="{D5E80562-388E-4EA3-AA2E-E3548052FC71}" type="pres">
      <dgm:prSet presAssocID="{97DC3ABF-5127-4508-A98C-50F8A69C1900}" presName="arrow" presStyleLbl="bgShp" presStyleIdx="0" presStyleCnt="1"/>
      <dgm:spPr/>
    </dgm:pt>
    <dgm:pt modelId="{1C175B1B-00DC-4A51-A89A-11F5C158DAC3}" type="pres">
      <dgm:prSet presAssocID="{97DC3ABF-5127-4508-A98C-50F8A69C1900}" presName="linearProcess" presStyleCnt="0"/>
      <dgm:spPr/>
    </dgm:pt>
    <dgm:pt modelId="{4CA3EDBF-75F7-45A4-ACA3-EA6411AD8B27}" type="pres">
      <dgm:prSet presAssocID="{210DB43A-031A-4A7B-A063-52F5735D50AB}" presName="textNode" presStyleLbl="node1" presStyleIdx="0" presStyleCnt="5">
        <dgm:presLayoutVars>
          <dgm:bulletEnabled val="1"/>
        </dgm:presLayoutVars>
      </dgm:prSet>
      <dgm:spPr/>
    </dgm:pt>
    <dgm:pt modelId="{A7773D04-D311-41C5-93AA-0211648C769F}" type="pres">
      <dgm:prSet presAssocID="{CCDAE345-36F9-4E68-97C9-C395CBC372E4}" presName="sibTrans" presStyleCnt="0"/>
      <dgm:spPr/>
    </dgm:pt>
    <dgm:pt modelId="{A9DF4A1D-D521-42E4-AB9E-B661679009C4}" type="pres">
      <dgm:prSet presAssocID="{B4FD8302-0E12-4D1C-94C2-9A695D7D4CA8}" presName="textNode" presStyleLbl="node1" presStyleIdx="1" presStyleCnt="5">
        <dgm:presLayoutVars>
          <dgm:bulletEnabled val="1"/>
        </dgm:presLayoutVars>
      </dgm:prSet>
      <dgm:spPr/>
    </dgm:pt>
    <dgm:pt modelId="{DF65454A-0BA3-4125-8849-426D658E693F}" type="pres">
      <dgm:prSet presAssocID="{9B67E6DF-584B-48B7-8E0A-1EA04E44F9CD}" presName="sibTrans" presStyleCnt="0"/>
      <dgm:spPr/>
    </dgm:pt>
    <dgm:pt modelId="{465F61B2-799E-4D0C-B381-8132010CE7B3}" type="pres">
      <dgm:prSet presAssocID="{572DDA76-E79A-4585-9384-0E1C09E9D011}" presName="textNode" presStyleLbl="node1" presStyleIdx="2" presStyleCnt="5">
        <dgm:presLayoutVars>
          <dgm:bulletEnabled val="1"/>
        </dgm:presLayoutVars>
      </dgm:prSet>
      <dgm:spPr/>
    </dgm:pt>
    <dgm:pt modelId="{DDC0F8E3-A647-4B1A-B191-60E43B890A26}" type="pres">
      <dgm:prSet presAssocID="{9124AEF9-3DF2-49BF-888A-9AFDFC398CA4}" presName="sibTrans" presStyleCnt="0"/>
      <dgm:spPr/>
    </dgm:pt>
    <dgm:pt modelId="{4302FA76-7D5E-45F3-942F-2397EE2666F3}" type="pres">
      <dgm:prSet presAssocID="{89562176-CF9C-40F1-AB0A-69F973A58DDC}" presName="textNode" presStyleLbl="node1" presStyleIdx="3" presStyleCnt="5">
        <dgm:presLayoutVars>
          <dgm:bulletEnabled val="1"/>
        </dgm:presLayoutVars>
      </dgm:prSet>
      <dgm:spPr/>
    </dgm:pt>
    <dgm:pt modelId="{F016BA10-0456-4E81-8B2D-CA6C957DB2F7}" type="pres">
      <dgm:prSet presAssocID="{664116D1-5D30-42FF-B101-1B0294A0CE15}" presName="sibTrans" presStyleCnt="0"/>
      <dgm:spPr/>
    </dgm:pt>
    <dgm:pt modelId="{88438770-BC0C-4FFB-99C7-01922127060C}" type="pres">
      <dgm:prSet presAssocID="{E35ACB26-C67B-441C-8A2C-5A98C61FCA99}" presName="textNode" presStyleLbl="node1" presStyleIdx="4" presStyleCnt="5">
        <dgm:presLayoutVars>
          <dgm:bulletEnabled val="1"/>
        </dgm:presLayoutVars>
      </dgm:prSet>
      <dgm:spPr/>
    </dgm:pt>
  </dgm:ptLst>
  <dgm:cxnLst>
    <dgm:cxn modelId="{D9A8612B-6DBC-48F8-9FCD-062DCB73B22D}" srcId="{97DC3ABF-5127-4508-A98C-50F8A69C1900}" destId="{E35ACB26-C67B-441C-8A2C-5A98C61FCA99}" srcOrd="4" destOrd="0" parTransId="{59B415CA-6F4A-4D54-AEB6-C60CABF36E46}" sibTransId="{04175403-80AA-4858-BCA9-2D80D48870A3}"/>
    <dgm:cxn modelId="{0DFA4C5C-4B45-4F85-81C8-4F8AC7C2AF75}" type="presOf" srcId="{B4FD8302-0E12-4D1C-94C2-9A695D7D4CA8}" destId="{A9DF4A1D-D521-42E4-AB9E-B661679009C4}" srcOrd="0" destOrd="0" presId="urn:microsoft.com/office/officeart/2005/8/layout/hProcess9"/>
    <dgm:cxn modelId="{827AF8EF-D00A-4E9B-8D99-B508B5A5F0A2}" type="presOf" srcId="{89562176-CF9C-40F1-AB0A-69F973A58DDC}" destId="{4302FA76-7D5E-45F3-942F-2397EE2666F3}" srcOrd="0" destOrd="0" presId="urn:microsoft.com/office/officeart/2005/8/layout/hProcess9"/>
    <dgm:cxn modelId="{4E67B42A-02A9-4A5E-90A1-F6DA08B0AFC6}" srcId="{97DC3ABF-5127-4508-A98C-50F8A69C1900}" destId="{89562176-CF9C-40F1-AB0A-69F973A58DDC}" srcOrd="3" destOrd="0" parTransId="{03EF91A1-7744-4111-9E2C-3E798555696E}" sibTransId="{664116D1-5D30-42FF-B101-1B0294A0CE15}"/>
    <dgm:cxn modelId="{20330F3E-A33B-4470-8F6A-FF0CBF3D797E}" srcId="{97DC3ABF-5127-4508-A98C-50F8A69C1900}" destId="{B4FD8302-0E12-4D1C-94C2-9A695D7D4CA8}" srcOrd="1" destOrd="0" parTransId="{AA51684E-B5B7-4AD9-9216-B28D87E1D49B}" sibTransId="{9B67E6DF-584B-48B7-8E0A-1EA04E44F9CD}"/>
    <dgm:cxn modelId="{20ED6750-5964-4187-A127-8B8CF381C8C1}" type="presOf" srcId="{E35ACB26-C67B-441C-8A2C-5A98C61FCA99}" destId="{88438770-BC0C-4FFB-99C7-01922127060C}" srcOrd="0" destOrd="0" presId="urn:microsoft.com/office/officeart/2005/8/layout/hProcess9"/>
    <dgm:cxn modelId="{FD5F251D-0EBB-4D88-845D-748B82882807}" srcId="{97DC3ABF-5127-4508-A98C-50F8A69C1900}" destId="{572DDA76-E79A-4585-9384-0E1C09E9D011}" srcOrd="2" destOrd="0" parTransId="{B6AED336-27D9-41BE-A13E-307A7FA884BB}" sibTransId="{9124AEF9-3DF2-49BF-888A-9AFDFC398CA4}"/>
    <dgm:cxn modelId="{8064F121-7256-4026-8177-53704616C9BD}" type="presOf" srcId="{572DDA76-E79A-4585-9384-0E1C09E9D011}" destId="{465F61B2-799E-4D0C-B381-8132010CE7B3}" srcOrd="0" destOrd="0" presId="urn:microsoft.com/office/officeart/2005/8/layout/hProcess9"/>
    <dgm:cxn modelId="{1E67023E-56A2-4C2A-A79D-2817733C9B06}" type="presOf" srcId="{97DC3ABF-5127-4508-A98C-50F8A69C1900}" destId="{F1CEC3AB-CF3A-4291-92FC-43B8F8E90847}" srcOrd="0" destOrd="0" presId="urn:microsoft.com/office/officeart/2005/8/layout/hProcess9"/>
    <dgm:cxn modelId="{DCFBD77B-7E3E-46C4-97A8-DDF2475FBB5A}" srcId="{97DC3ABF-5127-4508-A98C-50F8A69C1900}" destId="{210DB43A-031A-4A7B-A063-52F5735D50AB}" srcOrd="0" destOrd="0" parTransId="{41B2715C-BE6C-4525-963B-4F8ED3C41AB5}" sibTransId="{CCDAE345-36F9-4E68-97C9-C395CBC372E4}"/>
    <dgm:cxn modelId="{DB33B492-DAF7-427F-BE4D-60689105E21A}" type="presOf" srcId="{210DB43A-031A-4A7B-A063-52F5735D50AB}" destId="{4CA3EDBF-75F7-45A4-ACA3-EA6411AD8B27}" srcOrd="0" destOrd="0" presId="urn:microsoft.com/office/officeart/2005/8/layout/hProcess9"/>
    <dgm:cxn modelId="{49A808ED-B8E3-41F1-9551-74E60D1322D5}" type="presParOf" srcId="{F1CEC3AB-CF3A-4291-92FC-43B8F8E90847}" destId="{D5E80562-388E-4EA3-AA2E-E3548052FC71}" srcOrd="0" destOrd="0" presId="urn:microsoft.com/office/officeart/2005/8/layout/hProcess9"/>
    <dgm:cxn modelId="{616869BE-C086-4599-94D6-BA6A09E8026C}" type="presParOf" srcId="{F1CEC3AB-CF3A-4291-92FC-43B8F8E90847}" destId="{1C175B1B-00DC-4A51-A89A-11F5C158DAC3}" srcOrd="1" destOrd="0" presId="urn:microsoft.com/office/officeart/2005/8/layout/hProcess9"/>
    <dgm:cxn modelId="{1EBB6E14-B156-4794-955F-E06CE1835B51}" type="presParOf" srcId="{1C175B1B-00DC-4A51-A89A-11F5C158DAC3}" destId="{4CA3EDBF-75F7-45A4-ACA3-EA6411AD8B27}" srcOrd="0" destOrd="0" presId="urn:microsoft.com/office/officeart/2005/8/layout/hProcess9"/>
    <dgm:cxn modelId="{B12AD019-7DE0-4DBE-9232-D7E3DF6DF1AB}" type="presParOf" srcId="{1C175B1B-00DC-4A51-A89A-11F5C158DAC3}" destId="{A7773D04-D311-41C5-93AA-0211648C769F}" srcOrd="1" destOrd="0" presId="urn:microsoft.com/office/officeart/2005/8/layout/hProcess9"/>
    <dgm:cxn modelId="{3B9CB11C-E4FA-4D21-9CCD-E79D435B59ED}" type="presParOf" srcId="{1C175B1B-00DC-4A51-A89A-11F5C158DAC3}" destId="{A9DF4A1D-D521-42E4-AB9E-B661679009C4}" srcOrd="2" destOrd="0" presId="urn:microsoft.com/office/officeart/2005/8/layout/hProcess9"/>
    <dgm:cxn modelId="{19543477-0BAC-4E0A-97CB-F48F38DCC85D}" type="presParOf" srcId="{1C175B1B-00DC-4A51-A89A-11F5C158DAC3}" destId="{DF65454A-0BA3-4125-8849-426D658E693F}" srcOrd="3" destOrd="0" presId="urn:microsoft.com/office/officeart/2005/8/layout/hProcess9"/>
    <dgm:cxn modelId="{973C1E97-28C7-4B12-A3D8-DB561CE639E9}" type="presParOf" srcId="{1C175B1B-00DC-4A51-A89A-11F5C158DAC3}" destId="{465F61B2-799E-4D0C-B381-8132010CE7B3}" srcOrd="4" destOrd="0" presId="urn:microsoft.com/office/officeart/2005/8/layout/hProcess9"/>
    <dgm:cxn modelId="{A134671F-C37B-48C2-8845-4AAEBA5EDF3C}" type="presParOf" srcId="{1C175B1B-00DC-4A51-A89A-11F5C158DAC3}" destId="{DDC0F8E3-A647-4B1A-B191-60E43B890A26}" srcOrd="5" destOrd="0" presId="urn:microsoft.com/office/officeart/2005/8/layout/hProcess9"/>
    <dgm:cxn modelId="{97876AC2-2ECD-4674-85BC-61C1D99C5F10}" type="presParOf" srcId="{1C175B1B-00DC-4A51-A89A-11F5C158DAC3}" destId="{4302FA76-7D5E-45F3-942F-2397EE2666F3}" srcOrd="6" destOrd="0" presId="urn:microsoft.com/office/officeart/2005/8/layout/hProcess9"/>
    <dgm:cxn modelId="{0FE6E26A-9E7C-469F-B309-42748DD0C7B8}" type="presParOf" srcId="{1C175B1B-00DC-4A51-A89A-11F5C158DAC3}" destId="{F016BA10-0456-4E81-8B2D-CA6C957DB2F7}" srcOrd="7" destOrd="0" presId="urn:microsoft.com/office/officeart/2005/8/layout/hProcess9"/>
    <dgm:cxn modelId="{1459222E-EE24-4B2A-A2BB-E9E52783F4EE}" type="presParOf" srcId="{1C175B1B-00DC-4A51-A89A-11F5C158DAC3}" destId="{88438770-BC0C-4FFB-99C7-01922127060C}" srcOrd="8" destOrd="0" presId="urn:microsoft.com/office/officeart/2005/8/layout/hProcess9"/>
  </dgm:cxnLst>
  <dgm:bg/>
  <dgm:whole/>
</dgm:dataModel>
</file>

<file path=ppt/diagrams/data6.xml><?xml version="1.0" encoding="utf-8"?>
<dgm:dataModel xmlns:dgm="http://schemas.openxmlformats.org/drawingml/2006/diagram" xmlns:a="http://schemas.openxmlformats.org/drawingml/2006/main">
  <dgm:ptLst>
    <dgm:pt modelId="{6D357BCE-BA10-48EA-8414-DFC6EECBC26E}" type="doc">
      <dgm:prSet loTypeId="urn:microsoft.com/office/officeart/2005/8/layout/vProcess5" loCatId="process" qsTypeId="urn:microsoft.com/office/officeart/2005/8/quickstyle/3d7" qsCatId="3D" csTypeId="urn:microsoft.com/office/officeart/2005/8/colors/colorful4" csCatId="colorful"/>
      <dgm:spPr/>
      <dgm:t>
        <a:bodyPr/>
        <a:lstStyle/>
        <a:p>
          <a:endParaRPr lang="en-MY"/>
        </a:p>
      </dgm:t>
    </dgm:pt>
    <dgm:pt modelId="{F9207C35-E9F5-4FDC-AB74-F1CB0398D203}">
      <dgm:prSet/>
      <dgm:spPr/>
      <dgm:t>
        <a:bodyPr/>
        <a:lstStyle/>
        <a:p>
          <a:pPr algn="ctr" rtl="0"/>
          <a:r>
            <a:rPr lang="en-US" i="0" baseline="0" dirty="0" err="1" smtClean="0"/>
            <a:t>Sepanjang</a:t>
          </a:r>
          <a:r>
            <a:rPr lang="en-US" i="0" baseline="0" dirty="0" smtClean="0"/>
            <a:t> </a:t>
          </a:r>
          <a:r>
            <a:rPr lang="en-US" i="0" baseline="0" dirty="0" err="1" smtClean="0"/>
            <a:t>bulan</a:t>
          </a:r>
          <a:r>
            <a:rPr lang="en-US" i="0" baseline="0" dirty="0" smtClean="0"/>
            <a:t> </a:t>
          </a:r>
          <a:r>
            <a:rPr lang="en-US" i="0" baseline="0" dirty="0" err="1" smtClean="0"/>
            <a:t>Ramadhan</a:t>
          </a:r>
          <a:r>
            <a:rPr lang="en-US" i="0" baseline="0" dirty="0" smtClean="0"/>
            <a:t> </a:t>
          </a:r>
          <a:r>
            <a:rPr lang="en-US" i="0" baseline="0" dirty="0" err="1" smtClean="0"/>
            <a:t>kita</a:t>
          </a:r>
          <a:r>
            <a:rPr lang="en-US" i="0" baseline="0" dirty="0" smtClean="0"/>
            <a:t> </a:t>
          </a:r>
          <a:r>
            <a:rPr lang="en-US" i="0" baseline="0" dirty="0" err="1" smtClean="0"/>
            <a:t>dilatih</a:t>
          </a:r>
          <a:r>
            <a:rPr lang="en-US" i="0" baseline="0" dirty="0" smtClean="0"/>
            <a:t> </a:t>
          </a:r>
          <a:r>
            <a:rPr lang="en-US" i="0" baseline="0" dirty="0" err="1" smtClean="0"/>
            <a:t>untuk</a:t>
          </a:r>
          <a:r>
            <a:rPr lang="en-US" i="0" baseline="0" dirty="0" smtClean="0"/>
            <a:t> </a:t>
          </a:r>
          <a:r>
            <a:rPr lang="en-US" i="0" baseline="0" dirty="0" err="1" smtClean="0"/>
            <a:t>membuat</a:t>
          </a:r>
          <a:r>
            <a:rPr lang="en-US" i="0" baseline="0" dirty="0" smtClean="0"/>
            <a:t> </a:t>
          </a:r>
          <a:r>
            <a:rPr lang="en-US" i="0" baseline="0" dirty="0" err="1" smtClean="0"/>
            <a:t>satu</a:t>
          </a:r>
          <a:r>
            <a:rPr lang="en-US" i="0" baseline="0" dirty="0" smtClean="0"/>
            <a:t> </a:t>
          </a:r>
          <a:r>
            <a:rPr lang="en-US" i="0" baseline="0" dirty="0" err="1" smtClean="0"/>
            <a:t>lonjakan</a:t>
          </a:r>
          <a:r>
            <a:rPr lang="en-US" i="0" baseline="0" dirty="0" smtClean="0"/>
            <a:t> </a:t>
          </a:r>
          <a:r>
            <a:rPr lang="en-US" i="0" baseline="0" dirty="0" err="1" smtClean="0"/>
            <a:t>daripada</a:t>
          </a:r>
          <a:r>
            <a:rPr lang="en-US" i="0" baseline="0" dirty="0" smtClean="0"/>
            <a:t> </a:t>
          </a:r>
          <a:r>
            <a:rPr lang="en-US" i="0" baseline="0" dirty="0" err="1" smtClean="0"/>
            <a:t>melakukan</a:t>
          </a:r>
          <a:r>
            <a:rPr lang="en-US" i="0" baseline="0" dirty="0" smtClean="0"/>
            <a:t> </a:t>
          </a:r>
          <a:r>
            <a:rPr lang="en-US" i="0" baseline="0" dirty="0" err="1" smtClean="0"/>
            <a:t>sesuatu</a:t>
          </a:r>
          <a:r>
            <a:rPr lang="en-US" i="0" baseline="0" dirty="0" smtClean="0"/>
            <a:t> </a:t>
          </a:r>
          <a:r>
            <a:rPr lang="en-US" i="0" baseline="0" dirty="0" err="1" smtClean="0"/>
            <a:t>amalan</a:t>
          </a:r>
          <a:r>
            <a:rPr lang="en-US" i="0" baseline="0" dirty="0" smtClean="0"/>
            <a:t> </a:t>
          </a:r>
          <a:r>
            <a:rPr lang="en-US" i="0" baseline="0" dirty="0" err="1" smtClean="0"/>
            <a:t>biasa</a:t>
          </a:r>
          <a:r>
            <a:rPr lang="en-US" i="0" baseline="0" dirty="0" smtClean="0"/>
            <a:t> </a:t>
          </a:r>
          <a:r>
            <a:rPr lang="en-US" i="0" baseline="0" dirty="0" err="1" smtClean="0"/>
            <a:t>kepada</a:t>
          </a:r>
          <a:r>
            <a:rPr lang="en-US" i="0" baseline="0" dirty="0" smtClean="0"/>
            <a:t> </a:t>
          </a:r>
          <a:r>
            <a:rPr lang="en-US" i="0" baseline="0" dirty="0" err="1" smtClean="0"/>
            <a:t>luar</a:t>
          </a:r>
          <a:r>
            <a:rPr lang="en-US" i="0" baseline="0" dirty="0" smtClean="0"/>
            <a:t> </a:t>
          </a:r>
          <a:r>
            <a:rPr lang="en-US" i="0" baseline="0" dirty="0" err="1" smtClean="0"/>
            <a:t>biasa</a:t>
          </a:r>
          <a:r>
            <a:rPr lang="en-US" i="0" baseline="0" dirty="0" smtClean="0"/>
            <a:t>, </a:t>
          </a:r>
          <a:r>
            <a:rPr lang="en-US" i="0" baseline="0" dirty="0" err="1" smtClean="0"/>
            <a:t>amalan</a:t>
          </a:r>
          <a:r>
            <a:rPr lang="en-US" i="0" baseline="0" dirty="0" smtClean="0"/>
            <a:t> </a:t>
          </a:r>
          <a:r>
            <a:rPr lang="en-US" i="0" baseline="0" dirty="0" err="1" smtClean="0"/>
            <a:t>dalam</a:t>
          </a:r>
          <a:r>
            <a:rPr lang="en-US" i="0" baseline="0" dirty="0" smtClean="0"/>
            <a:t> </a:t>
          </a:r>
          <a:r>
            <a:rPr lang="en-US" i="0" baseline="0" dirty="0" err="1" smtClean="0"/>
            <a:t>penilaian</a:t>
          </a:r>
          <a:r>
            <a:rPr lang="en-US" i="0" baseline="0" dirty="0" smtClean="0"/>
            <a:t> </a:t>
          </a:r>
          <a:r>
            <a:rPr lang="en-US" i="0" baseline="0" dirty="0" err="1" smtClean="0"/>
            <a:t>manusia</a:t>
          </a:r>
          <a:r>
            <a:rPr lang="en-US" i="0" baseline="0" dirty="0" smtClean="0"/>
            <a:t> </a:t>
          </a:r>
          <a:r>
            <a:rPr lang="en-US" i="0" baseline="0" dirty="0" err="1" smtClean="0"/>
            <a:t>kepada</a:t>
          </a:r>
          <a:r>
            <a:rPr lang="en-US" i="0" baseline="0" dirty="0" smtClean="0"/>
            <a:t> yang </a:t>
          </a:r>
          <a:r>
            <a:rPr lang="en-US" i="0" baseline="0" dirty="0" err="1" smtClean="0"/>
            <a:t>tertinggi</a:t>
          </a:r>
          <a:r>
            <a:rPr lang="en-US" i="0" baseline="0" dirty="0" smtClean="0"/>
            <a:t> </a:t>
          </a:r>
          <a:r>
            <a:rPr lang="en-US" i="0" baseline="0" dirty="0" err="1" smtClean="0"/>
            <a:t>iaitu</a:t>
          </a:r>
          <a:r>
            <a:rPr lang="en-US" i="0" baseline="0" dirty="0" smtClean="0"/>
            <a:t> </a:t>
          </a:r>
          <a:r>
            <a:rPr lang="en-US" i="0" baseline="0" dirty="0" err="1" smtClean="0"/>
            <a:t>penilaian</a:t>
          </a:r>
          <a:r>
            <a:rPr lang="en-US" i="0" baseline="0" dirty="0" smtClean="0"/>
            <a:t> Allah SWT.</a:t>
          </a:r>
          <a:endParaRPr lang="en-MY" dirty="0"/>
        </a:p>
      </dgm:t>
    </dgm:pt>
    <dgm:pt modelId="{2C440F0C-B3E6-4C2D-B6F0-D9BFE62CE6BF}" type="parTrans" cxnId="{C02C90C9-7246-42CC-B0CE-FA9DEB60AD43}">
      <dgm:prSet/>
      <dgm:spPr/>
      <dgm:t>
        <a:bodyPr/>
        <a:lstStyle/>
        <a:p>
          <a:pPr algn="ctr"/>
          <a:endParaRPr lang="en-MY"/>
        </a:p>
      </dgm:t>
    </dgm:pt>
    <dgm:pt modelId="{AD2C3837-EA70-492F-9937-6C022F16C8D8}" type="sibTrans" cxnId="{C02C90C9-7246-42CC-B0CE-FA9DEB60AD43}">
      <dgm:prSet/>
      <dgm:spPr/>
      <dgm:t>
        <a:bodyPr/>
        <a:lstStyle/>
        <a:p>
          <a:pPr algn="ctr"/>
          <a:endParaRPr lang="en-MY"/>
        </a:p>
      </dgm:t>
    </dgm:pt>
    <dgm:pt modelId="{13B6AC3A-9573-4A0E-A0D5-661AFE828E63}">
      <dgm:prSet/>
      <dgm:spPr/>
      <dgm:t>
        <a:bodyPr/>
        <a:lstStyle/>
        <a:p>
          <a:pPr algn="ctr" rtl="0"/>
          <a:r>
            <a:rPr lang="en-US" i="0" baseline="0" dirty="0" err="1" smtClean="0"/>
            <a:t>Apa</a:t>
          </a:r>
          <a:r>
            <a:rPr lang="en-US" i="0" baseline="0" dirty="0" smtClean="0"/>
            <a:t> </a:t>
          </a:r>
          <a:r>
            <a:rPr lang="en-US" i="0" baseline="0" dirty="0" err="1" smtClean="0"/>
            <a:t>sahaja</a:t>
          </a:r>
          <a:r>
            <a:rPr lang="en-US" i="0" baseline="0" dirty="0" smtClean="0"/>
            <a:t> </a:t>
          </a:r>
          <a:r>
            <a:rPr lang="en-US" i="0" baseline="0" dirty="0" err="1" smtClean="0"/>
            <a:t>perubahan</a:t>
          </a:r>
          <a:r>
            <a:rPr lang="en-US" i="0" baseline="0" dirty="0" smtClean="0"/>
            <a:t> yang </a:t>
          </a:r>
          <a:r>
            <a:rPr lang="en-US" i="0" baseline="0" dirty="0" err="1" smtClean="0"/>
            <a:t>kita</a:t>
          </a:r>
          <a:r>
            <a:rPr lang="en-US" i="0" baseline="0" dirty="0" smtClean="0"/>
            <a:t> </a:t>
          </a:r>
          <a:r>
            <a:rPr lang="en-US" i="0" baseline="0" dirty="0" err="1" smtClean="0"/>
            <a:t>ingin</a:t>
          </a:r>
          <a:r>
            <a:rPr lang="en-US" i="0" baseline="0" dirty="0" smtClean="0"/>
            <a:t> </a:t>
          </a:r>
          <a:r>
            <a:rPr lang="en-US" i="0" baseline="0" dirty="0" err="1" smtClean="0"/>
            <a:t>lakukan</a:t>
          </a:r>
          <a:r>
            <a:rPr lang="en-US" i="0" baseline="0" dirty="0" smtClean="0"/>
            <a:t> </a:t>
          </a:r>
          <a:r>
            <a:rPr lang="en-US" i="0" baseline="0" dirty="0" err="1" smtClean="0"/>
            <a:t>samada</a:t>
          </a:r>
          <a:r>
            <a:rPr lang="en-US" i="0" baseline="0" dirty="0" smtClean="0"/>
            <a:t> </a:t>
          </a:r>
          <a:r>
            <a:rPr lang="en-US" i="0" baseline="0" dirty="0" err="1" smtClean="0"/>
            <a:t>ianya</a:t>
          </a:r>
          <a:r>
            <a:rPr lang="en-US" i="0" baseline="0" dirty="0" smtClean="0"/>
            <a:t> </a:t>
          </a:r>
          <a:r>
            <a:rPr lang="en-US" i="0" baseline="0" dirty="0" err="1" smtClean="0"/>
            <a:t>berkaitan</a:t>
          </a:r>
          <a:r>
            <a:rPr lang="en-US" i="0" baseline="0" dirty="0" smtClean="0"/>
            <a:t> </a:t>
          </a:r>
          <a:r>
            <a:rPr lang="en-US" i="0" baseline="0" dirty="0" err="1" smtClean="0"/>
            <a:t>persoalan</a:t>
          </a:r>
          <a:r>
            <a:rPr lang="en-US" i="0" baseline="0" dirty="0" smtClean="0"/>
            <a:t> </a:t>
          </a:r>
          <a:r>
            <a:rPr lang="en-US" i="0" baseline="0" dirty="0" err="1" smtClean="0"/>
            <a:t>hidup</a:t>
          </a:r>
          <a:r>
            <a:rPr lang="en-US" i="0" baseline="0" dirty="0" smtClean="0"/>
            <a:t>, </a:t>
          </a:r>
          <a:r>
            <a:rPr lang="en-US" i="0" baseline="0" dirty="0" err="1" smtClean="0"/>
            <a:t>penampilan</a:t>
          </a:r>
          <a:r>
            <a:rPr lang="en-US" i="0" baseline="0" dirty="0" smtClean="0"/>
            <a:t> </a:t>
          </a:r>
          <a:r>
            <a:rPr lang="en-US" i="0" baseline="0" dirty="0" err="1" smtClean="0"/>
            <a:t>diri</a:t>
          </a:r>
          <a:r>
            <a:rPr lang="en-US" i="0" baseline="0" dirty="0" smtClean="0"/>
            <a:t>, </a:t>
          </a:r>
          <a:r>
            <a:rPr lang="en-US" i="0" baseline="0" dirty="0" err="1" smtClean="0"/>
            <a:t>menambah</a:t>
          </a:r>
          <a:r>
            <a:rPr lang="en-US" i="0" baseline="0" dirty="0" smtClean="0"/>
            <a:t> </a:t>
          </a:r>
          <a:r>
            <a:rPr lang="en-US" i="0" baseline="0" dirty="0" err="1" smtClean="0"/>
            <a:t>pendapatan</a:t>
          </a:r>
          <a:r>
            <a:rPr lang="en-US" i="0" baseline="0" dirty="0" smtClean="0"/>
            <a:t> </a:t>
          </a:r>
          <a:r>
            <a:rPr lang="en-US" i="0" baseline="0" dirty="0" err="1" smtClean="0"/>
            <a:t>perlulah</a:t>
          </a:r>
          <a:r>
            <a:rPr lang="en-US" i="0" baseline="0" dirty="0" smtClean="0"/>
            <a:t> </a:t>
          </a:r>
          <a:r>
            <a:rPr lang="en-US" i="0" baseline="0" dirty="0" err="1" smtClean="0"/>
            <a:t>berasaskan</a:t>
          </a:r>
          <a:r>
            <a:rPr lang="en-US" i="0" baseline="0" dirty="0" smtClean="0"/>
            <a:t> </a:t>
          </a:r>
          <a:r>
            <a:rPr lang="en-US" i="0" baseline="0" dirty="0" err="1" smtClean="0"/>
            <a:t>kepada</a:t>
          </a:r>
          <a:r>
            <a:rPr lang="en-US" i="0" baseline="0" dirty="0" smtClean="0"/>
            <a:t> </a:t>
          </a:r>
          <a:r>
            <a:rPr lang="en-US" i="0" baseline="0" dirty="0" err="1" smtClean="0"/>
            <a:t>penilian</a:t>
          </a:r>
          <a:r>
            <a:rPr lang="en-US" i="0" baseline="0" dirty="0" smtClean="0"/>
            <a:t> Allah SWT yang </a:t>
          </a:r>
          <a:r>
            <a:rPr lang="en-US" i="0" baseline="0" dirty="0" err="1" smtClean="0"/>
            <a:t>berteraskan</a:t>
          </a:r>
          <a:r>
            <a:rPr lang="en-US" i="0" baseline="0" dirty="0" smtClean="0"/>
            <a:t> </a:t>
          </a:r>
          <a:r>
            <a:rPr lang="en-US" i="0" baseline="0" dirty="0" err="1" smtClean="0"/>
            <a:t>nilai</a:t>
          </a:r>
          <a:r>
            <a:rPr lang="en-US" i="0" baseline="0" dirty="0" smtClean="0"/>
            <a:t> </a:t>
          </a:r>
          <a:r>
            <a:rPr lang="en-US" i="0" baseline="0" dirty="0" err="1" smtClean="0"/>
            <a:t>taqwa</a:t>
          </a:r>
          <a:r>
            <a:rPr lang="en-US" i="0" baseline="0" dirty="0" smtClean="0"/>
            <a:t> </a:t>
          </a:r>
          <a:r>
            <a:rPr lang="en-US" i="0" baseline="0" dirty="0" err="1" smtClean="0"/>
            <a:t>dan</a:t>
          </a:r>
          <a:r>
            <a:rPr lang="en-US" i="0" baseline="0" dirty="0" smtClean="0"/>
            <a:t> </a:t>
          </a:r>
          <a:r>
            <a:rPr lang="en-US" i="0" baseline="0" dirty="0" err="1" smtClean="0"/>
            <a:t>iman</a:t>
          </a:r>
          <a:r>
            <a:rPr lang="en-US" i="0" baseline="0" dirty="0" smtClean="0"/>
            <a:t>. </a:t>
          </a:r>
          <a:endParaRPr lang="en-MY" dirty="0"/>
        </a:p>
      </dgm:t>
    </dgm:pt>
    <dgm:pt modelId="{920C5613-D136-4493-9040-55FC1F9E7437}" type="parTrans" cxnId="{D28569C3-5171-4CFA-A875-3C7E77BEB053}">
      <dgm:prSet/>
      <dgm:spPr/>
      <dgm:t>
        <a:bodyPr/>
        <a:lstStyle/>
        <a:p>
          <a:pPr algn="ctr"/>
          <a:endParaRPr lang="en-MY"/>
        </a:p>
      </dgm:t>
    </dgm:pt>
    <dgm:pt modelId="{34E10704-DCA1-4301-924F-468DB71E6233}" type="sibTrans" cxnId="{D28569C3-5171-4CFA-A875-3C7E77BEB053}">
      <dgm:prSet/>
      <dgm:spPr/>
      <dgm:t>
        <a:bodyPr/>
        <a:lstStyle/>
        <a:p>
          <a:pPr algn="ctr"/>
          <a:endParaRPr lang="en-MY"/>
        </a:p>
      </dgm:t>
    </dgm:pt>
    <dgm:pt modelId="{5D45A3EC-D088-4F5D-A4F3-3641C34E6FDA}">
      <dgm:prSet/>
      <dgm:spPr/>
      <dgm:t>
        <a:bodyPr/>
        <a:lstStyle/>
        <a:p>
          <a:pPr algn="ctr" rtl="0"/>
          <a:r>
            <a:rPr lang="en-US" i="0" baseline="0" dirty="0" err="1" smtClean="0"/>
            <a:t>Justeru</a:t>
          </a:r>
          <a:r>
            <a:rPr lang="en-US" i="0" baseline="0" dirty="0" smtClean="0"/>
            <a:t>, </a:t>
          </a:r>
          <a:r>
            <a:rPr lang="en-US" i="0" baseline="0" dirty="0" err="1" smtClean="0"/>
            <a:t>segala</a:t>
          </a:r>
          <a:r>
            <a:rPr lang="en-US" i="0" baseline="0" dirty="0" smtClean="0"/>
            <a:t> </a:t>
          </a:r>
          <a:r>
            <a:rPr lang="en-US" i="0" baseline="0" dirty="0" err="1" smtClean="0"/>
            <a:t>ibadah</a:t>
          </a:r>
          <a:r>
            <a:rPr lang="en-US" i="0" baseline="0" dirty="0" smtClean="0"/>
            <a:t> yang </a:t>
          </a:r>
          <a:r>
            <a:rPr lang="en-US" i="0" baseline="0" dirty="0" err="1" smtClean="0"/>
            <a:t>dituntut</a:t>
          </a:r>
          <a:r>
            <a:rPr lang="en-US" i="0" baseline="0" dirty="0" smtClean="0"/>
            <a:t> </a:t>
          </a:r>
          <a:r>
            <a:rPr lang="en-US" i="0" baseline="0" dirty="0" err="1" smtClean="0"/>
            <a:t>sepanjang</a:t>
          </a:r>
          <a:r>
            <a:rPr lang="en-US" i="0" baseline="0" dirty="0" smtClean="0"/>
            <a:t> </a:t>
          </a:r>
          <a:r>
            <a:rPr lang="en-US" i="0" baseline="0" dirty="0" err="1" smtClean="0"/>
            <a:t>Ramadhan</a:t>
          </a:r>
          <a:r>
            <a:rPr lang="en-US" i="0" baseline="0" dirty="0" smtClean="0"/>
            <a:t> </a:t>
          </a:r>
          <a:r>
            <a:rPr lang="en-US" i="0" baseline="0" dirty="0" err="1" smtClean="0"/>
            <a:t>perlulah</a:t>
          </a:r>
          <a:r>
            <a:rPr lang="en-US" i="0" baseline="0" dirty="0" smtClean="0"/>
            <a:t> </a:t>
          </a:r>
          <a:r>
            <a:rPr lang="en-US" i="0" baseline="0" dirty="0" err="1" smtClean="0"/>
            <a:t>dilaksanakan</a:t>
          </a:r>
          <a:r>
            <a:rPr lang="en-US" i="0" baseline="0" dirty="0" smtClean="0"/>
            <a:t> </a:t>
          </a:r>
          <a:r>
            <a:rPr lang="en-US" i="0" baseline="0" dirty="0" err="1" smtClean="0"/>
            <a:t>secara</a:t>
          </a:r>
          <a:r>
            <a:rPr lang="en-US" i="0" baseline="0" dirty="0" smtClean="0"/>
            <a:t> </a:t>
          </a:r>
          <a:r>
            <a:rPr lang="en-US" i="0" baseline="0" dirty="0" err="1" smtClean="0"/>
            <a:t>ikhlas</a:t>
          </a:r>
          <a:r>
            <a:rPr lang="en-US" i="0" baseline="0" dirty="0" smtClean="0"/>
            <a:t>, </a:t>
          </a:r>
          <a:r>
            <a:rPr lang="en-US" i="0" baseline="0" dirty="0" err="1" smtClean="0"/>
            <a:t>jujur</a:t>
          </a:r>
          <a:r>
            <a:rPr lang="en-US" i="0" baseline="0" dirty="0" smtClean="0"/>
            <a:t>, </a:t>
          </a:r>
          <a:r>
            <a:rPr lang="en-US" i="0" baseline="0" dirty="0" err="1" smtClean="0"/>
            <a:t>sabar</a:t>
          </a:r>
          <a:r>
            <a:rPr lang="en-US" i="0" baseline="0" dirty="0" smtClean="0"/>
            <a:t> </a:t>
          </a:r>
          <a:r>
            <a:rPr lang="en-US" i="0" baseline="0" dirty="0" err="1" smtClean="0"/>
            <a:t>dan</a:t>
          </a:r>
          <a:r>
            <a:rPr lang="en-US" i="0" baseline="0" dirty="0" smtClean="0"/>
            <a:t> </a:t>
          </a:r>
          <a:r>
            <a:rPr lang="en-US" i="0" baseline="0" dirty="0" err="1" smtClean="0"/>
            <a:t>berdisiplin</a:t>
          </a:r>
          <a:r>
            <a:rPr lang="en-US" i="0" baseline="0" dirty="0" smtClean="0"/>
            <a:t>.</a:t>
          </a:r>
          <a:endParaRPr lang="en-US" i="0" baseline="0" dirty="0"/>
        </a:p>
      </dgm:t>
    </dgm:pt>
    <dgm:pt modelId="{EF7756AC-1B4A-4E0C-8DED-95B4D749488B}" type="parTrans" cxnId="{1418C5A8-6D6D-4C8B-BD5F-144093696175}">
      <dgm:prSet/>
      <dgm:spPr/>
      <dgm:t>
        <a:bodyPr/>
        <a:lstStyle/>
        <a:p>
          <a:pPr algn="ctr"/>
          <a:endParaRPr lang="en-MY"/>
        </a:p>
      </dgm:t>
    </dgm:pt>
    <dgm:pt modelId="{550F7930-3AFC-4F57-B106-3354B2ED3D10}" type="sibTrans" cxnId="{1418C5A8-6D6D-4C8B-BD5F-144093696175}">
      <dgm:prSet/>
      <dgm:spPr/>
      <dgm:t>
        <a:bodyPr/>
        <a:lstStyle/>
        <a:p>
          <a:pPr algn="ctr"/>
          <a:endParaRPr lang="en-MY"/>
        </a:p>
      </dgm:t>
    </dgm:pt>
    <dgm:pt modelId="{73F991FF-08F7-4F26-B4EC-045FC12BB783}" type="pres">
      <dgm:prSet presAssocID="{6D357BCE-BA10-48EA-8414-DFC6EECBC26E}" presName="outerComposite" presStyleCnt="0">
        <dgm:presLayoutVars>
          <dgm:chMax val="5"/>
          <dgm:dir/>
          <dgm:resizeHandles val="exact"/>
        </dgm:presLayoutVars>
      </dgm:prSet>
      <dgm:spPr/>
    </dgm:pt>
    <dgm:pt modelId="{7CAF2EC8-3F34-4EA7-B130-E9B72EEF57CC}" type="pres">
      <dgm:prSet presAssocID="{6D357BCE-BA10-48EA-8414-DFC6EECBC26E}" presName="dummyMaxCanvas" presStyleCnt="0">
        <dgm:presLayoutVars/>
      </dgm:prSet>
      <dgm:spPr/>
    </dgm:pt>
    <dgm:pt modelId="{2DBD6BDB-D284-4BC9-8A69-8D855A5B1A32}" type="pres">
      <dgm:prSet presAssocID="{6D357BCE-BA10-48EA-8414-DFC6EECBC26E}" presName="ThreeNodes_1" presStyleLbl="node1" presStyleIdx="0" presStyleCnt="3">
        <dgm:presLayoutVars>
          <dgm:bulletEnabled val="1"/>
        </dgm:presLayoutVars>
      </dgm:prSet>
      <dgm:spPr/>
    </dgm:pt>
    <dgm:pt modelId="{5C962158-C18E-4D3A-BA46-AAB9C8271FF0}" type="pres">
      <dgm:prSet presAssocID="{6D357BCE-BA10-48EA-8414-DFC6EECBC26E}" presName="ThreeNodes_2" presStyleLbl="node1" presStyleIdx="1" presStyleCnt="3">
        <dgm:presLayoutVars>
          <dgm:bulletEnabled val="1"/>
        </dgm:presLayoutVars>
      </dgm:prSet>
      <dgm:spPr/>
    </dgm:pt>
    <dgm:pt modelId="{2F467FD2-FFA0-479B-A172-8843DD520813}" type="pres">
      <dgm:prSet presAssocID="{6D357BCE-BA10-48EA-8414-DFC6EECBC26E}" presName="ThreeNodes_3" presStyleLbl="node1" presStyleIdx="2" presStyleCnt="3">
        <dgm:presLayoutVars>
          <dgm:bulletEnabled val="1"/>
        </dgm:presLayoutVars>
      </dgm:prSet>
      <dgm:spPr/>
    </dgm:pt>
    <dgm:pt modelId="{D94FCF1E-F6EA-4358-9120-CA57A09B348F}" type="pres">
      <dgm:prSet presAssocID="{6D357BCE-BA10-48EA-8414-DFC6EECBC26E}" presName="ThreeConn_1-2" presStyleLbl="fgAccFollowNode1" presStyleIdx="0" presStyleCnt="2">
        <dgm:presLayoutVars>
          <dgm:bulletEnabled val="1"/>
        </dgm:presLayoutVars>
      </dgm:prSet>
      <dgm:spPr/>
    </dgm:pt>
    <dgm:pt modelId="{69E30AE5-D11B-44CF-AAD9-B1809DFE1E0A}" type="pres">
      <dgm:prSet presAssocID="{6D357BCE-BA10-48EA-8414-DFC6EECBC26E}" presName="ThreeConn_2-3" presStyleLbl="fgAccFollowNode1" presStyleIdx="1" presStyleCnt="2">
        <dgm:presLayoutVars>
          <dgm:bulletEnabled val="1"/>
        </dgm:presLayoutVars>
      </dgm:prSet>
      <dgm:spPr/>
    </dgm:pt>
    <dgm:pt modelId="{78333DE5-C4B9-4D6A-9CC1-EDC40F2AC134}" type="pres">
      <dgm:prSet presAssocID="{6D357BCE-BA10-48EA-8414-DFC6EECBC26E}" presName="ThreeNodes_1_text" presStyleLbl="node1" presStyleIdx="2" presStyleCnt="3">
        <dgm:presLayoutVars>
          <dgm:bulletEnabled val="1"/>
        </dgm:presLayoutVars>
      </dgm:prSet>
      <dgm:spPr/>
    </dgm:pt>
    <dgm:pt modelId="{F306BAF6-E76F-4562-9132-A3DD3D650817}" type="pres">
      <dgm:prSet presAssocID="{6D357BCE-BA10-48EA-8414-DFC6EECBC26E}" presName="ThreeNodes_2_text" presStyleLbl="node1" presStyleIdx="2" presStyleCnt="3">
        <dgm:presLayoutVars>
          <dgm:bulletEnabled val="1"/>
        </dgm:presLayoutVars>
      </dgm:prSet>
      <dgm:spPr/>
    </dgm:pt>
    <dgm:pt modelId="{B6964E8E-7AED-433D-ABE4-C08B0A0DABFE}" type="pres">
      <dgm:prSet presAssocID="{6D357BCE-BA10-48EA-8414-DFC6EECBC26E}" presName="ThreeNodes_3_text" presStyleLbl="node1" presStyleIdx="2" presStyleCnt="3">
        <dgm:presLayoutVars>
          <dgm:bulletEnabled val="1"/>
        </dgm:presLayoutVars>
      </dgm:prSet>
      <dgm:spPr/>
    </dgm:pt>
  </dgm:ptLst>
  <dgm:cxnLst>
    <dgm:cxn modelId="{5676EC02-1BE3-4491-8AC9-03696FB48BFC}" type="presOf" srcId="{6D357BCE-BA10-48EA-8414-DFC6EECBC26E}" destId="{73F991FF-08F7-4F26-B4EC-045FC12BB783}" srcOrd="0" destOrd="0" presId="urn:microsoft.com/office/officeart/2005/8/layout/vProcess5"/>
    <dgm:cxn modelId="{C02C90C9-7246-42CC-B0CE-FA9DEB60AD43}" srcId="{6D357BCE-BA10-48EA-8414-DFC6EECBC26E}" destId="{F9207C35-E9F5-4FDC-AB74-F1CB0398D203}" srcOrd="0" destOrd="0" parTransId="{2C440F0C-B3E6-4C2D-B6F0-D9BFE62CE6BF}" sibTransId="{AD2C3837-EA70-492F-9937-6C022F16C8D8}"/>
    <dgm:cxn modelId="{370C01B2-9A93-471A-9DDB-DE5F8990BFF0}" type="presOf" srcId="{5D45A3EC-D088-4F5D-A4F3-3641C34E6FDA}" destId="{B6964E8E-7AED-433D-ABE4-C08B0A0DABFE}" srcOrd="1" destOrd="0" presId="urn:microsoft.com/office/officeart/2005/8/layout/vProcess5"/>
    <dgm:cxn modelId="{81D21B00-4F58-4709-B26B-CAF68DC56DB9}" type="presOf" srcId="{5D45A3EC-D088-4F5D-A4F3-3641C34E6FDA}" destId="{2F467FD2-FFA0-479B-A172-8843DD520813}" srcOrd="0" destOrd="0" presId="urn:microsoft.com/office/officeart/2005/8/layout/vProcess5"/>
    <dgm:cxn modelId="{5E5CBC79-70AC-4D73-BBE6-1BDE53D5D6DE}" type="presOf" srcId="{13B6AC3A-9573-4A0E-A0D5-661AFE828E63}" destId="{5C962158-C18E-4D3A-BA46-AAB9C8271FF0}" srcOrd="0" destOrd="0" presId="urn:microsoft.com/office/officeart/2005/8/layout/vProcess5"/>
    <dgm:cxn modelId="{25E7DA7C-43B0-467D-AAC1-5517872810BE}" type="presOf" srcId="{34E10704-DCA1-4301-924F-468DB71E6233}" destId="{69E30AE5-D11B-44CF-AAD9-B1809DFE1E0A}" srcOrd="0" destOrd="0" presId="urn:microsoft.com/office/officeart/2005/8/layout/vProcess5"/>
    <dgm:cxn modelId="{216C2F23-7717-4A84-B237-5BED035F77F1}" type="presOf" srcId="{13B6AC3A-9573-4A0E-A0D5-661AFE828E63}" destId="{F306BAF6-E76F-4562-9132-A3DD3D650817}" srcOrd="1" destOrd="0" presId="urn:microsoft.com/office/officeart/2005/8/layout/vProcess5"/>
    <dgm:cxn modelId="{D28569C3-5171-4CFA-A875-3C7E77BEB053}" srcId="{6D357BCE-BA10-48EA-8414-DFC6EECBC26E}" destId="{13B6AC3A-9573-4A0E-A0D5-661AFE828E63}" srcOrd="1" destOrd="0" parTransId="{920C5613-D136-4493-9040-55FC1F9E7437}" sibTransId="{34E10704-DCA1-4301-924F-468DB71E6233}"/>
    <dgm:cxn modelId="{08CD9B16-7845-4BC6-997F-CF0121AFB4F3}" type="presOf" srcId="{AD2C3837-EA70-492F-9937-6C022F16C8D8}" destId="{D94FCF1E-F6EA-4358-9120-CA57A09B348F}" srcOrd="0" destOrd="0" presId="urn:microsoft.com/office/officeart/2005/8/layout/vProcess5"/>
    <dgm:cxn modelId="{5B93250E-27D2-4821-B313-580E0143FDC4}" type="presOf" srcId="{F9207C35-E9F5-4FDC-AB74-F1CB0398D203}" destId="{78333DE5-C4B9-4D6A-9CC1-EDC40F2AC134}" srcOrd="1" destOrd="0" presId="urn:microsoft.com/office/officeart/2005/8/layout/vProcess5"/>
    <dgm:cxn modelId="{1418C5A8-6D6D-4C8B-BD5F-144093696175}" srcId="{6D357BCE-BA10-48EA-8414-DFC6EECBC26E}" destId="{5D45A3EC-D088-4F5D-A4F3-3641C34E6FDA}" srcOrd="2" destOrd="0" parTransId="{EF7756AC-1B4A-4E0C-8DED-95B4D749488B}" sibTransId="{550F7930-3AFC-4F57-B106-3354B2ED3D10}"/>
    <dgm:cxn modelId="{F4FBE872-4696-44C2-B269-70CF42BECADC}" type="presOf" srcId="{F9207C35-E9F5-4FDC-AB74-F1CB0398D203}" destId="{2DBD6BDB-D284-4BC9-8A69-8D855A5B1A32}" srcOrd="0" destOrd="0" presId="urn:microsoft.com/office/officeart/2005/8/layout/vProcess5"/>
    <dgm:cxn modelId="{B909DA7D-78FB-4478-A36D-62CD07C1C656}" type="presParOf" srcId="{73F991FF-08F7-4F26-B4EC-045FC12BB783}" destId="{7CAF2EC8-3F34-4EA7-B130-E9B72EEF57CC}" srcOrd="0" destOrd="0" presId="urn:microsoft.com/office/officeart/2005/8/layout/vProcess5"/>
    <dgm:cxn modelId="{018F63C7-362F-45E7-9231-6600D6FFA769}" type="presParOf" srcId="{73F991FF-08F7-4F26-B4EC-045FC12BB783}" destId="{2DBD6BDB-D284-4BC9-8A69-8D855A5B1A32}" srcOrd="1" destOrd="0" presId="urn:microsoft.com/office/officeart/2005/8/layout/vProcess5"/>
    <dgm:cxn modelId="{97628E46-3B15-4A2F-B2C8-4EED60EC7C53}" type="presParOf" srcId="{73F991FF-08F7-4F26-B4EC-045FC12BB783}" destId="{5C962158-C18E-4D3A-BA46-AAB9C8271FF0}" srcOrd="2" destOrd="0" presId="urn:microsoft.com/office/officeart/2005/8/layout/vProcess5"/>
    <dgm:cxn modelId="{497DB065-4E63-400A-A681-4413BEA12644}" type="presParOf" srcId="{73F991FF-08F7-4F26-B4EC-045FC12BB783}" destId="{2F467FD2-FFA0-479B-A172-8843DD520813}" srcOrd="3" destOrd="0" presId="urn:microsoft.com/office/officeart/2005/8/layout/vProcess5"/>
    <dgm:cxn modelId="{F266A192-1E7E-4473-947B-3B19FA7350F6}" type="presParOf" srcId="{73F991FF-08F7-4F26-B4EC-045FC12BB783}" destId="{D94FCF1E-F6EA-4358-9120-CA57A09B348F}" srcOrd="4" destOrd="0" presId="urn:microsoft.com/office/officeart/2005/8/layout/vProcess5"/>
    <dgm:cxn modelId="{706EEB23-CEBF-4EA3-A9F3-95BBC597815C}" type="presParOf" srcId="{73F991FF-08F7-4F26-B4EC-045FC12BB783}" destId="{69E30AE5-D11B-44CF-AAD9-B1809DFE1E0A}" srcOrd="5" destOrd="0" presId="urn:microsoft.com/office/officeart/2005/8/layout/vProcess5"/>
    <dgm:cxn modelId="{5F922685-F74E-4B28-8E50-B5950E058896}" type="presParOf" srcId="{73F991FF-08F7-4F26-B4EC-045FC12BB783}" destId="{78333DE5-C4B9-4D6A-9CC1-EDC40F2AC134}" srcOrd="6" destOrd="0" presId="urn:microsoft.com/office/officeart/2005/8/layout/vProcess5"/>
    <dgm:cxn modelId="{C74B56B3-8570-4FB3-8B6A-206F8C6470D7}" type="presParOf" srcId="{73F991FF-08F7-4F26-B4EC-045FC12BB783}" destId="{F306BAF6-E76F-4562-9132-A3DD3D650817}" srcOrd="7" destOrd="0" presId="urn:microsoft.com/office/officeart/2005/8/layout/vProcess5"/>
    <dgm:cxn modelId="{18F97863-14C4-4513-9B15-76E043AFAF34}" type="presParOf" srcId="{73F991FF-08F7-4F26-B4EC-045FC12BB783}" destId="{B6964E8E-7AED-433D-ABE4-C08B0A0DABFE}" srcOrd="8" destOrd="0" presId="urn:microsoft.com/office/officeart/2005/8/layout/vProcess5"/>
  </dgm:cxnLst>
  <dgm:bg/>
  <dgm:whole/>
</dgm:dataModel>
</file>

<file path=ppt/diagrams/data7.xml><?xml version="1.0" encoding="utf-8"?>
<dgm:dataModel xmlns:dgm="http://schemas.openxmlformats.org/drawingml/2006/diagram" xmlns:a="http://schemas.openxmlformats.org/drawingml/2006/main">
  <dgm:ptLst>
    <dgm:pt modelId="{521E66CE-CB05-4D86-B56D-358CD5E5BC16}" type="doc">
      <dgm:prSet loTypeId="urn:microsoft.com/office/officeart/2005/8/layout/vList2" loCatId="list" qsTypeId="urn:microsoft.com/office/officeart/2005/8/quickstyle/3d5" qsCatId="3D" csTypeId="urn:microsoft.com/office/officeart/2005/8/colors/colorful5" csCatId="colorful"/>
      <dgm:spPr/>
      <dgm:t>
        <a:bodyPr/>
        <a:lstStyle/>
        <a:p>
          <a:endParaRPr lang="en-MY"/>
        </a:p>
      </dgm:t>
    </dgm:pt>
    <dgm:pt modelId="{44DC8119-1B07-42D6-B745-E8B94CE2CA23}">
      <dgm:prSet/>
      <dgm:spPr/>
      <dgm:t>
        <a:bodyPr/>
        <a:lstStyle/>
        <a:p>
          <a:pPr algn="ctr" rtl="0"/>
          <a:r>
            <a:rPr lang="en-US" i="0" baseline="0" dirty="0" err="1" smtClean="0"/>
            <a:t>Oleh</a:t>
          </a:r>
          <a:r>
            <a:rPr lang="en-US" i="0" baseline="0" dirty="0" smtClean="0"/>
            <a:t> </a:t>
          </a:r>
          <a:r>
            <a:rPr lang="en-US" i="0" baseline="0" dirty="0" err="1" smtClean="0"/>
            <a:t>itu</a:t>
          </a:r>
          <a:r>
            <a:rPr lang="en-US" i="0" baseline="0" dirty="0" smtClean="0"/>
            <a:t>, </a:t>
          </a:r>
          <a:r>
            <a:rPr lang="en-US" i="0" baseline="0" dirty="0" err="1" smtClean="0"/>
            <a:t>perlu</a:t>
          </a:r>
          <a:r>
            <a:rPr lang="en-US" i="0" baseline="0" dirty="0" smtClean="0"/>
            <a:t> </a:t>
          </a:r>
          <a:r>
            <a:rPr lang="en-US" i="0" baseline="0" dirty="0" err="1" smtClean="0"/>
            <a:t>diingat</a:t>
          </a:r>
          <a:r>
            <a:rPr lang="en-US" i="0" baseline="0" dirty="0" smtClean="0"/>
            <a:t> </a:t>
          </a:r>
          <a:r>
            <a:rPr lang="en-US" i="0" baseline="0" dirty="0" err="1" smtClean="0"/>
            <a:t>bahawa</a:t>
          </a:r>
          <a:r>
            <a:rPr lang="en-US" i="0" baseline="0" dirty="0" smtClean="0"/>
            <a:t> </a:t>
          </a:r>
          <a:r>
            <a:rPr lang="en-US" i="0" baseline="0" dirty="0" err="1" smtClean="0"/>
            <a:t>segala</a:t>
          </a:r>
          <a:r>
            <a:rPr lang="en-US" i="0" baseline="0" dirty="0" smtClean="0"/>
            <a:t> </a:t>
          </a:r>
          <a:r>
            <a:rPr lang="en-US" i="0" baseline="0" dirty="0" err="1" smtClean="0"/>
            <a:t>ibadah</a:t>
          </a:r>
          <a:r>
            <a:rPr lang="en-US" i="0" baseline="0" dirty="0" smtClean="0"/>
            <a:t> yang </a:t>
          </a:r>
          <a:r>
            <a:rPr lang="en-US" i="0" baseline="0" dirty="0" err="1" smtClean="0"/>
            <a:t>dituntut</a:t>
          </a:r>
          <a:r>
            <a:rPr lang="en-US" i="0" baseline="0" dirty="0" smtClean="0"/>
            <a:t> </a:t>
          </a:r>
          <a:r>
            <a:rPr lang="en-US" i="0" baseline="0" dirty="0" err="1" smtClean="0"/>
            <a:t>pada</a:t>
          </a:r>
          <a:r>
            <a:rPr lang="en-US" i="0" baseline="0" dirty="0" smtClean="0"/>
            <a:t> </a:t>
          </a:r>
          <a:r>
            <a:rPr lang="en-US" i="0" baseline="0" dirty="0" err="1" smtClean="0"/>
            <a:t>bulan</a:t>
          </a:r>
          <a:r>
            <a:rPr lang="en-US" i="0" baseline="0" dirty="0" smtClean="0"/>
            <a:t> </a:t>
          </a:r>
          <a:r>
            <a:rPr lang="en-US" i="0" baseline="0" dirty="0" err="1" smtClean="0"/>
            <a:t>Ramadhan</a:t>
          </a:r>
          <a:r>
            <a:rPr lang="en-US" i="0" baseline="0" dirty="0" smtClean="0"/>
            <a:t> </a:t>
          </a:r>
          <a:r>
            <a:rPr lang="en-US" i="0" baseline="0" dirty="0" err="1" smtClean="0"/>
            <a:t>merupakan</a:t>
          </a:r>
          <a:r>
            <a:rPr lang="en-US" i="0" baseline="0" dirty="0" smtClean="0"/>
            <a:t> </a:t>
          </a:r>
          <a:r>
            <a:rPr lang="en-US" i="0" baseline="0" dirty="0" err="1" smtClean="0"/>
            <a:t>peluang</a:t>
          </a:r>
          <a:r>
            <a:rPr lang="en-US" i="0" baseline="0" dirty="0" smtClean="0"/>
            <a:t> </a:t>
          </a:r>
          <a:r>
            <a:rPr lang="en-US" i="0" baseline="0" dirty="0" err="1" smtClean="0"/>
            <a:t>terbaik</a:t>
          </a:r>
          <a:r>
            <a:rPr lang="en-US" i="0" baseline="0" dirty="0" smtClean="0"/>
            <a:t> </a:t>
          </a:r>
          <a:r>
            <a:rPr lang="en-US" i="0" baseline="0" dirty="0" err="1" smtClean="0"/>
            <a:t>untuk</a:t>
          </a:r>
          <a:r>
            <a:rPr lang="en-US" i="0" baseline="0" dirty="0" smtClean="0"/>
            <a:t> </a:t>
          </a:r>
          <a:r>
            <a:rPr lang="en-US" i="0" baseline="0" dirty="0" err="1" smtClean="0"/>
            <a:t>membina</a:t>
          </a:r>
          <a:r>
            <a:rPr lang="en-US" i="0" baseline="0" dirty="0" smtClean="0"/>
            <a:t> </a:t>
          </a:r>
          <a:r>
            <a:rPr lang="en-US" i="0" baseline="0" dirty="0" err="1" smtClean="0"/>
            <a:t>perubahan</a:t>
          </a:r>
          <a:r>
            <a:rPr lang="en-US" i="0" baseline="0" dirty="0" smtClean="0"/>
            <a:t> </a:t>
          </a:r>
          <a:r>
            <a:rPr lang="en-US" i="0" baseline="0" dirty="0" err="1" smtClean="0"/>
            <a:t>diri</a:t>
          </a:r>
          <a:r>
            <a:rPr lang="en-US" i="0" baseline="0" dirty="0" smtClean="0"/>
            <a:t>. </a:t>
          </a:r>
          <a:endParaRPr lang="en-MY" dirty="0"/>
        </a:p>
      </dgm:t>
    </dgm:pt>
    <dgm:pt modelId="{AB9D4F77-DCD0-494A-A38B-881EFE5662F6}" type="parTrans" cxnId="{D45F7BA5-8A60-4FB7-BE82-975C8BF5726B}">
      <dgm:prSet/>
      <dgm:spPr/>
      <dgm:t>
        <a:bodyPr/>
        <a:lstStyle/>
        <a:p>
          <a:pPr algn="ctr"/>
          <a:endParaRPr lang="en-MY"/>
        </a:p>
      </dgm:t>
    </dgm:pt>
    <dgm:pt modelId="{EB3ADC3D-9486-49C3-9602-F335B631C069}" type="sibTrans" cxnId="{D45F7BA5-8A60-4FB7-BE82-975C8BF5726B}">
      <dgm:prSet/>
      <dgm:spPr/>
      <dgm:t>
        <a:bodyPr/>
        <a:lstStyle/>
        <a:p>
          <a:pPr algn="ctr"/>
          <a:endParaRPr lang="en-MY"/>
        </a:p>
      </dgm:t>
    </dgm:pt>
    <dgm:pt modelId="{3B50EB8E-1AD2-4613-9633-553C10E3F661}">
      <dgm:prSet/>
      <dgm:spPr/>
      <dgm:t>
        <a:bodyPr/>
        <a:lstStyle/>
        <a:p>
          <a:pPr algn="ctr" rtl="0"/>
          <a:r>
            <a:rPr lang="en-US" i="0" baseline="0" dirty="0" err="1" smtClean="0"/>
            <a:t>Ingatlah</a:t>
          </a:r>
          <a:r>
            <a:rPr lang="en-US" i="0" baseline="0" dirty="0" smtClean="0"/>
            <a:t>, </a:t>
          </a:r>
          <a:r>
            <a:rPr lang="en-US" i="0" baseline="0" dirty="0" err="1" smtClean="0"/>
            <a:t>segala</a:t>
          </a:r>
          <a:r>
            <a:rPr lang="en-US" i="0" baseline="0" dirty="0" smtClean="0"/>
            <a:t> </a:t>
          </a:r>
          <a:r>
            <a:rPr lang="en-US" i="0" baseline="0" dirty="0" err="1" smtClean="0"/>
            <a:t>ibadah</a:t>
          </a:r>
          <a:r>
            <a:rPr lang="en-US" i="0" baseline="0" dirty="0" smtClean="0"/>
            <a:t> </a:t>
          </a:r>
          <a:r>
            <a:rPr lang="en-US" i="0" baseline="0" dirty="0" err="1" smtClean="0"/>
            <a:t>di</a:t>
          </a:r>
          <a:r>
            <a:rPr lang="en-US" i="0" baseline="0" dirty="0" smtClean="0"/>
            <a:t> </a:t>
          </a:r>
          <a:r>
            <a:rPr lang="en-US" i="0" baseline="0" dirty="0" err="1" smtClean="0"/>
            <a:t>bulan</a:t>
          </a:r>
          <a:r>
            <a:rPr lang="en-US" i="0" baseline="0" dirty="0" smtClean="0"/>
            <a:t> </a:t>
          </a:r>
          <a:r>
            <a:rPr lang="en-US" i="0" baseline="0" dirty="0" err="1" smtClean="0"/>
            <a:t>Ramadhan</a:t>
          </a:r>
          <a:r>
            <a:rPr lang="en-US" i="0" baseline="0" dirty="0" smtClean="0"/>
            <a:t> yang </a:t>
          </a:r>
          <a:r>
            <a:rPr lang="en-US" i="0" baseline="0" dirty="0" err="1" smtClean="0"/>
            <a:t>dilakukan</a:t>
          </a:r>
          <a:r>
            <a:rPr lang="en-US" i="0" baseline="0" dirty="0" smtClean="0"/>
            <a:t> </a:t>
          </a:r>
          <a:r>
            <a:rPr lang="en-US" i="0" baseline="0" dirty="0" err="1" smtClean="0"/>
            <a:t>dengan</a:t>
          </a:r>
          <a:r>
            <a:rPr lang="en-US" i="0" baseline="0" dirty="0" smtClean="0"/>
            <a:t> </a:t>
          </a:r>
          <a:r>
            <a:rPr lang="en-US" i="0" baseline="0" dirty="0" err="1" smtClean="0"/>
            <a:t>sempurna</a:t>
          </a:r>
          <a:r>
            <a:rPr lang="en-US" i="0" baseline="0" dirty="0" smtClean="0"/>
            <a:t> </a:t>
          </a:r>
          <a:r>
            <a:rPr lang="en-US" i="0" baseline="0" dirty="0" err="1" smtClean="0"/>
            <a:t>mampu</a:t>
          </a:r>
          <a:r>
            <a:rPr lang="en-US" i="0" baseline="0" dirty="0" smtClean="0"/>
            <a:t> </a:t>
          </a:r>
          <a:r>
            <a:rPr lang="en-US" i="0" baseline="0" dirty="0" err="1" smtClean="0"/>
            <a:t>mengawal</a:t>
          </a:r>
          <a:r>
            <a:rPr lang="en-US" i="0" baseline="0" dirty="0" smtClean="0"/>
            <a:t> </a:t>
          </a:r>
          <a:r>
            <a:rPr lang="en-US" i="0" baseline="0" dirty="0" err="1" smtClean="0"/>
            <a:t>segala</a:t>
          </a:r>
          <a:r>
            <a:rPr lang="en-US" i="0" baseline="0" dirty="0" smtClean="0"/>
            <a:t> </a:t>
          </a:r>
          <a:r>
            <a:rPr lang="en-US" i="0" baseline="0" dirty="0" err="1" smtClean="0"/>
            <a:t>kemaksiatan</a:t>
          </a:r>
          <a:r>
            <a:rPr lang="en-US" i="0" baseline="0" dirty="0" smtClean="0"/>
            <a:t> </a:t>
          </a:r>
          <a:r>
            <a:rPr lang="en-US" i="0" baseline="0" dirty="0" err="1" smtClean="0"/>
            <a:t>dunia</a:t>
          </a:r>
          <a:r>
            <a:rPr lang="en-US" i="0" baseline="0" dirty="0" smtClean="0"/>
            <a:t> </a:t>
          </a:r>
          <a:r>
            <a:rPr lang="en-US" i="0" baseline="0" dirty="0" err="1" smtClean="0"/>
            <a:t>dan</a:t>
          </a:r>
          <a:r>
            <a:rPr lang="en-US" i="0" baseline="0" dirty="0" smtClean="0"/>
            <a:t> </a:t>
          </a:r>
          <a:r>
            <a:rPr lang="en-US" i="0" baseline="0" dirty="0" err="1" smtClean="0"/>
            <a:t>dapat</a:t>
          </a:r>
          <a:r>
            <a:rPr lang="en-US" i="0" baseline="0" dirty="0" smtClean="0"/>
            <a:t> </a:t>
          </a:r>
          <a:r>
            <a:rPr lang="en-US" i="0" baseline="0" dirty="0" err="1" smtClean="0"/>
            <a:t>mendidik</a:t>
          </a:r>
          <a:r>
            <a:rPr lang="en-US" i="0" baseline="0" dirty="0" smtClean="0"/>
            <a:t> </a:t>
          </a:r>
          <a:r>
            <a:rPr lang="en-US" i="0" baseline="0" dirty="0" err="1" smtClean="0"/>
            <a:t>jiwa</a:t>
          </a:r>
          <a:r>
            <a:rPr lang="en-US" i="0" baseline="0" dirty="0" smtClean="0"/>
            <a:t> </a:t>
          </a:r>
          <a:r>
            <a:rPr lang="en-US" i="0" baseline="0" dirty="0" err="1" smtClean="0"/>
            <a:t>menjadi</a:t>
          </a:r>
          <a:r>
            <a:rPr lang="en-US" i="0" baseline="0" dirty="0" smtClean="0"/>
            <a:t> </a:t>
          </a:r>
          <a:r>
            <a:rPr lang="en-US" i="0" baseline="0" dirty="0" err="1" smtClean="0"/>
            <a:t>lebih</a:t>
          </a:r>
          <a:r>
            <a:rPr lang="en-US" i="0" baseline="0" dirty="0" smtClean="0"/>
            <a:t> </a:t>
          </a:r>
          <a:r>
            <a:rPr lang="en-US" i="0" baseline="0" dirty="0" err="1" smtClean="0"/>
            <a:t>tenang</a:t>
          </a:r>
          <a:r>
            <a:rPr lang="en-US" i="0" baseline="0" dirty="0" smtClean="0"/>
            <a:t> </a:t>
          </a:r>
          <a:r>
            <a:rPr lang="en-US" i="0" baseline="0" dirty="0" err="1" smtClean="0"/>
            <a:t>dan</a:t>
          </a:r>
          <a:r>
            <a:rPr lang="en-US" i="0" baseline="0" dirty="0" smtClean="0"/>
            <a:t> </a:t>
          </a:r>
          <a:r>
            <a:rPr lang="en-US" i="0" baseline="0" dirty="0" err="1" smtClean="0"/>
            <a:t>membentuk</a:t>
          </a:r>
          <a:r>
            <a:rPr lang="en-US" i="0" baseline="0" dirty="0" smtClean="0"/>
            <a:t> </a:t>
          </a:r>
          <a:r>
            <a:rPr lang="en-US" i="0" baseline="0" dirty="0" err="1" smtClean="0"/>
            <a:t>diri</a:t>
          </a:r>
          <a:r>
            <a:rPr lang="en-US" i="0" baseline="0" dirty="0" smtClean="0"/>
            <a:t> </a:t>
          </a:r>
          <a:r>
            <a:rPr lang="en-US" i="0" baseline="0" dirty="0" err="1" smtClean="0"/>
            <a:t>menjadi</a:t>
          </a:r>
          <a:r>
            <a:rPr lang="en-US" i="0" baseline="0" dirty="0" smtClean="0"/>
            <a:t> </a:t>
          </a:r>
          <a:r>
            <a:rPr lang="en-US" i="0" baseline="0" dirty="0" err="1" smtClean="0"/>
            <a:t>seorang</a:t>
          </a:r>
          <a:r>
            <a:rPr lang="en-US" i="0" baseline="0" dirty="0" smtClean="0"/>
            <a:t> </a:t>
          </a:r>
          <a:r>
            <a:rPr lang="en-US" i="0" baseline="0" dirty="0" err="1" smtClean="0"/>
            <a:t>hamba</a:t>
          </a:r>
          <a:r>
            <a:rPr lang="en-US" i="0" baseline="0" dirty="0" smtClean="0"/>
            <a:t> yang </a:t>
          </a:r>
          <a:r>
            <a:rPr lang="en-US" i="0" baseline="0" dirty="0" err="1" smtClean="0"/>
            <a:t>bertaqwa</a:t>
          </a:r>
          <a:r>
            <a:rPr lang="en-US" i="0" baseline="0" dirty="0" smtClean="0"/>
            <a:t> </a:t>
          </a:r>
          <a:r>
            <a:rPr lang="en-US" i="0" baseline="0" dirty="0" err="1" smtClean="0"/>
            <a:t>kepada</a:t>
          </a:r>
          <a:r>
            <a:rPr lang="en-US" i="0" baseline="0" dirty="0" smtClean="0"/>
            <a:t> Allah SWT. </a:t>
          </a:r>
          <a:endParaRPr lang="en-MY" dirty="0"/>
        </a:p>
      </dgm:t>
    </dgm:pt>
    <dgm:pt modelId="{22569EA9-B60B-4DD5-818D-0A1DCB1448B3}" type="parTrans" cxnId="{1CC639CE-E03E-40DC-80FB-B8799679F03E}">
      <dgm:prSet/>
      <dgm:spPr/>
      <dgm:t>
        <a:bodyPr/>
        <a:lstStyle/>
        <a:p>
          <a:pPr algn="ctr"/>
          <a:endParaRPr lang="en-MY"/>
        </a:p>
      </dgm:t>
    </dgm:pt>
    <dgm:pt modelId="{ABAC9D40-4974-4856-AFD8-C991077FAC27}" type="sibTrans" cxnId="{1CC639CE-E03E-40DC-80FB-B8799679F03E}">
      <dgm:prSet/>
      <dgm:spPr/>
      <dgm:t>
        <a:bodyPr/>
        <a:lstStyle/>
        <a:p>
          <a:pPr algn="ctr"/>
          <a:endParaRPr lang="en-MY"/>
        </a:p>
      </dgm:t>
    </dgm:pt>
    <dgm:pt modelId="{36BADA21-6B95-4535-A5DB-24C921B7F84B}" type="pres">
      <dgm:prSet presAssocID="{521E66CE-CB05-4D86-B56D-358CD5E5BC16}" presName="linear" presStyleCnt="0">
        <dgm:presLayoutVars>
          <dgm:animLvl val="lvl"/>
          <dgm:resizeHandles val="exact"/>
        </dgm:presLayoutVars>
      </dgm:prSet>
      <dgm:spPr/>
    </dgm:pt>
    <dgm:pt modelId="{D2BAEA85-4202-4109-AF45-09404597E1E3}" type="pres">
      <dgm:prSet presAssocID="{44DC8119-1B07-42D6-B745-E8B94CE2CA23}" presName="parentText" presStyleLbl="node1" presStyleIdx="0" presStyleCnt="2">
        <dgm:presLayoutVars>
          <dgm:chMax val="0"/>
          <dgm:bulletEnabled val="1"/>
        </dgm:presLayoutVars>
      </dgm:prSet>
      <dgm:spPr/>
    </dgm:pt>
    <dgm:pt modelId="{2E72E45A-F195-47C5-BAFD-7CA38646BAAA}" type="pres">
      <dgm:prSet presAssocID="{EB3ADC3D-9486-49C3-9602-F335B631C069}" presName="spacer" presStyleCnt="0"/>
      <dgm:spPr/>
    </dgm:pt>
    <dgm:pt modelId="{EA29C12F-1849-48D3-B682-6B0C3E8EFC98}" type="pres">
      <dgm:prSet presAssocID="{3B50EB8E-1AD2-4613-9633-553C10E3F661}" presName="parentText" presStyleLbl="node1" presStyleIdx="1" presStyleCnt="2">
        <dgm:presLayoutVars>
          <dgm:chMax val="0"/>
          <dgm:bulletEnabled val="1"/>
        </dgm:presLayoutVars>
      </dgm:prSet>
      <dgm:spPr/>
    </dgm:pt>
  </dgm:ptLst>
  <dgm:cxnLst>
    <dgm:cxn modelId="{E5BE52EF-EE5E-4239-A65A-8F4C2659EE53}" type="presOf" srcId="{44DC8119-1B07-42D6-B745-E8B94CE2CA23}" destId="{D2BAEA85-4202-4109-AF45-09404597E1E3}" srcOrd="0" destOrd="0" presId="urn:microsoft.com/office/officeart/2005/8/layout/vList2"/>
    <dgm:cxn modelId="{D45F7BA5-8A60-4FB7-BE82-975C8BF5726B}" srcId="{521E66CE-CB05-4D86-B56D-358CD5E5BC16}" destId="{44DC8119-1B07-42D6-B745-E8B94CE2CA23}" srcOrd="0" destOrd="0" parTransId="{AB9D4F77-DCD0-494A-A38B-881EFE5662F6}" sibTransId="{EB3ADC3D-9486-49C3-9602-F335B631C069}"/>
    <dgm:cxn modelId="{04A784A9-6B5F-47F0-81CE-3D792F7136BE}" type="presOf" srcId="{3B50EB8E-1AD2-4613-9633-553C10E3F661}" destId="{EA29C12F-1849-48D3-B682-6B0C3E8EFC98}" srcOrd="0" destOrd="0" presId="urn:microsoft.com/office/officeart/2005/8/layout/vList2"/>
    <dgm:cxn modelId="{EC9A4D4B-8D30-4296-9B76-668E0C376044}" type="presOf" srcId="{521E66CE-CB05-4D86-B56D-358CD5E5BC16}" destId="{36BADA21-6B95-4535-A5DB-24C921B7F84B}" srcOrd="0" destOrd="0" presId="urn:microsoft.com/office/officeart/2005/8/layout/vList2"/>
    <dgm:cxn modelId="{1CC639CE-E03E-40DC-80FB-B8799679F03E}" srcId="{521E66CE-CB05-4D86-B56D-358CD5E5BC16}" destId="{3B50EB8E-1AD2-4613-9633-553C10E3F661}" srcOrd="1" destOrd="0" parTransId="{22569EA9-B60B-4DD5-818D-0A1DCB1448B3}" sibTransId="{ABAC9D40-4974-4856-AFD8-C991077FAC27}"/>
    <dgm:cxn modelId="{523F444F-FA5B-4DA4-9546-2E0654B2CBE8}" type="presParOf" srcId="{36BADA21-6B95-4535-A5DB-24C921B7F84B}" destId="{D2BAEA85-4202-4109-AF45-09404597E1E3}" srcOrd="0" destOrd="0" presId="urn:microsoft.com/office/officeart/2005/8/layout/vList2"/>
    <dgm:cxn modelId="{0E0B7BFD-C0F7-49AF-8197-0AECC8B1BD01}" type="presParOf" srcId="{36BADA21-6B95-4535-A5DB-24C921B7F84B}" destId="{2E72E45A-F195-47C5-BAFD-7CA38646BAAA}" srcOrd="1" destOrd="0" presId="urn:microsoft.com/office/officeart/2005/8/layout/vList2"/>
    <dgm:cxn modelId="{8B2A6AC8-1C71-4CA8-BC21-DE141ACE39F4}" type="presParOf" srcId="{36BADA21-6B95-4535-A5DB-24C921B7F84B}" destId="{EA29C12F-1849-48D3-B682-6B0C3E8EFC98}" srcOrd="2" destOrd="0" presId="urn:microsoft.com/office/officeart/2005/8/layout/vList2"/>
  </dgm:cxnLst>
  <dgm:bg/>
  <dgm:whole/>
</dgm:dataModel>
</file>

<file path=ppt/diagrams/data8.xml><?xml version="1.0" encoding="utf-8"?>
<dgm:dataModel xmlns:dgm="http://schemas.openxmlformats.org/drawingml/2006/diagram" xmlns:a="http://schemas.openxmlformats.org/drawingml/2006/main">
  <dgm:ptLst>
    <dgm:pt modelId="{21938D43-B2AF-4894-AE42-95E46B829987}" type="doc">
      <dgm:prSet loTypeId="urn:microsoft.com/office/officeart/2005/8/layout/vList2" loCatId="list" qsTypeId="urn:microsoft.com/office/officeart/2005/8/quickstyle/3d6" qsCatId="3D" csTypeId="urn:microsoft.com/office/officeart/2005/8/colors/colorful2" csCatId="colorful"/>
      <dgm:spPr/>
      <dgm:t>
        <a:bodyPr/>
        <a:lstStyle/>
        <a:p>
          <a:endParaRPr lang="en-MY"/>
        </a:p>
      </dgm:t>
    </dgm:pt>
    <dgm:pt modelId="{67D20E9F-1C91-470B-9E8E-B615CFD5E878}">
      <dgm:prSet/>
      <dgm:spPr/>
      <dgm:t>
        <a:bodyPr/>
        <a:lstStyle/>
        <a:p>
          <a:pPr algn="ctr" rtl="0"/>
          <a:r>
            <a:rPr lang="en-US" dirty="0" err="1" smtClean="0"/>
            <a:t>Oleh</a:t>
          </a:r>
          <a:r>
            <a:rPr lang="en-US" dirty="0" smtClean="0"/>
            <a:t> </a:t>
          </a:r>
          <a:r>
            <a:rPr lang="en-US" dirty="0" err="1" smtClean="0"/>
            <a:t>itu</a:t>
          </a:r>
          <a:r>
            <a:rPr lang="en-US" dirty="0" smtClean="0"/>
            <a:t>, </a:t>
          </a:r>
          <a:r>
            <a:rPr lang="en-US" dirty="0" err="1" smtClean="0"/>
            <a:t>mimbar</a:t>
          </a:r>
          <a:r>
            <a:rPr lang="en-US" dirty="0" smtClean="0"/>
            <a:t> yang </a:t>
          </a:r>
          <a:r>
            <a:rPr lang="en-US" dirty="0" err="1" smtClean="0"/>
            <a:t>mulia</a:t>
          </a:r>
          <a:r>
            <a:rPr lang="en-US" dirty="0" smtClean="0"/>
            <a:t> </a:t>
          </a:r>
          <a:r>
            <a:rPr lang="en-US" dirty="0" err="1" smtClean="0"/>
            <a:t>ini</a:t>
          </a:r>
          <a:r>
            <a:rPr lang="en-US" dirty="0" smtClean="0"/>
            <a:t>, </a:t>
          </a:r>
          <a:r>
            <a:rPr lang="en-US" dirty="0" err="1" smtClean="0"/>
            <a:t>menyeru</a:t>
          </a:r>
          <a:r>
            <a:rPr lang="en-US" dirty="0" smtClean="0"/>
            <a:t> </a:t>
          </a:r>
          <a:r>
            <a:rPr lang="en-US" dirty="0" err="1" smtClean="0"/>
            <a:t>para</a:t>
          </a:r>
          <a:r>
            <a:rPr lang="en-US" dirty="0" smtClean="0"/>
            <a:t> </a:t>
          </a:r>
          <a:r>
            <a:rPr lang="en-US" dirty="0" err="1" smtClean="0"/>
            <a:t>jemaah</a:t>
          </a:r>
          <a:r>
            <a:rPr lang="en-US" dirty="0" smtClean="0"/>
            <a:t> </a:t>
          </a:r>
          <a:r>
            <a:rPr lang="en-US" dirty="0" err="1" smtClean="0"/>
            <a:t>dan</a:t>
          </a:r>
          <a:r>
            <a:rPr lang="en-US" dirty="0" smtClean="0"/>
            <a:t> </a:t>
          </a:r>
          <a:r>
            <a:rPr lang="en-US" dirty="0" err="1" smtClean="0"/>
            <a:t>umat</a:t>
          </a:r>
          <a:r>
            <a:rPr lang="en-US" dirty="0" smtClean="0"/>
            <a:t> Islam </a:t>
          </a:r>
          <a:r>
            <a:rPr lang="en-US" dirty="0" err="1" smtClean="0"/>
            <a:t>sekalian</a:t>
          </a:r>
          <a:r>
            <a:rPr lang="en-US" dirty="0" smtClean="0"/>
            <a:t>, </a:t>
          </a:r>
          <a:r>
            <a:rPr lang="en-US" dirty="0" err="1" smtClean="0"/>
            <a:t>marilah</a:t>
          </a:r>
          <a:r>
            <a:rPr lang="en-US" dirty="0" smtClean="0"/>
            <a:t> </a:t>
          </a:r>
          <a:r>
            <a:rPr lang="en-US" dirty="0" err="1" smtClean="0"/>
            <a:t>sama-sama</a:t>
          </a:r>
          <a:r>
            <a:rPr lang="en-US" dirty="0" smtClean="0"/>
            <a:t> </a:t>
          </a:r>
          <a:r>
            <a:rPr lang="en-US" dirty="0" err="1" smtClean="0"/>
            <a:t>kita</a:t>
          </a:r>
          <a:r>
            <a:rPr lang="en-US" dirty="0" smtClean="0"/>
            <a:t> </a:t>
          </a:r>
          <a:r>
            <a:rPr lang="en-US" dirty="0" err="1" smtClean="0"/>
            <a:t>mengimarahkan</a:t>
          </a:r>
          <a:r>
            <a:rPr lang="en-US" dirty="0" smtClean="0"/>
            <a:t> </a:t>
          </a:r>
          <a:r>
            <a:rPr lang="en-US" dirty="0" err="1" smtClean="0"/>
            <a:t>bulan</a:t>
          </a:r>
          <a:r>
            <a:rPr lang="en-US" dirty="0" smtClean="0"/>
            <a:t> </a:t>
          </a:r>
          <a:r>
            <a:rPr lang="en-US" dirty="0" err="1" smtClean="0"/>
            <a:t>Ramadhan</a:t>
          </a:r>
          <a:r>
            <a:rPr lang="en-US" dirty="0" smtClean="0"/>
            <a:t> </a:t>
          </a:r>
          <a:r>
            <a:rPr lang="en-US" dirty="0" err="1" smtClean="0"/>
            <a:t>dalam</a:t>
          </a:r>
          <a:r>
            <a:rPr lang="en-US" dirty="0" smtClean="0"/>
            <a:t> </a:t>
          </a:r>
          <a:r>
            <a:rPr lang="en-US" dirty="0" err="1" smtClean="0"/>
            <a:t>membina</a:t>
          </a:r>
          <a:r>
            <a:rPr lang="en-US" dirty="0" smtClean="0"/>
            <a:t> </a:t>
          </a:r>
          <a:r>
            <a:rPr lang="en-US" dirty="0" err="1" smtClean="0"/>
            <a:t>ketaqwaan</a:t>
          </a:r>
          <a:r>
            <a:rPr lang="en-US" dirty="0" smtClean="0"/>
            <a:t> </a:t>
          </a:r>
          <a:r>
            <a:rPr lang="en-US" dirty="0" err="1" smtClean="0"/>
            <a:t>kepada</a:t>
          </a:r>
          <a:r>
            <a:rPr lang="en-US" dirty="0" smtClean="0"/>
            <a:t> Allah SWT. </a:t>
          </a:r>
          <a:r>
            <a:rPr lang="en-US" dirty="0" err="1" smtClean="0"/>
            <a:t>Penuhilah</a:t>
          </a:r>
          <a:r>
            <a:rPr lang="en-US" dirty="0" smtClean="0"/>
            <a:t> </a:t>
          </a:r>
          <a:r>
            <a:rPr lang="en-US" dirty="0" err="1" smtClean="0"/>
            <a:t>surau-surau</a:t>
          </a:r>
          <a:r>
            <a:rPr lang="en-US" dirty="0" smtClean="0"/>
            <a:t> </a:t>
          </a:r>
          <a:r>
            <a:rPr lang="en-US" dirty="0" err="1" smtClean="0"/>
            <a:t>dan</a:t>
          </a:r>
          <a:r>
            <a:rPr lang="en-US" dirty="0" smtClean="0"/>
            <a:t> </a:t>
          </a:r>
          <a:r>
            <a:rPr lang="en-US" dirty="0" err="1" smtClean="0"/>
            <a:t>masjid</a:t>
          </a:r>
          <a:r>
            <a:rPr lang="en-US" dirty="0" smtClean="0"/>
            <a:t> </a:t>
          </a:r>
          <a:r>
            <a:rPr lang="en-US" dirty="0" err="1" smtClean="0"/>
            <a:t>dengan</a:t>
          </a:r>
          <a:r>
            <a:rPr lang="en-US" dirty="0" smtClean="0"/>
            <a:t> </a:t>
          </a:r>
          <a:r>
            <a:rPr lang="en-US" dirty="0" err="1" smtClean="0"/>
            <a:t>membawa</a:t>
          </a:r>
          <a:r>
            <a:rPr lang="en-US" dirty="0" smtClean="0"/>
            <a:t> </a:t>
          </a:r>
          <a:r>
            <a:rPr lang="en-US" dirty="0" err="1" smtClean="0"/>
            <a:t>anak-anak</a:t>
          </a:r>
          <a:r>
            <a:rPr lang="en-US" dirty="0" smtClean="0"/>
            <a:t> </a:t>
          </a:r>
          <a:r>
            <a:rPr lang="en-US" dirty="0" err="1" smtClean="0"/>
            <a:t>dan</a:t>
          </a:r>
          <a:r>
            <a:rPr lang="en-US" dirty="0" smtClean="0"/>
            <a:t> </a:t>
          </a:r>
          <a:r>
            <a:rPr lang="en-US" dirty="0" err="1" smtClean="0"/>
            <a:t>keluarga</a:t>
          </a:r>
          <a:r>
            <a:rPr lang="en-US" dirty="0" smtClean="0"/>
            <a:t> </a:t>
          </a:r>
          <a:r>
            <a:rPr lang="en-US" dirty="0" err="1" smtClean="0"/>
            <a:t>kita</a:t>
          </a:r>
          <a:r>
            <a:rPr lang="en-US" dirty="0" smtClean="0"/>
            <a:t> </a:t>
          </a:r>
          <a:r>
            <a:rPr lang="en-US" dirty="0" err="1" smtClean="0"/>
            <a:t>untuk</a:t>
          </a:r>
          <a:r>
            <a:rPr lang="en-US" dirty="0" smtClean="0"/>
            <a:t> </a:t>
          </a:r>
          <a:r>
            <a:rPr lang="en-US" dirty="0" err="1" smtClean="0"/>
            <a:t>sama-sama</a:t>
          </a:r>
          <a:r>
            <a:rPr lang="en-US" dirty="0" smtClean="0"/>
            <a:t> </a:t>
          </a:r>
          <a:r>
            <a:rPr lang="en-US" dirty="0" err="1" smtClean="0"/>
            <a:t>melaksanakan</a:t>
          </a:r>
          <a:r>
            <a:rPr lang="en-US" dirty="0" smtClean="0"/>
            <a:t> </a:t>
          </a:r>
          <a:r>
            <a:rPr lang="en-US" dirty="0" err="1" smtClean="0"/>
            <a:t>amal</a:t>
          </a:r>
          <a:r>
            <a:rPr lang="en-US" dirty="0" smtClean="0"/>
            <a:t> </a:t>
          </a:r>
          <a:r>
            <a:rPr lang="en-US" dirty="0" err="1" smtClean="0"/>
            <a:t>ibadat</a:t>
          </a:r>
          <a:r>
            <a:rPr lang="en-US" dirty="0" smtClean="0"/>
            <a:t> </a:t>
          </a:r>
          <a:r>
            <a:rPr lang="en-US" dirty="0" err="1" smtClean="0"/>
            <a:t>di</a:t>
          </a:r>
          <a:r>
            <a:rPr lang="en-US" dirty="0" smtClean="0"/>
            <a:t> </a:t>
          </a:r>
          <a:r>
            <a:rPr lang="en-US" dirty="0" err="1" smtClean="0"/>
            <a:t>sepanjang</a:t>
          </a:r>
          <a:r>
            <a:rPr lang="en-US" dirty="0" smtClean="0"/>
            <a:t> </a:t>
          </a:r>
          <a:r>
            <a:rPr lang="en-US" dirty="0" err="1" smtClean="0"/>
            <a:t>bulan</a:t>
          </a:r>
          <a:r>
            <a:rPr lang="en-US" dirty="0" smtClean="0"/>
            <a:t> </a:t>
          </a:r>
          <a:r>
            <a:rPr lang="en-US" dirty="0" err="1" smtClean="0"/>
            <a:t>Ramadhan</a:t>
          </a:r>
          <a:r>
            <a:rPr lang="en-US" dirty="0" smtClean="0"/>
            <a:t> </a:t>
          </a:r>
          <a:r>
            <a:rPr lang="en-US" dirty="0" err="1" smtClean="0"/>
            <a:t>ini</a:t>
          </a:r>
          <a:r>
            <a:rPr lang="en-US" dirty="0" smtClean="0"/>
            <a:t>. </a:t>
          </a:r>
          <a:endParaRPr lang="en-MY" dirty="0"/>
        </a:p>
      </dgm:t>
    </dgm:pt>
    <dgm:pt modelId="{052E39D1-75CF-4F34-98B0-DFD74D1ED9B9}" type="parTrans" cxnId="{AE884546-0EEB-4B51-B6D4-754FFFCCAC29}">
      <dgm:prSet/>
      <dgm:spPr/>
      <dgm:t>
        <a:bodyPr/>
        <a:lstStyle/>
        <a:p>
          <a:pPr algn="ctr"/>
          <a:endParaRPr lang="en-MY"/>
        </a:p>
      </dgm:t>
    </dgm:pt>
    <dgm:pt modelId="{C0135A44-FFD3-419E-955A-6942EDCF6EDF}" type="sibTrans" cxnId="{AE884546-0EEB-4B51-B6D4-754FFFCCAC29}">
      <dgm:prSet/>
      <dgm:spPr/>
      <dgm:t>
        <a:bodyPr/>
        <a:lstStyle/>
        <a:p>
          <a:pPr algn="ctr"/>
          <a:endParaRPr lang="en-MY"/>
        </a:p>
      </dgm:t>
    </dgm:pt>
    <dgm:pt modelId="{8F0F0930-B3ED-403D-B771-B5C7410551BE}">
      <dgm:prSet/>
      <dgm:spPr/>
      <dgm:t>
        <a:bodyPr/>
        <a:lstStyle/>
        <a:p>
          <a:pPr algn="ctr" rtl="0"/>
          <a:r>
            <a:rPr lang="en-US" dirty="0" err="1" smtClean="0"/>
            <a:t>Percayalah</a:t>
          </a:r>
          <a:r>
            <a:rPr lang="en-US" dirty="0" smtClean="0"/>
            <a:t> </a:t>
          </a:r>
          <a:r>
            <a:rPr lang="en-US" dirty="0" err="1" smtClean="0"/>
            <a:t>bahawa</a:t>
          </a:r>
          <a:r>
            <a:rPr lang="en-US" dirty="0" smtClean="0"/>
            <a:t> </a:t>
          </a:r>
          <a:r>
            <a:rPr lang="en-US" dirty="0" err="1" smtClean="0"/>
            <a:t>kebersamaan</a:t>
          </a:r>
          <a:r>
            <a:rPr lang="en-US" dirty="0" smtClean="0"/>
            <a:t> </a:t>
          </a:r>
          <a:r>
            <a:rPr lang="en-US" dirty="0" err="1" smtClean="0"/>
            <a:t>kita</a:t>
          </a:r>
          <a:r>
            <a:rPr lang="en-US" dirty="0" smtClean="0"/>
            <a:t> </a:t>
          </a:r>
          <a:r>
            <a:rPr lang="en-US" dirty="0" err="1" smtClean="0"/>
            <a:t>dalam</a:t>
          </a:r>
          <a:r>
            <a:rPr lang="en-US" dirty="0" smtClean="0"/>
            <a:t> </a:t>
          </a:r>
          <a:r>
            <a:rPr lang="en-US" dirty="0" err="1" smtClean="0"/>
            <a:t>proses</a:t>
          </a:r>
          <a:r>
            <a:rPr lang="en-US" dirty="0" smtClean="0"/>
            <a:t> </a:t>
          </a:r>
          <a:r>
            <a:rPr lang="en-US" dirty="0" err="1" smtClean="0"/>
            <a:t>pengabdian</a:t>
          </a:r>
          <a:r>
            <a:rPr lang="en-US" dirty="0" smtClean="0"/>
            <a:t> </a:t>
          </a:r>
          <a:r>
            <a:rPr lang="en-US" dirty="0" err="1" smtClean="0"/>
            <a:t>diri</a:t>
          </a:r>
          <a:r>
            <a:rPr lang="en-US" dirty="0" smtClean="0"/>
            <a:t> </a:t>
          </a:r>
          <a:r>
            <a:rPr lang="en-US" dirty="0" err="1" smtClean="0"/>
            <a:t>membuatkan</a:t>
          </a:r>
          <a:r>
            <a:rPr lang="en-US" dirty="0" smtClean="0"/>
            <a:t> </a:t>
          </a:r>
          <a:r>
            <a:rPr lang="en-US" dirty="0" err="1" smtClean="0"/>
            <a:t>syaitan</a:t>
          </a:r>
          <a:r>
            <a:rPr lang="en-US" dirty="0" smtClean="0"/>
            <a:t> </a:t>
          </a:r>
          <a:r>
            <a:rPr lang="en-US" dirty="0" err="1" smtClean="0"/>
            <a:t>merasa</a:t>
          </a:r>
          <a:r>
            <a:rPr lang="en-US" dirty="0" smtClean="0"/>
            <a:t> </a:t>
          </a:r>
          <a:r>
            <a:rPr lang="en-US" dirty="0" err="1" smtClean="0"/>
            <a:t>sukar</a:t>
          </a:r>
          <a:r>
            <a:rPr lang="en-US" dirty="0" smtClean="0"/>
            <a:t> </a:t>
          </a:r>
          <a:r>
            <a:rPr lang="en-US" dirty="0" err="1" smtClean="0"/>
            <a:t>dalam</a:t>
          </a:r>
          <a:r>
            <a:rPr lang="en-US" dirty="0" smtClean="0"/>
            <a:t> </a:t>
          </a:r>
          <a:r>
            <a:rPr lang="en-US" dirty="0" err="1" smtClean="0"/>
            <a:t>menggoda</a:t>
          </a:r>
          <a:r>
            <a:rPr lang="en-US" dirty="0" smtClean="0"/>
            <a:t> </a:t>
          </a:r>
          <a:r>
            <a:rPr lang="en-US" dirty="0" err="1" smtClean="0"/>
            <a:t>manusia</a:t>
          </a:r>
          <a:r>
            <a:rPr lang="en-US" dirty="0" smtClean="0"/>
            <a:t> </a:t>
          </a:r>
          <a:r>
            <a:rPr lang="en-US" dirty="0" err="1" smtClean="0"/>
            <a:t>sehingga</a:t>
          </a:r>
          <a:r>
            <a:rPr lang="en-US" dirty="0" smtClean="0"/>
            <a:t> </a:t>
          </a:r>
          <a:r>
            <a:rPr lang="en-US" dirty="0" err="1" smtClean="0"/>
            <a:t>syaitan</a:t>
          </a:r>
          <a:r>
            <a:rPr lang="en-US" dirty="0" smtClean="0"/>
            <a:t> </a:t>
          </a:r>
          <a:r>
            <a:rPr lang="en-US" dirty="0" err="1" smtClean="0"/>
            <a:t>menjadi</a:t>
          </a:r>
          <a:r>
            <a:rPr lang="en-US" dirty="0" smtClean="0"/>
            <a:t> </a:t>
          </a:r>
          <a:r>
            <a:rPr lang="en-US" dirty="0" err="1" smtClean="0"/>
            <a:t>terbelenggu</a:t>
          </a:r>
          <a:r>
            <a:rPr lang="en-US" dirty="0" smtClean="0"/>
            <a:t> </a:t>
          </a:r>
          <a:r>
            <a:rPr lang="en-US" dirty="0" err="1" smtClean="0"/>
            <a:t>pada</a:t>
          </a:r>
          <a:r>
            <a:rPr lang="en-US" dirty="0" smtClean="0"/>
            <a:t> </a:t>
          </a:r>
          <a:r>
            <a:rPr lang="en-US" dirty="0" err="1" smtClean="0"/>
            <a:t>bulan</a:t>
          </a:r>
          <a:r>
            <a:rPr lang="en-US" dirty="0" smtClean="0"/>
            <a:t> </a:t>
          </a:r>
          <a:r>
            <a:rPr lang="en-US" dirty="0" err="1" smtClean="0"/>
            <a:t>Ramadhan</a:t>
          </a:r>
          <a:r>
            <a:rPr lang="en-US" dirty="0" smtClean="0"/>
            <a:t>.</a:t>
          </a:r>
          <a:endParaRPr lang="en-US" dirty="0"/>
        </a:p>
      </dgm:t>
    </dgm:pt>
    <dgm:pt modelId="{5CE152DD-4DC2-44EA-9DFE-DC7A670DF16F}" type="parTrans" cxnId="{3696C607-CD55-470C-A58E-50665D718AC1}">
      <dgm:prSet/>
      <dgm:spPr/>
      <dgm:t>
        <a:bodyPr/>
        <a:lstStyle/>
        <a:p>
          <a:pPr algn="ctr"/>
          <a:endParaRPr lang="en-MY"/>
        </a:p>
      </dgm:t>
    </dgm:pt>
    <dgm:pt modelId="{535870C2-939B-45D2-9134-4C02FDC877B1}" type="sibTrans" cxnId="{3696C607-CD55-470C-A58E-50665D718AC1}">
      <dgm:prSet/>
      <dgm:spPr/>
      <dgm:t>
        <a:bodyPr/>
        <a:lstStyle/>
        <a:p>
          <a:pPr algn="ctr"/>
          <a:endParaRPr lang="en-MY"/>
        </a:p>
      </dgm:t>
    </dgm:pt>
    <dgm:pt modelId="{C8118BF3-C147-4255-9DBE-7E87EF5C4DBC}" type="pres">
      <dgm:prSet presAssocID="{21938D43-B2AF-4894-AE42-95E46B829987}" presName="linear" presStyleCnt="0">
        <dgm:presLayoutVars>
          <dgm:animLvl val="lvl"/>
          <dgm:resizeHandles val="exact"/>
        </dgm:presLayoutVars>
      </dgm:prSet>
      <dgm:spPr/>
    </dgm:pt>
    <dgm:pt modelId="{E8EB4DFC-D7E4-4C7F-8700-30FAE3EDF3B4}" type="pres">
      <dgm:prSet presAssocID="{67D20E9F-1C91-470B-9E8E-B615CFD5E878}" presName="parentText" presStyleLbl="node1" presStyleIdx="0" presStyleCnt="2">
        <dgm:presLayoutVars>
          <dgm:chMax val="0"/>
          <dgm:bulletEnabled val="1"/>
        </dgm:presLayoutVars>
      </dgm:prSet>
      <dgm:spPr/>
    </dgm:pt>
    <dgm:pt modelId="{12A0E82D-AE6A-4B24-B354-BA9D4BC90E36}" type="pres">
      <dgm:prSet presAssocID="{C0135A44-FFD3-419E-955A-6942EDCF6EDF}" presName="spacer" presStyleCnt="0"/>
      <dgm:spPr/>
    </dgm:pt>
    <dgm:pt modelId="{65011AF8-54F5-46A1-8B5A-09952FFC38AF}" type="pres">
      <dgm:prSet presAssocID="{8F0F0930-B3ED-403D-B771-B5C7410551BE}" presName="parentText" presStyleLbl="node1" presStyleIdx="1" presStyleCnt="2">
        <dgm:presLayoutVars>
          <dgm:chMax val="0"/>
          <dgm:bulletEnabled val="1"/>
        </dgm:presLayoutVars>
      </dgm:prSet>
      <dgm:spPr/>
    </dgm:pt>
  </dgm:ptLst>
  <dgm:cxnLst>
    <dgm:cxn modelId="{4CC1BDD9-09B8-4B7F-BC68-18B091673732}" type="presOf" srcId="{21938D43-B2AF-4894-AE42-95E46B829987}" destId="{C8118BF3-C147-4255-9DBE-7E87EF5C4DBC}" srcOrd="0" destOrd="0" presId="urn:microsoft.com/office/officeart/2005/8/layout/vList2"/>
    <dgm:cxn modelId="{AE884546-0EEB-4B51-B6D4-754FFFCCAC29}" srcId="{21938D43-B2AF-4894-AE42-95E46B829987}" destId="{67D20E9F-1C91-470B-9E8E-B615CFD5E878}" srcOrd="0" destOrd="0" parTransId="{052E39D1-75CF-4F34-98B0-DFD74D1ED9B9}" sibTransId="{C0135A44-FFD3-419E-955A-6942EDCF6EDF}"/>
    <dgm:cxn modelId="{0B5BC189-7FFE-464B-8396-2638EC7DB352}" type="presOf" srcId="{8F0F0930-B3ED-403D-B771-B5C7410551BE}" destId="{65011AF8-54F5-46A1-8B5A-09952FFC38AF}" srcOrd="0" destOrd="0" presId="urn:microsoft.com/office/officeart/2005/8/layout/vList2"/>
    <dgm:cxn modelId="{3696C607-CD55-470C-A58E-50665D718AC1}" srcId="{21938D43-B2AF-4894-AE42-95E46B829987}" destId="{8F0F0930-B3ED-403D-B771-B5C7410551BE}" srcOrd="1" destOrd="0" parTransId="{5CE152DD-4DC2-44EA-9DFE-DC7A670DF16F}" sibTransId="{535870C2-939B-45D2-9134-4C02FDC877B1}"/>
    <dgm:cxn modelId="{3FB3AA89-2966-484F-9845-C59CD3F70CAA}" type="presOf" srcId="{67D20E9F-1C91-470B-9E8E-B615CFD5E878}" destId="{E8EB4DFC-D7E4-4C7F-8700-30FAE3EDF3B4}" srcOrd="0" destOrd="0" presId="urn:microsoft.com/office/officeart/2005/8/layout/vList2"/>
    <dgm:cxn modelId="{E66915B6-02B9-4875-8CC9-4938A4A259AD}" type="presParOf" srcId="{C8118BF3-C147-4255-9DBE-7E87EF5C4DBC}" destId="{E8EB4DFC-D7E4-4C7F-8700-30FAE3EDF3B4}" srcOrd="0" destOrd="0" presId="urn:microsoft.com/office/officeart/2005/8/layout/vList2"/>
    <dgm:cxn modelId="{9456453E-4CFC-44D8-BF4F-5758C48DDF2C}" type="presParOf" srcId="{C8118BF3-C147-4255-9DBE-7E87EF5C4DBC}" destId="{12A0E82D-AE6A-4B24-B354-BA9D4BC90E36}" srcOrd="1" destOrd="0" presId="urn:microsoft.com/office/officeart/2005/8/layout/vList2"/>
    <dgm:cxn modelId="{5BAF3850-6D84-4DFC-8D3C-411FB489563D}" type="presParOf" srcId="{C8118BF3-C147-4255-9DBE-7E87EF5C4DBC}" destId="{65011AF8-54F5-46A1-8B5A-09952FFC38AF}" srcOrd="2" destOrd="0" presId="urn:microsoft.com/office/officeart/2005/8/layout/vList2"/>
  </dgm:cxnLst>
  <dgm:bg/>
  <dgm:whole/>
</dgm:dataModel>
</file>

<file path=ppt/diagrams/data9.xml><?xml version="1.0" encoding="utf-8"?>
<dgm:dataModel xmlns:dgm="http://schemas.openxmlformats.org/drawingml/2006/diagram" xmlns:a="http://schemas.openxmlformats.org/drawingml/2006/main">
  <dgm:ptLst>
    <dgm:pt modelId="{A225A706-6A1B-457A-9EBE-3F6F00340BC4}" type="doc">
      <dgm:prSet loTypeId="urn:microsoft.com/office/officeart/2005/8/layout/venn1" loCatId="relationship" qsTypeId="urn:microsoft.com/office/officeart/2005/8/quickstyle/3d3" qsCatId="3D" csTypeId="urn:microsoft.com/office/officeart/2005/8/colors/colorful1" csCatId="colorful" phldr="1"/>
      <dgm:spPr/>
      <dgm:t>
        <a:bodyPr/>
        <a:lstStyle/>
        <a:p>
          <a:endParaRPr lang="en-MY"/>
        </a:p>
      </dgm:t>
    </dgm:pt>
    <dgm:pt modelId="{A8C52757-FB10-4FFB-922E-DCA0AD3DDE92}">
      <dgm:prSet/>
      <dgm:spPr>
        <a:solidFill>
          <a:srgbClr val="339933"/>
        </a:solidFill>
      </dgm:spPr>
      <dgm:t>
        <a:bodyPr/>
        <a:lstStyle/>
        <a:p>
          <a:pPr rtl="0"/>
          <a:r>
            <a:rPr lang="en-MY" i="0" baseline="0" dirty="0" err="1" smtClean="0">
              <a:solidFill>
                <a:schemeClr val="bg1"/>
              </a:solidFill>
            </a:rPr>
            <a:t>Yakinlah</a:t>
          </a:r>
          <a:r>
            <a:rPr lang="en-MY" i="0" baseline="0" dirty="0" smtClean="0">
              <a:solidFill>
                <a:schemeClr val="bg1"/>
              </a:solidFill>
            </a:rPr>
            <a:t> </a:t>
          </a:r>
          <a:r>
            <a:rPr lang="en-MY" i="0" baseline="0" dirty="0" err="1" smtClean="0">
              <a:solidFill>
                <a:schemeClr val="bg1"/>
              </a:solidFill>
            </a:rPr>
            <a:t>bahawa</a:t>
          </a:r>
          <a:r>
            <a:rPr lang="en-MY" i="0" baseline="0" dirty="0" smtClean="0">
              <a:solidFill>
                <a:schemeClr val="bg1"/>
              </a:solidFill>
            </a:rPr>
            <a:t> </a:t>
          </a:r>
          <a:r>
            <a:rPr lang="en-MY" i="0" baseline="0" dirty="0" err="1" smtClean="0">
              <a:solidFill>
                <a:schemeClr val="bg1"/>
              </a:solidFill>
            </a:rPr>
            <a:t>bagi</a:t>
          </a:r>
          <a:r>
            <a:rPr lang="en-MY" i="0" baseline="0" dirty="0" smtClean="0">
              <a:solidFill>
                <a:schemeClr val="bg1"/>
              </a:solidFill>
            </a:rPr>
            <a:t> </a:t>
          </a:r>
          <a:r>
            <a:rPr lang="en-MY" i="0" baseline="0" dirty="0" err="1" smtClean="0">
              <a:solidFill>
                <a:schemeClr val="bg1"/>
              </a:solidFill>
            </a:rPr>
            <a:t>mengimarahkan</a:t>
          </a:r>
          <a:r>
            <a:rPr lang="en-MY" i="0" baseline="0" dirty="0" smtClean="0">
              <a:solidFill>
                <a:schemeClr val="bg1"/>
              </a:solidFill>
            </a:rPr>
            <a:t> </a:t>
          </a:r>
          <a:r>
            <a:rPr lang="en-MY" i="0" baseline="0" dirty="0" err="1" smtClean="0">
              <a:solidFill>
                <a:schemeClr val="bg1"/>
              </a:solidFill>
            </a:rPr>
            <a:t>bulan</a:t>
          </a:r>
          <a:r>
            <a:rPr lang="en-MY" i="0" baseline="0" dirty="0" smtClean="0">
              <a:solidFill>
                <a:schemeClr val="bg1"/>
              </a:solidFill>
            </a:rPr>
            <a:t> </a:t>
          </a:r>
          <a:r>
            <a:rPr lang="en-MY" i="0" baseline="0" dirty="0" err="1" smtClean="0">
              <a:solidFill>
                <a:schemeClr val="bg1"/>
              </a:solidFill>
            </a:rPr>
            <a:t>Ramadhan</a:t>
          </a:r>
          <a:r>
            <a:rPr lang="en-MY" i="0" baseline="0" dirty="0" smtClean="0">
              <a:solidFill>
                <a:schemeClr val="bg1"/>
              </a:solidFill>
            </a:rPr>
            <a:t> </a:t>
          </a:r>
          <a:r>
            <a:rPr lang="en-MY" i="0" baseline="0" dirty="0" err="1" smtClean="0">
              <a:solidFill>
                <a:schemeClr val="bg1"/>
              </a:solidFill>
            </a:rPr>
            <a:t>dengan</a:t>
          </a:r>
          <a:r>
            <a:rPr lang="en-MY" i="0" baseline="0" dirty="0" smtClean="0">
              <a:solidFill>
                <a:schemeClr val="bg1"/>
              </a:solidFill>
            </a:rPr>
            <a:t> </a:t>
          </a:r>
          <a:r>
            <a:rPr lang="en-MY" i="0" baseline="0" dirty="0" err="1" smtClean="0">
              <a:solidFill>
                <a:schemeClr val="bg1"/>
              </a:solidFill>
            </a:rPr>
            <a:t>segala</a:t>
          </a:r>
          <a:r>
            <a:rPr lang="en-MY" i="0" baseline="0" dirty="0" smtClean="0">
              <a:solidFill>
                <a:schemeClr val="bg1"/>
              </a:solidFill>
            </a:rPr>
            <a:t> </a:t>
          </a:r>
          <a:r>
            <a:rPr lang="en-MY" i="0" baseline="0" dirty="0" err="1" smtClean="0">
              <a:solidFill>
                <a:schemeClr val="bg1"/>
              </a:solidFill>
            </a:rPr>
            <a:t>ibadah</a:t>
          </a:r>
          <a:r>
            <a:rPr lang="en-MY" i="0" baseline="0" dirty="0" smtClean="0">
              <a:solidFill>
                <a:schemeClr val="bg1"/>
              </a:solidFill>
            </a:rPr>
            <a:t> </a:t>
          </a:r>
          <a:r>
            <a:rPr lang="en-MY" i="0" baseline="0" dirty="0" err="1" smtClean="0">
              <a:solidFill>
                <a:schemeClr val="bg1"/>
              </a:solidFill>
            </a:rPr>
            <a:t>dan</a:t>
          </a:r>
          <a:r>
            <a:rPr lang="en-MY" i="0" baseline="0" dirty="0" smtClean="0">
              <a:solidFill>
                <a:schemeClr val="bg1"/>
              </a:solidFill>
            </a:rPr>
            <a:t> </a:t>
          </a:r>
          <a:r>
            <a:rPr lang="en-MY" i="0" baseline="0" dirty="0" err="1" smtClean="0">
              <a:solidFill>
                <a:schemeClr val="bg1"/>
              </a:solidFill>
            </a:rPr>
            <a:t>memperoleh</a:t>
          </a:r>
          <a:r>
            <a:rPr lang="en-MY" i="0" baseline="0" dirty="0" smtClean="0">
              <a:solidFill>
                <a:schemeClr val="bg1"/>
              </a:solidFill>
            </a:rPr>
            <a:t> </a:t>
          </a:r>
          <a:r>
            <a:rPr lang="en-MY" i="0" baseline="0" dirty="0" err="1" smtClean="0">
              <a:solidFill>
                <a:schemeClr val="bg1"/>
              </a:solidFill>
            </a:rPr>
            <a:t>ganjaran</a:t>
          </a:r>
          <a:r>
            <a:rPr lang="en-MY" i="0" baseline="0" dirty="0" smtClean="0">
              <a:solidFill>
                <a:schemeClr val="bg1"/>
              </a:solidFill>
            </a:rPr>
            <a:t> </a:t>
          </a:r>
          <a:r>
            <a:rPr lang="en-MY" i="0" baseline="0" dirty="0" err="1" smtClean="0">
              <a:solidFill>
                <a:schemeClr val="bg1"/>
              </a:solidFill>
            </a:rPr>
            <a:t>pahala</a:t>
          </a:r>
          <a:r>
            <a:rPr lang="en-MY" i="0" baseline="0" dirty="0" smtClean="0">
              <a:solidFill>
                <a:schemeClr val="bg1"/>
              </a:solidFill>
            </a:rPr>
            <a:t> yang </a:t>
          </a:r>
          <a:r>
            <a:rPr lang="en-MY" i="0" baseline="0" dirty="0" err="1" smtClean="0">
              <a:solidFill>
                <a:schemeClr val="bg1"/>
              </a:solidFill>
            </a:rPr>
            <a:t>ditawarkan</a:t>
          </a:r>
          <a:r>
            <a:rPr lang="en-MY" i="0" baseline="0" dirty="0" smtClean="0">
              <a:solidFill>
                <a:schemeClr val="bg1"/>
              </a:solidFill>
            </a:rPr>
            <a:t> </a:t>
          </a:r>
          <a:r>
            <a:rPr lang="en-MY" i="0" baseline="0" dirty="0" err="1" smtClean="0">
              <a:solidFill>
                <a:schemeClr val="bg1"/>
              </a:solidFill>
            </a:rPr>
            <a:t>oleh</a:t>
          </a:r>
          <a:r>
            <a:rPr lang="en-MY" i="0" baseline="0" dirty="0" smtClean="0">
              <a:solidFill>
                <a:schemeClr val="bg1"/>
              </a:solidFill>
            </a:rPr>
            <a:t> Allah SWT, </a:t>
          </a:r>
          <a:r>
            <a:rPr lang="en-MY" i="0" baseline="0" dirty="0" err="1" smtClean="0">
              <a:solidFill>
                <a:schemeClr val="bg1"/>
              </a:solidFill>
            </a:rPr>
            <a:t>maka</a:t>
          </a:r>
          <a:r>
            <a:rPr lang="en-MY" i="0" baseline="0" dirty="0" smtClean="0">
              <a:solidFill>
                <a:schemeClr val="bg1"/>
              </a:solidFill>
            </a:rPr>
            <a:t> </a:t>
          </a:r>
          <a:r>
            <a:rPr lang="en-MY" i="0" baseline="0" dirty="0" err="1" smtClean="0">
              <a:solidFill>
                <a:schemeClr val="bg1"/>
              </a:solidFill>
            </a:rPr>
            <a:t>jiwa</a:t>
          </a:r>
          <a:r>
            <a:rPr lang="en-MY" i="0" baseline="0" dirty="0" smtClean="0">
              <a:solidFill>
                <a:schemeClr val="bg1"/>
              </a:solidFill>
            </a:rPr>
            <a:t> </a:t>
          </a:r>
          <a:r>
            <a:rPr lang="en-MY" i="0" baseline="0" dirty="0" err="1" smtClean="0">
              <a:solidFill>
                <a:schemeClr val="bg1"/>
              </a:solidFill>
            </a:rPr>
            <a:t>kita</a:t>
          </a:r>
          <a:r>
            <a:rPr lang="en-MY" i="0" baseline="0" dirty="0" smtClean="0">
              <a:solidFill>
                <a:schemeClr val="bg1"/>
              </a:solidFill>
            </a:rPr>
            <a:t> </a:t>
          </a:r>
          <a:r>
            <a:rPr lang="en-MY" i="0" baseline="0" dirty="0" err="1" smtClean="0">
              <a:solidFill>
                <a:schemeClr val="bg1"/>
              </a:solidFill>
            </a:rPr>
            <a:t>hendaklah</a:t>
          </a:r>
          <a:r>
            <a:rPr lang="en-MY" i="0" baseline="0" dirty="0" smtClean="0">
              <a:solidFill>
                <a:schemeClr val="bg1"/>
              </a:solidFill>
            </a:rPr>
            <a:t> </a:t>
          </a:r>
          <a:r>
            <a:rPr lang="en-MY" i="0" baseline="0" dirty="0" err="1" smtClean="0">
              <a:solidFill>
                <a:schemeClr val="bg1"/>
              </a:solidFill>
            </a:rPr>
            <a:t>diasuh</a:t>
          </a:r>
          <a:r>
            <a:rPr lang="en-MY" i="0" baseline="0" dirty="0" smtClean="0">
              <a:solidFill>
                <a:schemeClr val="bg1"/>
              </a:solidFill>
            </a:rPr>
            <a:t> </a:t>
          </a:r>
          <a:r>
            <a:rPr lang="en-MY" i="0" baseline="0" dirty="0" err="1" smtClean="0">
              <a:solidFill>
                <a:schemeClr val="bg1"/>
              </a:solidFill>
            </a:rPr>
            <a:t>dan</a:t>
          </a:r>
          <a:r>
            <a:rPr lang="en-MY" i="0" baseline="0" dirty="0" smtClean="0">
              <a:solidFill>
                <a:schemeClr val="bg1"/>
              </a:solidFill>
            </a:rPr>
            <a:t> </a:t>
          </a:r>
          <a:r>
            <a:rPr lang="en-MY" i="0" baseline="0" dirty="0" err="1" smtClean="0">
              <a:solidFill>
                <a:schemeClr val="bg1"/>
              </a:solidFill>
            </a:rPr>
            <a:t>dilatih</a:t>
          </a:r>
          <a:r>
            <a:rPr lang="en-MY" i="0" baseline="0" dirty="0" smtClean="0">
              <a:solidFill>
                <a:schemeClr val="bg1"/>
              </a:solidFill>
            </a:rPr>
            <a:t> </a:t>
          </a:r>
          <a:r>
            <a:rPr lang="en-MY" i="0" baseline="0" dirty="0" err="1" smtClean="0">
              <a:solidFill>
                <a:schemeClr val="bg1"/>
              </a:solidFill>
            </a:rPr>
            <a:t>mendekatkan</a:t>
          </a:r>
          <a:r>
            <a:rPr lang="en-MY" i="0" baseline="0" dirty="0" smtClean="0">
              <a:solidFill>
                <a:schemeClr val="bg1"/>
              </a:solidFill>
            </a:rPr>
            <a:t> </a:t>
          </a:r>
          <a:r>
            <a:rPr lang="en-MY" i="0" baseline="0" dirty="0" err="1" smtClean="0">
              <a:solidFill>
                <a:schemeClr val="bg1"/>
              </a:solidFill>
            </a:rPr>
            <a:t>diri</a:t>
          </a:r>
          <a:r>
            <a:rPr lang="en-MY" i="0" baseline="0" dirty="0" smtClean="0">
              <a:solidFill>
                <a:schemeClr val="bg1"/>
              </a:solidFill>
            </a:rPr>
            <a:t> </a:t>
          </a:r>
          <a:r>
            <a:rPr lang="en-MY" i="0" baseline="0" dirty="0" err="1" smtClean="0">
              <a:solidFill>
                <a:schemeClr val="bg1"/>
              </a:solidFill>
            </a:rPr>
            <a:t>kepada</a:t>
          </a:r>
          <a:r>
            <a:rPr lang="en-MY" i="0" baseline="0" dirty="0" smtClean="0">
              <a:solidFill>
                <a:schemeClr val="bg1"/>
              </a:solidFill>
            </a:rPr>
            <a:t> Allah SWT </a:t>
          </a:r>
          <a:r>
            <a:rPr lang="en-MY" i="0" baseline="0" dirty="0" err="1" smtClean="0">
              <a:solidFill>
                <a:schemeClr val="bg1"/>
              </a:solidFill>
            </a:rPr>
            <a:t>serta</a:t>
          </a:r>
          <a:r>
            <a:rPr lang="en-MY" i="0" baseline="0" dirty="0" smtClean="0">
              <a:solidFill>
                <a:schemeClr val="bg1"/>
              </a:solidFill>
            </a:rPr>
            <a:t> </a:t>
          </a:r>
          <a:r>
            <a:rPr lang="en-MY" i="0" baseline="0" dirty="0" err="1" smtClean="0">
              <a:solidFill>
                <a:schemeClr val="bg1"/>
              </a:solidFill>
            </a:rPr>
            <a:t>bermujahadah</a:t>
          </a:r>
          <a:r>
            <a:rPr lang="en-MY" i="0" baseline="0" dirty="0" smtClean="0">
              <a:solidFill>
                <a:schemeClr val="bg1"/>
              </a:solidFill>
            </a:rPr>
            <a:t> </a:t>
          </a:r>
          <a:r>
            <a:rPr lang="en-MY" i="0" baseline="0" dirty="0" err="1" smtClean="0">
              <a:solidFill>
                <a:schemeClr val="bg1"/>
              </a:solidFill>
            </a:rPr>
            <a:t>melawan</a:t>
          </a:r>
          <a:r>
            <a:rPr lang="en-MY" i="0" baseline="0" dirty="0" smtClean="0">
              <a:solidFill>
                <a:schemeClr val="bg1"/>
              </a:solidFill>
            </a:rPr>
            <a:t> </a:t>
          </a:r>
          <a:r>
            <a:rPr lang="en-MY" i="0" baseline="0" dirty="0" err="1" smtClean="0">
              <a:solidFill>
                <a:schemeClr val="bg1"/>
              </a:solidFill>
            </a:rPr>
            <a:t>hawa</a:t>
          </a:r>
          <a:r>
            <a:rPr lang="en-MY" i="0" baseline="0" dirty="0" smtClean="0">
              <a:solidFill>
                <a:schemeClr val="bg1"/>
              </a:solidFill>
            </a:rPr>
            <a:t> </a:t>
          </a:r>
          <a:r>
            <a:rPr lang="en-MY" i="0" baseline="0" dirty="0" err="1" smtClean="0">
              <a:solidFill>
                <a:schemeClr val="bg1"/>
              </a:solidFill>
            </a:rPr>
            <a:t>nafsu</a:t>
          </a:r>
          <a:r>
            <a:rPr lang="en-MY" i="0" baseline="0" dirty="0" smtClean="0">
              <a:solidFill>
                <a:schemeClr val="bg1"/>
              </a:solidFill>
            </a:rPr>
            <a:t>. </a:t>
          </a:r>
          <a:endParaRPr lang="en-MY" dirty="0">
            <a:solidFill>
              <a:schemeClr val="bg1"/>
            </a:solidFill>
          </a:endParaRPr>
        </a:p>
      </dgm:t>
    </dgm:pt>
    <dgm:pt modelId="{474A566F-1BCC-4D5D-AE80-2D74EEADE6DB}" type="parTrans" cxnId="{585434AB-B6C9-4E4C-BE51-74B95FFF5066}">
      <dgm:prSet/>
      <dgm:spPr/>
      <dgm:t>
        <a:bodyPr/>
        <a:lstStyle/>
        <a:p>
          <a:endParaRPr lang="en-MY"/>
        </a:p>
      </dgm:t>
    </dgm:pt>
    <dgm:pt modelId="{2F26C2F0-7D30-4FD3-951C-C9476B5BE1F1}" type="sibTrans" cxnId="{585434AB-B6C9-4E4C-BE51-74B95FFF5066}">
      <dgm:prSet/>
      <dgm:spPr/>
      <dgm:t>
        <a:bodyPr/>
        <a:lstStyle/>
        <a:p>
          <a:endParaRPr lang="en-MY"/>
        </a:p>
      </dgm:t>
    </dgm:pt>
    <dgm:pt modelId="{83FB4E0B-92ED-418E-8869-17A2DDAE3596}">
      <dgm:prSet/>
      <dgm:spPr>
        <a:solidFill>
          <a:srgbClr val="FF00FF"/>
        </a:solidFill>
      </dgm:spPr>
      <dgm:t>
        <a:bodyPr/>
        <a:lstStyle/>
        <a:p>
          <a:pPr rtl="0"/>
          <a:r>
            <a:rPr lang="en-MY" i="0" baseline="0" dirty="0" err="1" smtClean="0">
              <a:solidFill>
                <a:srgbClr val="0000FF"/>
              </a:solidFill>
            </a:rPr>
            <a:t>Pada</a:t>
          </a:r>
          <a:r>
            <a:rPr lang="en-MY" i="0" baseline="0" dirty="0" smtClean="0">
              <a:solidFill>
                <a:srgbClr val="0000FF"/>
              </a:solidFill>
            </a:rPr>
            <a:t> </a:t>
          </a:r>
          <a:r>
            <a:rPr lang="en-MY" i="0" baseline="0" dirty="0" err="1" smtClean="0">
              <a:solidFill>
                <a:srgbClr val="0000FF"/>
              </a:solidFill>
            </a:rPr>
            <a:t>bulan</a:t>
          </a:r>
          <a:r>
            <a:rPr lang="en-MY" i="0" baseline="0" dirty="0" smtClean="0">
              <a:solidFill>
                <a:srgbClr val="0000FF"/>
              </a:solidFill>
            </a:rPr>
            <a:t> </a:t>
          </a:r>
          <a:r>
            <a:rPr lang="en-MY" i="0" baseline="0" dirty="0" err="1" smtClean="0">
              <a:solidFill>
                <a:srgbClr val="0000FF"/>
              </a:solidFill>
            </a:rPr>
            <a:t>Ramadhan</a:t>
          </a:r>
          <a:r>
            <a:rPr lang="en-MY" i="0" baseline="0" dirty="0" smtClean="0">
              <a:solidFill>
                <a:srgbClr val="0000FF"/>
              </a:solidFill>
            </a:rPr>
            <a:t>, </a:t>
          </a:r>
          <a:r>
            <a:rPr lang="en-MY" i="0" baseline="0" dirty="0" err="1" smtClean="0">
              <a:solidFill>
                <a:srgbClr val="0000FF"/>
              </a:solidFill>
            </a:rPr>
            <a:t>tugas</a:t>
          </a:r>
          <a:r>
            <a:rPr lang="en-MY" i="0" baseline="0" dirty="0" smtClean="0">
              <a:solidFill>
                <a:srgbClr val="0000FF"/>
              </a:solidFill>
            </a:rPr>
            <a:t> </a:t>
          </a:r>
          <a:r>
            <a:rPr lang="en-MY" i="0" baseline="0" dirty="0" err="1" smtClean="0">
              <a:solidFill>
                <a:srgbClr val="0000FF"/>
              </a:solidFill>
            </a:rPr>
            <a:t>untuk</a:t>
          </a:r>
          <a:r>
            <a:rPr lang="en-MY" i="0" baseline="0" dirty="0" smtClean="0">
              <a:solidFill>
                <a:srgbClr val="0000FF"/>
              </a:solidFill>
            </a:rPr>
            <a:t> </a:t>
          </a:r>
          <a:r>
            <a:rPr lang="en-MY" i="0" baseline="0" dirty="0" err="1" smtClean="0">
              <a:solidFill>
                <a:srgbClr val="0000FF"/>
              </a:solidFill>
            </a:rPr>
            <a:t>mengawal</a:t>
          </a:r>
          <a:r>
            <a:rPr lang="en-MY" i="0" baseline="0" dirty="0" smtClean="0">
              <a:solidFill>
                <a:srgbClr val="0000FF"/>
              </a:solidFill>
            </a:rPr>
            <a:t> </a:t>
          </a:r>
          <a:r>
            <a:rPr lang="en-MY" i="0" baseline="0" dirty="0" err="1" smtClean="0">
              <a:solidFill>
                <a:srgbClr val="0000FF"/>
              </a:solidFill>
            </a:rPr>
            <a:t>hawa</a:t>
          </a:r>
          <a:r>
            <a:rPr lang="en-MY" i="0" baseline="0" dirty="0" smtClean="0">
              <a:solidFill>
                <a:srgbClr val="0000FF"/>
              </a:solidFill>
            </a:rPr>
            <a:t> </a:t>
          </a:r>
          <a:r>
            <a:rPr lang="en-MY" i="0" baseline="0" dirty="0" err="1" smtClean="0">
              <a:solidFill>
                <a:srgbClr val="0000FF"/>
              </a:solidFill>
            </a:rPr>
            <a:t>nafsu</a:t>
          </a:r>
          <a:r>
            <a:rPr lang="en-MY" i="0" baseline="0" dirty="0" smtClean="0">
              <a:solidFill>
                <a:srgbClr val="0000FF"/>
              </a:solidFill>
            </a:rPr>
            <a:t> </a:t>
          </a:r>
          <a:r>
            <a:rPr lang="en-MY" i="0" baseline="0" dirty="0" err="1" smtClean="0">
              <a:solidFill>
                <a:srgbClr val="0000FF"/>
              </a:solidFill>
            </a:rPr>
            <a:t>dipermudahkan</a:t>
          </a:r>
          <a:r>
            <a:rPr lang="en-MY" i="0" baseline="0" dirty="0" smtClean="0">
              <a:solidFill>
                <a:srgbClr val="0000FF"/>
              </a:solidFill>
            </a:rPr>
            <a:t> Allah SWT </a:t>
          </a:r>
          <a:r>
            <a:rPr lang="en-MY" i="0" baseline="0" dirty="0" err="1" smtClean="0">
              <a:solidFill>
                <a:srgbClr val="0000FF"/>
              </a:solidFill>
            </a:rPr>
            <a:t>melalui</a:t>
          </a:r>
          <a:r>
            <a:rPr lang="en-MY" i="0" baseline="0" dirty="0" smtClean="0">
              <a:solidFill>
                <a:srgbClr val="0000FF"/>
              </a:solidFill>
            </a:rPr>
            <a:t> </a:t>
          </a:r>
          <a:r>
            <a:rPr lang="en-MY" i="0" baseline="0" dirty="0" err="1" smtClean="0">
              <a:solidFill>
                <a:srgbClr val="0000FF"/>
              </a:solidFill>
            </a:rPr>
            <a:t>latihan-latihan</a:t>
          </a:r>
          <a:r>
            <a:rPr lang="en-MY" i="0" baseline="0" dirty="0" smtClean="0">
              <a:solidFill>
                <a:srgbClr val="0000FF"/>
              </a:solidFill>
            </a:rPr>
            <a:t> </a:t>
          </a:r>
          <a:r>
            <a:rPr lang="en-MY" i="0" baseline="0" dirty="0" err="1" smtClean="0">
              <a:solidFill>
                <a:srgbClr val="0000FF"/>
              </a:solidFill>
            </a:rPr>
            <a:t>dan</a:t>
          </a:r>
          <a:r>
            <a:rPr lang="en-MY" i="0" baseline="0" dirty="0" smtClean="0">
              <a:solidFill>
                <a:srgbClr val="0000FF"/>
              </a:solidFill>
            </a:rPr>
            <a:t> </a:t>
          </a:r>
          <a:r>
            <a:rPr lang="en-MY" i="0" baseline="0" dirty="0" err="1" smtClean="0">
              <a:solidFill>
                <a:srgbClr val="0000FF"/>
              </a:solidFill>
            </a:rPr>
            <a:t>keistimewaan</a:t>
          </a:r>
          <a:r>
            <a:rPr lang="en-MY" i="0" baseline="0" dirty="0" smtClean="0">
              <a:solidFill>
                <a:srgbClr val="0000FF"/>
              </a:solidFill>
            </a:rPr>
            <a:t> yang </a:t>
          </a:r>
          <a:r>
            <a:rPr lang="en-MY" i="0" baseline="0" dirty="0" err="1" smtClean="0">
              <a:solidFill>
                <a:srgbClr val="0000FF"/>
              </a:solidFill>
            </a:rPr>
            <a:t>tersedia</a:t>
          </a:r>
          <a:r>
            <a:rPr lang="en-MY" i="0" baseline="0" dirty="0" smtClean="0">
              <a:solidFill>
                <a:srgbClr val="0000FF"/>
              </a:solidFill>
            </a:rPr>
            <a:t> </a:t>
          </a:r>
          <a:r>
            <a:rPr lang="en-MY" i="0" baseline="0" dirty="0" err="1" smtClean="0">
              <a:solidFill>
                <a:srgbClr val="0000FF"/>
              </a:solidFill>
            </a:rPr>
            <a:t>secara</a:t>
          </a:r>
          <a:r>
            <a:rPr lang="en-MY" i="0" baseline="0" dirty="0" smtClean="0">
              <a:solidFill>
                <a:srgbClr val="0000FF"/>
              </a:solidFill>
            </a:rPr>
            <a:t> </a:t>
          </a:r>
          <a:r>
            <a:rPr lang="en-MY" i="0" baseline="0" dirty="0" err="1" smtClean="0">
              <a:solidFill>
                <a:srgbClr val="0000FF"/>
              </a:solidFill>
            </a:rPr>
            <a:t>khusus</a:t>
          </a:r>
          <a:r>
            <a:rPr lang="en-MY" i="0" baseline="0" dirty="0" smtClean="0">
              <a:solidFill>
                <a:srgbClr val="0000FF"/>
              </a:solidFill>
            </a:rPr>
            <a:t> </a:t>
          </a:r>
          <a:r>
            <a:rPr lang="en-MY" i="0" baseline="0" dirty="0" err="1" smtClean="0">
              <a:solidFill>
                <a:srgbClr val="0000FF"/>
              </a:solidFill>
            </a:rPr>
            <a:t>pada</a:t>
          </a:r>
          <a:r>
            <a:rPr lang="en-MY" i="0" baseline="0" dirty="0" smtClean="0">
              <a:solidFill>
                <a:srgbClr val="0000FF"/>
              </a:solidFill>
            </a:rPr>
            <a:t> </a:t>
          </a:r>
          <a:r>
            <a:rPr lang="en-MY" i="0" baseline="0" dirty="0" err="1" smtClean="0">
              <a:solidFill>
                <a:srgbClr val="0000FF"/>
              </a:solidFill>
            </a:rPr>
            <a:t>bulan</a:t>
          </a:r>
          <a:r>
            <a:rPr lang="en-MY" i="0" baseline="0" dirty="0" smtClean="0">
              <a:solidFill>
                <a:srgbClr val="0000FF"/>
              </a:solidFill>
            </a:rPr>
            <a:t> </a:t>
          </a:r>
          <a:r>
            <a:rPr lang="en-MY" i="0" baseline="0" dirty="0" err="1" smtClean="0">
              <a:solidFill>
                <a:srgbClr val="0000FF"/>
              </a:solidFill>
            </a:rPr>
            <a:t>Ramadhan</a:t>
          </a:r>
          <a:r>
            <a:rPr lang="en-MY" i="0" baseline="0" dirty="0" smtClean="0">
              <a:solidFill>
                <a:srgbClr val="0000FF"/>
              </a:solidFill>
            </a:rPr>
            <a:t> </a:t>
          </a:r>
          <a:r>
            <a:rPr lang="en-MY" i="0" baseline="0" dirty="0" err="1" smtClean="0">
              <a:solidFill>
                <a:srgbClr val="0000FF"/>
              </a:solidFill>
            </a:rPr>
            <a:t>dengan</a:t>
          </a:r>
          <a:r>
            <a:rPr lang="en-MY" i="0" baseline="0" dirty="0" smtClean="0">
              <a:solidFill>
                <a:srgbClr val="0000FF"/>
              </a:solidFill>
            </a:rPr>
            <a:t> </a:t>
          </a:r>
          <a:r>
            <a:rPr lang="en-MY" i="0" baseline="0" dirty="0" err="1" smtClean="0">
              <a:solidFill>
                <a:srgbClr val="0000FF"/>
              </a:solidFill>
            </a:rPr>
            <a:t>melakukan</a:t>
          </a:r>
          <a:r>
            <a:rPr lang="en-MY" i="0" baseline="0" dirty="0" smtClean="0">
              <a:solidFill>
                <a:srgbClr val="0000FF"/>
              </a:solidFill>
            </a:rPr>
            <a:t> </a:t>
          </a:r>
          <a:r>
            <a:rPr lang="en-MY" i="0" baseline="0" dirty="0" err="1" smtClean="0">
              <a:solidFill>
                <a:srgbClr val="0000FF"/>
              </a:solidFill>
            </a:rPr>
            <a:t>amal</a:t>
          </a:r>
          <a:r>
            <a:rPr lang="en-MY" i="0" baseline="0" dirty="0" smtClean="0">
              <a:solidFill>
                <a:srgbClr val="0000FF"/>
              </a:solidFill>
            </a:rPr>
            <a:t> </a:t>
          </a:r>
          <a:r>
            <a:rPr lang="en-MY" i="0" baseline="0" dirty="0" err="1" smtClean="0">
              <a:solidFill>
                <a:srgbClr val="0000FF"/>
              </a:solidFill>
            </a:rPr>
            <a:t>ibadah</a:t>
          </a:r>
          <a:r>
            <a:rPr lang="en-MY" i="0" baseline="0" dirty="0" smtClean="0">
              <a:solidFill>
                <a:srgbClr val="0000FF"/>
              </a:solidFill>
            </a:rPr>
            <a:t>.</a:t>
          </a:r>
          <a:endParaRPr lang="en-MY" i="0" baseline="0" dirty="0">
            <a:solidFill>
              <a:srgbClr val="0000FF"/>
            </a:solidFill>
          </a:endParaRPr>
        </a:p>
      </dgm:t>
    </dgm:pt>
    <dgm:pt modelId="{5EB771C9-74C3-43E7-A72D-570D2A29AE93}" type="parTrans" cxnId="{00A3698A-D8CE-40D8-A42E-634A750EA49A}">
      <dgm:prSet/>
      <dgm:spPr/>
      <dgm:t>
        <a:bodyPr/>
        <a:lstStyle/>
        <a:p>
          <a:endParaRPr lang="en-MY"/>
        </a:p>
      </dgm:t>
    </dgm:pt>
    <dgm:pt modelId="{BB16F4D1-4FD3-4AF0-BE8F-CCD97ED3F1D6}" type="sibTrans" cxnId="{00A3698A-D8CE-40D8-A42E-634A750EA49A}">
      <dgm:prSet/>
      <dgm:spPr/>
      <dgm:t>
        <a:bodyPr/>
        <a:lstStyle/>
        <a:p>
          <a:endParaRPr lang="en-MY"/>
        </a:p>
      </dgm:t>
    </dgm:pt>
    <dgm:pt modelId="{CEE244EF-B50B-44F0-92B9-CBCD3DDBD1C1}" type="pres">
      <dgm:prSet presAssocID="{A225A706-6A1B-457A-9EBE-3F6F00340BC4}" presName="compositeShape" presStyleCnt="0">
        <dgm:presLayoutVars>
          <dgm:chMax val="7"/>
          <dgm:dir/>
          <dgm:resizeHandles val="exact"/>
        </dgm:presLayoutVars>
      </dgm:prSet>
      <dgm:spPr/>
    </dgm:pt>
    <dgm:pt modelId="{B9F0FC7F-290C-448C-AB5A-15896AAD6617}" type="pres">
      <dgm:prSet presAssocID="{A8C52757-FB10-4FFB-922E-DCA0AD3DDE92}" presName="circ1" presStyleLbl="vennNode1" presStyleIdx="0" presStyleCnt="2"/>
      <dgm:spPr/>
    </dgm:pt>
    <dgm:pt modelId="{05F392D9-3E78-4D7E-A383-1B853B17F889}" type="pres">
      <dgm:prSet presAssocID="{A8C52757-FB10-4FFB-922E-DCA0AD3DDE92}" presName="circ1Tx" presStyleLbl="revTx" presStyleIdx="0" presStyleCnt="0">
        <dgm:presLayoutVars>
          <dgm:chMax val="0"/>
          <dgm:chPref val="0"/>
          <dgm:bulletEnabled val="1"/>
        </dgm:presLayoutVars>
      </dgm:prSet>
      <dgm:spPr/>
    </dgm:pt>
    <dgm:pt modelId="{6B45D7B4-965F-4FE1-B16E-4FCA76752E75}" type="pres">
      <dgm:prSet presAssocID="{83FB4E0B-92ED-418E-8869-17A2DDAE3596}" presName="circ2" presStyleLbl="vennNode1" presStyleIdx="1" presStyleCnt="2"/>
      <dgm:spPr/>
    </dgm:pt>
    <dgm:pt modelId="{EEA778A5-E0DE-4082-A603-F57C1E12C3B7}" type="pres">
      <dgm:prSet presAssocID="{83FB4E0B-92ED-418E-8869-17A2DDAE3596}" presName="circ2Tx" presStyleLbl="revTx" presStyleIdx="0" presStyleCnt="0">
        <dgm:presLayoutVars>
          <dgm:chMax val="0"/>
          <dgm:chPref val="0"/>
          <dgm:bulletEnabled val="1"/>
        </dgm:presLayoutVars>
      </dgm:prSet>
      <dgm:spPr/>
    </dgm:pt>
  </dgm:ptLst>
  <dgm:cxnLst>
    <dgm:cxn modelId="{0CC664F3-5FAC-41EF-B8A0-C77E5EBE3030}" type="presOf" srcId="{A225A706-6A1B-457A-9EBE-3F6F00340BC4}" destId="{CEE244EF-B50B-44F0-92B9-CBCD3DDBD1C1}" srcOrd="0" destOrd="0" presId="urn:microsoft.com/office/officeart/2005/8/layout/venn1"/>
    <dgm:cxn modelId="{4B3A06B4-AB34-4089-BC3F-8E9CAD6BE340}" type="presOf" srcId="{A8C52757-FB10-4FFB-922E-DCA0AD3DDE92}" destId="{05F392D9-3E78-4D7E-A383-1B853B17F889}" srcOrd="1" destOrd="0" presId="urn:microsoft.com/office/officeart/2005/8/layout/venn1"/>
    <dgm:cxn modelId="{585434AB-B6C9-4E4C-BE51-74B95FFF5066}" srcId="{A225A706-6A1B-457A-9EBE-3F6F00340BC4}" destId="{A8C52757-FB10-4FFB-922E-DCA0AD3DDE92}" srcOrd="0" destOrd="0" parTransId="{474A566F-1BCC-4D5D-AE80-2D74EEADE6DB}" sibTransId="{2F26C2F0-7D30-4FD3-951C-C9476B5BE1F1}"/>
    <dgm:cxn modelId="{00A3698A-D8CE-40D8-A42E-634A750EA49A}" srcId="{A225A706-6A1B-457A-9EBE-3F6F00340BC4}" destId="{83FB4E0B-92ED-418E-8869-17A2DDAE3596}" srcOrd="1" destOrd="0" parTransId="{5EB771C9-74C3-43E7-A72D-570D2A29AE93}" sibTransId="{BB16F4D1-4FD3-4AF0-BE8F-CCD97ED3F1D6}"/>
    <dgm:cxn modelId="{04DA0C88-15F3-47B2-89DB-C8F526360BA5}" type="presOf" srcId="{83FB4E0B-92ED-418E-8869-17A2DDAE3596}" destId="{6B45D7B4-965F-4FE1-B16E-4FCA76752E75}" srcOrd="0" destOrd="0" presId="urn:microsoft.com/office/officeart/2005/8/layout/venn1"/>
    <dgm:cxn modelId="{A7C355BE-364C-43AC-9C8F-F62B6D9CB76F}" type="presOf" srcId="{A8C52757-FB10-4FFB-922E-DCA0AD3DDE92}" destId="{B9F0FC7F-290C-448C-AB5A-15896AAD6617}" srcOrd="0" destOrd="0" presId="urn:microsoft.com/office/officeart/2005/8/layout/venn1"/>
    <dgm:cxn modelId="{21D3E74F-EA78-492D-BBE8-B6F6B081558B}" type="presOf" srcId="{83FB4E0B-92ED-418E-8869-17A2DDAE3596}" destId="{EEA778A5-E0DE-4082-A603-F57C1E12C3B7}" srcOrd="1" destOrd="0" presId="urn:microsoft.com/office/officeart/2005/8/layout/venn1"/>
    <dgm:cxn modelId="{CF08068F-D077-4E02-B06D-F952C871AB44}" type="presParOf" srcId="{CEE244EF-B50B-44F0-92B9-CBCD3DDBD1C1}" destId="{B9F0FC7F-290C-448C-AB5A-15896AAD6617}" srcOrd="0" destOrd="0" presId="urn:microsoft.com/office/officeart/2005/8/layout/venn1"/>
    <dgm:cxn modelId="{ADB3353E-80B3-4206-AB99-FCCD5E896C99}" type="presParOf" srcId="{CEE244EF-B50B-44F0-92B9-CBCD3DDBD1C1}" destId="{05F392D9-3E78-4D7E-A383-1B853B17F889}" srcOrd="1" destOrd="0" presId="urn:microsoft.com/office/officeart/2005/8/layout/venn1"/>
    <dgm:cxn modelId="{C43B3ACD-850A-4D73-BFC6-C1A175F1F502}" type="presParOf" srcId="{CEE244EF-B50B-44F0-92B9-CBCD3DDBD1C1}" destId="{6B45D7B4-965F-4FE1-B16E-4FCA76752E75}" srcOrd="2" destOrd="0" presId="urn:microsoft.com/office/officeart/2005/8/layout/venn1"/>
    <dgm:cxn modelId="{6FB6737F-AAD7-4E1B-ACBD-A6FC85D215E9}" type="presParOf" srcId="{CEE244EF-B50B-44F0-92B9-CBCD3DDBD1C1}" destId="{EEA778A5-E0DE-4082-A603-F57C1E12C3B7}" srcOrd="3" destOrd="0" presId="urn:microsoft.com/office/officeart/2005/8/layout/venn1"/>
  </dgm:cxnLst>
  <dgm:bg/>
  <dgm:whole/>
</dgm:dataModel>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9B6C4A-77EE-4683-B605-2C5A7A57ACEC}" type="datetimeFigureOut">
              <a:rPr lang="en-MY" smtClean="0"/>
              <a:pPr/>
              <a:t>18-Jun-2015</a:t>
            </a:fld>
            <a:endParaRPr lang="en-MY"/>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25F4F8-8D27-414A-B302-D144BA918955}" type="slidenum">
              <a:rPr lang="en-MY" smtClean="0"/>
              <a:pPr/>
              <a:t>‹#›</a:t>
            </a:fld>
            <a:endParaRPr lang="en-MY"/>
          </a:p>
        </p:txBody>
      </p:sp>
    </p:spTree>
    <p:extLst>
      <p:ext uri="{BB962C8B-B14F-4D97-AF65-F5344CB8AC3E}">
        <p14:creationId xmlns:p14="http://schemas.microsoft.com/office/powerpoint/2010/main" xmlns="" val="4016738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ABDA28-8FD6-4624-B7A0-145B971B0CD9}" type="datetime1">
              <a:rPr lang="en-MY" smtClean="0"/>
              <a:pPr/>
              <a:t>18-Jun-2015</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529943-5684-4C80-927A-9D3BD58A0D80}" type="datetime1">
              <a:rPr lang="en-MY" smtClean="0"/>
              <a:pPr/>
              <a:t>18-Jun-2015</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A64F39-116D-4CB7-BEBE-54CC1FBAEA1B}" type="datetime1">
              <a:rPr lang="en-MY" smtClean="0"/>
              <a:pPr/>
              <a:t>18-Jun-2015</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CC1BF3-E720-4C22-9E45-DDBFBFBFBFEA}" type="datetime1">
              <a:rPr lang="en-MY" smtClean="0"/>
              <a:pPr/>
              <a:t>18-Jun-2015</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31E7E7-0F6F-4FC6-8D82-A73C50FC8A01}" type="datetime1">
              <a:rPr lang="en-MY" smtClean="0"/>
              <a:pPr/>
              <a:t>18-Jun-2015</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33FD72-CB97-43FF-9BC8-1BC5D284E0E6}" type="datetime1">
              <a:rPr lang="en-MY" smtClean="0"/>
              <a:pPr/>
              <a:t>18-Jun-2015</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2BA709-1EFB-4E05-A772-6E84498B3CD2}" type="datetime1">
              <a:rPr lang="en-MY" smtClean="0"/>
              <a:pPr/>
              <a:t>18-Jun-2015</a:t>
            </a:fld>
            <a:endParaRPr lang="en-MY"/>
          </a:p>
        </p:txBody>
      </p:sp>
      <p:sp>
        <p:nvSpPr>
          <p:cNvPr id="8" name="Footer Placeholder 7"/>
          <p:cNvSpPr>
            <a:spLocks noGrp="1"/>
          </p:cNvSpPr>
          <p:nvPr>
            <p:ph type="ftr" sz="quarter" idx="11"/>
          </p:nvPr>
        </p:nvSpPr>
        <p:spPr/>
        <p:txBody>
          <a:bodyPr/>
          <a:lstStyle/>
          <a:p>
            <a:endParaRPr lang="en-MY"/>
          </a:p>
        </p:txBody>
      </p:sp>
      <p:sp>
        <p:nvSpPr>
          <p:cNvPr id="9" name="Slide Number Placeholder 8"/>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E4D6B5-6656-4EE9-8DE6-BDE8CC9D8C6D}" type="datetime1">
              <a:rPr lang="en-MY" smtClean="0"/>
              <a:pPr/>
              <a:t>18-Jun-2015</a:t>
            </a:fld>
            <a:endParaRPr lang="en-MY"/>
          </a:p>
        </p:txBody>
      </p:sp>
      <p:sp>
        <p:nvSpPr>
          <p:cNvPr id="4" name="Footer Placeholder 3"/>
          <p:cNvSpPr>
            <a:spLocks noGrp="1"/>
          </p:cNvSpPr>
          <p:nvPr>
            <p:ph type="ftr" sz="quarter" idx="11"/>
          </p:nvPr>
        </p:nvSpPr>
        <p:spPr/>
        <p:txBody>
          <a:bodyPr/>
          <a:lstStyle/>
          <a:p>
            <a:endParaRPr lang="en-MY"/>
          </a:p>
        </p:txBody>
      </p:sp>
      <p:sp>
        <p:nvSpPr>
          <p:cNvPr id="5" name="Slide Number Placeholder 4"/>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C187B1-03C5-49BA-B7B0-3EF6DB396982}" type="datetime1">
              <a:rPr lang="en-MY" smtClean="0"/>
              <a:pPr/>
              <a:t>18-Jun-2015</a:t>
            </a:fld>
            <a:endParaRPr lang="en-MY"/>
          </a:p>
        </p:txBody>
      </p:sp>
      <p:sp>
        <p:nvSpPr>
          <p:cNvPr id="3" name="Footer Placeholder 2"/>
          <p:cNvSpPr>
            <a:spLocks noGrp="1"/>
          </p:cNvSpPr>
          <p:nvPr>
            <p:ph type="ftr" sz="quarter" idx="11"/>
          </p:nvPr>
        </p:nvSpPr>
        <p:spPr/>
        <p:txBody>
          <a:bodyPr/>
          <a:lstStyle/>
          <a:p>
            <a:endParaRPr lang="en-MY"/>
          </a:p>
        </p:txBody>
      </p:sp>
      <p:sp>
        <p:nvSpPr>
          <p:cNvPr id="4" name="Slide Number Placeholder 3"/>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D768A7-71B4-49F3-9E0B-4A0B6DB83CA8}" type="datetime1">
              <a:rPr lang="en-MY" smtClean="0"/>
              <a:pPr/>
              <a:t>18-Jun-2015</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34E3E6-1E10-4DAC-B272-564ACA4FA87E}" type="datetime1">
              <a:rPr lang="en-MY" smtClean="0"/>
              <a:pPr/>
              <a:t>18-Jun-2015</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793427-0925-45C8-8E89-B1651BC7B608}" type="datetime1">
              <a:rPr lang="en-MY" smtClean="0"/>
              <a:pPr/>
              <a:t>18-Jun-2015</a:t>
            </a:fld>
            <a:endParaRPr lang="en-MY"/>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8784F8-D9B1-479F-A9B4-848AA317FB34}" type="slidenum">
              <a:rPr lang="en-MY" smtClean="0"/>
              <a:pPr/>
              <a:t>‹#›</a:t>
            </a:fld>
            <a:endParaRPr lang="en-MY"/>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9.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0.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1.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2.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3.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pic>
        <p:nvPicPr>
          <p:cNvPr id="9" name="Picture 3"/>
          <p:cNvPicPr>
            <a:picLocks noChangeAspect="1"/>
          </p:cNvPicPr>
          <p:nvPr/>
        </p:nvPicPr>
        <p:blipFill>
          <a:blip r:embed="rId3"/>
          <a:srcRect/>
          <a:stretch>
            <a:fillRect/>
          </a:stretch>
        </p:blipFill>
        <p:spPr bwMode="auto">
          <a:xfrm>
            <a:off x="0" y="0"/>
            <a:ext cx="1749425" cy="1841500"/>
          </a:xfrm>
          <a:prstGeom prst="rect">
            <a:avLst/>
          </a:prstGeom>
          <a:noFill/>
          <a:ln w="9525">
            <a:noFill/>
            <a:miter lim="800000"/>
            <a:headEnd/>
            <a:tailEnd/>
          </a:ln>
        </p:spPr>
      </p:pic>
      <p:pic>
        <p:nvPicPr>
          <p:cNvPr id="10" name="Picture 3" descr="C:\Users\asari\AppData\Local\Temp\Rar$DRa0.764\LOGO JAKIM EDITED.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95880" y="0"/>
            <a:ext cx="1848120" cy="18573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11" name="Rectangle 10"/>
          <p:cNvSpPr/>
          <p:nvPr/>
        </p:nvSpPr>
        <p:spPr>
          <a:xfrm>
            <a:off x="457200" y="1600200"/>
            <a:ext cx="7924800" cy="304698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smtClean="0">
                <a:ln w="11430"/>
                <a:solidFill>
                  <a:srgbClr val="339933"/>
                </a:solidFill>
                <a:effectLst>
                  <a:glow rad="101600">
                    <a:schemeClr val="tx1">
                      <a:alpha val="60000"/>
                    </a:schemeClr>
                  </a:glow>
                  <a:outerShdw blurRad="50800" dist="39000" dir="5460000" algn="tl">
                    <a:srgbClr val="000000">
                      <a:alpha val="38000"/>
                    </a:srgbClr>
                  </a:outerShdw>
                </a:effectLst>
                <a:latin typeface="Mistral" pitchFamily="66" charset="0"/>
                <a:cs typeface="JasmineUPC" pitchFamily="18" charset="-34"/>
              </a:rPr>
              <a:t>RAHSIA RAMADHAN</a:t>
            </a:r>
            <a:endParaRPr lang="en-US" sz="9600" b="1" dirty="0">
              <a:ln w="11430"/>
              <a:solidFill>
                <a:srgbClr val="339933"/>
              </a:solidFill>
              <a:effectLst>
                <a:glow rad="101600">
                  <a:schemeClr val="tx1">
                    <a:alpha val="60000"/>
                  </a:schemeClr>
                </a:glow>
                <a:outerShdw blurRad="50800" dist="39000" dir="5460000" algn="tl">
                  <a:srgbClr val="000000">
                    <a:alpha val="38000"/>
                  </a:srgbClr>
                </a:outerShdw>
              </a:effectLst>
              <a:latin typeface="Mistral" pitchFamily="66" charset="0"/>
              <a:cs typeface="JasmineUPC" pitchFamily="18" charset="-34"/>
            </a:endParaRPr>
          </a:p>
        </p:txBody>
      </p:sp>
      <p:sp>
        <p:nvSpPr>
          <p:cNvPr id="8" name="Rectangle 7"/>
          <p:cNvSpPr/>
          <p:nvPr/>
        </p:nvSpPr>
        <p:spPr>
          <a:xfrm>
            <a:off x="1066800" y="5638800"/>
            <a:ext cx="7391400" cy="523220"/>
          </a:xfrm>
          <a:prstGeom prst="rect">
            <a:avLst/>
          </a:prstGeom>
        </p:spPr>
        <p:txBody>
          <a:bodyPr wrap="square">
            <a:spAutoFit/>
          </a:bodyPr>
          <a:lstStyle/>
          <a:p>
            <a:pPr lvl="0">
              <a:defRPr/>
            </a:pPr>
            <a:r>
              <a:rPr lang="en-US" sz="2800" dirty="0" smtClean="0">
                <a:ln w="18415" cmpd="sng">
                  <a:solidFill>
                    <a:srgbClr val="0070C0"/>
                  </a:solidFill>
                  <a:prstDash val="solid"/>
                </a:ln>
                <a:solidFill>
                  <a:srgbClr val="0070C0"/>
                </a:solidFill>
                <a:effectLst>
                  <a:glow rad="101600">
                    <a:schemeClr val="tx1">
                      <a:alpha val="60000"/>
                    </a:schemeClr>
                  </a:glow>
                  <a:outerShdw blurRad="63500" dir="3600000" algn="tl" rotWithShape="0">
                    <a:srgbClr val="000000">
                      <a:alpha val="70000"/>
                    </a:srgbClr>
                  </a:outerShdw>
                </a:effectLst>
                <a:latin typeface="Berlin Sans FB Demi" pitchFamily="34" charset="0"/>
                <a:cs typeface="Aharoni" pitchFamily="2" charset="-79"/>
              </a:rPr>
              <a:t>           </a:t>
            </a:r>
            <a:r>
              <a:rPr lang="en-US" sz="2800" dirty="0" smtClean="0">
                <a:ln w="18415" cmpd="sng">
                  <a:solidFill>
                    <a:srgbClr val="00FF00"/>
                  </a:solidFill>
                  <a:prstDash val="solid"/>
                </a:ln>
                <a:solidFill>
                  <a:srgbClr val="00FF00"/>
                </a:solidFill>
                <a:effectLst>
                  <a:glow rad="101600">
                    <a:schemeClr val="tx1">
                      <a:alpha val="60000"/>
                    </a:schemeClr>
                  </a:glow>
                  <a:outerShdw blurRad="63500" dir="3600000" algn="tl" rotWithShape="0">
                    <a:srgbClr val="000000">
                      <a:alpha val="70000"/>
                    </a:srgbClr>
                  </a:outerShdw>
                </a:effectLst>
                <a:latin typeface="Berlin Sans FB Demi" pitchFamily="34" charset="0"/>
                <a:cs typeface="Aharoni" pitchFamily="2" charset="-79"/>
              </a:rPr>
              <a:t>19 JUN  2015/ 02 RAMADHAN 1436H</a:t>
            </a:r>
            <a:endParaRPr lang="en-MY" sz="2800" dirty="0">
              <a:ln w="18415" cmpd="sng">
                <a:solidFill>
                  <a:srgbClr val="00FF00"/>
                </a:solidFill>
                <a:prstDash val="solid"/>
              </a:ln>
              <a:solidFill>
                <a:srgbClr val="00FF00"/>
              </a:solidFill>
              <a:effectLst>
                <a:glow rad="101600">
                  <a:schemeClr val="tx1">
                    <a:alpha val="60000"/>
                  </a:schemeClr>
                </a:glow>
                <a:outerShdw blurRad="63500" dir="3600000" algn="tl" rotWithShape="0">
                  <a:srgbClr val="000000">
                    <a:alpha val="70000"/>
                  </a:srgbClr>
                </a:outerShdw>
              </a:effectLst>
              <a:latin typeface="Berlin Sans FB Demi" pitchFamily="34" charset="0"/>
              <a:cs typeface="Aharoni" pitchFamily="2" charset="-79"/>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4" name="Diagram 3"/>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Slide Number Placeholder 1"/>
          <p:cNvSpPr>
            <a:spLocks noGrp="1"/>
          </p:cNvSpPr>
          <p:nvPr>
            <p:ph type="sldNum" sz="quarter" idx="12"/>
          </p:nvPr>
        </p:nvSpPr>
        <p:spPr/>
        <p:txBody>
          <a:bodyPr/>
          <a:lstStyle/>
          <a:p>
            <a:fld id="{BA8784F8-D9B1-479F-A9B4-848AA317FB34}" type="slidenum">
              <a:rPr lang="en-MY" smtClean="0"/>
              <a:pPr/>
              <a:t>11</a:t>
            </a:fld>
            <a:endParaRPr lang="en-MY"/>
          </a:p>
        </p:txBody>
      </p:sp>
      <p:sp>
        <p:nvSpPr>
          <p:cNvPr id="34817" name="Rectangle 1"/>
          <p:cNvSpPr>
            <a:spLocks noChangeArrowheads="1"/>
          </p:cNvSpPr>
          <p:nvPr/>
        </p:nvSpPr>
        <p:spPr bwMode="auto">
          <a:xfrm>
            <a:off x="0" y="1600200"/>
            <a:ext cx="9144000"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ar-SA" sz="4400" i="0" u="none" strike="noStrike" normalizeH="0" baseline="0" dirty="0" smtClean="0">
                <a:ln w="18415" cmpd="sng">
                  <a:solidFill>
                    <a:srgbClr val="FF00FF"/>
                  </a:solidFill>
                  <a:prstDash val="solid"/>
                </a:ln>
                <a:solidFill>
                  <a:srgbClr val="FF00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Times New Roman" pitchFamily="18" charset="0"/>
                <a:cs typeface="Traditional Arabic" pitchFamily="2" charset="-78"/>
              </a:rPr>
              <a:t>مَنْ تَقَرَّبَ فِيْهِ بِخَصْلَةٍ مِنَ الْخَيْرِ كَانَ كَمَنْ أَدَّى فَرِيْضَةً فِيْمَا سِوَاهُ. وَمَنْ أَدَّى فَرِيْضَةً فِيْهِ كَانَ كَمَنْ أَدَّى سَبْعِيْنَ فَرِيْضَةً فِيْمَا سِوَاهُ</a:t>
            </a:r>
            <a:endParaRPr kumimoji="0" lang="en-US" sz="4400" i="0" u="none" strike="noStrike" normalizeH="0" baseline="0" dirty="0" smtClean="0">
              <a:ln w="18415" cmpd="sng">
                <a:solidFill>
                  <a:srgbClr val="FF00FF"/>
                </a:solidFill>
                <a:prstDash val="solid"/>
              </a:ln>
              <a:solidFill>
                <a:srgbClr val="FF00FF"/>
              </a:solidFill>
              <a:effectLst>
                <a:glow rad="101600">
                  <a:schemeClr val="tx1">
                    <a:alpha val="60000"/>
                  </a:schemeClr>
                </a:glow>
                <a:outerShdw blurRad="63500" dir="3600000" algn="tl" rotWithShape="0">
                  <a:srgbClr val="000000">
                    <a:alpha val="70000"/>
                  </a:srgbClr>
                </a:outerShd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i="0"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Bermaksud</a:t>
            </a:r>
            <a:r>
              <a:rPr kumimoji="0" lang="en-US" sz="2400" i="0"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Sesiapa</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mendekatkan</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diri</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kepada</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Allah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dalam</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bulan</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Ramadhan</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dengan</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sesuatu</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dari</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perkara</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kebajikan</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samalah</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seperti</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ia</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mengerjakan</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satu</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perintah</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Allah yang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diwajibkan</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pada</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bulan-bulan</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yang lain. Dan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Sesiapa</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yang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menunaikan</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satu</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perkara</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yang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diwajibkan</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oleh</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Allah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pada</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bulan</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itu</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samalah</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seperti</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ia</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menunaikan</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tujuh</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puluh</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perkara</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yang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diwajibkan</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Allah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pada</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t>
            </a:r>
            <a:r>
              <a:rPr kumimoji="0" lang="en-US" sz="2400" i="1"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bulan-bulan</a:t>
            </a:r>
            <a:r>
              <a:rPr kumimoji="0" lang="en-US" sz="240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yang lain</a:t>
            </a:r>
            <a:r>
              <a:rPr kumimoji="0" lang="en-US" sz="2400" i="0"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a:t>
            </a:r>
            <a:r>
              <a:rPr kumimoji="0" lang="en-US" sz="2400" i="0"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Riwayat</a:t>
            </a:r>
            <a:r>
              <a:rPr kumimoji="0" lang="en-US" sz="2400" i="0"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t>
            </a:r>
            <a:r>
              <a:rPr kumimoji="0" lang="en-US" sz="2400" i="0"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Ibn</a:t>
            </a:r>
            <a:r>
              <a:rPr kumimoji="0" lang="en-US" sz="2400" i="0"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 </a:t>
            </a:r>
            <a:r>
              <a:rPr kumimoji="0" lang="en-US" sz="2400" i="0" u="none" strike="noStrike" normalizeH="0" baseline="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Huzaimah</a:t>
            </a:r>
            <a:r>
              <a:rPr kumimoji="0" lang="en-US" sz="2400" i="0"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Times New Roman" pitchFamily="18" charset="0"/>
                <a:cs typeface="Traditional Arabic" pitchFamily="2" charset="-78"/>
              </a:rPr>
              <a:t>).</a:t>
            </a:r>
            <a:endParaRPr kumimoji="0" lang="en-US" sz="2400" i="0"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sp>
        <p:nvSpPr>
          <p:cNvPr id="5" name="Flowchart: Punched Tape 4"/>
          <p:cNvSpPr/>
          <p:nvPr/>
        </p:nvSpPr>
        <p:spPr>
          <a:xfrm>
            <a:off x="762000" y="0"/>
            <a:ext cx="7848600" cy="1447800"/>
          </a:xfrm>
          <a:prstGeom prst="flowChartPunchedTape">
            <a:avLst/>
          </a:prstGeom>
        </p:spPr>
        <p:style>
          <a:lnRef idx="1">
            <a:schemeClr val="accent2"/>
          </a:lnRef>
          <a:fillRef idx="2">
            <a:schemeClr val="accent2"/>
          </a:fillRef>
          <a:effectRef idx="1">
            <a:schemeClr val="accent2"/>
          </a:effectRef>
          <a:fontRef idx="minor">
            <a:schemeClr val="dk1"/>
          </a:fontRef>
        </p:style>
        <p:txBody>
          <a:bodyPr rtlCol="0" anchor="ctr"/>
          <a:lstStyle/>
          <a:p>
            <a:pPr lvl="0" algn="ctr" fontAlgn="base">
              <a:spcBef>
                <a:spcPct val="0"/>
              </a:spcBef>
              <a:spcAft>
                <a:spcPct val="0"/>
              </a:spcAft>
            </a:pPr>
            <a:r>
              <a:rPr lang="sv-SE"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Times New Roman" pitchFamily="18" charset="0"/>
                <a:cs typeface="Times New Roman" pitchFamily="18" charset="0"/>
              </a:rPr>
              <a:t>Rasulullah SAW  bersabda:</a:t>
            </a:r>
            <a:r>
              <a:rPr lang="es-E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Times New Roman" pitchFamily="18" charset="0"/>
                <a:cs typeface="Times New Roman" pitchFamily="18" charset="0"/>
              </a:rPr>
              <a:t> </a:t>
            </a:r>
            <a:endParaRPr lang="es-E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33793" name="Rectangle 1"/>
          <p:cNvSpPr>
            <a:spLocks noChangeArrowheads="1"/>
          </p:cNvSpPr>
          <p:nvPr/>
        </p:nvSpPr>
        <p:spPr bwMode="auto">
          <a:xfrm>
            <a:off x="0" y="1600200"/>
            <a:ext cx="9144000"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ar-SA" sz="4800" i="0" u="none" strike="noStrike" normalizeH="0" baseline="0" dirty="0" smtClean="0">
                <a:ln w="18415" cmpd="sng">
                  <a:solidFill>
                    <a:srgbClr val="00FF00"/>
                  </a:solidFill>
                  <a:prstDash val="solid"/>
                </a:ln>
                <a:solidFill>
                  <a:srgbClr val="00FF00"/>
                </a:solidFill>
                <a:effectLst>
                  <a:glow rad="101600">
                    <a:schemeClr val="tx1">
                      <a:alpha val="60000"/>
                    </a:schemeClr>
                  </a:glow>
                  <a:outerShdw blurRad="63500" dir="3600000" algn="tl" rotWithShape="0">
                    <a:srgbClr val="000000">
                      <a:alpha val="70000"/>
                    </a:srgbClr>
                  </a:outerShdw>
                </a:effectLst>
                <a:latin typeface="Times New Roman" pitchFamily="18" charset="0"/>
                <a:ea typeface="Times New Roman" pitchFamily="18" charset="0"/>
                <a:cs typeface="Traditional Arabic" pitchFamily="2" charset="-78"/>
              </a:rPr>
              <a:t>إِذَا كَانَ أَوّلُ لَيْلَةٍ مِنْ شَهْرِ رَمَضَانَ يُنَادِى مُنَادٍ</a:t>
            </a:r>
            <a:r>
              <a:rPr kumimoji="0" lang="ar-SA" sz="4800" i="0" u="none" strike="noStrike" normalizeH="0" baseline="0" dirty="0" smtClean="0">
                <a:ln w="18415" cmpd="sng">
                  <a:solidFill>
                    <a:srgbClr val="00FF00"/>
                  </a:solidFill>
                  <a:prstDash val="solid"/>
                </a:ln>
                <a:solidFill>
                  <a:srgbClr val="00FF00"/>
                </a:solidFill>
                <a:effectLst>
                  <a:glow rad="101600">
                    <a:schemeClr val="tx1">
                      <a:alpha val="60000"/>
                    </a:schemeClr>
                  </a:glow>
                  <a:outerShdw blurRad="63500" dir="3600000" algn="tl" rotWithShape="0">
                    <a:srgbClr val="000000">
                      <a:alpha val="70000"/>
                    </a:srgbClr>
                  </a:outerShdw>
                </a:effectLst>
                <a:latin typeface="Traditional Arabic" pitchFamily="2" charset="-78"/>
                <a:ea typeface="Times New Roman" pitchFamily="18" charset="0"/>
                <a:cs typeface="Times New Roman" pitchFamily="18" charset="0"/>
              </a:rPr>
              <a:t>: </a:t>
            </a:r>
            <a:r>
              <a:rPr kumimoji="0" lang="ar-SA" sz="4800" i="0" u="none" strike="noStrike" normalizeH="0" baseline="0" dirty="0" smtClean="0">
                <a:ln w="18415" cmpd="sng">
                  <a:solidFill>
                    <a:srgbClr val="00FF00"/>
                  </a:solidFill>
                  <a:prstDash val="solid"/>
                </a:ln>
                <a:solidFill>
                  <a:srgbClr val="00FF00"/>
                </a:solidFill>
                <a:effectLst>
                  <a:glow rad="101600">
                    <a:schemeClr val="tx1">
                      <a:alpha val="60000"/>
                    </a:schemeClr>
                  </a:glow>
                  <a:outerShdw blurRad="63500" dir="3600000" algn="tl" rotWithShape="0">
                    <a:srgbClr val="000000">
                      <a:alpha val="70000"/>
                    </a:srgbClr>
                  </a:outerShdw>
                </a:effectLst>
                <a:latin typeface="Times New Roman" pitchFamily="18" charset="0"/>
                <a:ea typeface="Times New Roman" pitchFamily="18" charset="0"/>
                <a:cs typeface="Traditional Arabic" pitchFamily="2" charset="-78"/>
              </a:rPr>
              <a:t>يَا بَاغِيَ الْخَيْرِ أَقْبِلْ</a:t>
            </a:r>
            <a:r>
              <a:rPr kumimoji="0" lang="ar-SA" sz="4800" i="0" u="none" strike="noStrike" normalizeH="0" baseline="0" dirty="0" smtClean="0">
                <a:ln w="18415" cmpd="sng">
                  <a:solidFill>
                    <a:srgbClr val="00FF00"/>
                  </a:solidFill>
                  <a:prstDash val="solid"/>
                </a:ln>
                <a:solidFill>
                  <a:srgbClr val="00FF00"/>
                </a:solidFill>
                <a:effectLst>
                  <a:glow rad="101600">
                    <a:schemeClr val="tx1">
                      <a:alpha val="60000"/>
                    </a:schemeClr>
                  </a:glow>
                  <a:outerShdw blurRad="63500" dir="3600000" algn="tl" rotWithShape="0">
                    <a:srgbClr val="000000">
                      <a:alpha val="70000"/>
                    </a:srgbClr>
                  </a:outerShdw>
                </a:effectLst>
                <a:latin typeface="Traditional Arabic" pitchFamily="2" charset="-78"/>
                <a:ea typeface="Times New Roman" pitchFamily="18" charset="0"/>
                <a:cs typeface="Times New Roman" pitchFamily="18" charset="0"/>
              </a:rPr>
              <a:t>. </a:t>
            </a:r>
            <a:r>
              <a:rPr kumimoji="0" lang="ar-SA" sz="4800" i="0" u="none" strike="noStrike" normalizeH="0" baseline="0" dirty="0" smtClean="0">
                <a:ln w="18415" cmpd="sng">
                  <a:solidFill>
                    <a:srgbClr val="00FF00"/>
                  </a:solidFill>
                  <a:prstDash val="solid"/>
                </a:ln>
                <a:solidFill>
                  <a:srgbClr val="00FF00"/>
                </a:solidFill>
                <a:effectLst>
                  <a:glow rad="101600">
                    <a:schemeClr val="tx1">
                      <a:alpha val="60000"/>
                    </a:schemeClr>
                  </a:glow>
                  <a:outerShdw blurRad="63500" dir="3600000" algn="tl" rotWithShape="0">
                    <a:srgbClr val="000000">
                      <a:alpha val="70000"/>
                    </a:srgbClr>
                  </a:outerShdw>
                </a:effectLst>
                <a:latin typeface="Times New Roman" pitchFamily="18" charset="0"/>
                <a:ea typeface="Times New Roman" pitchFamily="18" charset="0"/>
                <a:cs typeface="Traditional Arabic" pitchFamily="2" charset="-78"/>
              </a:rPr>
              <a:t>وَيَا بَاغِيَ الشَّرِّ أَقْصِرْ</a:t>
            </a:r>
            <a:r>
              <a:rPr kumimoji="0" lang="ar-SA" sz="4800" i="0" u="none" strike="noStrike" normalizeH="0" baseline="0" dirty="0" smtClean="0">
                <a:ln w="18415" cmpd="sng">
                  <a:solidFill>
                    <a:srgbClr val="00FF00"/>
                  </a:solidFill>
                  <a:prstDash val="solid"/>
                </a:ln>
                <a:solidFill>
                  <a:srgbClr val="00FF00"/>
                </a:solidFill>
                <a:effectLst>
                  <a:glow rad="101600">
                    <a:schemeClr val="tx1">
                      <a:alpha val="60000"/>
                    </a:schemeClr>
                  </a:glow>
                  <a:outerShdw blurRad="63500" dir="3600000" algn="tl" rotWithShape="0">
                    <a:srgbClr val="000000">
                      <a:alpha val="70000"/>
                    </a:srgbClr>
                  </a:outerShdw>
                </a:effectLst>
                <a:latin typeface="Traditional Arabic" pitchFamily="2" charset="-78"/>
                <a:ea typeface="Times New Roman" pitchFamily="18" charset="0"/>
                <a:cs typeface="Times New Roman" pitchFamily="18" charset="0"/>
              </a:rPr>
              <a:t>. </a:t>
            </a:r>
            <a:r>
              <a:rPr kumimoji="0" lang="ar-SA" sz="4800" i="0" u="none" strike="noStrike" normalizeH="0" baseline="0" dirty="0" smtClean="0">
                <a:ln w="18415" cmpd="sng">
                  <a:solidFill>
                    <a:srgbClr val="00FF00"/>
                  </a:solidFill>
                  <a:prstDash val="solid"/>
                </a:ln>
                <a:solidFill>
                  <a:srgbClr val="00FF00"/>
                </a:solidFill>
                <a:effectLst>
                  <a:glow rad="101600">
                    <a:schemeClr val="tx1">
                      <a:alpha val="60000"/>
                    </a:schemeClr>
                  </a:glow>
                  <a:outerShdw blurRad="63500" dir="3600000" algn="tl" rotWithShape="0">
                    <a:srgbClr val="000000">
                      <a:alpha val="70000"/>
                    </a:srgbClr>
                  </a:outerShdw>
                </a:effectLst>
                <a:latin typeface="Times New Roman" pitchFamily="18" charset="0"/>
                <a:ea typeface="Times New Roman" pitchFamily="18" charset="0"/>
                <a:cs typeface="Traditional Arabic" pitchFamily="2" charset="-78"/>
              </a:rPr>
              <a:t>وَلِلّهِ عُتَقَاءُ مِنَ النّارِ</a:t>
            </a:r>
            <a:r>
              <a:rPr kumimoji="0" lang="ar-SA" sz="4800" i="0" u="none" strike="noStrike" normalizeH="0" baseline="0" dirty="0" smtClean="0">
                <a:ln w="18415" cmpd="sng">
                  <a:solidFill>
                    <a:srgbClr val="00FF00"/>
                  </a:solidFill>
                  <a:prstDash val="solid"/>
                </a:ln>
                <a:solidFill>
                  <a:srgbClr val="00FF00"/>
                </a:solidFill>
                <a:effectLst>
                  <a:glow rad="101600">
                    <a:schemeClr val="tx1">
                      <a:alpha val="60000"/>
                    </a:schemeClr>
                  </a:glow>
                  <a:outerShdw blurRad="63500" dir="3600000" algn="tl" rotWithShape="0">
                    <a:srgbClr val="000000">
                      <a:alpha val="70000"/>
                    </a:srgbClr>
                  </a:outerShdw>
                </a:effectLst>
                <a:latin typeface="Traditional Arabic" pitchFamily="2" charset="-78"/>
                <a:ea typeface="Times New Roman" pitchFamily="18" charset="0"/>
                <a:cs typeface="Times New Roman" pitchFamily="18" charset="0"/>
              </a:rPr>
              <a:t>. </a:t>
            </a:r>
            <a:r>
              <a:rPr kumimoji="0" lang="ar-SA" sz="4800" i="0" u="none" strike="noStrike" normalizeH="0" baseline="0" dirty="0" smtClean="0">
                <a:ln w="18415" cmpd="sng">
                  <a:solidFill>
                    <a:srgbClr val="00FF00"/>
                  </a:solidFill>
                  <a:prstDash val="solid"/>
                </a:ln>
                <a:solidFill>
                  <a:srgbClr val="00FF00"/>
                </a:solidFill>
                <a:effectLst>
                  <a:glow rad="101600">
                    <a:schemeClr val="tx1">
                      <a:alpha val="60000"/>
                    </a:schemeClr>
                  </a:glow>
                  <a:outerShdw blurRad="63500" dir="3600000" algn="tl" rotWithShape="0">
                    <a:srgbClr val="000000">
                      <a:alpha val="70000"/>
                    </a:srgbClr>
                  </a:outerShdw>
                </a:effectLst>
                <a:latin typeface="Times New Roman" pitchFamily="18" charset="0"/>
                <a:ea typeface="Times New Roman" pitchFamily="18" charset="0"/>
                <a:cs typeface="Traditional Arabic" pitchFamily="2" charset="-78"/>
              </a:rPr>
              <a:t>وَذَلِكَ فِي كُلّ لَيْلَةٍ</a:t>
            </a:r>
            <a:endParaRPr kumimoji="0" lang="en-US" sz="4800" i="0" u="none" strike="noStrike" normalizeH="0" baseline="0" dirty="0" smtClean="0">
              <a:ln w="18415" cmpd="sng">
                <a:solidFill>
                  <a:srgbClr val="00FF00"/>
                </a:solidFill>
                <a:prstDash val="solid"/>
              </a:ln>
              <a:solidFill>
                <a:srgbClr val="00FF00"/>
              </a:solidFill>
              <a:effectLst>
                <a:glow rad="101600">
                  <a:schemeClr val="tx1">
                    <a:alpha val="60000"/>
                  </a:schemeClr>
                </a:glow>
                <a:outerShdw blurRad="63500" dir="3600000" algn="tl" rotWithShape="0">
                  <a:srgbClr val="000000">
                    <a:alpha val="70000"/>
                  </a:srgbClr>
                </a:outerShd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i="0"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raditional Arabic" pitchFamily="2" charset="-78"/>
              </a:rPr>
              <a:t>Maksudnya</a:t>
            </a:r>
            <a:r>
              <a:rPr kumimoji="0" lang="en-US" sz="2800"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a:t>
            </a:r>
            <a:r>
              <a:rPr kumimoji="0" lang="en-US" sz="28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a:t>
            </a:r>
            <a:r>
              <a:rPr kumimoji="0" lang="en-US" sz="2800"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a:t>
            </a:r>
            <a:r>
              <a:rPr kumimoji="0" lang="en-US" sz="28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Apabila</a:t>
            </a:r>
            <a:r>
              <a:rPr kumimoji="0" lang="en-US" sz="28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a:t>
            </a:r>
            <a:r>
              <a:rPr kumimoji="0" lang="en-US" sz="28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tiba</a:t>
            </a:r>
            <a:r>
              <a:rPr kumimoji="0" lang="en-US" sz="28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a:t>
            </a:r>
            <a:r>
              <a:rPr kumimoji="0" lang="en-US" sz="28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malam</a:t>
            </a:r>
            <a:r>
              <a:rPr kumimoji="0" lang="en-US" sz="28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a:t>
            </a:r>
            <a:r>
              <a:rPr kumimoji="0" lang="en-US" sz="28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pertama</a:t>
            </a:r>
            <a:r>
              <a:rPr kumimoji="0" lang="en-US" sz="28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a:t>
            </a:r>
            <a:r>
              <a:rPr kumimoji="0" lang="en-US" sz="28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bulan</a:t>
            </a:r>
            <a:r>
              <a:rPr kumimoji="0" lang="en-US" sz="28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a:t>
            </a:r>
            <a:r>
              <a:rPr kumimoji="0" lang="en-US" sz="28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Ramadhan</a:t>
            </a:r>
            <a:r>
              <a:rPr kumimoji="0" lang="en-US" sz="28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a:t>
            </a:r>
            <a:r>
              <a:rPr kumimoji="0" lang="en-US" sz="28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seruan</a:t>
            </a:r>
            <a:r>
              <a:rPr kumimoji="0" lang="en-US" sz="28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a:t>
            </a:r>
            <a:r>
              <a:rPr kumimoji="0" lang="en-US" sz="28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dari</a:t>
            </a:r>
            <a:r>
              <a:rPr kumimoji="0" lang="en-US" sz="28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a:t>
            </a:r>
            <a:r>
              <a:rPr kumimoji="0" lang="en-US" sz="28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langit</a:t>
            </a:r>
            <a:r>
              <a:rPr kumimoji="0" lang="en-US" sz="28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a:t>
            </a:r>
            <a:r>
              <a:rPr kumimoji="0" lang="en-US" sz="28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menyeru</a:t>
            </a:r>
            <a:r>
              <a:rPr kumimoji="0" lang="en-US" sz="28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a:t>
            </a:r>
            <a:r>
              <a:rPr kumimoji="0" lang="en-US" sz="28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Wahai</a:t>
            </a:r>
            <a:r>
              <a:rPr kumimoji="0" lang="en-US" sz="28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a:t>
            </a:r>
            <a:r>
              <a:rPr kumimoji="0" lang="en-US" sz="28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orang</a:t>
            </a:r>
            <a:r>
              <a:rPr kumimoji="0" lang="en-US" sz="28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yang </a:t>
            </a:r>
            <a:r>
              <a:rPr kumimoji="0" lang="en-US" sz="28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ingin</a:t>
            </a:r>
            <a:r>
              <a:rPr kumimoji="0" lang="en-US" sz="28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a:t>
            </a:r>
            <a:r>
              <a:rPr kumimoji="0" lang="en-US" sz="28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berbuat</a:t>
            </a:r>
            <a:r>
              <a:rPr kumimoji="0" lang="en-US" sz="28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a:t>
            </a:r>
            <a:r>
              <a:rPr kumimoji="0" lang="en-US" sz="28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kebajikan</a:t>
            </a:r>
            <a:r>
              <a:rPr kumimoji="0" lang="en-US" sz="28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a:t>
            </a:r>
            <a:r>
              <a:rPr kumimoji="0" lang="en-US" sz="28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teruskanlah</a:t>
            </a:r>
            <a:r>
              <a:rPr kumimoji="0" lang="en-US" sz="28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a:t>
            </a:r>
            <a:r>
              <a:rPr kumimoji="0" lang="en-US" sz="28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mara</a:t>
            </a:r>
            <a:r>
              <a:rPr kumimoji="0" lang="en-US" sz="28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a:t>
            </a:r>
            <a:r>
              <a:rPr kumimoji="0" lang="en-US" sz="28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berbuat</a:t>
            </a:r>
            <a:r>
              <a:rPr kumimoji="0" lang="en-US" sz="28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a:t>
            </a:r>
            <a:r>
              <a:rPr kumimoji="0" lang="en-US" sz="28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kebajikan</a:t>
            </a:r>
            <a:r>
              <a:rPr kumimoji="0" lang="en-US" sz="28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a:t>
            </a:r>
            <a:r>
              <a:rPr kumimoji="0" lang="en-US" sz="28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wahai</a:t>
            </a:r>
            <a:r>
              <a:rPr kumimoji="0" lang="en-US" sz="28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a:t>
            </a:r>
            <a:r>
              <a:rPr kumimoji="0" lang="en-US" sz="28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orang</a:t>
            </a:r>
            <a:r>
              <a:rPr kumimoji="0" lang="en-US" sz="28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yang </a:t>
            </a:r>
            <a:r>
              <a:rPr kumimoji="0" lang="en-US" sz="28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ingin</a:t>
            </a:r>
            <a:r>
              <a:rPr kumimoji="0" lang="en-US" sz="28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a:t>
            </a:r>
            <a:r>
              <a:rPr kumimoji="0" lang="en-US" sz="28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berbuat</a:t>
            </a:r>
            <a:r>
              <a:rPr kumimoji="0" lang="en-US" sz="28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a:t>
            </a:r>
            <a:r>
              <a:rPr kumimoji="0" lang="en-US" sz="28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kejahatan</a:t>
            </a:r>
            <a:r>
              <a:rPr kumimoji="0" lang="en-US" sz="28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a:t>
            </a:r>
            <a:r>
              <a:rPr kumimoji="0" lang="en-US" sz="28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hentikanlah</a:t>
            </a:r>
            <a:r>
              <a:rPr kumimoji="0" lang="en-US" sz="28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a:t>
            </a:r>
            <a:r>
              <a:rPr kumimoji="0" lang="en-US" sz="28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bagi</a:t>
            </a:r>
            <a:r>
              <a:rPr kumimoji="0" lang="en-US" sz="28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Allah </a:t>
            </a:r>
            <a:r>
              <a:rPr kumimoji="0" lang="en-US" sz="28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melepaskan</a:t>
            </a:r>
            <a:r>
              <a:rPr kumimoji="0" lang="en-US" sz="28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a:t>
            </a:r>
            <a:r>
              <a:rPr kumimoji="0" lang="en-US" sz="28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ramai</a:t>
            </a:r>
            <a:r>
              <a:rPr kumimoji="0" lang="en-US" sz="28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a:t>
            </a:r>
            <a:r>
              <a:rPr kumimoji="0" lang="en-US" sz="28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orang</a:t>
            </a:r>
            <a:r>
              <a:rPr kumimoji="0" lang="en-US" sz="28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a:t>
            </a:r>
            <a:r>
              <a:rPr kumimoji="0" lang="en-US" sz="28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dari</a:t>
            </a:r>
            <a:r>
              <a:rPr kumimoji="0" lang="en-US" sz="28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a:t>
            </a:r>
            <a:r>
              <a:rPr kumimoji="0" lang="en-US" sz="28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neraka</a:t>
            </a:r>
            <a:r>
              <a:rPr kumimoji="0" lang="en-US" sz="28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a:t>
            </a:r>
            <a:r>
              <a:rPr kumimoji="0" lang="en-US" sz="28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Seruan</a:t>
            </a:r>
            <a:r>
              <a:rPr kumimoji="0" lang="en-US" sz="28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a:t>
            </a:r>
            <a:r>
              <a:rPr kumimoji="0" lang="en-US" sz="28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itu</a:t>
            </a:r>
            <a:r>
              <a:rPr kumimoji="0" lang="en-US" sz="28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a:t>
            </a:r>
            <a:r>
              <a:rPr kumimoji="0" lang="en-US" sz="28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pada</a:t>
            </a:r>
            <a:r>
              <a:rPr kumimoji="0" lang="en-US" sz="28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a:t>
            </a:r>
            <a:r>
              <a:rPr kumimoji="0" lang="en-US" sz="28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tiap-tiap</a:t>
            </a:r>
            <a:r>
              <a:rPr kumimoji="0" lang="en-US" sz="28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a:t>
            </a:r>
            <a:r>
              <a:rPr kumimoji="0" lang="en-US" sz="28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malam</a:t>
            </a:r>
            <a:r>
              <a:rPr kumimoji="0" lang="en-US" sz="2800"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a:t>
            </a:r>
            <a:r>
              <a:rPr kumimoji="0" lang="en-US" sz="2800" i="0"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Riwayat</a:t>
            </a:r>
            <a:r>
              <a:rPr kumimoji="0" lang="en-US" sz="2800"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 al-</a:t>
            </a:r>
            <a:r>
              <a:rPr kumimoji="0" lang="en-US" sz="2800" i="0"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Tirmizi</a:t>
            </a:r>
            <a:r>
              <a:rPr kumimoji="0" lang="en-US" sz="2800"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a typeface="Times New Roman" pitchFamily="18" charset="0"/>
                <a:cs typeface="Times New Roman" pitchFamily="18" charset="0"/>
              </a:rPr>
              <a:t>).</a:t>
            </a:r>
            <a:endParaRPr kumimoji="0" lang="en-US" sz="2800"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cs typeface="Arial" pitchFamily="34" charset="0"/>
            </a:endParaRPr>
          </a:p>
        </p:txBody>
      </p:sp>
      <p:sp>
        <p:nvSpPr>
          <p:cNvPr id="5" name="Flowchart: Punched Tape 4"/>
          <p:cNvSpPr/>
          <p:nvPr/>
        </p:nvSpPr>
        <p:spPr>
          <a:xfrm>
            <a:off x="762000" y="0"/>
            <a:ext cx="7848600" cy="1447800"/>
          </a:xfrm>
          <a:prstGeom prst="flowChartPunchedTape">
            <a:avLst/>
          </a:prstGeom>
        </p:spPr>
        <p:style>
          <a:lnRef idx="1">
            <a:schemeClr val="accent2"/>
          </a:lnRef>
          <a:fillRef idx="2">
            <a:schemeClr val="accent2"/>
          </a:fillRef>
          <a:effectRef idx="1">
            <a:schemeClr val="accent2"/>
          </a:effectRef>
          <a:fontRef idx="minor">
            <a:schemeClr val="dk1"/>
          </a:fontRef>
        </p:style>
        <p:txBody>
          <a:bodyPr rtlCol="0" anchor="ctr"/>
          <a:lstStyle/>
          <a:p>
            <a:pPr lvl="0" algn="ctr" fontAlgn="base">
              <a:spcBef>
                <a:spcPct val="0"/>
              </a:spcBef>
              <a:spcAft>
                <a:spcPct val="0"/>
              </a:spcAft>
            </a:pPr>
            <a:r>
              <a:rPr lang="sv-SE"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Times New Roman" pitchFamily="18" charset="0"/>
                <a:cs typeface="Times New Roman" pitchFamily="18" charset="0"/>
              </a:rPr>
              <a:t>Sabda Rasulullah </a:t>
            </a:r>
            <a:r>
              <a:rPr lang="sv-SE"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Times New Roman" pitchFamily="18" charset="0"/>
                <a:cs typeface="Times New Roman" pitchFamily="18" charset="0"/>
              </a:rPr>
              <a:t>SAW </a:t>
            </a:r>
            <a:r>
              <a:rPr lang="sv-SE"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Times New Roman" pitchFamily="18" charset="0"/>
                <a:cs typeface="Times New Roman" pitchFamily="18" charset="0"/>
              </a:rPr>
              <a:t> lagi:</a:t>
            </a:r>
            <a:r>
              <a:rPr lang="es-E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Times New Roman" pitchFamily="18" charset="0"/>
                <a:cs typeface="Times New Roman" pitchFamily="18" charset="0"/>
              </a:rPr>
              <a:t> </a:t>
            </a:r>
            <a:endParaRPr lang="es-ES"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cs typeface="Arial" pitchFamily="34" charset="0"/>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4" name="Diagram 3"/>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4" name="Diagram 3"/>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4" name="Diagram 3"/>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5" name="Diagram 4"/>
          <p:cNvGraphicFramePr/>
          <p:nvPr/>
        </p:nvGraphicFramePr>
        <p:xfrm>
          <a:off x="381000" y="533400"/>
          <a:ext cx="845820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A8784F8-D9B1-479F-A9B4-848AA317FB34}" type="slidenum">
              <a:rPr lang="en-MY" smtClean="0"/>
              <a:pPr/>
              <a:t>17</a:t>
            </a:fld>
            <a:endParaRPr lang="en-MY"/>
          </a:p>
        </p:txBody>
      </p:sp>
      <p:pic>
        <p:nvPicPr>
          <p:cNvPr id="3" name="Picture 1"/>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5" name="Diagram 4"/>
          <p:cNvGraphicFramePr/>
          <p:nvPr/>
        </p:nvGraphicFramePr>
        <p:xfrm>
          <a:off x="304800" y="457200"/>
          <a:ext cx="8610600" cy="6019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4" name="Diagram 3"/>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4" name="Diagram 3"/>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43009" name="Rectangle 1"/>
          <p:cNvSpPr>
            <a:spLocks noChangeArrowheads="1"/>
          </p:cNvSpPr>
          <p:nvPr/>
        </p:nvSpPr>
        <p:spPr bwMode="auto">
          <a:xfrm>
            <a:off x="1905000" y="2286000"/>
            <a:ext cx="51816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9600" b="1" i="0" u="none" strike="noStrike" cap="none" normalizeH="0" baseline="0" dirty="0" smtClean="0">
                <a:ln>
                  <a:solidFill>
                    <a:srgbClr val="808000"/>
                  </a:solidFill>
                </a:ln>
                <a:solidFill>
                  <a:srgbClr val="808000"/>
                </a:solidFill>
                <a:effectLst>
                  <a:glow rad="101600">
                    <a:schemeClr val="tx1">
                      <a:alpha val="60000"/>
                    </a:schemeClr>
                  </a:glow>
                </a:effectLst>
                <a:latin typeface="Traditional Arabic" pitchFamily="2" charset="-78"/>
                <a:ea typeface="Calibri" pitchFamily="34" charset="0"/>
                <a:cs typeface="Traditional Arabic" pitchFamily="2" charset="-78"/>
              </a:rPr>
              <a:t>اَلْحَمْدُ ِللهِ</a:t>
            </a:r>
            <a:r>
              <a:rPr kumimoji="0" lang="en-US" sz="9600" b="0" i="0" u="none" strike="noStrike" cap="none" normalizeH="0" baseline="0" dirty="0" smtClean="0">
                <a:ln>
                  <a:solidFill>
                    <a:srgbClr val="808000"/>
                  </a:solidFill>
                </a:ln>
                <a:solidFill>
                  <a:srgbClr val="808000"/>
                </a:solidFill>
                <a:effectLst>
                  <a:glow rad="101600">
                    <a:schemeClr val="tx1">
                      <a:alpha val="60000"/>
                    </a:schemeClr>
                  </a:glow>
                </a:effectLst>
                <a:latin typeface="Arial" pitchFamily="34" charset="0"/>
                <a:cs typeface="Traditional Arabic" pitchFamily="2" charset="-78"/>
              </a:rPr>
              <a:t> </a:t>
            </a:r>
          </a:p>
        </p:txBody>
      </p:sp>
      <p:sp>
        <p:nvSpPr>
          <p:cNvPr id="6" name="Rectangle 5"/>
          <p:cNvSpPr/>
          <p:nvPr/>
        </p:nvSpPr>
        <p:spPr>
          <a:xfrm>
            <a:off x="0" y="304800"/>
            <a:ext cx="9144000" cy="769441"/>
          </a:xfrm>
          <a:prstGeom prst="rect">
            <a:avLst/>
          </a:prstGeom>
          <a:effectLst>
            <a:outerShdw blurRad="40000" dist="20000" dir="5400000" rotWithShape="0">
              <a:srgbClr val="000000">
                <a:alpha val="38000"/>
              </a:srgbClr>
            </a:outerShdw>
            <a:reflection blurRad="6350" stA="50000" endA="300" endPos="55500" dist="101600" dir="5400000" sy="-100000" algn="bl" rotWithShape="0"/>
          </a:effectLst>
          <a:scene3d>
            <a:camera prst="perspectiveBelow"/>
            <a:lightRig rig="threePt" dir="t"/>
          </a:scene3d>
        </p:spPr>
        <p:style>
          <a:lnRef idx="1">
            <a:schemeClr val="accent1"/>
          </a:lnRef>
          <a:fillRef idx="2">
            <a:schemeClr val="accent1"/>
          </a:fillRef>
          <a:effectRef idx="1">
            <a:schemeClr val="accent1"/>
          </a:effectRef>
          <a:fontRef idx="minor">
            <a:schemeClr val="dk1"/>
          </a:fontRef>
        </p:style>
        <p:txBody>
          <a:bodyPr wrap="square">
            <a:spAutoFit/>
          </a:bodyPr>
          <a:lstStyle/>
          <a:p>
            <a:pPr lvl="0" algn="ctr" fontAlgn="base">
              <a:spcBef>
                <a:spcPct val="0"/>
              </a:spcBef>
              <a:spcAft>
                <a:spcPct val="0"/>
              </a:spcAft>
            </a:pPr>
            <a:r>
              <a:rPr lang="en-US" sz="4400" dirty="0" err="1" smtClean="0">
                <a:solidFill>
                  <a:srgbClr val="002060"/>
                </a:solidFill>
                <a:effectLst>
                  <a:glow rad="101600">
                    <a:schemeClr val="bg1">
                      <a:alpha val="60000"/>
                    </a:schemeClr>
                  </a:glow>
                </a:effectLst>
                <a:latin typeface="Gloucester MT Extra Condensed" pitchFamily="18" charset="0"/>
                <a:ea typeface="Times New Roman" pitchFamily="18" charset="0"/>
                <a:cs typeface="Times New Roman" pitchFamily="18" charset="0"/>
              </a:rPr>
              <a:t>Pujian</a:t>
            </a:r>
            <a:r>
              <a:rPr lang="en-US" sz="4400" dirty="0" smtClean="0">
                <a:solidFill>
                  <a:srgbClr val="002060"/>
                </a:solidFill>
                <a:effectLst>
                  <a:glow rad="101600">
                    <a:schemeClr val="bg1">
                      <a:alpha val="60000"/>
                    </a:schemeClr>
                  </a:glow>
                </a:effectLst>
                <a:latin typeface="Gloucester MT Extra Condensed" pitchFamily="18" charset="0"/>
                <a:ea typeface="Times New Roman" pitchFamily="18" charset="0"/>
                <a:cs typeface="Times New Roman" pitchFamily="18" charset="0"/>
              </a:rPr>
              <a:t> </a:t>
            </a:r>
            <a:r>
              <a:rPr lang="en-US" sz="4400" dirty="0" err="1" smtClean="0">
                <a:solidFill>
                  <a:srgbClr val="002060"/>
                </a:solidFill>
                <a:effectLst>
                  <a:glow rad="101600">
                    <a:schemeClr val="bg1">
                      <a:alpha val="60000"/>
                    </a:schemeClr>
                  </a:glow>
                </a:effectLst>
                <a:latin typeface="Gloucester MT Extra Condensed" pitchFamily="18" charset="0"/>
                <a:ea typeface="Times New Roman" pitchFamily="18" charset="0"/>
                <a:cs typeface="Times New Roman" pitchFamily="18" charset="0"/>
              </a:rPr>
              <a:t>kepada</a:t>
            </a:r>
            <a:r>
              <a:rPr lang="en-US" sz="4400" dirty="0" smtClean="0">
                <a:solidFill>
                  <a:srgbClr val="002060"/>
                </a:solidFill>
                <a:effectLst>
                  <a:glow rad="101600">
                    <a:schemeClr val="bg1">
                      <a:alpha val="60000"/>
                    </a:schemeClr>
                  </a:glow>
                </a:effectLst>
                <a:latin typeface="Gloucester MT Extra Condensed" pitchFamily="18" charset="0"/>
                <a:ea typeface="Times New Roman" pitchFamily="18" charset="0"/>
                <a:cs typeface="Times New Roman" pitchFamily="18" charset="0"/>
              </a:rPr>
              <a:t> Allah SWT</a:t>
            </a:r>
            <a:endParaRPr lang="en-US" sz="4400" b="1" dirty="0" smtClean="0">
              <a:solidFill>
                <a:srgbClr val="002060"/>
              </a:solidFill>
              <a:effectLst>
                <a:glow rad="101600">
                  <a:schemeClr val="bg1">
                    <a:alpha val="60000"/>
                  </a:schemeClr>
                </a:glow>
              </a:effectLst>
              <a:latin typeface="Gloucester MT Extra Condensed" pitchFamily="18" charset="0"/>
              <a:ea typeface="Calibri" pitchFamily="34" charset="0"/>
              <a:cs typeface="Arial" pitchFamily="34" charset="0"/>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26625" name="Rectangle 1"/>
          <p:cNvSpPr>
            <a:spLocks noChangeArrowheads="1"/>
          </p:cNvSpPr>
          <p:nvPr/>
        </p:nvSpPr>
        <p:spPr bwMode="auto">
          <a:xfrm>
            <a:off x="0" y="2057400"/>
            <a:ext cx="9144000" cy="37240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ctr" defTabSz="914400" rtl="1" eaLnBrk="0" fontAlgn="base" latinLnBrk="0" hangingPunct="0">
              <a:lnSpc>
                <a:spcPct val="100000"/>
              </a:lnSpc>
              <a:spcBef>
                <a:spcPct val="0"/>
              </a:spcBef>
              <a:spcAft>
                <a:spcPct val="0"/>
              </a:spcAft>
              <a:buClrTx/>
              <a:buSzTx/>
              <a:buFontTx/>
              <a:buNone/>
              <a:tabLst/>
            </a:pPr>
            <a:r>
              <a:rPr kumimoji="0" lang="ar-SA" sz="5400"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Helvetica" pitchFamily="34" charset="0"/>
                <a:ea typeface="Times New Roman" pitchFamily="18" charset="0"/>
                <a:cs typeface="Traditional Arabic" pitchFamily="2" charset="-78"/>
              </a:rPr>
              <a:t>مَنْ قَامَ رَمَضَانَ إِيمَانًا وَاحْتِسَابًا غُفِرَ لَهُ مَا تَقَدَّمَ مِنْ ذَنْبِهِ</a:t>
            </a:r>
            <a:endParaRPr kumimoji="0" lang="en-US" sz="5400"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cs typeface="Arial" pitchFamily="34" charset="0"/>
            </a:endParaRPr>
          </a:p>
          <a:p>
            <a:pPr marL="0" marR="0" lvl="0" indent="457200" algn="ctr" defTabSz="914400" rtl="0" eaLnBrk="0" fontAlgn="base" latinLnBrk="0" hangingPunct="0">
              <a:lnSpc>
                <a:spcPct val="100000"/>
              </a:lnSpc>
              <a:spcBef>
                <a:spcPct val="0"/>
              </a:spcBef>
              <a:spcAft>
                <a:spcPct val="0"/>
              </a:spcAft>
              <a:buClrTx/>
              <a:buSzTx/>
              <a:buFontTx/>
              <a:buNone/>
              <a:tabLst/>
            </a:pPr>
            <a:r>
              <a:rPr kumimoji="0" lang="en-US" sz="3200" i="0"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Maksudnya</a:t>
            </a:r>
            <a:r>
              <a:rPr kumimoji="0" lang="en-US" sz="3200"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a:t>
            </a:r>
            <a:r>
              <a:rPr kumimoji="0" lang="en-US" sz="32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 </a:t>
            </a:r>
            <a:r>
              <a:rPr kumimoji="0" lang="en-US" sz="3200"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a:t>
            </a:r>
            <a:r>
              <a:rPr kumimoji="0" lang="en-US" sz="32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Sesiapa</a:t>
            </a:r>
            <a:r>
              <a:rPr kumimoji="0" lang="en-US" sz="32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 yang </a:t>
            </a:r>
            <a:r>
              <a:rPr kumimoji="0" lang="en-US" sz="32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menunaikan</a:t>
            </a:r>
            <a:r>
              <a:rPr kumimoji="0" lang="en-US" sz="32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 </a:t>
            </a:r>
            <a:r>
              <a:rPr kumimoji="0" lang="en-US" sz="32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solat</a:t>
            </a:r>
            <a:r>
              <a:rPr kumimoji="0" lang="en-US" sz="32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 </a:t>
            </a:r>
            <a:r>
              <a:rPr kumimoji="0" lang="en-US" sz="32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tarawih</a:t>
            </a:r>
            <a:r>
              <a:rPr kumimoji="0" lang="en-US" sz="32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 </a:t>
            </a:r>
            <a:r>
              <a:rPr kumimoji="0" lang="en-US" sz="32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dengan</a:t>
            </a:r>
            <a:r>
              <a:rPr kumimoji="0" lang="en-US" sz="32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 </a:t>
            </a:r>
            <a:r>
              <a:rPr kumimoji="0" lang="en-US" sz="32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penuh</a:t>
            </a:r>
            <a:r>
              <a:rPr kumimoji="0" lang="en-US" sz="32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 </a:t>
            </a:r>
            <a:r>
              <a:rPr kumimoji="0" lang="en-US" sz="32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keimanan</a:t>
            </a:r>
            <a:r>
              <a:rPr kumimoji="0" lang="en-US" sz="32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 </a:t>
            </a:r>
            <a:r>
              <a:rPr kumimoji="0" lang="en-US" sz="32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dan</a:t>
            </a:r>
            <a:r>
              <a:rPr kumimoji="0" lang="en-US" sz="32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 </a:t>
            </a:r>
            <a:r>
              <a:rPr kumimoji="0" lang="en-US" sz="32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pengharapan</a:t>
            </a:r>
            <a:r>
              <a:rPr kumimoji="0" lang="en-US" sz="32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 (</a:t>
            </a:r>
            <a:r>
              <a:rPr kumimoji="0" lang="en-US" sz="32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akan</a:t>
            </a:r>
            <a:r>
              <a:rPr kumimoji="0" lang="en-US" sz="32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 </a:t>
            </a:r>
            <a:r>
              <a:rPr kumimoji="0" lang="en-US" sz="32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keredhaan</a:t>
            </a:r>
            <a:r>
              <a:rPr kumimoji="0" lang="en-US" sz="32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 Allah), </a:t>
            </a:r>
            <a:r>
              <a:rPr kumimoji="0" lang="en-US" sz="32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maka</a:t>
            </a:r>
            <a:r>
              <a:rPr kumimoji="0" lang="en-US" sz="32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 </a:t>
            </a:r>
            <a:r>
              <a:rPr kumimoji="0" lang="en-US" sz="32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diampunkan</a:t>
            </a:r>
            <a:r>
              <a:rPr kumimoji="0" lang="en-US" sz="32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 </a:t>
            </a:r>
            <a:r>
              <a:rPr kumimoji="0" lang="en-US" sz="32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dosanya</a:t>
            </a:r>
            <a:r>
              <a:rPr kumimoji="0" lang="en-US" sz="32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 yang </a:t>
            </a:r>
            <a:r>
              <a:rPr kumimoji="0" lang="en-US" sz="32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telah</a:t>
            </a:r>
            <a:r>
              <a:rPr kumimoji="0" lang="en-US" sz="3200" i="1"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 </a:t>
            </a:r>
            <a:r>
              <a:rPr kumimoji="0" lang="en-US" sz="3200" i="1"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lalu</a:t>
            </a:r>
            <a:r>
              <a:rPr kumimoji="0" lang="en-US" sz="3200"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a:t>
            </a:r>
            <a:r>
              <a:rPr kumimoji="0" lang="en-US" sz="3200" i="0" u="none" strike="noStrike" normalizeH="0" baseline="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Riwayat</a:t>
            </a:r>
            <a:r>
              <a:rPr kumimoji="0" lang="en-US" sz="3200"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 Muslim)</a:t>
            </a:r>
            <a:endParaRPr kumimoji="0" lang="en-US" sz="3200"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cs typeface="Arial" pitchFamily="34" charset="0"/>
            </a:endParaRPr>
          </a:p>
        </p:txBody>
      </p:sp>
      <p:sp>
        <p:nvSpPr>
          <p:cNvPr id="4" name="Flowchart: Punched Tape 3"/>
          <p:cNvSpPr/>
          <p:nvPr/>
        </p:nvSpPr>
        <p:spPr>
          <a:xfrm>
            <a:off x="838200" y="0"/>
            <a:ext cx="7391400" cy="1642872"/>
          </a:xfrm>
          <a:prstGeom prst="flowChartPunchedTape">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ctr" fontAlgn="base">
              <a:spcBef>
                <a:spcPct val="0"/>
              </a:spcBef>
              <a:spcAft>
                <a:spcPct val="0"/>
              </a:spcAft>
            </a:pPr>
            <a:r>
              <a:rPr lang="en-US" sz="44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Times New Roman" pitchFamily="18" charset="0"/>
                <a:cs typeface="Times New Roman" pitchFamily="18" charset="0"/>
              </a:rPr>
              <a:t>Sabda</a:t>
            </a:r>
            <a:r>
              <a:rPr lang="en-US" sz="44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Times New Roman" pitchFamily="18" charset="0"/>
                <a:cs typeface="Times New Roman" pitchFamily="18" charset="0"/>
              </a:rPr>
              <a:t> </a:t>
            </a:r>
            <a:r>
              <a:rPr lang="en-US" sz="44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Times New Roman" pitchFamily="18" charset="0"/>
                <a:cs typeface="Times New Roman" pitchFamily="18" charset="0"/>
              </a:rPr>
              <a:t>Rasulullah</a:t>
            </a:r>
            <a:r>
              <a:rPr lang="en-US" sz="44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Times New Roman" pitchFamily="18" charset="0"/>
                <a:cs typeface="Times New Roman" pitchFamily="18" charset="0"/>
              </a:rPr>
              <a:t> SAW:</a:t>
            </a:r>
            <a:endParaRPr lang="en-US" sz="44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cs typeface="Arial" pitchFamily="34" charset="0"/>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4" name="Diagram 3"/>
          <p:cNvGraphicFramePr/>
          <p:nvPr/>
        </p:nvGraphicFramePr>
        <p:xfrm>
          <a:off x="304800" y="457200"/>
          <a:ext cx="86106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4" name="Diagram 3"/>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4" name="Diagram 3"/>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22529" name="Rectangle 1"/>
          <p:cNvSpPr>
            <a:spLocks noChangeArrowheads="1"/>
          </p:cNvSpPr>
          <p:nvPr/>
        </p:nvSpPr>
        <p:spPr bwMode="auto">
          <a:xfrm>
            <a:off x="0" y="2133600"/>
            <a:ext cx="9144000" cy="42780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ar-SA" sz="4000" i="0" u="none" strike="noStrike" normalizeH="0" baseline="0" dirty="0" smtClean="0">
                <a:ln w="18415" cmpd="sng">
                  <a:solidFill>
                    <a:srgbClr val="00FF00"/>
                  </a:solidFill>
                  <a:prstDash val="solid"/>
                </a:ln>
                <a:solidFill>
                  <a:srgbClr val="00FF00"/>
                </a:solidFill>
                <a:effectLst>
                  <a:glow rad="101600">
                    <a:schemeClr val="tx1">
                      <a:alpha val="60000"/>
                    </a:schemeClr>
                  </a:glow>
                  <a:outerShdw blurRad="63500" dir="3600000" algn="tl" rotWithShape="0">
                    <a:srgbClr val="000000">
                      <a:alpha val="70000"/>
                    </a:srgbClr>
                  </a:outerShdw>
                </a:effectLst>
                <a:latin typeface="QCF_P278" pitchFamily="2" charset="2"/>
                <a:ea typeface="Times New Roman" pitchFamily="18" charset="0"/>
                <a:cs typeface="QCF_P278" pitchFamily="2" charset="2"/>
              </a:rPr>
              <a:t>ﮉ ﮊ ﮋ ﮌ ﮍ ﮎ ﮏ ﮐ ﮑ ﮒ ﮓ ﮔ ﮕ ﮖ ﮗ ﮘ ﮙ ﮚ ﮛ</a:t>
            </a:r>
            <a:endParaRPr kumimoji="0" lang="en-US" sz="4000" i="0" u="none" strike="noStrike" normalizeH="0" baseline="0" dirty="0" smtClean="0">
              <a:ln w="18415" cmpd="sng">
                <a:solidFill>
                  <a:srgbClr val="00FF00"/>
                </a:solidFill>
                <a:prstDash val="solid"/>
              </a:ln>
              <a:solidFill>
                <a:srgbClr val="00FF00"/>
              </a:solidFill>
              <a:effectLst>
                <a:glow rad="101600">
                  <a:schemeClr val="tx1">
                    <a:alpha val="60000"/>
                  </a:schemeClr>
                </a:glow>
                <a:outerShdw blurRad="63500" dir="3600000" algn="tl" rotWithShape="0">
                  <a:srgbClr val="000000">
                    <a:alpha val="70000"/>
                  </a:srgbClr>
                </a:outerShd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sv-SE" sz="3200" i="0" u="none" strike="noStrike" normalizeH="0" baseline="0" dirty="0" smtClean="0">
                <a:ln w="18415" cmpd="sng">
                  <a:solidFill>
                    <a:srgbClr val="339933"/>
                  </a:solidFill>
                  <a:prstDash val="solid"/>
                </a:ln>
                <a:solidFill>
                  <a:srgbClr val="339933"/>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Maksudnya</a:t>
            </a:r>
            <a:r>
              <a:rPr kumimoji="0" lang="sv-SE" sz="3200" i="1" u="none" strike="noStrike" normalizeH="0" baseline="0" dirty="0" smtClean="0">
                <a:ln w="18415" cmpd="sng">
                  <a:solidFill>
                    <a:srgbClr val="339933"/>
                  </a:solidFill>
                  <a:prstDash val="solid"/>
                </a:ln>
                <a:solidFill>
                  <a:srgbClr val="339933"/>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 </a:t>
            </a:r>
            <a:r>
              <a:rPr kumimoji="0" lang="sv-SE" sz="3200" i="0" u="none" strike="noStrike" normalizeH="0" baseline="0" dirty="0" smtClean="0">
                <a:ln w="18415" cmpd="sng">
                  <a:solidFill>
                    <a:srgbClr val="339933"/>
                  </a:solidFill>
                  <a:prstDash val="solid"/>
                </a:ln>
                <a:solidFill>
                  <a:srgbClr val="339933"/>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a:t>
            </a:r>
            <a:r>
              <a:rPr kumimoji="0" lang="sv-SE" sz="3200" i="1" u="none" strike="noStrike" normalizeH="0" baseline="0" dirty="0" smtClean="0">
                <a:ln w="18415" cmpd="sng">
                  <a:solidFill>
                    <a:srgbClr val="339933"/>
                  </a:solidFill>
                  <a:prstDash val="solid"/>
                </a:ln>
                <a:solidFill>
                  <a:srgbClr val="339933"/>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imes New Roman" pitchFamily="18" charset="0"/>
              </a:rPr>
              <a:t>Sesiapa yang beramal salih, daripada lelaki atau perempuan sedang ia beriman, maka sungguh Kami akan menghidupkan dia dengan kehidupan yang baik; dan sesungguhnya Kami akan membalas mereka, dengan pahala yang lebih baik daripada apa yang mereka telah kerjakan.</a:t>
            </a:r>
            <a:r>
              <a:rPr kumimoji="0" lang="sv-SE" sz="3200" i="0" u="none" strike="noStrike" normalizeH="0" baseline="0" dirty="0" smtClean="0">
                <a:ln w="18415" cmpd="sng">
                  <a:solidFill>
                    <a:srgbClr val="339933"/>
                  </a:solidFill>
                  <a:prstDash val="solid"/>
                </a:ln>
                <a:solidFill>
                  <a:srgbClr val="339933"/>
                </a:solidFill>
                <a:effectLst>
                  <a:glow rad="101600">
                    <a:schemeClr val="tx1">
                      <a:alpha val="60000"/>
                    </a:schemeClr>
                  </a:glow>
                  <a:outerShdw blurRad="63500" dir="3600000" algn="tl" rotWithShape="0">
                    <a:srgbClr val="000000">
                      <a:alpha val="70000"/>
                    </a:srgbClr>
                  </a:outerShdw>
                </a:effectLst>
                <a:latin typeface="Verdana"/>
                <a:ea typeface="Calibri" pitchFamily="34" charset="0"/>
                <a:cs typeface="Times New Roman" pitchFamily="18" charset="0"/>
              </a:rPr>
              <a:t>”</a:t>
            </a:r>
            <a:endParaRPr kumimoji="0" lang="sv-SE" sz="3200" i="0" u="none" strike="noStrike" normalizeH="0" baseline="0" dirty="0" smtClean="0">
              <a:ln w="18415" cmpd="sng">
                <a:solidFill>
                  <a:srgbClr val="339933"/>
                </a:solidFill>
                <a:prstDash val="solid"/>
              </a:ln>
              <a:solidFill>
                <a:srgbClr val="339933"/>
              </a:solidFill>
              <a:effectLst>
                <a:glow rad="101600">
                  <a:schemeClr val="tx1">
                    <a:alpha val="60000"/>
                  </a:schemeClr>
                </a:glow>
                <a:outerShdw blurRad="63500" dir="3600000" algn="tl" rotWithShape="0">
                  <a:srgbClr val="000000">
                    <a:alpha val="70000"/>
                  </a:srgbClr>
                </a:outerShdw>
              </a:effectLst>
              <a:latin typeface="Arial" pitchFamily="34" charset="0"/>
              <a:cs typeface="Arial" pitchFamily="34" charset="0"/>
            </a:endParaRPr>
          </a:p>
        </p:txBody>
      </p:sp>
      <p:sp>
        <p:nvSpPr>
          <p:cNvPr id="4" name="Flowchart: Punched Tape 3"/>
          <p:cNvSpPr/>
          <p:nvPr/>
        </p:nvSpPr>
        <p:spPr>
          <a:xfrm>
            <a:off x="609600" y="152400"/>
            <a:ext cx="7924800" cy="1676400"/>
          </a:xfrm>
          <a:prstGeom prst="flowChartPunchedTape">
            <a:avLst/>
          </a:prstGeom>
          <a:solidFill>
            <a:srgbClr val="FF00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sv-SE"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Times New Roman" pitchFamily="18" charset="0"/>
                <a:cs typeface="Times New Roman" pitchFamily="18" charset="0"/>
              </a:rPr>
              <a:t>firman Allah SWT dalam surah an-Nahl ayat 97:</a:t>
            </a:r>
            <a:endParaRPr lang="sv-SE"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cs typeface="Arial" pitchFamily="34" charset="0"/>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9" name="Rectangle 8"/>
          <p:cNvSpPr/>
          <p:nvPr/>
        </p:nvSpPr>
        <p:spPr>
          <a:xfrm>
            <a:off x="533400" y="838200"/>
            <a:ext cx="8286328" cy="5262979"/>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rtl="1"/>
            <a:r>
              <a:rPr lang="ar-SA"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60000"/>
                    </a:schemeClr>
                  </a:glow>
                  <a:outerShdw blurRad="80000" dist="40000" dir="5040000" algn="tl">
                    <a:srgbClr val="000000">
                      <a:alpha val="30000"/>
                    </a:srgbClr>
                  </a:outerShdw>
                </a:effectLst>
                <a:cs typeface="Traditional Arabic" panose="02010000000000000000" pitchFamily="2" charset="-78"/>
              </a:rPr>
              <a:t>بَارَكَ اللهُ لِيْ وَلَكُمْ </a:t>
            </a:r>
            <a:r>
              <a:rPr lang="ar-SA" sz="4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60000"/>
                    </a:schemeClr>
                  </a:glow>
                  <a:outerShdw blurRad="80000" dist="40000" dir="5040000" algn="tl">
                    <a:srgbClr val="000000">
                      <a:alpha val="30000"/>
                    </a:srgbClr>
                  </a:outerShdw>
                </a:effectLst>
                <a:cs typeface="Traditional Arabic" panose="02010000000000000000" pitchFamily="2" charset="-78"/>
              </a:rPr>
              <a:t>بِالْقُرْآنِ </a:t>
            </a:r>
            <a:r>
              <a:rPr lang="ar-SA"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60000"/>
                    </a:schemeClr>
                  </a:glow>
                  <a:outerShdw blurRad="80000" dist="40000" dir="5040000" algn="tl">
                    <a:srgbClr val="000000">
                      <a:alpha val="30000"/>
                    </a:srgbClr>
                  </a:outerShdw>
                </a:effectLst>
                <a:cs typeface="Traditional Arabic" panose="02010000000000000000" pitchFamily="2" charset="-78"/>
              </a:rPr>
              <a:t>الْعَظِيْمِ وَنَفَعَنِي وَإِيَّاكُمْ بِمَا فِيْهِ مِنَ الأيَاتِ وَالذِّكْرِ الْحَكِيْمِ وَتَقَبَّلَ مِنِّي وَمِنْكُمْ تِلاوَتَهُ إِنَّهُ هُوَ السَّمِيعُ الْعَلِيْمُ. أَقُوْلُ قَوْلِيْ هَذَا وَأَسْتَغْفِرُ اللهَ الْعَظِيْمَ لِيْ وَلَكُمْ وَلِسَائِرِ الْمُسْلِمِيْنَ وَالْمُسْلِمَاتِ وَالْمُؤْمِنِيْنَ وَالْمُؤْمِنَاتِ الأَحْيَاءِ مِنْهُمْ وَالأَمْوَاتِ، فَاسْتَغْفِرُوْهُ، إِنَّهُ هُوَ الْغَفُوْرُ الرَّحِيْمُ</a:t>
            </a:r>
            <a:endParaRPr lang="en-MY"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60000"/>
                  </a:schemeClr>
                </a:glow>
                <a:outerShdw blurRad="80000" dist="40000" dir="5040000" algn="tl">
                  <a:srgbClr val="000000">
                    <a:alpha val="30000"/>
                  </a:srgbClr>
                </a:outerShdw>
              </a:effectLst>
              <a:cs typeface="Traditional Arabic" panose="02010000000000000000" pitchFamily="2" charset="-78"/>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26</a:t>
            </a:fld>
            <a:endParaRPr lang="en-MY" sz="1600" b="1" dirty="0">
              <a:solidFill>
                <a:srgbClr val="FF0000"/>
              </a:solidFill>
            </a:endParaRPr>
          </a:p>
        </p:txBody>
      </p:sp>
      <p:grpSp>
        <p:nvGrpSpPr>
          <p:cNvPr id="5" name="Group 4"/>
          <p:cNvGrpSpPr/>
          <p:nvPr/>
        </p:nvGrpSpPr>
        <p:grpSpPr>
          <a:xfrm>
            <a:off x="0" y="0"/>
            <a:ext cx="9144000" cy="6856412"/>
            <a:chOff x="0" y="0"/>
            <a:chExt cx="9144000" cy="6856412"/>
          </a:xfrm>
        </p:grpSpPr>
        <p:pic>
          <p:nvPicPr>
            <p:cNvPr id="7" name="Picture 6" descr="32112626.jpg"/>
            <p:cNvPicPr>
              <a:picLocks noChangeAspect="1"/>
            </p:cNvPicPr>
            <p:nvPr/>
          </p:nvPicPr>
          <p:blipFill>
            <a:blip r:embed="rId2" cstate="print">
              <a:extLst>
                <a:ext uri="{28A0092B-C50C-407E-A947-70E740481C1C}">
                  <a14:useLocalDpi xmlns:a14="http://schemas.microsoft.com/office/drawing/2010/main" xmlns="" val="0"/>
                </a:ext>
              </a:extLst>
            </a:blip>
            <a:srcRect b="12476"/>
            <a:stretch>
              <a:fillRect/>
            </a:stretch>
          </p:blipFill>
          <p:spPr bwMode="auto">
            <a:xfrm>
              <a:off x="0" y="0"/>
              <a:ext cx="9144000"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
            <p:cNvPicPr>
              <a:picLocks noChangeAspect="1" noChangeArrowheads="1"/>
            </p:cNvPicPr>
            <p:nvPr/>
          </p:nvPicPr>
          <p:blipFill>
            <a:blip r:embed="rId3" cstate="print"/>
            <a:srcRect/>
            <a:stretch>
              <a:fillRect/>
            </a:stretch>
          </p:blipFill>
          <p:spPr bwMode="auto">
            <a:xfrm>
              <a:off x="1714480" y="357166"/>
              <a:ext cx="5643603" cy="1974850"/>
            </a:xfrm>
            <a:prstGeom prst="rect">
              <a:avLst/>
            </a:prstGeom>
            <a:noFill/>
            <a:ln w="9525">
              <a:noFill/>
              <a:miter lim="800000"/>
              <a:headEnd/>
              <a:tailEnd/>
            </a:ln>
            <a:effectLst>
              <a:glow rad="101600">
                <a:schemeClr val="tx1">
                  <a:alpha val="60000"/>
                </a:schemeClr>
              </a:glow>
              <a:outerShdw blurRad="50800" dist="38100" dir="5400000" algn="t" rotWithShape="0">
                <a:prstClr val="black">
                  <a:alpha val="40000"/>
                </a:prstClr>
              </a:outerShdw>
            </a:effec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43000" y="2357438"/>
              <a:ext cx="6657975" cy="1090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308116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27</a:t>
            </a:fld>
            <a:endParaRPr lang="en-MY" sz="1600" b="1" dirty="0">
              <a:solidFill>
                <a:srgbClr val="FF0000"/>
              </a:solidFill>
            </a:endParaRPr>
          </a:p>
        </p:txBody>
      </p:sp>
      <p:pic>
        <p:nvPicPr>
          <p:cNvPr id="5" name="Picture 4"/>
          <p:cNvPicPr>
            <a:picLocks noChangeAspect="1"/>
          </p:cNvPicPr>
          <p:nvPr/>
        </p:nvPicPr>
        <p:blipFill rotWithShape="1">
          <a:blip r:embed="rId2" cstate="print">
            <a:extLst/>
          </a:blip>
          <a:srcRect b="43848"/>
          <a:stretch/>
        </p:blipFill>
        <p:spPr>
          <a:xfrm>
            <a:off x="0" y="0"/>
            <a:ext cx="9144000" cy="3840480"/>
          </a:xfrm>
          <a:prstGeom prst="rect">
            <a:avLst/>
          </a:prstGeom>
          <a:effectLst>
            <a:reflection blurRad="6350" stA="50000" endA="300" endPos="55000" dir="5400000" sy="-100000" algn="bl" rotWithShape="0"/>
          </a:effectLst>
        </p:spPr>
      </p:pic>
      <p:sp>
        <p:nvSpPr>
          <p:cNvPr id="15361" name="Rectangle 1"/>
          <p:cNvSpPr>
            <a:spLocks noChangeArrowheads="1"/>
          </p:cNvSpPr>
          <p:nvPr/>
        </p:nvSpPr>
        <p:spPr bwMode="auto">
          <a:xfrm>
            <a:off x="990600" y="3962400"/>
            <a:ext cx="739140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4000" b="1" i="0" u="none" strike="noStrike" normalizeH="0" baseline="0" dirty="0" smtClean="0">
                <a:ln w="1905">
                  <a:solidFill>
                    <a:srgbClr val="FF9933"/>
                  </a:solidFill>
                </a:ln>
                <a:solidFill>
                  <a:srgbClr val="FF9933"/>
                </a:solidFill>
                <a:effectLst>
                  <a:glow rad="101600">
                    <a:schemeClr val="tx1">
                      <a:alpha val="60000"/>
                    </a:schemeClr>
                  </a:glow>
                  <a:innerShdw blurRad="69850" dist="43180" dir="5400000">
                    <a:srgbClr val="000000">
                      <a:alpha val="65000"/>
                    </a:srgbClr>
                  </a:innerShdw>
                </a:effectLst>
                <a:latin typeface="Arb Naskh"/>
                <a:ea typeface="SimSun" pitchFamily="2" charset="-122"/>
                <a:cs typeface="Traditional Arabic" pitchFamily="2" charset="-78"/>
              </a:rPr>
              <a:t>اَلْحَمْدُ لِلّهِ نَحْمَدُهُ وَنَسْتَعِيْنُهُ وَنَسْتَغْفِرُهُ وَنُؤْمِنُ بِهِ وَنَتَوَكَّلُ عَلَيْهِ وَنَعُوْذُُ بِاللهِ مِنْ شُرُوْرِ أَنْفُسِنَا وَمِنْ سَيِّئَاتِ أَعْمَالِنَا. مَنْ يَهْدِهِ اللهُ فَلاَ مُضِلَّ لَهُ وَمَنْ يُضْلِلْهُ فَلاَ هَادِيَ لَهُ. </a:t>
            </a:r>
            <a:endParaRPr kumimoji="0" lang="ar-SA" altLang="zh-CN" sz="4000" b="1" i="0" u="none" strike="noStrike" normalizeH="0" baseline="0" dirty="0" smtClean="0">
              <a:ln w="1905">
                <a:solidFill>
                  <a:srgbClr val="FF9933"/>
                </a:solidFill>
              </a:ln>
              <a:solidFill>
                <a:srgbClr val="FF9933"/>
              </a:solidFill>
              <a:effectLst>
                <a:glow rad="101600">
                  <a:schemeClr val="tx1">
                    <a:alpha val="60000"/>
                  </a:schemeClr>
                </a:glow>
                <a:innerShdw blurRad="69850" dist="43180" dir="5400000">
                  <a:srgbClr val="000000">
                    <a:alpha val="65000"/>
                  </a:srgbClr>
                </a:innerShdw>
              </a:effectLst>
              <a:latin typeface="Arial" pitchFamily="34" charset="0"/>
              <a:cs typeface="Arial" pitchFamily="34" charset="0"/>
            </a:endParaRPr>
          </a:p>
        </p:txBody>
      </p:sp>
    </p:spTree>
    <p:extLst>
      <p:ext uri="{BB962C8B-B14F-4D97-AF65-F5344CB8AC3E}">
        <p14:creationId xmlns:p14="http://schemas.microsoft.com/office/powerpoint/2010/main" xmlns="" val="28942012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28</a:t>
            </a:fld>
            <a:endParaRPr lang="en-MY" sz="1600" b="1"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rcRect t="4668" b="95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7" name="Rectangle 1"/>
          <p:cNvSpPr>
            <a:spLocks noChangeArrowheads="1"/>
          </p:cNvSpPr>
          <p:nvPr/>
        </p:nvSpPr>
        <p:spPr bwMode="auto">
          <a:xfrm>
            <a:off x="762000" y="1600200"/>
            <a:ext cx="784860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4000" b="0" i="0" u="none" strike="noStrike" cap="none" normalizeH="0" baseline="0" dirty="0" smtClean="0">
                <a:ln>
                  <a:solidFill>
                    <a:srgbClr val="00B050"/>
                  </a:solidFill>
                </a:ln>
                <a:solidFill>
                  <a:srgbClr val="00B050"/>
                </a:solidFill>
                <a:effectLst>
                  <a:glow rad="101600">
                    <a:schemeClr val="tx1">
                      <a:alpha val="60000"/>
                    </a:schemeClr>
                  </a:glow>
                </a:effectLst>
                <a:latin typeface="Times New Roman" pitchFamily="18" charset="0"/>
                <a:ea typeface="SimSun" pitchFamily="2" charset="-122"/>
                <a:cs typeface="Traditional Arabic" pitchFamily="2" charset="-78"/>
              </a:rPr>
              <a:t>أَشْهَدُ أَنْ لاَّ اِلَهَ إِلاَّ اللهُ وَحْدَهُ لآ شَرِيْكَ لَهُ، وَأَشْهَدُ أَنَّ سَيِّدَنَا وَنَبِيَّنَا مُحَمَّدًا عَبْدُهُ وَرَسُوْلُهُ سَيِّدُ الْخَلاَئِقِ وَالْبَشَرِ. اَللّهُمَّ صَلِّ وَسَلِّمْ وَبَارِكْ عَلَى سَيِّدِنَا وَنَبِيِّنَا مُحَمَّدٍ وَعَلَى آلِهِ وَأَصْحَابِهِ أَجْمَعِيْنَ.</a:t>
            </a:r>
            <a:endParaRPr kumimoji="0" lang="ar-SA" altLang="zh-CN" sz="4000" b="0" i="0" u="none" strike="noStrike" cap="none" normalizeH="0" baseline="0" dirty="0" smtClean="0">
              <a:ln>
                <a:solidFill>
                  <a:srgbClr val="00B050"/>
                </a:solidFill>
              </a:ln>
              <a:solidFill>
                <a:srgbClr val="00B050"/>
              </a:solidFill>
              <a:effectLst>
                <a:glow rad="101600">
                  <a:schemeClr val="tx1">
                    <a:alpha val="60000"/>
                  </a:schemeClr>
                </a:glow>
              </a:effectLst>
              <a:latin typeface="Arial" pitchFamily="34" charset="0"/>
              <a:cs typeface="Arial" pitchFamily="34" charset="0"/>
            </a:endParaRPr>
          </a:p>
        </p:txBody>
      </p:sp>
    </p:spTree>
    <p:extLst>
      <p:ext uri="{BB962C8B-B14F-4D97-AF65-F5344CB8AC3E}">
        <p14:creationId xmlns:p14="http://schemas.microsoft.com/office/powerpoint/2010/main" xmlns="" val="5939479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29</a:t>
            </a:fld>
            <a:endParaRPr lang="en-MY" sz="1600" b="1"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p:nvSpPr>
        <p:spPr>
          <a:xfrm>
            <a:off x="685800" y="1371600"/>
            <a:ext cx="7924800" cy="2800767"/>
          </a:xfrm>
          <a:prstGeom prst="rect">
            <a:avLst/>
          </a:prstGeom>
        </p:spPr>
        <p:txBody>
          <a:bodyPr wrap="square">
            <a:spAutoFit/>
          </a:bodyPr>
          <a:lstStyle/>
          <a:p>
            <a:pPr algn="ctr" rtl="1"/>
            <a:r>
              <a:rPr lang="ar-SA" sz="44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cs typeface="Traditional Arabic" pitchFamily="2" charset="-78"/>
              </a:rPr>
              <a:t>أَمَّا بَعْدُ فَيَا عِبَادَ اللهِ، إِتَّقُوْا اللهَ وَكُوْنُوْا مَعَ الصَّادِقِيْنَ. وَاعْلَمُوْا أَنَّ اللهَ سُبْحَانَهُ وَتَعَالىَ أَمَرَكُمْ بِأَمْرٍ بَدَأَ فِيْهِ بِنَفْسِهِ وَثَنَّى بِمَلآئِكَتِهِ الْمُسَبِّحَةِ بِقُدْسِهِ. فَقَالَ اللهُ تَعَالىَ مُخْبِرًا وَآمِرًا </a:t>
            </a:r>
            <a:endParaRPr lang="en-US" sz="4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cs typeface="Traditional Arabic" pitchFamily="2" charset="-78"/>
            </a:endParaRPr>
          </a:p>
        </p:txBody>
      </p:sp>
    </p:spTree>
    <p:extLst>
      <p:ext uri="{BB962C8B-B14F-4D97-AF65-F5344CB8AC3E}">
        <p14:creationId xmlns:p14="http://schemas.microsoft.com/office/powerpoint/2010/main" xmlns="" val="7424655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43009" name="Rectangle 1"/>
          <p:cNvSpPr>
            <a:spLocks noChangeArrowheads="1"/>
          </p:cNvSpPr>
          <p:nvPr/>
        </p:nvSpPr>
        <p:spPr bwMode="auto">
          <a:xfrm>
            <a:off x="990600" y="1676400"/>
            <a:ext cx="70866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6000"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QCF_P028" pitchFamily="2" charset="2"/>
                <a:ea typeface="Times New Roman" pitchFamily="18" charset="0"/>
                <a:cs typeface="QCF_P028" pitchFamily="2" charset="2"/>
              </a:rPr>
              <a:t>ﭣ ﭤ ﭥ ﭦ ﭧ ﭨ ﭩ ﭪ ﭫ ﭬ ﭭ ﭮ ﭯ ﭰ</a:t>
            </a:r>
            <a:endParaRPr kumimoji="0" lang="ar-SA" sz="6000"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cs typeface="Arial" pitchFamily="34" charset="0"/>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30</a:t>
            </a:fld>
            <a:endParaRPr lang="en-MY" sz="1600" b="1" dirty="0">
              <a:solidFill>
                <a:srgbClr val="FF0000"/>
              </a:solidFill>
            </a:endParaRPr>
          </a:p>
        </p:txBody>
      </p:sp>
      <p:grpSp>
        <p:nvGrpSpPr>
          <p:cNvPr id="5" name="Group 4"/>
          <p:cNvGrpSpPr/>
          <p:nvPr/>
        </p:nvGrpSpPr>
        <p:grpSpPr>
          <a:xfrm>
            <a:off x="0" y="0"/>
            <a:ext cx="9144000" cy="6858000"/>
            <a:chOff x="0" y="0"/>
            <a:chExt cx="9144000" cy="6858000"/>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6225" y="2049463"/>
              <a:ext cx="8589963" cy="2414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37291537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31</a:t>
            </a:fld>
            <a:endParaRPr lang="en-MY" sz="1600" b="1"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rcRect l="2800" t="2728" r="3424" b="304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1" name="Rectangle 1"/>
          <p:cNvSpPr>
            <a:spLocks noChangeArrowheads="1"/>
          </p:cNvSpPr>
          <p:nvPr/>
        </p:nvSpPr>
        <p:spPr bwMode="auto">
          <a:xfrm>
            <a:off x="762000" y="1524000"/>
            <a:ext cx="7696200"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4000" b="1" i="0" u="none" strike="noStrike" cap="none" normalizeH="0" baseline="0" dirty="0" smtClean="0">
                <a:ln>
                  <a:solidFill>
                    <a:srgbClr val="00B0F0"/>
                  </a:solidFill>
                </a:ln>
                <a:solidFill>
                  <a:srgbClr val="00B0F0"/>
                </a:solidFill>
                <a:effectLst>
                  <a:glow rad="101600">
                    <a:schemeClr val="tx1">
                      <a:alpha val="60000"/>
                    </a:schemeClr>
                  </a:glow>
                </a:effectLst>
                <a:latin typeface="Arb Naskh"/>
                <a:ea typeface="SimSun" pitchFamily="2" charset="-122"/>
                <a:cs typeface="Traditional Arabic" pitchFamily="2" charset="-78"/>
              </a:rPr>
              <a:t>وَارْضَ اللّهُمَّ عَنِ الأَرْبَعَةِ الْخُلَفَاءِ الرَّاشِدِيْنَ سَادَاتِنَا أَبِى بَكْرٍ وَعُمَرَ وَعُثْمَانَ وَعَلِىٍّ بْنِ أَبِى طَالِبٍ، وَعَنْ أَزْوَاجِ نَبِيِّنَا الْمُطَهَّرَاتِ مِنَ الأَدْنَاسِ وَعَنْ أَهْلِ بَيْتِهِ وَقَرَابَتِهِ وَسَائِرِ الصَّحَابَةِ وَالتَّابِعِيْنَ وَمَنْ تَبِعَهُمْ بِإِحْسَانٍ إِلَى يَوْمِ الدِّيْنِ. وَارْضَ عَنَّا بِرَحْمَتِكَ يَا أَرْحَمَ الرَّاحِمِيْنَ.</a:t>
            </a:r>
            <a:endParaRPr kumimoji="0" lang="ar-SA" altLang="zh-CN" sz="4000" b="1" i="0" u="none" strike="noStrike" cap="none" normalizeH="0" baseline="0" dirty="0" smtClean="0">
              <a:ln>
                <a:solidFill>
                  <a:srgbClr val="00B0F0"/>
                </a:solidFill>
              </a:ln>
              <a:solidFill>
                <a:srgbClr val="00B0F0"/>
              </a:solidFill>
              <a:effectLst>
                <a:glow rad="101600">
                  <a:schemeClr val="tx1">
                    <a:alpha val="60000"/>
                  </a:schemeClr>
                </a:glow>
              </a:effectLst>
              <a:latin typeface="Arial" pitchFamily="34" charset="0"/>
              <a:cs typeface="Arial" pitchFamily="34" charset="0"/>
            </a:endParaRPr>
          </a:p>
        </p:txBody>
      </p:sp>
    </p:spTree>
    <p:extLst>
      <p:ext uri="{BB962C8B-B14F-4D97-AF65-F5344CB8AC3E}">
        <p14:creationId xmlns:p14="http://schemas.microsoft.com/office/powerpoint/2010/main" xmlns="" val="27919757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descr="http://images.hdlandscapewallpaper.com/fields/pzm5vb2w5oy.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BA8784F8-D9B1-479F-A9B4-848AA317FB34}" type="slidenum">
              <a:rPr lang="en-MY" smtClean="0"/>
              <a:pPr/>
              <a:t>32</a:t>
            </a:fld>
            <a:endParaRPr lang="en-MY"/>
          </a:p>
        </p:txBody>
      </p:sp>
      <p:sp>
        <p:nvSpPr>
          <p:cNvPr id="57345" name="Rectangle 1"/>
          <p:cNvSpPr>
            <a:spLocks noChangeArrowheads="1"/>
          </p:cNvSpPr>
          <p:nvPr/>
        </p:nvSpPr>
        <p:spPr bwMode="auto">
          <a:xfrm>
            <a:off x="533400" y="457200"/>
            <a:ext cx="81534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Traditional Arabic" pitchFamily="2" charset="-78"/>
              </a:rPr>
              <a:t>اَللّهُمَّ اغْفِرْ لِلْمُسْلِمِيْنَ وَالْمُسْلِمَاتِ وَالْمُؤْمِنِيْنَ وَالْمُؤْمِنَاتِ الأَحْيَاءِ مِنْهُمْ وَالأَمْوَاتِ. اَللّهُمَّ أَنْزِلِ الرَّحْمَةَ عَلَى السَّلاَطِيْنِ الْكِرَامِ، وَجَمِيْعِ الْمُسْلِمِيْنَ الْعِظَامِ، الَّذِيْنَ قَضَوْا بِالْحَقِّ وَبِهِ كَانُوْا يَعْدِلُوْنَ. اَللّهُمَّ أَنْزِلِ الرَّحْمَةَ وَالسَّكِيْنَةَ وَالسَّلاَمَةَ وَالْعَافِيَةَ عَلَى مَلِكِنَا، سري فادوك </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Jawi - Biasa" pitchFamily="2" charset="-78"/>
              </a:rPr>
              <a:t>بضيندا</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Traditional Arabic" pitchFamily="2" charset="-78"/>
              </a:rPr>
              <a:t> </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Jawi - Biasa" pitchFamily="2" charset="-78"/>
              </a:rPr>
              <a:t>يغ</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Traditional Arabic" pitchFamily="2" charset="-78"/>
              </a:rPr>
              <a:t> دفرتوان </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Jawi - Biasa" pitchFamily="2" charset="-78"/>
              </a:rPr>
              <a:t>اضوغ</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Traditional Arabic" pitchFamily="2" charset="-78"/>
              </a:rPr>
              <a:t>." مَوْلاَنَا الْمَلِكُ الْمُعْتَصِمُ بِا اللهِ مُحِبُّ الدِّيْنِ توانكو الْحَاجَّ عَبْدَ الْحَلِيْمِ مُعَظَّمْ شَاهُ إِبْنَ الْمَرْحُوْمِ اَلْسُّلْطَانِ بَدْلِي شَاهُ، راج فرمايسوري </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Jawi - Biasa" pitchFamily="2" charset="-78"/>
              </a:rPr>
              <a:t>اضوغ سلطانة حاجة حامينة وعلى فوتري</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abic Transparent"/>
                <a:ea typeface="Times New Roman" pitchFamily="18" charset="0"/>
                <a:cs typeface="Times New Roman" pitchFamily="18" charset="0"/>
              </a:rPr>
              <a:t>٢</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Traditional Arabic" pitchFamily="2" charset="-78"/>
              </a:rPr>
              <a:t> سرتا قرابة</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abic Transparent"/>
                <a:ea typeface="Times New Roman" pitchFamily="18" charset="0"/>
                <a:cs typeface="Times New Roman" pitchFamily="18" charset="0"/>
              </a:rPr>
              <a:t>٢</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Traditional Arabic" pitchFamily="2" charset="-78"/>
              </a:rPr>
              <a:t> دراج  سكلين". </a:t>
            </a:r>
            <a:endPar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ial" pitchFamily="34" charset="0"/>
              <a:cs typeface="Arial"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Users\maizuriah\Pictures\bendera\1233958_721127957900802_204024120_n.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Slide Number Placeholder 1"/>
          <p:cNvSpPr>
            <a:spLocks noGrp="1"/>
          </p:cNvSpPr>
          <p:nvPr>
            <p:ph type="sldNum" sz="quarter" idx="12"/>
          </p:nvPr>
        </p:nvSpPr>
        <p:spPr/>
        <p:txBody>
          <a:bodyPr/>
          <a:lstStyle/>
          <a:p>
            <a:fld id="{BA8784F8-D9B1-479F-A9B4-848AA317FB34}" type="slidenum">
              <a:rPr lang="en-MY" smtClean="0"/>
              <a:pPr/>
              <a:t>33</a:t>
            </a:fld>
            <a:endParaRPr lang="en-MY"/>
          </a:p>
        </p:txBody>
      </p:sp>
      <p:sp>
        <p:nvSpPr>
          <p:cNvPr id="58369" name="Rectangle 1"/>
          <p:cNvSpPr>
            <a:spLocks noChangeArrowheads="1"/>
          </p:cNvSpPr>
          <p:nvPr/>
        </p:nvSpPr>
        <p:spPr bwMode="auto">
          <a:xfrm>
            <a:off x="685800" y="1676400"/>
            <a:ext cx="7696200"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6600" b="1"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60000"/>
                    </a:schemeClr>
                  </a:glow>
                  <a:outerShdw blurRad="80000" dist="40000" dir="5040000" algn="tl">
                    <a:srgbClr val="000000">
                      <a:alpha val="30000"/>
                    </a:srgbClr>
                  </a:outerShdw>
                </a:effectLst>
                <a:latin typeface="Arb Naskh" charset="2"/>
                <a:ea typeface="SimSun" pitchFamily="2" charset="-122"/>
                <a:cs typeface="Traditional Arabic" pitchFamily="2" charset="-78"/>
              </a:rPr>
              <a:t>اَللّهُمَّ اجْعَلْ مَالِيْزِيَا وَسَائِرَ بِلاَدِ الْمُسْلِمِيْنَ طَيِّبَةً آمِنَةً مُطْمَئِنَّةً رَخِيَّةً.</a:t>
            </a:r>
            <a:endParaRPr kumimoji="0" lang="ar-SA" altLang="zh-CN" sz="6600" b="1"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60000"/>
                  </a:schemeClr>
                </a:glow>
                <a:outerShdw blurRad="80000" dist="40000" dir="5040000" algn="tl">
                  <a:srgbClr val="000000">
                    <a:alpha val="30000"/>
                  </a:srgbClr>
                </a:outerShdw>
              </a:effectLst>
              <a:latin typeface="Arial" pitchFamily="34" charset="0"/>
              <a:cs typeface="Arial"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34</a:t>
            </a:fld>
            <a:endParaRPr lang="en-MY" sz="1600" b="1" dirty="0">
              <a:solidFill>
                <a:srgbClr val="FF0000"/>
              </a:solidFill>
            </a:endParaRPr>
          </a:p>
        </p:txBody>
      </p:sp>
      <p:sp>
        <p:nvSpPr>
          <p:cNvPr id="7" name="Rectangle 6"/>
          <p:cNvSpPr/>
          <p:nvPr/>
        </p:nvSpPr>
        <p:spPr>
          <a:xfrm>
            <a:off x="0" y="0"/>
            <a:ext cx="9144000" cy="6858000"/>
          </a:xfrm>
          <a:prstGeom prst="rect">
            <a:avLst/>
          </a:prstGeom>
          <a:gradFill>
            <a:gsLst>
              <a:gs pos="0">
                <a:schemeClr val="tx1"/>
              </a:gs>
              <a:gs pos="50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a:p>
        </p:txBody>
      </p:sp>
      <p:sp>
        <p:nvSpPr>
          <p:cNvPr id="9217" name="Rectangle 1"/>
          <p:cNvSpPr>
            <a:spLocks noChangeArrowheads="1"/>
          </p:cNvSpPr>
          <p:nvPr/>
        </p:nvSpPr>
        <p:spPr bwMode="auto">
          <a:xfrm>
            <a:off x="457200" y="1371600"/>
            <a:ext cx="80772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يا الله</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Traditional Arabic" pitchFamily="2" charset="-78"/>
              </a:rPr>
              <a:t>،</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 يا توهن كامي</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Traditional Arabic" pitchFamily="2" charset="-78"/>
              </a:rPr>
              <a:t>،</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 كامي مموهون اضر دغن رحمة دان فرليندوغنمو</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Traditional Arabic" pitchFamily="2" charset="-78"/>
              </a:rPr>
              <a:t>،</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 نضارا كامي اين دان سلوروه رعيتث دككلكن دالم كأمانن دان كسجهترا</a:t>
            </a:r>
            <a:r>
              <a:rPr kumimoji="0" lang="ar-SA" altLang="zh-CN" sz="4000" b="1" i="0" u="none" strike="noStrike" normalizeH="0"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ء</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ن</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Traditional Arabic" pitchFamily="2" charset="-78"/>
              </a:rPr>
              <a:t>،</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 </a:t>
            </a:r>
            <a:endParaRPr kumimoji="0" lang="en-US"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Arial" pitchFamily="34" charset="0"/>
              <a:cs typeface="Arial"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تانمكنله راسا كاسيه سايغ دانتارا كامي</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Traditional Arabic" pitchFamily="2" charset="-78"/>
              </a:rPr>
              <a:t>،</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 ككلكنله فرفادوان دكلاغن كامي</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Traditional Arabic" pitchFamily="2" charset="-78"/>
              </a:rPr>
              <a:t>،</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 سموض دغنث كامي سنتياس هيدوف أمان داماي</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Traditional Arabic" pitchFamily="2" charset="-78"/>
              </a:rPr>
              <a:t>، معمور</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 دان سلامت سفنجغ زمان.</a:t>
            </a:r>
            <a:endPar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Arial" pitchFamily="34" charset="0"/>
              <a:cs typeface="Arial" pitchFamily="34" charset="0"/>
            </a:endParaRPr>
          </a:p>
        </p:txBody>
      </p:sp>
    </p:spTree>
    <p:extLst>
      <p:ext uri="{BB962C8B-B14F-4D97-AF65-F5344CB8AC3E}">
        <p14:creationId xmlns:p14="http://schemas.microsoft.com/office/powerpoint/2010/main" xmlns="" val="39507636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35</a:t>
            </a:fld>
            <a:endParaRPr lang="en-MY" sz="1600" b="1" dirty="0">
              <a:solidFill>
                <a:srgbClr val="FF0000"/>
              </a:solidFill>
            </a:endParaRPr>
          </a:p>
        </p:txBody>
      </p:sp>
      <p:grpSp>
        <p:nvGrpSpPr>
          <p:cNvPr id="5" name="Group 4"/>
          <p:cNvGrpSpPr/>
          <p:nvPr/>
        </p:nvGrpSpPr>
        <p:grpSpPr>
          <a:xfrm>
            <a:off x="0" y="0"/>
            <a:ext cx="9144000" cy="6858000"/>
            <a:chOff x="0" y="0"/>
            <a:chExt cx="9144000" cy="6858000"/>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2"/>
            <p:cNvPicPr>
              <a:picLocks noChangeAspect="1" noChangeArrowheads="1"/>
            </p:cNvPicPr>
            <p:nvPr/>
          </p:nvPicPr>
          <p:blipFill>
            <a:blip r:embed="rId3" cstate="print"/>
            <a:srcRect/>
            <a:stretch>
              <a:fillRect/>
            </a:stretch>
          </p:blipFill>
          <p:spPr bwMode="auto">
            <a:xfrm>
              <a:off x="457200" y="1676400"/>
              <a:ext cx="8305799" cy="2819400"/>
            </a:xfrm>
            <a:prstGeom prst="rect">
              <a:avLst/>
            </a:prstGeom>
            <a:noFill/>
            <a:ln w="9525">
              <a:noFill/>
              <a:miter lim="800000"/>
              <a:headEnd/>
              <a:tailEnd/>
            </a:ln>
            <a:effectLst>
              <a:glow rad="101600">
                <a:srgbClr val="002060">
                  <a:alpha val="60000"/>
                </a:srgbClr>
              </a:glow>
              <a:outerShdw blurRad="50800" dist="38100" dir="5400000" algn="t" rotWithShape="0">
                <a:prstClr val="black">
                  <a:alpha val="40000"/>
                </a:prstClr>
              </a:outerShdw>
            </a:effectLst>
          </p:spPr>
        </p:pic>
      </p:grpSp>
    </p:spTree>
    <p:extLst>
      <p:ext uri="{BB962C8B-B14F-4D97-AF65-F5344CB8AC3E}">
        <p14:creationId xmlns:p14="http://schemas.microsoft.com/office/powerpoint/2010/main" xmlns="" val="28622515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36</a:t>
            </a:fld>
            <a:endParaRPr lang="en-MY" sz="1600" b="1" dirty="0">
              <a:solidFill>
                <a:srgbClr val="FF0000"/>
              </a:solidFill>
            </a:endParaRPr>
          </a:p>
        </p:txBody>
      </p:sp>
      <p:grpSp>
        <p:nvGrpSpPr>
          <p:cNvPr id="5" name="Group 4"/>
          <p:cNvGrpSpPr/>
          <p:nvPr/>
        </p:nvGrpSpPr>
        <p:grpSpPr>
          <a:xfrm>
            <a:off x="8351" y="0"/>
            <a:ext cx="9144000" cy="6858000"/>
            <a:chOff x="0" y="0"/>
            <a:chExt cx="9144000" cy="6858000"/>
          </a:xfrm>
        </p:grpSpPr>
        <p:pic>
          <p:nvPicPr>
            <p:cNvPr id="7" name="Picture 6"/>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p:nvSpPr>
          <p:spPr>
            <a:xfrm>
              <a:off x="990600" y="2967335"/>
              <a:ext cx="7467600" cy="1384995"/>
            </a:xfrm>
            <a:prstGeom prst="rect">
              <a:avLst/>
            </a:prstGeom>
          </p:spPr>
          <p:txBody>
            <a:bodyPr wrap="square">
              <a:spAutoFit/>
            </a:bodyPr>
            <a:lstStyle/>
            <a:p>
              <a:pPr algn="ctr"/>
              <a:r>
                <a:rPr lang="en-US" sz="2800">
                  <a:solidFill>
                    <a:srgbClr val="FFFF00"/>
                  </a:solidFill>
                  <a:effectLst>
                    <a:glow rad="127000">
                      <a:schemeClr val="tx1"/>
                    </a:glow>
                  </a:effectLst>
                </a:rPr>
                <a:t>Wahai Tuhan kami; berilah kami kebaikan di dunia dan kebaikan di akhirat, dan peliharalah kami dari azab neraka</a:t>
              </a:r>
            </a:p>
          </p:txBody>
        </p:sp>
        <p:pic>
          <p:nvPicPr>
            <p:cNvPr id="9" name="Picture 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65112" y="1066800"/>
              <a:ext cx="8613775" cy="2182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34755058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37</a:t>
            </a:fld>
            <a:endParaRPr lang="en-MY" sz="1600" b="1" dirty="0">
              <a:solidFill>
                <a:srgbClr val="FF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rcRect b="11702"/>
          <a:stretch>
            <a:fillRect/>
          </a:stretch>
        </p:blipFill>
        <p:spPr bwMode="auto">
          <a:xfrm>
            <a:off x="0" y="0"/>
            <a:ext cx="91741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5565" y="990600"/>
            <a:ext cx="9272588" cy="2932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3187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38</a:t>
            </a:fld>
            <a:endParaRPr lang="en-MY" sz="1600" b="1" dirty="0">
              <a:solidFill>
                <a:srgbClr val="FF0000"/>
              </a:solidFill>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3175"/>
            <a:ext cx="911383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894994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0961" name="Rectangle 1"/>
          <p:cNvSpPr>
            <a:spLocks noChangeArrowheads="1"/>
          </p:cNvSpPr>
          <p:nvPr/>
        </p:nvSpPr>
        <p:spPr bwMode="auto">
          <a:xfrm>
            <a:off x="685800" y="1143000"/>
            <a:ext cx="79248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6000" b="1"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raditional Arabic" pitchFamily="2" charset="-78"/>
                <a:ea typeface="Times New Roman" pitchFamily="18" charset="0"/>
                <a:cs typeface="Traditional Arabic" pitchFamily="2" charset="-78"/>
              </a:rPr>
              <a:t>أَشْهَدُ أَنْ لآ إِلَهَ إِلاَّ اللهُ وَحْدَهُ لاَ شَرِيْكَ لَهُ. وَأَشْهَدُ أَنَّ سَيِّدَنَا مُحَمَّدًا عَبْدُهُ وَرَسُوْلُهُ</a:t>
            </a:r>
            <a:r>
              <a:rPr kumimoji="0" lang="en-US" sz="6000" b="1"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raditional Arabic" pitchFamily="2" charset="-78"/>
                <a:ea typeface="Times New Roman" pitchFamily="18" charset="0"/>
                <a:cs typeface="Traditional Arabic" pitchFamily="2" charset="-78"/>
              </a:rPr>
              <a:t> </a:t>
            </a:r>
            <a:endParaRPr kumimoji="0" lang="en-US" sz="6000" b="1"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cs typeface="Traditional Arabic" pitchFamily="2" charset="-78"/>
            </a:endParaRPr>
          </a:p>
        </p:txBody>
      </p:sp>
      <p:sp>
        <p:nvSpPr>
          <p:cNvPr id="6" name="Rectangle 5"/>
          <p:cNvSpPr/>
          <p:nvPr/>
        </p:nvSpPr>
        <p:spPr>
          <a:xfrm>
            <a:off x="304800" y="0"/>
            <a:ext cx="8839200" cy="707886"/>
          </a:xfrm>
          <a:prstGeom prst="rect">
            <a:avLst/>
          </a:prstGeom>
          <a:scene3d>
            <a:camera prst="perspectiveRight"/>
            <a:lightRig rig="threePt" dir="t"/>
          </a:scene3d>
        </p:spPr>
        <p:style>
          <a:lnRef idx="1">
            <a:schemeClr val="accent1"/>
          </a:lnRef>
          <a:fillRef idx="2">
            <a:schemeClr val="accent1"/>
          </a:fillRef>
          <a:effectRef idx="1">
            <a:schemeClr val="accent1"/>
          </a:effectRef>
          <a:fontRef idx="minor">
            <a:schemeClr val="dk1"/>
          </a:fontRef>
        </p:style>
        <p:txBody>
          <a:bodyPr wrap="square">
            <a:spAutoFit/>
          </a:bodyPr>
          <a:lstStyle/>
          <a:p>
            <a:pPr lvl="0" algn="ctr" fontAlgn="base">
              <a:spcBef>
                <a:spcPct val="0"/>
              </a:spcBef>
              <a:spcAft>
                <a:spcPct val="0"/>
              </a:spcAft>
            </a:pPr>
            <a:r>
              <a:rPr lang="en-US" sz="4000" dirty="0" err="1" smtClean="0">
                <a:ln>
                  <a:solidFill>
                    <a:srgbClr val="0000FF"/>
                  </a:solidFill>
                </a:ln>
                <a:solidFill>
                  <a:srgbClr val="0000FF"/>
                </a:solidFill>
                <a:effectLst>
                  <a:glow rad="101600">
                    <a:schemeClr val="bg1">
                      <a:alpha val="60000"/>
                    </a:schemeClr>
                  </a:glow>
                </a:effectLst>
                <a:latin typeface="Gloucester MT Extra Condensed" pitchFamily="18" charset="0"/>
                <a:ea typeface="Times New Roman" pitchFamily="18" charset="0"/>
                <a:cs typeface="Times New Roman" pitchFamily="18" charset="0"/>
              </a:rPr>
              <a:t>Syahadah</a:t>
            </a:r>
            <a:endParaRPr lang="en-US" sz="4000" dirty="0" smtClean="0">
              <a:ln>
                <a:solidFill>
                  <a:srgbClr val="0000FF"/>
                </a:solidFill>
              </a:ln>
              <a:solidFill>
                <a:srgbClr val="0000FF"/>
              </a:solidFill>
              <a:effectLst>
                <a:glow rad="101600">
                  <a:schemeClr val="bg1">
                    <a:alpha val="60000"/>
                  </a:schemeClr>
                </a:glow>
              </a:effectLst>
              <a:latin typeface="Gloucester MT Extra Condensed" pitchFamily="18" charset="0"/>
              <a:cs typeface="Arial" pitchFamily="34" charset="0"/>
            </a:endParaRPr>
          </a:p>
        </p:txBody>
      </p:sp>
      <p:sp>
        <p:nvSpPr>
          <p:cNvPr id="7" name="Rectangle 6"/>
          <p:cNvSpPr/>
          <p:nvPr/>
        </p:nvSpPr>
        <p:spPr>
          <a:xfrm>
            <a:off x="685800" y="4038600"/>
            <a:ext cx="7848600" cy="2308324"/>
          </a:xfrm>
          <a:prstGeom prst="rect">
            <a:avLst/>
          </a:prstGeom>
        </p:spPr>
        <p:txBody>
          <a:bodyPr wrap="square">
            <a:spAutoFit/>
          </a:bodyPr>
          <a:lstStyle/>
          <a:p>
            <a:pPr lvl="0" algn="ctr" eaLnBrk="0" fontAlgn="base" hangingPunct="0">
              <a:spcBef>
                <a:spcPct val="0"/>
              </a:spcBef>
              <a:spcAft>
                <a:spcPct val="0"/>
              </a:spcAft>
            </a:pP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Aku</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bersaksi</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bahawa</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tiada</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tuhan</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yang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layak</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disembah</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melainkan</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Allah yang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Maha</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Esa</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dan</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aku</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juga</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bersaksi</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bahawa</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Nabi</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Muhammad SAW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adalah</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hambaNya</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dan</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rasulNya</a:t>
            </a:r>
            <a:endParaRPr lang="en-US" sz="3600" dirty="0" smtClean="0">
              <a:solidFill>
                <a:srgbClr val="FF0000"/>
              </a:solidFill>
              <a:effectLst>
                <a:glow rad="101600">
                  <a:schemeClr val="tx1">
                    <a:alpha val="60000"/>
                  </a:schemeClr>
                </a:glow>
              </a:effectLst>
              <a:latin typeface="Gloucester MT Extra Condensed" pitchFamily="18" charset="0"/>
              <a:cs typeface="Arial" pitchFamily="34" charset="0"/>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BA8784F8-D9B1-479F-A9B4-848AA317FB34}" type="slidenum">
              <a:rPr lang="en-MY" smtClean="0"/>
              <a:pPr/>
              <a:t>5</a:t>
            </a:fld>
            <a:endParaRPr lang="en-MY"/>
          </a:p>
        </p:txBody>
      </p:sp>
      <p:sp>
        <p:nvSpPr>
          <p:cNvPr id="58369" name="Rectangle 1"/>
          <p:cNvSpPr>
            <a:spLocks noChangeArrowheads="1"/>
          </p:cNvSpPr>
          <p:nvPr/>
        </p:nvSpPr>
        <p:spPr bwMode="auto">
          <a:xfrm>
            <a:off x="152400" y="1371600"/>
            <a:ext cx="8991600" cy="20467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ar-SA" sz="6000" b="1"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raditional Arabic" pitchFamily="2" charset="-78"/>
                <a:ea typeface="Times New Roman" pitchFamily="18" charset="0"/>
                <a:cs typeface="Traditional Arabic" pitchFamily="2" charset="-78"/>
              </a:rPr>
              <a:t>اَللَّهُمَّ صَلِّ وَسَلِّمْ عَلَى سَيِّدِنَا مُحَمَّدٍ وَعَلَى آلِهِ وَأَصْحَابِهِ أَجَمِعِيْنَ </a:t>
            </a:r>
            <a:endParaRPr kumimoji="0" lang="en-US" sz="6000" b="1"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cs typeface="Traditional Arabic" pitchFamily="2" charset="-78"/>
            </a:endParaRPr>
          </a:p>
        </p:txBody>
      </p:sp>
      <p:sp>
        <p:nvSpPr>
          <p:cNvPr id="5" name="Rectangle 4"/>
          <p:cNvSpPr/>
          <p:nvPr/>
        </p:nvSpPr>
        <p:spPr>
          <a:xfrm>
            <a:off x="381000" y="0"/>
            <a:ext cx="9144000" cy="707886"/>
          </a:xfrm>
          <a:prstGeom prst="rect">
            <a:avLst/>
          </a:prstGeom>
          <a:scene3d>
            <a:camera prst="perspectiveRight"/>
            <a:lightRig rig="threePt" dir="t"/>
          </a:scene3d>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40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Showcard Gothic" pitchFamily="82" charset="0"/>
                <a:ea typeface="Times New Roman" pitchFamily="18" charset="0"/>
                <a:cs typeface="Times New Roman" pitchFamily="18" charset="0"/>
              </a:rPr>
              <a:t>Selawat</a:t>
            </a:r>
            <a:endParaRPr lang="en-US"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Showcard Gothic" pitchFamily="82" charset="0"/>
            </a:endParaRPr>
          </a:p>
        </p:txBody>
      </p:sp>
      <p:sp>
        <p:nvSpPr>
          <p:cNvPr id="6" name="Rectangle 5"/>
          <p:cNvSpPr/>
          <p:nvPr/>
        </p:nvSpPr>
        <p:spPr>
          <a:xfrm>
            <a:off x="457200" y="3733800"/>
            <a:ext cx="8153400" cy="1938992"/>
          </a:xfrm>
          <a:prstGeom prst="rect">
            <a:avLst/>
          </a:prstGeom>
        </p:spPr>
        <p:txBody>
          <a:bodyPr wrap="square">
            <a:spAutoFit/>
          </a:bodyPr>
          <a:lstStyle/>
          <a:p>
            <a:pPr lvl="0" algn="ctr" eaLnBrk="0" fontAlgn="base" hangingPunct="0">
              <a:spcBef>
                <a:spcPct val="0"/>
              </a:spcBef>
              <a:spcAft>
                <a:spcPct val="0"/>
              </a:spcAft>
            </a:pPr>
            <a:r>
              <a:rPr lang="en-GB" sz="4000" dirty="0" err="1" smtClean="0">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Ya</a:t>
            </a:r>
            <a:r>
              <a:rPr lang="en-GB" sz="4000" dirty="0" smtClean="0">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Allah, </a:t>
            </a:r>
            <a:r>
              <a:rPr lang="en-GB" sz="4000" dirty="0" err="1" smtClean="0">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cucurilah</a:t>
            </a:r>
            <a:r>
              <a:rPr lang="en-GB" sz="4000" dirty="0" smtClean="0">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GB" sz="4000" dirty="0" err="1" smtClean="0">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rahmat</a:t>
            </a:r>
            <a:r>
              <a:rPr lang="en-US" sz="4000" dirty="0" smtClean="0">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4000" dirty="0" err="1" smtClean="0">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dan</a:t>
            </a:r>
            <a:r>
              <a:rPr lang="en-US" sz="4000" dirty="0" smtClean="0">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GB" sz="4000" dirty="0" err="1" smtClean="0">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sejahtera</a:t>
            </a:r>
            <a:r>
              <a:rPr lang="en-GB" sz="4000" dirty="0" smtClean="0">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GB" sz="4000" dirty="0" err="1" smtClean="0">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ke</a:t>
            </a:r>
            <a:r>
              <a:rPr lang="en-GB" sz="4000" dirty="0" smtClean="0">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GB" sz="4000" dirty="0" err="1" smtClean="0">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atas</a:t>
            </a:r>
            <a:r>
              <a:rPr lang="en-GB" sz="4000" dirty="0" smtClean="0">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GB" sz="4000" dirty="0" err="1" smtClean="0">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junjungan</a:t>
            </a:r>
            <a:r>
              <a:rPr lang="en-GB" sz="4000" dirty="0" smtClean="0">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GB" sz="4000" dirty="0" err="1" smtClean="0">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kami</a:t>
            </a:r>
            <a:endParaRPr lang="en-US" sz="4000" dirty="0" smtClean="0">
              <a:solidFill>
                <a:srgbClr val="FF0000"/>
              </a:solidFill>
              <a:effectLst>
                <a:glow rad="101600">
                  <a:schemeClr val="tx1">
                    <a:alpha val="60000"/>
                  </a:schemeClr>
                </a:glow>
              </a:effectLst>
              <a:latin typeface="Gloucester MT Extra Condensed" pitchFamily="18" charset="0"/>
              <a:cs typeface="Arial" pitchFamily="34" charset="0"/>
            </a:endParaRPr>
          </a:p>
          <a:p>
            <a:pPr lvl="0" algn="ctr" eaLnBrk="0" fontAlgn="base" hangingPunct="0">
              <a:spcBef>
                <a:spcPct val="0"/>
              </a:spcBef>
              <a:spcAft>
                <a:spcPct val="0"/>
              </a:spcAft>
            </a:pPr>
            <a:r>
              <a:rPr lang="en-GB" sz="40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Nabi</a:t>
            </a:r>
            <a:r>
              <a:rPr lang="en-GB" sz="40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Muhammad SAW, </a:t>
            </a:r>
            <a:r>
              <a:rPr lang="en-GB" sz="40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keluarga</a:t>
            </a:r>
            <a:r>
              <a:rPr lang="en-GB" sz="40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GB" sz="40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dan</a:t>
            </a:r>
            <a:r>
              <a:rPr lang="en-GB" sz="40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GB" sz="40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seluruh</a:t>
            </a:r>
            <a:r>
              <a:rPr lang="en-GB" sz="40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GB" sz="40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sahabatnya</a:t>
            </a:r>
            <a:r>
              <a:rPr lang="en-GB" sz="40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a:t>
            </a:r>
            <a:endParaRPr lang="en-GB" sz="4000" dirty="0" smtClean="0">
              <a:solidFill>
                <a:srgbClr val="FF0000"/>
              </a:solidFill>
              <a:effectLst>
                <a:glow rad="101600">
                  <a:schemeClr val="tx1">
                    <a:alpha val="60000"/>
                  </a:schemeClr>
                </a:glow>
              </a:effectLst>
              <a:latin typeface="Gloucester MT Extra Condensed" pitchFamily="18"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36865" name="Rectangle 1"/>
          <p:cNvSpPr>
            <a:spLocks noChangeArrowheads="1"/>
          </p:cNvSpPr>
          <p:nvPr/>
        </p:nvSpPr>
        <p:spPr bwMode="auto">
          <a:xfrm>
            <a:off x="533400" y="1295400"/>
            <a:ext cx="82296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8000" b="1"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60000"/>
                    </a:schemeClr>
                  </a:glow>
                  <a:outerShdw blurRad="80000" dist="40000" dir="5040000" algn="tl">
                    <a:srgbClr val="000000">
                      <a:alpha val="30000"/>
                    </a:srgbClr>
                  </a:outerShdw>
                </a:effectLst>
                <a:latin typeface="Traditional Arabic" pitchFamily="2" charset="-78"/>
                <a:ea typeface="Times New Roman" pitchFamily="18" charset="0"/>
                <a:cs typeface="Traditional Arabic" pitchFamily="2" charset="-78"/>
              </a:rPr>
              <a:t>أَمَّا بَعْدُ، فَيَا عِبَادَ اللهِ، اتَّقُوا اللهَ، أُوْصِيْكُمْ وَإِيَّايَ</a:t>
            </a:r>
            <a:r>
              <a:rPr kumimoji="0" lang="ar-SA" sz="8000" b="1"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60000"/>
                    </a:schemeClr>
                  </a:glow>
                  <a:outerShdw blurRad="80000" dist="40000" dir="5040000" algn="tl">
                    <a:srgbClr val="000000">
                      <a:alpha val="30000"/>
                    </a:srgbClr>
                  </a:outerShdw>
                </a:effectLst>
                <a:latin typeface="Traditional Arabic" pitchFamily="2" charset="-78"/>
                <a:cs typeface="Traditional Arabic" pitchFamily="2" charset="-78"/>
              </a:rPr>
              <a:t> </a:t>
            </a:r>
            <a:r>
              <a:rPr kumimoji="0" lang="ar-SA" sz="8000" b="1"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60000"/>
                    </a:schemeClr>
                  </a:glow>
                  <a:outerShdw blurRad="80000" dist="40000" dir="5040000" algn="tl">
                    <a:srgbClr val="000000">
                      <a:alpha val="30000"/>
                    </a:srgbClr>
                  </a:outerShdw>
                </a:effectLst>
                <a:latin typeface="Traditional Arabic" pitchFamily="2" charset="-78"/>
                <a:ea typeface="Times New Roman" pitchFamily="18" charset="0"/>
                <a:cs typeface="Traditional Arabic" pitchFamily="2" charset="-78"/>
              </a:rPr>
              <a:t>بِتَقْوَى اللهِ، فَقَدْ فَازَ الْمُتَّقُوْنَ</a:t>
            </a:r>
            <a:endParaRPr kumimoji="0" lang="ar-SA" sz="8000" b="1"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60000"/>
                  </a:schemeClr>
                </a:glow>
                <a:outerShdw blurRad="80000" dist="40000" dir="5040000" algn="tl">
                  <a:srgbClr val="000000">
                    <a:alpha val="30000"/>
                  </a:srgbClr>
                </a:outerShdw>
              </a:effectLst>
              <a:latin typeface="Arial" pitchFamily="34" charset="0"/>
              <a:cs typeface="Traditional Arabic" pitchFamily="2" charset="-78"/>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graphicFrame>
        <p:nvGraphicFramePr>
          <p:cNvPr id="4" name="Diagram 3"/>
          <p:cNvGraphicFramePr/>
          <p:nvPr/>
        </p:nvGraphicFramePr>
        <p:xfrm>
          <a:off x="533400" y="457200"/>
          <a:ext cx="81534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11" name="Rectangle 10"/>
          <p:cNvSpPr/>
          <p:nvPr/>
        </p:nvSpPr>
        <p:spPr>
          <a:xfrm>
            <a:off x="762000" y="3352800"/>
            <a:ext cx="7620000" cy="1200329"/>
          </a:xfrm>
          <a:prstGeom prst="rect">
            <a:avLst/>
          </a:prstGeom>
        </p:spPr>
        <p:txBody>
          <a:bodyPr wrap="square">
            <a:spAutoFit/>
          </a:bodyPr>
          <a:lstStyle/>
          <a:p>
            <a:pPr algn="ctr"/>
            <a:r>
              <a:rPr lang="en-US" sz="7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Mistral" pitchFamily="66" charset="0"/>
                <a:cs typeface="JasmineUPC" pitchFamily="18" charset="-34"/>
              </a:rPr>
              <a:t>RAHSIA RAMADHAN</a:t>
            </a:r>
            <a:endParaRPr lang="en-US" sz="7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Mistral" pitchFamily="66" charset="0"/>
              <a:cs typeface="JasmineUPC" pitchFamily="18" charset="-34"/>
            </a:endParaRPr>
          </a:p>
        </p:txBody>
      </p:sp>
      <p:sp>
        <p:nvSpPr>
          <p:cNvPr id="13" name="Rectangle 12"/>
          <p:cNvSpPr/>
          <p:nvPr/>
        </p:nvSpPr>
        <p:spPr>
          <a:xfrm>
            <a:off x="2286000" y="1828800"/>
            <a:ext cx="4395755" cy="1107996"/>
          </a:xfrm>
          <a:prstGeom prst="rect">
            <a:avLst/>
          </a:prstGeom>
        </p:spPr>
        <p:txBody>
          <a:bodyPr wrap="none">
            <a:spAutoFit/>
          </a:bodyPr>
          <a:lstStyle/>
          <a:p>
            <a:pPr algn="ctr"/>
            <a:r>
              <a:rPr lang="en-US" sz="6600" b="1" dirty="0" err="1" smtClean="0">
                <a:solidFill>
                  <a:schemeClr val="accent5"/>
                </a:solidFill>
                <a:effectLst>
                  <a:glow rad="127000">
                    <a:schemeClr val="tx1"/>
                  </a:glow>
                  <a:outerShdw blurRad="38100" dist="38100" dir="2700000" algn="tl">
                    <a:srgbClr val="000000">
                      <a:alpha val="43137"/>
                    </a:srgbClr>
                  </a:outerShdw>
                </a:effectLst>
                <a:latin typeface="Mistral" pitchFamily="66" charset="0"/>
                <a:cs typeface="Arial" panose="020B0604020202020204" pitchFamily="34" charset="0"/>
              </a:rPr>
              <a:t>Tajuk</a:t>
            </a:r>
            <a:r>
              <a:rPr lang="en-US" sz="6600" b="1" dirty="0" smtClean="0">
                <a:solidFill>
                  <a:schemeClr val="accent5"/>
                </a:solidFill>
                <a:effectLst>
                  <a:glow rad="127000">
                    <a:schemeClr val="tx1"/>
                  </a:glow>
                  <a:outerShdw blurRad="38100" dist="38100" dir="2700000" algn="tl">
                    <a:srgbClr val="000000">
                      <a:alpha val="43137"/>
                    </a:srgbClr>
                  </a:outerShdw>
                </a:effectLst>
                <a:latin typeface="Mistral" pitchFamily="66" charset="0"/>
                <a:cs typeface="Arial" panose="020B0604020202020204" pitchFamily="34" charset="0"/>
              </a:rPr>
              <a:t> </a:t>
            </a:r>
            <a:r>
              <a:rPr lang="en-US" sz="6600" b="1" dirty="0" err="1" smtClean="0">
                <a:ln>
                  <a:solidFill>
                    <a:srgbClr val="0070C0"/>
                  </a:solidFill>
                </a:ln>
                <a:solidFill>
                  <a:schemeClr val="accent5"/>
                </a:solidFill>
                <a:effectLst>
                  <a:glow rad="127000">
                    <a:schemeClr val="tx1"/>
                  </a:glow>
                  <a:outerShdw blurRad="38100" dist="38100" dir="2700000" algn="tl">
                    <a:srgbClr val="000000">
                      <a:alpha val="43137"/>
                    </a:srgbClr>
                  </a:outerShdw>
                </a:effectLst>
                <a:latin typeface="Mistral" pitchFamily="66" charset="0"/>
                <a:cs typeface="Arial" panose="020B0604020202020204" pitchFamily="34" charset="0"/>
              </a:rPr>
              <a:t>Khutbah</a:t>
            </a:r>
            <a:r>
              <a:rPr lang="en-US" sz="6600" b="1" dirty="0" smtClean="0">
                <a:solidFill>
                  <a:schemeClr val="accent5"/>
                </a:solidFill>
                <a:effectLst>
                  <a:glow rad="127000">
                    <a:schemeClr val="tx1"/>
                  </a:glow>
                  <a:outerShdw blurRad="38100" dist="38100" dir="2700000" algn="tl">
                    <a:srgbClr val="000000">
                      <a:alpha val="43137"/>
                    </a:srgbClr>
                  </a:outerShdw>
                </a:effectLst>
                <a:latin typeface="Mistral" pitchFamily="66" charset="0"/>
                <a:cs typeface="Arial" panose="020B0604020202020204" pitchFamily="34" charset="0"/>
              </a:rPr>
              <a:t> :</a:t>
            </a:r>
            <a:endParaRPr lang="en-MY" sz="6600" b="1" dirty="0">
              <a:solidFill>
                <a:schemeClr val="accent5"/>
              </a:solidFill>
              <a:effectLst>
                <a:glow rad="127000">
                  <a:schemeClr val="tx1"/>
                </a:glow>
                <a:outerShdw blurRad="38100" dist="38100" dir="2700000" algn="tl">
                  <a:srgbClr val="000000">
                    <a:alpha val="43137"/>
                  </a:srgbClr>
                </a:outerShdw>
              </a:effectLst>
              <a:latin typeface="Mistral" pitchFamily="66" charset="0"/>
              <a:cs typeface="Arial" panose="020B0604020202020204" pitchFamily="34" charset="0"/>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4" name="Diagram 3"/>
          <p:cNvGraphicFramePr/>
          <p:nvPr/>
        </p:nvGraphicFramePr>
        <p:xfrm>
          <a:off x="228600" y="228600"/>
          <a:ext cx="86868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3410</TotalTime>
  <Words>1728</Words>
  <Application>Microsoft Office PowerPoint</Application>
  <PresentationFormat>On-screen Show (4:3)</PresentationFormat>
  <Paragraphs>91</Paragraphs>
  <Slides>38</Slides>
  <Notes>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MTMZA ICT</dc:creator>
  <cp:lastModifiedBy>User</cp:lastModifiedBy>
  <cp:revision>337</cp:revision>
  <dcterms:created xsi:type="dcterms:W3CDTF">2014-12-10T01:16:34Z</dcterms:created>
  <dcterms:modified xsi:type="dcterms:W3CDTF">2015-06-18T05:54:43Z</dcterms:modified>
</cp:coreProperties>
</file>