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50"/>
  </p:notesMasterIdLst>
  <p:sldIdLst>
    <p:sldId id="311" r:id="rId2"/>
    <p:sldId id="310" r:id="rId3"/>
    <p:sldId id="309" r:id="rId4"/>
    <p:sldId id="257" r:id="rId5"/>
    <p:sldId id="346" r:id="rId6"/>
    <p:sldId id="312" r:id="rId7"/>
    <p:sldId id="314" r:id="rId8"/>
    <p:sldId id="315" r:id="rId9"/>
    <p:sldId id="316" r:id="rId10"/>
    <p:sldId id="354" r:id="rId11"/>
    <p:sldId id="345" r:id="rId12"/>
    <p:sldId id="349" r:id="rId13"/>
    <p:sldId id="356" r:id="rId14"/>
    <p:sldId id="337" r:id="rId15"/>
    <p:sldId id="355" r:id="rId16"/>
    <p:sldId id="324" r:id="rId17"/>
    <p:sldId id="357" r:id="rId18"/>
    <p:sldId id="323" r:id="rId19"/>
    <p:sldId id="358" r:id="rId20"/>
    <p:sldId id="322" r:id="rId21"/>
    <p:sldId id="352" r:id="rId22"/>
    <p:sldId id="321" r:id="rId23"/>
    <p:sldId id="370" r:id="rId24"/>
    <p:sldId id="359" r:id="rId25"/>
    <p:sldId id="360" r:id="rId26"/>
    <p:sldId id="361" r:id="rId27"/>
    <p:sldId id="362" r:id="rId28"/>
    <p:sldId id="363" r:id="rId29"/>
    <p:sldId id="364" r:id="rId30"/>
    <p:sldId id="365" r:id="rId31"/>
    <p:sldId id="369" r:id="rId32"/>
    <p:sldId id="366" r:id="rId33"/>
    <p:sldId id="367" r:id="rId34"/>
    <p:sldId id="368" r:id="rId35"/>
    <p:sldId id="330" r:id="rId36"/>
    <p:sldId id="284" r:id="rId37"/>
    <p:sldId id="285" r:id="rId38"/>
    <p:sldId id="286" r:id="rId39"/>
    <p:sldId id="287" r:id="rId40"/>
    <p:sldId id="289" r:id="rId41"/>
    <p:sldId id="290" r:id="rId42"/>
    <p:sldId id="340" r:id="rId43"/>
    <p:sldId id="341" r:id="rId44"/>
    <p:sldId id="291" r:id="rId45"/>
    <p:sldId id="295" r:id="rId46"/>
    <p:sldId id="296" r:id="rId47"/>
    <p:sldId id="297" r:id="rId48"/>
    <p:sldId id="2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00FF"/>
    <a:srgbClr val="00FF00"/>
    <a:srgbClr val="808000"/>
    <a:srgbClr val="003300"/>
    <a:srgbClr val="0000FF"/>
    <a:srgbClr val="663300"/>
    <a:srgbClr val="FF66FF"/>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437" autoAdjust="0"/>
    <p:restoredTop sz="94676" autoAdjust="0"/>
  </p:normalViewPr>
  <p:slideViewPr>
    <p:cSldViewPr>
      <p:cViewPr varScale="1">
        <p:scale>
          <a:sx n="69" d="100"/>
          <a:sy n="69" d="100"/>
        </p:scale>
        <p:origin x="-1182" y="-102"/>
      </p:cViewPr>
      <p:guideLst>
        <p:guide orient="horz" pos="2160"/>
        <p:guide pos="2880"/>
      </p:guideLst>
    </p:cSldViewPr>
  </p:slideViewPr>
  <p:notesTextViewPr>
    <p:cViewPr>
      <p:scale>
        <a:sx n="1" d="1"/>
        <a:sy n="1" d="1"/>
      </p:scale>
      <p:origin x="0" y="0"/>
    </p:cViewPr>
  </p:notesTextViewPr>
  <p:sorterViewPr>
    <p:cViewPr>
      <p:scale>
        <a:sx n="66" d="100"/>
        <a:sy n="66" d="100"/>
      </p:scale>
      <p:origin x="0" y="32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522E5-17A8-4BA8-8EE8-C7B34F82CE97}" type="doc">
      <dgm:prSet loTypeId="urn:microsoft.com/office/officeart/2005/8/layout/hProcess9" loCatId="process" qsTypeId="urn:microsoft.com/office/officeart/2005/8/quickstyle/3d7" qsCatId="3D" csTypeId="urn:microsoft.com/office/officeart/2005/8/colors/colorful5" csCatId="colorful" phldr="1"/>
      <dgm:spPr/>
      <dgm:t>
        <a:bodyPr/>
        <a:lstStyle/>
        <a:p>
          <a:endParaRPr lang="en-MY"/>
        </a:p>
      </dgm:t>
    </dgm:pt>
    <dgm:pt modelId="{70A71281-78FA-4511-95D7-2BA6E996C052}">
      <dgm:prSet custT="1"/>
      <dgm:spPr/>
      <dgm:t>
        <a:bodyPr/>
        <a:lstStyle/>
        <a:p>
          <a:pPr rtl="0"/>
          <a:r>
            <a:rPr lang="en-MY" sz="2800" dirty="0" err="1" smtClean="0"/>
            <a:t>Saya</a:t>
          </a:r>
          <a:r>
            <a:rPr lang="en-MY" sz="2800" dirty="0" smtClean="0"/>
            <a:t> </a:t>
          </a:r>
          <a:r>
            <a:rPr lang="en-MY" sz="2800" dirty="0" err="1" smtClean="0"/>
            <a:t>berpesan</a:t>
          </a:r>
          <a:r>
            <a:rPr lang="en-MY" sz="2800" dirty="0" smtClean="0"/>
            <a:t> </a:t>
          </a:r>
          <a:r>
            <a:rPr lang="en-MY" sz="2800" dirty="0" err="1" smtClean="0"/>
            <a:t>kepada</a:t>
          </a:r>
          <a:r>
            <a:rPr lang="en-MY" sz="2800" dirty="0" smtClean="0"/>
            <a:t> </a:t>
          </a:r>
          <a:r>
            <a:rPr lang="en-MY" sz="2800" dirty="0" err="1" smtClean="0"/>
            <a:t>diri</a:t>
          </a:r>
          <a:r>
            <a:rPr lang="en-MY" sz="2800" dirty="0" smtClean="0"/>
            <a:t> </a:t>
          </a:r>
          <a:r>
            <a:rPr lang="en-MY" sz="2800" dirty="0" err="1" smtClean="0"/>
            <a:t>saya</a:t>
          </a:r>
          <a:r>
            <a:rPr lang="en-MY" sz="2800" dirty="0" smtClean="0"/>
            <a:t> </a:t>
          </a:r>
          <a:r>
            <a:rPr lang="en-MY" sz="2800" dirty="0" err="1" smtClean="0"/>
            <a:t>dan</a:t>
          </a:r>
          <a:r>
            <a:rPr lang="en-MY" sz="2800" dirty="0" smtClean="0"/>
            <a:t> </a:t>
          </a:r>
          <a:r>
            <a:rPr lang="en-MY" sz="2800" dirty="0" err="1" smtClean="0"/>
            <a:t>tuan-tuan</a:t>
          </a:r>
          <a:r>
            <a:rPr lang="en-MY" sz="2800" dirty="0" smtClean="0"/>
            <a:t> </a:t>
          </a:r>
          <a:r>
            <a:rPr lang="en-MY" sz="2800" dirty="0" err="1" smtClean="0"/>
            <a:t>sekalian</a:t>
          </a:r>
          <a:r>
            <a:rPr lang="en-MY" sz="2800" dirty="0" smtClean="0"/>
            <a:t>, </a:t>
          </a:r>
          <a:endParaRPr lang="en-MY" sz="2800" dirty="0"/>
        </a:p>
      </dgm:t>
    </dgm:pt>
    <dgm:pt modelId="{9B187D92-A19F-4D15-8041-20EFC3B28529}" type="parTrans" cxnId="{CBA82E9F-9E61-420A-B11F-B5A4987E9FAC}">
      <dgm:prSet/>
      <dgm:spPr/>
      <dgm:t>
        <a:bodyPr/>
        <a:lstStyle/>
        <a:p>
          <a:endParaRPr lang="en-MY" sz="2800"/>
        </a:p>
      </dgm:t>
    </dgm:pt>
    <dgm:pt modelId="{656CF4FF-F3DB-42A1-BDC1-B11FE468BB91}" type="sibTrans" cxnId="{CBA82E9F-9E61-420A-B11F-B5A4987E9FAC}">
      <dgm:prSet/>
      <dgm:spPr/>
      <dgm:t>
        <a:bodyPr/>
        <a:lstStyle/>
        <a:p>
          <a:endParaRPr lang="en-MY" sz="2800"/>
        </a:p>
      </dgm:t>
    </dgm:pt>
    <dgm:pt modelId="{4DC180A5-6C68-4535-91C8-0CBF07C45EB8}">
      <dgm:prSet custT="1"/>
      <dgm:spPr/>
      <dgm:t>
        <a:bodyPr/>
        <a:lstStyle/>
        <a:p>
          <a:pPr rtl="0"/>
          <a:r>
            <a:rPr lang="en-MY" sz="2800" dirty="0" err="1" smtClean="0"/>
            <a:t>marilah</a:t>
          </a:r>
          <a:r>
            <a:rPr lang="en-MY" sz="2800" dirty="0" smtClean="0"/>
            <a:t> </a:t>
          </a:r>
          <a:r>
            <a:rPr lang="en-MY" sz="2800" dirty="0" err="1" smtClean="0"/>
            <a:t>kita</a:t>
          </a:r>
          <a:r>
            <a:rPr lang="en-MY" sz="2800" dirty="0" smtClean="0"/>
            <a:t> </a:t>
          </a:r>
          <a:r>
            <a:rPr lang="en-MY" sz="2800" dirty="0" err="1" smtClean="0"/>
            <a:t>memperbanyakkan</a:t>
          </a:r>
          <a:r>
            <a:rPr lang="en-MY" sz="2800" dirty="0" smtClean="0"/>
            <a:t> rasa </a:t>
          </a:r>
          <a:r>
            <a:rPr lang="en-MY" sz="2800" dirty="0" err="1" smtClean="0"/>
            <a:t>syukur</a:t>
          </a:r>
          <a:r>
            <a:rPr lang="en-MY" sz="2800" dirty="0" smtClean="0"/>
            <a:t> </a:t>
          </a:r>
          <a:r>
            <a:rPr lang="en-MY" sz="2800" dirty="0" err="1" smtClean="0"/>
            <a:t>dan</a:t>
          </a:r>
          <a:r>
            <a:rPr lang="en-MY" sz="2800" dirty="0" smtClean="0"/>
            <a:t> </a:t>
          </a:r>
          <a:r>
            <a:rPr lang="en-MY" sz="2800" dirty="0" err="1" smtClean="0"/>
            <a:t>mempertingkatkan</a:t>
          </a:r>
          <a:r>
            <a:rPr lang="en-MY" sz="2800" dirty="0" smtClean="0"/>
            <a:t> </a:t>
          </a:r>
          <a:r>
            <a:rPr lang="en-MY" sz="2800" dirty="0" err="1" smtClean="0"/>
            <a:t>ketaqwaan</a:t>
          </a:r>
          <a:r>
            <a:rPr lang="en-MY" sz="2800" dirty="0" smtClean="0"/>
            <a:t> </a:t>
          </a:r>
          <a:r>
            <a:rPr lang="en-MY" sz="2800" dirty="0" err="1" smtClean="0"/>
            <a:t>kepada</a:t>
          </a:r>
          <a:r>
            <a:rPr lang="en-MY" sz="2800" dirty="0" smtClean="0"/>
            <a:t> Allah SWT </a:t>
          </a:r>
          <a:r>
            <a:rPr lang="en-MY" sz="2800" dirty="0" err="1" smtClean="0"/>
            <a:t>dengan</a:t>
          </a:r>
          <a:r>
            <a:rPr lang="en-MY" sz="2800" dirty="0" smtClean="0"/>
            <a:t> </a:t>
          </a:r>
          <a:r>
            <a:rPr lang="en-MY" sz="2800" dirty="0" err="1" smtClean="0"/>
            <a:t>sebenar-benar</a:t>
          </a:r>
          <a:r>
            <a:rPr lang="en-MY" sz="2800" dirty="0" smtClean="0"/>
            <a:t> </a:t>
          </a:r>
          <a:r>
            <a:rPr lang="en-MY" sz="2800" dirty="0" err="1" smtClean="0"/>
            <a:t>taqwa</a:t>
          </a:r>
          <a:r>
            <a:rPr lang="en-MY" sz="2800" dirty="0" smtClean="0"/>
            <a:t>. </a:t>
          </a:r>
          <a:endParaRPr lang="en-MY" sz="2800" dirty="0"/>
        </a:p>
      </dgm:t>
    </dgm:pt>
    <dgm:pt modelId="{4C07E8DF-A6BE-4DBC-9F06-4A7501EEA83E}" type="parTrans" cxnId="{A9E98E57-51BB-4C8A-A476-F3E391BA84F8}">
      <dgm:prSet/>
      <dgm:spPr/>
      <dgm:t>
        <a:bodyPr/>
        <a:lstStyle/>
        <a:p>
          <a:endParaRPr lang="en-MY" sz="2800"/>
        </a:p>
      </dgm:t>
    </dgm:pt>
    <dgm:pt modelId="{11385A6B-5D7A-4156-A4C9-9E82EA3B84AA}" type="sibTrans" cxnId="{A9E98E57-51BB-4C8A-A476-F3E391BA84F8}">
      <dgm:prSet/>
      <dgm:spPr/>
      <dgm:t>
        <a:bodyPr/>
        <a:lstStyle/>
        <a:p>
          <a:endParaRPr lang="en-MY" sz="2800"/>
        </a:p>
      </dgm:t>
    </dgm:pt>
    <dgm:pt modelId="{C49A71ED-5A9A-4727-95B1-568F0E0EC868}" type="pres">
      <dgm:prSet presAssocID="{FF6522E5-17A8-4BA8-8EE8-C7B34F82CE97}" presName="CompostProcess" presStyleCnt="0">
        <dgm:presLayoutVars>
          <dgm:dir/>
          <dgm:resizeHandles val="exact"/>
        </dgm:presLayoutVars>
      </dgm:prSet>
      <dgm:spPr/>
    </dgm:pt>
    <dgm:pt modelId="{3C3E9495-6662-49A5-B039-5D49461ECB8D}" type="pres">
      <dgm:prSet presAssocID="{FF6522E5-17A8-4BA8-8EE8-C7B34F82CE97}" presName="arrow" presStyleLbl="bgShp" presStyleIdx="0" presStyleCnt="1"/>
      <dgm:spPr/>
    </dgm:pt>
    <dgm:pt modelId="{4D6FC5C8-82A9-4462-80B5-8C3280BA14D2}" type="pres">
      <dgm:prSet presAssocID="{FF6522E5-17A8-4BA8-8EE8-C7B34F82CE97}" presName="linearProcess" presStyleCnt="0"/>
      <dgm:spPr/>
    </dgm:pt>
    <dgm:pt modelId="{FF6D68D5-7669-4B38-9BA6-9D8BB13B41BD}" type="pres">
      <dgm:prSet presAssocID="{70A71281-78FA-4511-95D7-2BA6E996C052}" presName="textNode" presStyleLbl="node1" presStyleIdx="0" presStyleCnt="2">
        <dgm:presLayoutVars>
          <dgm:bulletEnabled val="1"/>
        </dgm:presLayoutVars>
      </dgm:prSet>
      <dgm:spPr/>
    </dgm:pt>
    <dgm:pt modelId="{CFA63816-9B8F-4B02-93E3-449584D10E01}" type="pres">
      <dgm:prSet presAssocID="{656CF4FF-F3DB-42A1-BDC1-B11FE468BB91}" presName="sibTrans" presStyleCnt="0"/>
      <dgm:spPr/>
    </dgm:pt>
    <dgm:pt modelId="{830684D1-2B30-4E3F-A9D8-3F9B011759C5}" type="pres">
      <dgm:prSet presAssocID="{4DC180A5-6C68-4535-91C8-0CBF07C45EB8}" presName="textNode" presStyleLbl="node1" presStyleIdx="1" presStyleCnt="2" custScaleY="190000">
        <dgm:presLayoutVars>
          <dgm:bulletEnabled val="1"/>
        </dgm:presLayoutVars>
      </dgm:prSet>
      <dgm:spPr/>
    </dgm:pt>
  </dgm:ptLst>
  <dgm:cxnLst>
    <dgm:cxn modelId="{4F5B5AD1-E2CB-4518-942A-9A0B4DBB4759}" type="presOf" srcId="{FF6522E5-17A8-4BA8-8EE8-C7B34F82CE97}" destId="{C49A71ED-5A9A-4727-95B1-568F0E0EC868}" srcOrd="0" destOrd="0" presId="urn:microsoft.com/office/officeart/2005/8/layout/hProcess9"/>
    <dgm:cxn modelId="{8B0A0B74-9B37-4321-827A-A3C87DD687DB}" type="presOf" srcId="{4DC180A5-6C68-4535-91C8-0CBF07C45EB8}" destId="{830684D1-2B30-4E3F-A9D8-3F9B011759C5}" srcOrd="0" destOrd="0" presId="urn:microsoft.com/office/officeart/2005/8/layout/hProcess9"/>
    <dgm:cxn modelId="{A9E98E57-51BB-4C8A-A476-F3E391BA84F8}" srcId="{FF6522E5-17A8-4BA8-8EE8-C7B34F82CE97}" destId="{4DC180A5-6C68-4535-91C8-0CBF07C45EB8}" srcOrd="1" destOrd="0" parTransId="{4C07E8DF-A6BE-4DBC-9F06-4A7501EEA83E}" sibTransId="{11385A6B-5D7A-4156-A4C9-9E82EA3B84AA}"/>
    <dgm:cxn modelId="{BFBF600A-423D-4E46-9169-81B991F07BB3}" type="presOf" srcId="{70A71281-78FA-4511-95D7-2BA6E996C052}" destId="{FF6D68D5-7669-4B38-9BA6-9D8BB13B41BD}" srcOrd="0" destOrd="0" presId="urn:microsoft.com/office/officeart/2005/8/layout/hProcess9"/>
    <dgm:cxn modelId="{CBA82E9F-9E61-420A-B11F-B5A4987E9FAC}" srcId="{FF6522E5-17A8-4BA8-8EE8-C7B34F82CE97}" destId="{70A71281-78FA-4511-95D7-2BA6E996C052}" srcOrd="0" destOrd="0" parTransId="{9B187D92-A19F-4D15-8041-20EFC3B28529}" sibTransId="{656CF4FF-F3DB-42A1-BDC1-B11FE468BB91}"/>
    <dgm:cxn modelId="{214D9CA2-6CDF-4712-9B1D-7F36AEAD7719}" type="presParOf" srcId="{C49A71ED-5A9A-4727-95B1-568F0E0EC868}" destId="{3C3E9495-6662-49A5-B039-5D49461ECB8D}" srcOrd="0" destOrd="0" presId="urn:microsoft.com/office/officeart/2005/8/layout/hProcess9"/>
    <dgm:cxn modelId="{303F9000-8CC3-4469-816A-0027A38F3A14}" type="presParOf" srcId="{C49A71ED-5A9A-4727-95B1-568F0E0EC868}" destId="{4D6FC5C8-82A9-4462-80B5-8C3280BA14D2}" srcOrd="1" destOrd="0" presId="urn:microsoft.com/office/officeart/2005/8/layout/hProcess9"/>
    <dgm:cxn modelId="{D50793B9-4027-4E81-91A3-D763F034B513}" type="presParOf" srcId="{4D6FC5C8-82A9-4462-80B5-8C3280BA14D2}" destId="{FF6D68D5-7669-4B38-9BA6-9D8BB13B41BD}" srcOrd="0" destOrd="0" presId="urn:microsoft.com/office/officeart/2005/8/layout/hProcess9"/>
    <dgm:cxn modelId="{DE6AB4F0-4BB6-40E0-955D-99846995377E}" type="presParOf" srcId="{4D6FC5C8-82A9-4462-80B5-8C3280BA14D2}" destId="{CFA63816-9B8F-4B02-93E3-449584D10E01}" srcOrd="1" destOrd="0" presId="urn:microsoft.com/office/officeart/2005/8/layout/hProcess9"/>
    <dgm:cxn modelId="{D2AF677A-E824-4FE1-BC0A-B1EB78577813}" type="presParOf" srcId="{4D6FC5C8-82A9-4462-80B5-8C3280BA14D2}" destId="{830684D1-2B30-4E3F-A9D8-3F9B011759C5}" srcOrd="2" destOrd="0" presId="urn:microsoft.com/office/officeart/2005/8/layout/hProcess9"/>
  </dgm:cxnLst>
  <dgm:bg/>
  <dgm:whole/>
</dgm:dataModel>
</file>

<file path=ppt/diagrams/data10.xml><?xml version="1.0" encoding="utf-8"?>
<dgm:dataModel xmlns:dgm="http://schemas.openxmlformats.org/drawingml/2006/diagram" xmlns:a="http://schemas.openxmlformats.org/drawingml/2006/main">
  <dgm:ptLst>
    <dgm:pt modelId="{4ECDC9E7-8B78-4F72-86EC-6E767EE81A7F}" type="doc">
      <dgm:prSet loTypeId="urn:microsoft.com/office/officeart/2005/8/layout/process4" loCatId="process" qsTypeId="urn:microsoft.com/office/officeart/2005/8/quickstyle/3d6" qsCatId="3D" csTypeId="urn:microsoft.com/office/officeart/2005/8/colors/colorful4" csCatId="colorful"/>
      <dgm:spPr/>
      <dgm:t>
        <a:bodyPr/>
        <a:lstStyle/>
        <a:p>
          <a:endParaRPr lang="en-MY"/>
        </a:p>
      </dgm:t>
    </dgm:pt>
    <dgm:pt modelId="{2FFBAC25-9BB5-40A0-A91A-98AE0CD55274}">
      <dgm:prSet custT="1"/>
      <dgm:spPr/>
      <dgm:t>
        <a:bodyPr/>
        <a:lstStyle/>
        <a:p>
          <a:pPr rtl="0"/>
          <a:r>
            <a:rPr lang="en-MY" sz="2400" dirty="0" smtClean="0"/>
            <a:t>Dan </a:t>
          </a:r>
          <a:r>
            <a:rPr lang="en-MY" sz="2400" dirty="0" err="1" smtClean="0"/>
            <a:t>ingatlah</a:t>
          </a:r>
          <a:r>
            <a:rPr lang="en-MY" sz="2400" dirty="0" smtClean="0"/>
            <a:t> </a:t>
          </a:r>
          <a:r>
            <a:rPr lang="en-MY" sz="2400" dirty="0" err="1" smtClean="0"/>
            <a:t>bahawa</a:t>
          </a:r>
          <a:r>
            <a:rPr lang="en-MY" sz="2400" dirty="0" smtClean="0"/>
            <a:t> </a:t>
          </a:r>
          <a:r>
            <a:rPr lang="es-ES" sz="2400" dirty="0" smtClean="0"/>
            <a:t>“</a:t>
          </a:r>
          <a:r>
            <a:rPr lang="en-MY" sz="2400" i="1" dirty="0" err="1" smtClean="0"/>
            <a:t>Fitnah</a:t>
          </a:r>
          <a:r>
            <a:rPr lang="en-MY" sz="2400" i="1" dirty="0" smtClean="0"/>
            <a:t> </a:t>
          </a:r>
          <a:r>
            <a:rPr lang="en-MY" sz="2400" i="1" dirty="0" err="1" smtClean="0"/>
            <a:t>itu</a:t>
          </a:r>
          <a:r>
            <a:rPr lang="en-MY" sz="2400" i="1" dirty="0" smtClean="0"/>
            <a:t> </a:t>
          </a:r>
          <a:r>
            <a:rPr lang="en-MY" sz="2400" i="1" dirty="0" err="1" smtClean="0"/>
            <a:t>lebih</a:t>
          </a:r>
          <a:r>
            <a:rPr lang="en-MY" sz="2400" i="1" dirty="0" smtClean="0"/>
            <a:t> </a:t>
          </a:r>
          <a:r>
            <a:rPr lang="en-MY" sz="2400" i="1" dirty="0" err="1" smtClean="0"/>
            <a:t>bahaya</a:t>
          </a:r>
          <a:r>
            <a:rPr lang="en-MY" sz="2400" i="1" dirty="0" smtClean="0"/>
            <a:t> </a:t>
          </a:r>
          <a:r>
            <a:rPr lang="en-MY" sz="2400" i="1" dirty="0" err="1" smtClean="0"/>
            <a:t>daripada</a:t>
          </a:r>
          <a:r>
            <a:rPr lang="en-MY" sz="2400" i="1" dirty="0" smtClean="0"/>
            <a:t> </a:t>
          </a:r>
          <a:r>
            <a:rPr lang="en-MY" sz="2400" i="1" dirty="0" err="1" smtClean="0"/>
            <a:t>pembunuhan</a:t>
          </a:r>
          <a:r>
            <a:rPr lang="en-MY" sz="2400" dirty="0" smtClean="0"/>
            <a:t>”</a:t>
          </a:r>
          <a:r>
            <a:rPr lang="en-MY" sz="2400" i="1" dirty="0" smtClean="0"/>
            <a:t>. </a:t>
          </a:r>
          <a:endParaRPr lang="en-MY" sz="2400" i="1" dirty="0"/>
        </a:p>
      </dgm:t>
    </dgm:pt>
    <dgm:pt modelId="{476EE6DE-E91E-4227-8536-597D29581636}" type="parTrans" cxnId="{F3342031-4B76-461E-9904-C84B06981352}">
      <dgm:prSet/>
      <dgm:spPr/>
      <dgm:t>
        <a:bodyPr/>
        <a:lstStyle/>
        <a:p>
          <a:endParaRPr lang="en-MY" sz="2400"/>
        </a:p>
      </dgm:t>
    </dgm:pt>
    <dgm:pt modelId="{43143E94-1ECA-4055-9E98-75B49A228EC4}" type="sibTrans" cxnId="{F3342031-4B76-461E-9904-C84B06981352}">
      <dgm:prSet/>
      <dgm:spPr/>
      <dgm:t>
        <a:bodyPr/>
        <a:lstStyle/>
        <a:p>
          <a:endParaRPr lang="en-MY" sz="2400"/>
        </a:p>
      </dgm:t>
    </dgm:pt>
    <dgm:pt modelId="{9DA105C2-01CE-40A9-94C8-CE9F15516A30}">
      <dgm:prSet custT="1"/>
      <dgm:spPr/>
      <dgm:t>
        <a:bodyPr/>
        <a:lstStyle/>
        <a:p>
          <a:pPr rtl="0"/>
          <a:r>
            <a:rPr lang="en-MY" sz="2400" dirty="0" err="1" smtClean="0"/>
            <a:t>Hendaklah</a:t>
          </a:r>
          <a:r>
            <a:rPr lang="en-MY" sz="2400" dirty="0" smtClean="0"/>
            <a:t> </a:t>
          </a:r>
          <a:r>
            <a:rPr lang="en-MY" sz="2400" dirty="0" err="1" smtClean="0"/>
            <a:t>kita</a:t>
          </a:r>
          <a:r>
            <a:rPr lang="en-MY" sz="2400" dirty="0" smtClean="0"/>
            <a:t> </a:t>
          </a:r>
          <a:r>
            <a:rPr lang="en-MY" sz="2400" dirty="0" err="1" smtClean="0"/>
            <a:t>sentiasa</a:t>
          </a:r>
          <a:r>
            <a:rPr lang="en-MY" sz="2400" dirty="0" smtClean="0"/>
            <a:t> </a:t>
          </a:r>
          <a:r>
            <a:rPr lang="en-MY" sz="2400" dirty="0" err="1" smtClean="0"/>
            <a:t>ingat</a:t>
          </a:r>
          <a:r>
            <a:rPr lang="en-MY" sz="2400" dirty="0" smtClean="0"/>
            <a:t> </a:t>
          </a:r>
          <a:r>
            <a:rPr lang="en-MY" sz="2400" dirty="0" err="1" smtClean="0"/>
            <a:t>dan</a:t>
          </a:r>
          <a:r>
            <a:rPr lang="en-MY" sz="2400" dirty="0" smtClean="0"/>
            <a:t> </a:t>
          </a:r>
          <a:r>
            <a:rPr lang="en-MY" sz="2400" dirty="0" err="1" smtClean="0"/>
            <a:t>takutkan</a:t>
          </a:r>
          <a:r>
            <a:rPr lang="en-MY" sz="2400" dirty="0" smtClean="0"/>
            <a:t> </a:t>
          </a:r>
          <a:r>
            <a:rPr lang="en-MY" sz="2400" dirty="0" err="1" smtClean="0"/>
            <a:t>balasan</a:t>
          </a:r>
          <a:r>
            <a:rPr lang="en-MY" sz="2400" dirty="0" smtClean="0"/>
            <a:t> Allah SWT yang </a:t>
          </a:r>
          <a:r>
            <a:rPr lang="en-MY" sz="2400" dirty="0" err="1" smtClean="0"/>
            <a:t>sangat</a:t>
          </a:r>
          <a:r>
            <a:rPr lang="en-MY" sz="2400" dirty="0" smtClean="0"/>
            <a:t> </a:t>
          </a:r>
          <a:r>
            <a:rPr lang="en-MY" sz="2400" dirty="0" err="1" smtClean="0"/>
            <a:t>pedih</a:t>
          </a:r>
          <a:r>
            <a:rPr lang="en-MY" sz="2400" dirty="0" smtClean="0"/>
            <a:t> </a:t>
          </a:r>
          <a:r>
            <a:rPr lang="en-MY" sz="2400" dirty="0" err="1" smtClean="0"/>
            <a:t>di</a:t>
          </a:r>
          <a:r>
            <a:rPr lang="en-MY" sz="2400" dirty="0" smtClean="0"/>
            <a:t> </a:t>
          </a:r>
          <a:r>
            <a:rPr lang="en-MY" sz="2400" dirty="0" err="1" smtClean="0"/>
            <a:t>akhirat</a:t>
          </a:r>
          <a:r>
            <a:rPr lang="en-MY" sz="2400" dirty="0" smtClean="0"/>
            <a:t> </a:t>
          </a:r>
          <a:r>
            <a:rPr lang="en-MY" sz="2400" dirty="0" err="1" smtClean="0"/>
            <a:t>kelak</a:t>
          </a:r>
          <a:r>
            <a:rPr lang="en-MY" sz="2400" dirty="0" smtClean="0"/>
            <a:t> </a:t>
          </a:r>
          <a:r>
            <a:rPr lang="en-MY" sz="2400" dirty="0" err="1" smtClean="0"/>
            <a:t>akibat</a:t>
          </a:r>
          <a:r>
            <a:rPr lang="en-MY" sz="2400" dirty="0" smtClean="0"/>
            <a:t> </a:t>
          </a:r>
          <a:r>
            <a:rPr lang="en-MY" sz="2400" dirty="0" err="1" smtClean="0"/>
            <a:t>dari</a:t>
          </a:r>
          <a:r>
            <a:rPr lang="en-MY" sz="2400" dirty="0" smtClean="0"/>
            <a:t> </a:t>
          </a:r>
          <a:r>
            <a:rPr lang="en-MY" sz="2400" dirty="0" err="1" smtClean="0"/>
            <a:t>perbuatan</a:t>
          </a:r>
          <a:r>
            <a:rPr lang="en-MY" sz="2400" dirty="0" smtClean="0"/>
            <a:t> </a:t>
          </a:r>
          <a:r>
            <a:rPr lang="en-MY" sz="2400" dirty="0" err="1" smtClean="0"/>
            <a:t>dosa</a:t>
          </a:r>
          <a:r>
            <a:rPr lang="en-MY" sz="2400" dirty="0" smtClean="0"/>
            <a:t> </a:t>
          </a:r>
          <a:r>
            <a:rPr lang="en-MY" sz="2400" dirty="0" err="1" smtClean="0"/>
            <a:t>tersebut</a:t>
          </a:r>
          <a:r>
            <a:rPr lang="en-MY" sz="2400" dirty="0" smtClean="0"/>
            <a:t>.</a:t>
          </a:r>
          <a:endParaRPr lang="en-MY" sz="2400" dirty="0"/>
        </a:p>
      </dgm:t>
    </dgm:pt>
    <dgm:pt modelId="{177B425E-01BA-460B-B615-9BAA959E4C1B}" type="parTrans" cxnId="{BE014916-13E5-4D9C-8254-59FDDE0275C3}">
      <dgm:prSet/>
      <dgm:spPr/>
      <dgm:t>
        <a:bodyPr/>
        <a:lstStyle/>
        <a:p>
          <a:endParaRPr lang="en-MY" sz="2400"/>
        </a:p>
      </dgm:t>
    </dgm:pt>
    <dgm:pt modelId="{C9F636CC-C222-4F29-89B0-5D05DADD09D0}" type="sibTrans" cxnId="{BE014916-13E5-4D9C-8254-59FDDE0275C3}">
      <dgm:prSet/>
      <dgm:spPr/>
      <dgm:t>
        <a:bodyPr/>
        <a:lstStyle/>
        <a:p>
          <a:endParaRPr lang="en-MY" sz="2400"/>
        </a:p>
      </dgm:t>
    </dgm:pt>
    <dgm:pt modelId="{05C5922A-EBDB-48C5-99F8-2F408672AC58}">
      <dgm:prSet custT="1"/>
      <dgm:spPr/>
      <dgm:t>
        <a:bodyPr/>
        <a:lstStyle/>
        <a:p>
          <a:pPr rtl="0"/>
          <a:r>
            <a:rPr lang="es-ES" sz="2400" dirty="0" err="1" smtClean="0"/>
            <a:t>Sedarlah</a:t>
          </a:r>
          <a:r>
            <a:rPr lang="es-ES" sz="2400" dirty="0" smtClean="0"/>
            <a:t> </a:t>
          </a:r>
          <a:r>
            <a:rPr lang="es-ES" sz="2400" dirty="0" err="1" smtClean="0"/>
            <a:t>bahawa</a:t>
          </a:r>
          <a:r>
            <a:rPr lang="es-ES" sz="2400" dirty="0" smtClean="0"/>
            <a:t> t</a:t>
          </a:r>
          <a:r>
            <a:rPr lang="en-MY" sz="2400" dirty="0" err="1" smtClean="0"/>
            <a:t>erdapat</a:t>
          </a:r>
          <a:r>
            <a:rPr lang="en-MY" sz="2400" dirty="0" smtClean="0"/>
            <a:t> </a:t>
          </a:r>
          <a:r>
            <a:rPr lang="en-MY" sz="2400" dirty="0" err="1" smtClean="0"/>
            <a:t>undang-undang</a:t>
          </a:r>
          <a:r>
            <a:rPr lang="en-MY" sz="2400" dirty="0" smtClean="0"/>
            <a:t> </a:t>
          </a:r>
          <a:r>
            <a:rPr lang="en-MY" sz="2400" dirty="0" err="1" smtClean="0"/>
            <a:t>di</a:t>
          </a:r>
          <a:r>
            <a:rPr lang="en-MY" sz="2400" dirty="0" smtClean="0"/>
            <a:t> </a:t>
          </a:r>
          <a:r>
            <a:rPr lang="en-MY" sz="2400" dirty="0" err="1" smtClean="0"/>
            <a:t>negara</a:t>
          </a:r>
          <a:r>
            <a:rPr lang="en-MY" sz="2400" dirty="0" smtClean="0"/>
            <a:t> </a:t>
          </a:r>
          <a:r>
            <a:rPr lang="en-MY" sz="2400" dirty="0" err="1" smtClean="0"/>
            <a:t>kita</a:t>
          </a:r>
          <a:r>
            <a:rPr lang="en-MY" sz="2400" dirty="0" smtClean="0"/>
            <a:t> yang </a:t>
          </a:r>
          <a:r>
            <a:rPr lang="en-MY" sz="2400" dirty="0" err="1" smtClean="0"/>
            <a:t>memantau</a:t>
          </a:r>
          <a:r>
            <a:rPr lang="en-MY" sz="2400" dirty="0" smtClean="0"/>
            <a:t> </a:t>
          </a:r>
          <a:r>
            <a:rPr lang="en-MY" sz="2400" dirty="0" err="1" smtClean="0"/>
            <a:t>penyebaran</a:t>
          </a:r>
          <a:r>
            <a:rPr lang="en-MY" sz="2400" dirty="0" smtClean="0"/>
            <a:t> </a:t>
          </a:r>
          <a:r>
            <a:rPr lang="en-MY" sz="2400" dirty="0" err="1" smtClean="0"/>
            <a:t>maklumat</a:t>
          </a:r>
          <a:r>
            <a:rPr lang="en-MY" sz="2400" dirty="0" smtClean="0"/>
            <a:t> </a:t>
          </a:r>
          <a:r>
            <a:rPr lang="en-MY" sz="2400" dirty="0" err="1" smtClean="0"/>
            <a:t>palsu</a:t>
          </a:r>
          <a:r>
            <a:rPr lang="en-MY" sz="2400" dirty="0" smtClean="0"/>
            <a:t> yang </a:t>
          </a:r>
          <a:r>
            <a:rPr lang="en-MY" sz="2400" dirty="0" err="1" smtClean="0"/>
            <a:t>belum</a:t>
          </a:r>
          <a:r>
            <a:rPr lang="en-MY" sz="2400" dirty="0" smtClean="0"/>
            <a:t> </a:t>
          </a:r>
          <a:r>
            <a:rPr lang="en-MY" sz="2400" dirty="0" err="1" smtClean="0"/>
            <a:t>disahkan</a:t>
          </a:r>
          <a:r>
            <a:rPr lang="en-MY" sz="2400" dirty="0" smtClean="0"/>
            <a:t>, </a:t>
          </a:r>
          <a:r>
            <a:rPr lang="en-MY" sz="2400" dirty="0" err="1" smtClean="0"/>
            <a:t>dan</a:t>
          </a:r>
          <a:r>
            <a:rPr lang="en-MY" sz="2400" dirty="0" smtClean="0"/>
            <a:t> </a:t>
          </a:r>
          <a:r>
            <a:rPr lang="en-MY" sz="2400" dirty="0" err="1" smtClean="0"/>
            <a:t>adalah</a:t>
          </a:r>
          <a:r>
            <a:rPr lang="en-MY" sz="2400" dirty="0" smtClean="0"/>
            <a:t> </a:t>
          </a:r>
          <a:r>
            <a:rPr lang="en-MY" sz="2400" dirty="0" err="1" smtClean="0"/>
            <a:t>salah</a:t>
          </a:r>
          <a:r>
            <a:rPr lang="en-MY" sz="2400" dirty="0" smtClean="0"/>
            <a:t> </a:t>
          </a:r>
          <a:r>
            <a:rPr lang="en-MY" sz="2400" dirty="0" err="1" smtClean="0"/>
            <a:t>di</a:t>
          </a:r>
          <a:r>
            <a:rPr lang="en-MY" sz="2400" dirty="0" smtClean="0"/>
            <a:t> </a:t>
          </a:r>
          <a:r>
            <a:rPr lang="en-MY" sz="2400" dirty="0" err="1" smtClean="0"/>
            <a:t>sisi</a:t>
          </a:r>
          <a:r>
            <a:rPr lang="en-MY" sz="2400" dirty="0" smtClean="0"/>
            <a:t> </a:t>
          </a:r>
          <a:r>
            <a:rPr lang="en-MY" sz="2400" dirty="0" err="1" smtClean="0"/>
            <a:t>undang-undang</a:t>
          </a:r>
          <a:r>
            <a:rPr lang="en-MY" sz="2400" dirty="0" smtClean="0"/>
            <a:t> </a:t>
          </a:r>
          <a:r>
            <a:rPr lang="en-MY" sz="2400" dirty="0" err="1" smtClean="0"/>
            <a:t>jika</a:t>
          </a:r>
          <a:r>
            <a:rPr lang="en-MY" sz="2400" dirty="0" smtClean="0"/>
            <a:t> </a:t>
          </a:r>
          <a:r>
            <a:rPr lang="en-MY" sz="2400" dirty="0" err="1" smtClean="0"/>
            <a:t>maklumat</a:t>
          </a:r>
          <a:r>
            <a:rPr lang="en-MY" sz="2400" dirty="0" smtClean="0"/>
            <a:t> </a:t>
          </a:r>
          <a:r>
            <a:rPr lang="en-MY" sz="2400" dirty="0" err="1" smtClean="0"/>
            <a:t>itu</a:t>
          </a:r>
          <a:r>
            <a:rPr lang="en-MY" sz="2400" dirty="0" smtClean="0"/>
            <a:t> </a:t>
          </a:r>
          <a:r>
            <a:rPr lang="en-MY" sz="2400" dirty="0" err="1" smtClean="0"/>
            <a:t>dimuat</a:t>
          </a:r>
          <a:r>
            <a:rPr lang="en-MY" sz="2400" dirty="0" smtClean="0"/>
            <a:t> </a:t>
          </a:r>
          <a:r>
            <a:rPr lang="en-MY" sz="2400" dirty="0" err="1" smtClean="0"/>
            <a:t>naik</a:t>
          </a:r>
          <a:r>
            <a:rPr lang="en-MY" sz="2400" dirty="0" smtClean="0"/>
            <a:t> </a:t>
          </a:r>
          <a:r>
            <a:rPr lang="en-MY" sz="2400" dirty="0" err="1" smtClean="0"/>
            <a:t>dan</a:t>
          </a:r>
          <a:r>
            <a:rPr lang="en-MY" sz="2400" dirty="0" smtClean="0"/>
            <a:t> </a:t>
          </a:r>
          <a:r>
            <a:rPr lang="en-MY" sz="2400" dirty="0" err="1" smtClean="0"/>
            <a:t>disebarkan</a:t>
          </a:r>
          <a:r>
            <a:rPr lang="en-MY" sz="2400" dirty="0" smtClean="0"/>
            <a:t> </a:t>
          </a:r>
          <a:r>
            <a:rPr lang="en-MY" sz="2400" dirty="0" err="1" smtClean="0"/>
            <a:t>kepada</a:t>
          </a:r>
          <a:r>
            <a:rPr lang="en-MY" sz="2400" dirty="0" smtClean="0"/>
            <a:t> </a:t>
          </a:r>
          <a:r>
            <a:rPr lang="en-MY" sz="2400" dirty="0" err="1" smtClean="0"/>
            <a:t>umum</a:t>
          </a:r>
          <a:r>
            <a:rPr lang="en-MY" sz="2400" dirty="0" smtClean="0"/>
            <a:t>. </a:t>
          </a:r>
          <a:endParaRPr lang="en-MY" sz="2400" dirty="0"/>
        </a:p>
      </dgm:t>
    </dgm:pt>
    <dgm:pt modelId="{15917E49-0609-4B14-8A93-989C634EC82F}" type="parTrans" cxnId="{00E80556-5EFB-4F4E-B4CA-372F4672630A}">
      <dgm:prSet/>
      <dgm:spPr/>
      <dgm:t>
        <a:bodyPr/>
        <a:lstStyle/>
        <a:p>
          <a:endParaRPr lang="en-MY" sz="2400"/>
        </a:p>
      </dgm:t>
    </dgm:pt>
    <dgm:pt modelId="{18B1DBFD-7372-461B-B8E1-D90B63003CD2}" type="sibTrans" cxnId="{00E80556-5EFB-4F4E-B4CA-372F4672630A}">
      <dgm:prSet/>
      <dgm:spPr/>
      <dgm:t>
        <a:bodyPr/>
        <a:lstStyle/>
        <a:p>
          <a:endParaRPr lang="en-MY" sz="2400"/>
        </a:p>
      </dgm:t>
    </dgm:pt>
    <dgm:pt modelId="{7D48A788-3A06-42CF-84DF-227C8F0C892D}">
      <dgm:prSet custT="1"/>
      <dgm:spPr/>
      <dgm:t>
        <a:bodyPr/>
        <a:lstStyle/>
        <a:p>
          <a:pPr rtl="0"/>
          <a:r>
            <a:rPr lang="en-MY" sz="2400" dirty="0" err="1" smtClean="0"/>
            <a:t>Oleh</a:t>
          </a:r>
          <a:r>
            <a:rPr lang="en-MY" sz="2400" dirty="0" smtClean="0"/>
            <a:t> </a:t>
          </a:r>
          <a:r>
            <a:rPr lang="en-MY" sz="2400" dirty="0" err="1" smtClean="0"/>
            <a:t>sebab</a:t>
          </a:r>
          <a:r>
            <a:rPr lang="en-MY" sz="2400" dirty="0" smtClean="0"/>
            <a:t> </a:t>
          </a:r>
          <a:r>
            <a:rPr lang="en-MY" sz="2400" dirty="0" err="1" smtClean="0"/>
            <a:t>itu</a:t>
          </a:r>
          <a:r>
            <a:rPr lang="en-MY" sz="2400" dirty="0" smtClean="0"/>
            <a:t>, </a:t>
          </a:r>
          <a:r>
            <a:rPr lang="en-MY" sz="2400" dirty="0" err="1" smtClean="0"/>
            <a:t>mimbar</a:t>
          </a:r>
          <a:r>
            <a:rPr lang="en-MY" sz="2400" dirty="0" smtClean="0"/>
            <a:t> </a:t>
          </a:r>
          <a:r>
            <a:rPr lang="en-MY" sz="2400" dirty="0" err="1" smtClean="0"/>
            <a:t>menyeru</a:t>
          </a:r>
          <a:r>
            <a:rPr lang="en-MY" sz="2400" dirty="0" smtClean="0"/>
            <a:t> </a:t>
          </a:r>
          <a:r>
            <a:rPr lang="en-MY" sz="2400" dirty="0" err="1" smtClean="0"/>
            <a:t>sama-sama</a:t>
          </a:r>
          <a:r>
            <a:rPr lang="en-MY" sz="2400" dirty="0" smtClean="0"/>
            <a:t> </a:t>
          </a:r>
          <a:r>
            <a:rPr lang="en-MY" sz="2400" dirty="0" err="1" smtClean="0"/>
            <a:t>kita</a:t>
          </a:r>
          <a:r>
            <a:rPr lang="en-MY" sz="2400" dirty="0" smtClean="0"/>
            <a:t> </a:t>
          </a:r>
          <a:r>
            <a:rPr lang="en-MY" sz="2400" dirty="0" err="1" smtClean="0"/>
            <a:t>mematuhi</a:t>
          </a:r>
          <a:r>
            <a:rPr lang="en-MY" sz="2400" dirty="0" smtClean="0"/>
            <a:t> </a:t>
          </a:r>
          <a:r>
            <a:rPr lang="en-MY" sz="2400" dirty="0" err="1" smtClean="0"/>
            <a:t>undang-undang</a:t>
          </a:r>
          <a:r>
            <a:rPr lang="en-MY" sz="2400" dirty="0" smtClean="0"/>
            <a:t> </a:t>
          </a:r>
          <a:r>
            <a:rPr lang="en-MY" sz="2400" dirty="0" err="1" smtClean="0"/>
            <a:t>negara</a:t>
          </a:r>
          <a:r>
            <a:rPr lang="en-MY" sz="2400" dirty="0" smtClean="0"/>
            <a:t> </a:t>
          </a:r>
          <a:r>
            <a:rPr lang="en-MY" sz="2400" dirty="0" err="1" smtClean="0"/>
            <a:t>supaya</a:t>
          </a:r>
          <a:r>
            <a:rPr lang="en-MY" sz="2400" dirty="0" smtClean="0"/>
            <a:t> </a:t>
          </a:r>
          <a:r>
            <a:rPr lang="en-MY" sz="2400" dirty="0" err="1" smtClean="0"/>
            <a:t>hidup</a:t>
          </a:r>
          <a:r>
            <a:rPr lang="en-MY" sz="2400" dirty="0" smtClean="0"/>
            <a:t> </a:t>
          </a:r>
          <a:r>
            <a:rPr lang="en-MY" sz="2400" dirty="0" err="1" smtClean="0"/>
            <a:t>kita</a:t>
          </a:r>
          <a:r>
            <a:rPr lang="en-MY" sz="2400" dirty="0" smtClean="0"/>
            <a:t> </a:t>
          </a:r>
          <a:r>
            <a:rPr lang="en-MY" sz="2400" dirty="0" err="1" smtClean="0"/>
            <a:t>aman</a:t>
          </a:r>
          <a:r>
            <a:rPr lang="en-MY" sz="2400" dirty="0" smtClean="0"/>
            <a:t> </a:t>
          </a:r>
          <a:r>
            <a:rPr lang="en-MY" sz="2400" dirty="0" err="1" smtClean="0"/>
            <a:t>makmur</a:t>
          </a:r>
          <a:r>
            <a:rPr lang="en-MY" sz="2400" dirty="0" smtClean="0"/>
            <a:t> </a:t>
          </a:r>
          <a:r>
            <a:rPr lang="en-MY" sz="2400" dirty="0" err="1" smtClean="0"/>
            <a:t>tanpa</a:t>
          </a:r>
          <a:r>
            <a:rPr lang="en-MY" sz="2400" dirty="0" smtClean="0"/>
            <a:t> </a:t>
          </a:r>
          <a:r>
            <a:rPr lang="en-MY" sz="2400" dirty="0" err="1" smtClean="0"/>
            <a:t>persengketaan</a:t>
          </a:r>
          <a:r>
            <a:rPr lang="en-MY" sz="2400" dirty="0" smtClean="0"/>
            <a:t> </a:t>
          </a:r>
          <a:r>
            <a:rPr lang="en-MY" sz="2400" dirty="0" err="1" smtClean="0"/>
            <a:t>dan</a:t>
          </a:r>
          <a:r>
            <a:rPr lang="en-MY" sz="2400" dirty="0" smtClean="0"/>
            <a:t> </a:t>
          </a:r>
          <a:r>
            <a:rPr lang="en-MY" sz="2400" dirty="0" err="1" smtClean="0"/>
            <a:t>perpecahan</a:t>
          </a:r>
          <a:r>
            <a:rPr lang="en-MY" sz="2400" dirty="0" smtClean="0"/>
            <a:t>. </a:t>
          </a:r>
          <a:endParaRPr lang="en-MY" sz="2400" dirty="0"/>
        </a:p>
      </dgm:t>
    </dgm:pt>
    <dgm:pt modelId="{EE0D5F56-E9C0-4FC7-9BEA-A19E0844F24F}" type="parTrans" cxnId="{F71B8212-6D4B-42B8-85C5-ACBF33AA0B02}">
      <dgm:prSet/>
      <dgm:spPr/>
      <dgm:t>
        <a:bodyPr/>
        <a:lstStyle/>
        <a:p>
          <a:endParaRPr lang="en-MY" sz="2400"/>
        </a:p>
      </dgm:t>
    </dgm:pt>
    <dgm:pt modelId="{1AC787C0-D4A2-4F15-88BE-4AEFADEA956F}" type="sibTrans" cxnId="{F71B8212-6D4B-42B8-85C5-ACBF33AA0B02}">
      <dgm:prSet/>
      <dgm:spPr/>
      <dgm:t>
        <a:bodyPr/>
        <a:lstStyle/>
        <a:p>
          <a:endParaRPr lang="en-MY" sz="2400"/>
        </a:p>
      </dgm:t>
    </dgm:pt>
    <dgm:pt modelId="{D09D7054-6F55-46FA-8127-D683BC17A626}" type="pres">
      <dgm:prSet presAssocID="{4ECDC9E7-8B78-4F72-86EC-6E767EE81A7F}" presName="Name0" presStyleCnt="0">
        <dgm:presLayoutVars>
          <dgm:dir/>
          <dgm:animLvl val="lvl"/>
          <dgm:resizeHandles val="exact"/>
        </dgm:presLayoutVars>
      </dgm:prSet>
      <dgm:spPr/>
    </dgm:pt>
    <dgm:pt modelId="{DA36EAC7-102E-4AB5-9534-AC60E2CB6800}" type="pres">
      <dgm:prSet presAssocID="{7D48A788-3A06-42CF-84DF-227C8F0C892D}" presName="boxAndChildren" presStyleCnt="0"/>
      <dgm:spPr/>
    </dgm:pt>
    <dgm:pt modelId="{5C99F8DF-72AB-4A4B-8589-A2CEB2F75BC7}" type="pres">
      <dgm:prSet presAssocID="{7D48A788-3A06-42CF-84DF-227C8F0C892D}" presName="parentTextBox" presStyleLbl="node1" presStyleIdx="0" presStyleCnt="4"/>
      <dgm:spPr/>
    </dgm:pt>
    <dgm:pt modelId="{5D705D35-E894-4654-9B0B-9FE30A4984DE}" type="pres">
      <dgm:prSet presAssocID="{18B1DBFD-7372-461B-B8E1-D90B63003CD2}" presName="sp" presStyleCnt="0"/>
      <dgm:spPr/>
    </dgm:pt>
    <dgm:pt modelId="{1ADBC6F4-728D-477B-8793-F8FF152FE982}" type="pres">
      <dgm:prSet presAssocID="{05C5922A-EBDB-48C5-99F8-2F408672AC58}" presName="arrowAndChildren" presStyleCnt="0"/>
      <dgm:spPr/>
    </dgm:pt>
    <dgm:pt modelId="{30D2D101-6F20-415C-BE17-7275CDE79A63}" type="pres">
      <dgm:prSet presAssocID="{05C5922A-EBDB-48C5-99F8-2F408672AC58}" presName="parentTextArrow" presStyleLbl="node1" presStyleIdx="1" presStyleCnt="4"/>
      <dgm:spPr/>
    </dgm:pt>
    <dgm:pt modelId="{D1BDD962-5210-4B46-ACB7-1AF2ED770941}" type="pres">
      <dgm:prSet presAssocID="{C9F636CC-C222-4F29-89B0-5D05DADD09D0}" presName="sp" presStyleCnt="0"/>
      <dgm:spPr/>
    </dgm:pt>
    <dgm:pt modelId="{C11D7946-9279-430A-AD06-8EB7F15EBB34}" type="pres">
      <dgm:prSet presAssocID="{9DA105C2-01CE-40A9-94C8-CE9F15516A30}" presName="arrowAndChildren" presStyleCnt="0"/>
      <dgm:spPr/>
    </dgm:pt>
    <dgm:pt modelId="{D572020E-FAAF-42EF-AD8B-12D70AFCBCE5}" type="pres">
      <dgm:prSet presAssocID="{9DA105C2-01CE-40A9-94C8-CE9F15516A30}" presName="parentTextArrow" presStyleLbl="node1" presStyleIdx="2" presStyleCnt="4"/>
      <dgm:spPr/>
    </dgm:pt>
    <dgm:pt modelId="{4BD026D9-2DDE-4200-B439-6BC221054BC4}" type="pres">
      <dgm:prSet presAssocID="{43143E94-1ECA-4055-9E98-75B49A228EC4}" presName="sp" presStyleCnt="0"/>
      <dgm:spPr/>
    </dgm:pt>
    <dgm:pt modelId="{32077D3A-F422-493D-80DB-5AF837E1AB9F}" type="pres">
      <dgm:prSet presAssocID="{2FFBAC25-9BB5-40A0-A91A-98AE0CD55274}" presName="arrowAndChildren" presStyleCnt="0"/>
      <dgm:spPr/>
    </dgm:pt>
    <dgm:pt modelId="{8BBDC3EA-D141-4595-A092-0A1199F1AD5F}" type="pres">
      <dgm:prSet presAssocID="{2FFBAC25-9BB5-40A0-A91A-98AE0CD55274}" presName="parentTextArrow" presStyleLbl="node1" presStyleIdx="3" presStyleCnt="4"/>
      <dgm:spPr/>
    </dgm:pt>
  </dgm:ptLst>
  <dgm:cxnLst>
    <dgm:cxn modelId="{CC6CCE7C-21DB-45C3-9D6C-8605E7DD8E3C}" type="presOf" srcId="{05C5922A-EBDB-48C5-99F8-2F408672AC58}" destId="{30D2D101-6F20-415C-BE17-7275CDE79A63}" srcOrd="0" destOrd="0" presId="urn:microsoft.com/office/officeart/2005/8/layout/process4"/>
    <dgm:cxn modelId="{00E80556-5EFB-4F4E-B4CA-372F4672630A}" srcId="{4ECDC9E7-8B78-4F72-86EC-6E767EE81A7F}" destId="{05C5922A-EBDB-48C5-99F8-2F408672AC58}" srcOrd="2" destOrd="0" parTransId="{15917E49-0609-4B14-8A93-989C634EC82F}" sibTransId="{18B1DBFD-7372-461B-B8E1-D90B63003CD2}"/>
    <dgm:cxn modelId="{F71B8212-6D4B-42B8-85C5-ACBF33AA0B02}" srcId="{4ECDC9E7-8B78-4F72-86EC-6E767EE81A7F}" destId="{7D48A788-3A06-42CF-84DF-227C8F0C892D}" srcOrd="3" destOrd="0" parTransId="{EE0D5F56-E9C0-4FC7-9BEA-A19E0844F24F}" sibTransId="{1AC787C0-D4A2-4F15-88BE-4AEFADEA956F}"/>
    <dgm:cxn modelId="{68ED93BF-F616-4DBD-A777-D44DD02C3F63}" type="presOf" srcId="{2FFBAC25-9BB5-40A0-A91A-98AE0CD55274}" destId="{8BBDC3EA-D141-4595-A092-0A1199F1AD5F}" srcOrd="0" destOrd="0" presId="urn:microsoft.com/office/officeart/2005/8/layout/process4"/>
    <dgm:cxn modelId="{4D08E31E-97B6-4C8B-B6FF-3D7A2F2C9AD4}" type="presOf" srcId="{7D48A788-3A06-42CF-84DF-227C8F0C892D}" destId="{5C99F8DF-72AB-4A4B-8589-A2CEB2F75BC7}" srcOrd="0" destOrd="0" presId="urn:microsoft.com/office/officeart/2005/8/layout/process4"/>
    <dgm:cxn modelId="{29DC5E78-FBD2-445A-9128-40315A0EBF83}" type="presOf" srcId="{9DA105C2-01CE-40A9-94C8-CE9F15516A30}" destId="{D572020E-FAAF-42EF-AD8B-12D70AFCBCE5}" srcOrd="0" destOrd="0" presId="urn:microsoft.com/office/officeart/2005/8/layout/process4"/>
    <dgm:cxn modelId="{BE014916-13E5-4D9C-8254-59FDDE0275C3}" srcId="{4ECDC9E7-8B78-4F72-86EC-6E767EE81A7F}" destId="{9DA105C2-01CE-40A9-94C8-CE9F15516A30}" srcOrd="1" destOrd="0" parTransId="{177B425E-01BA-460B-B615-9BAA959E4C1B}" sibTransId="{C9F636CC-C222-4F29-89B0-5D05DADD09D0}"/>
    <dgm:cxn modelId="{9E529D14-0A8D-4605-A6F2-D6935CB6E2C2}" type="presOf" srcId="{4ECDC9E7-8B78-4F72-86EC-6E767EE81A7F}" destId="{D09D7054-6F55-46FA-8127-D683BC17A626}" srcOrd="0" destOrd="0" presId="urn:microsoft.com/office/officeart/2005/8/layout/process4"/>
    <dgm:cxn modelId="{F3342031-4B76-461E-9904-C84B06981352}" srcId="{4ECDC9E7-8B78-4F72-86EC-6E767EE81A7F}" destId="{2FFBAC25-9BB5-40A0-A91A-98AE0CD55274}" srcOrd="0" destOrd="0" parTransId="{476EE6DE-E91E-4227-8536-597D29581636}" sibTransId="{43143E94-1ECA-4055-9E98-75B49A228EC4}"/>
    <dgm:cxn modelId="{AAF6053B-BD1B-48B3-9860-CA29169658C4}" type="presParOf" srcId="{D09D7054-6F55-46FA-8127-D683BC17A626}" destId="{DA36EAC7-102E-4AB5-9534-AC60E2CB6800}" srcOrd="0" destOrd="0" presId="urn:microsoft.com/office/officeart/2005/8/layout/process4"/>
    <dgm:cxn modelId="{85BE6E94-37F4-4852-8638-D496A5AAFB1A}" type="presParOf" srcId="{DA36EAC7-102E-4AB5-9534-AC60E2CB6800}" destId="{5C99F8DF-72AB-4A4B-8589-A2CEB2F75BC7}" srcOrd="0" destOrd="0" presId="urn:microsoft.com/office/officeart/2005/8/layout/process4"/>
    <dgm:cxn modelId="{4E8C10F2-EA58-4761-A2CB-CB94DEF0CA6C}" type="presParOf" srcId="{D09D7054-6F55-46FA-8127-D683BC17A626}" destId="{5D705D35-E894-4654-9B0B-9FE30A4984DE}" srcOrd="1" destOrd="0" presId="urn:microsoft.com/office/officeart/2005/8/layout/process4"/>
    <dgm:cxn modelId="{22DA8577-D1BF-4A6C-B4CD-B8D32FD812E1}" type="presParOf" srcId="{D09D7054-6F55-46FA-8127-D683BC17A626}" destId="{1ADBC6F4-728D-477B-8793-F8FF152FE982}" srcOrd="2" destOrd="0" presId="urn:microsoft.com/office/officeart/2005/8/layout/process4"/>
    <dgm:cxn modelId="{AF921CCE-F972-4681-BC6E-6FD07466AD43}" type="presParOf" srcId="{1ADBC6F4-728D-477B-8793-F8FF152FE982}" destId="{30D2D101-6F20-415C-BE17-7275CDE79A63}" srcOrd="0" destOrd="0" presId="urn:microsoft.com/office/officeart/2005/8/layout/process4"/>
    <dgm:cxn modelId="{0817AC27-5E56-4850-8D49-35B6B8F29A70}" type="presParOf" srcId="{D09D7054-6F55-46FA-8127-D683BC17A626}" destId="{D1BDD962-5210-4B46-ACB7-1AF2ED770941}" srcOrd="3" destOrd="0" presId="urn:microsoft.com/office/officeart/2005/8/layout/process4"/>
    <dgm:cxn modelId="{8308814C-4A55-4A75-AF6A-E4060489222C}" type="presParOf" srcId="{D09D7054-6F55-46FA-8127-D683BC17A626}" destId="{C11D7946-9279-430A-AD06-8EB7F15EBB34}" srcOrd="4" destOrd="0" presId="urn:microsoft.com/office/officeart/2005/8/layout/process4"/>
    <dgm:cxn modelId="{C8375CDD-BEB6-4AB9-AF18-B4EAE6AF1A70}" type="presParOf" srcId="{C11D7946-9279-430A-AD06-8EB7F15EBB34}" destId="{D572020E-FAAF-42EF-AD8B-12D70AFCBCE5}" srcOrd="0" destOrd="0" presId="urn:microsoft.com/office/officeart/2005/8/layout/process4"/>
    <dgm:cxn modelId="{044A4F83-85E5-4895-B26F-E2074B35EFC9}" type="presParOf" srcId="{D09D7054-6F55-46FA-8127-D683BC17A626}" destId="{4BD026D9-2DDE-4200-B439-6BC221054BC4}" srcOrd="5" destOrd="0" presId="urn:microsoft.com/office/officeart/2005/8/layout/process4"/>
    <dgm:cxn modelId="{4549CBB1-56DA-4F57-89A4-8A57DB1097B7}" type="presParOf" srcId="{D09D7054-6F55-46FA-8127-D683BC17A626}" destId="{32077D3A-F422-493D-80DB-5AF837E1AB9F}" srcOrd="6" destOrd="0" presId="urn:microsoft.com/office/officeart/2005/8/layout/process4"/>
    <dgm:cxn modelId="{409BF685-62DF-41DE-8C6A-688AF8034492}" type="presParOf" srcId="{32077D3A-F422-493D-80DB-5AF837E1AB9F}" destId="{8BBDC3EA-D141-4595-A092-0A1199F1AD5F}" srcOrd="0" destOrd="0" presId="urn:microsoft.com/office/officeart/2005/8/layout/process4"/>
  </dgm:cxnLst>
  <dgm:bg/>
  <dgm:whole/>
</dgm:dataModel>
</file>

<file path=ppt/diagrams/data11.xml><?xml version="1.0" encoding="utf-8"?>
<dgm:dataModel xmlns:dgm="http://schemas.openxmlformats.org/drawingml/2006/diagram" xmlns:a="http://schemas.openxmlformats.org/drawingml/2006/main">
  <dgm:ptLst>
    <dgm:pt modelId="{D7247F51-C860-4785-89C4-55AC19C4F47E}" type="doc">
      <dgm:prSet loTypeId="urn:microsoft.com/office/officeart/2005/8/layout/vList2" loCatId="list" qsTypeId="urn:microsoft.com/office/officeart/2005/8/quickstyle/3d7" qsCatId="3D" csTypeId="urn:microsoft.com/office/officeart/2005/8/colors/colorful1" csCatId="colorful"/>
      <dgm:spPr/>
      <dgm:t>
        <a:bodyPr/>
        <a:lstStyle/>
        <a:p>
          <a:endParaRPr lang="en-MY"/>
        </a:p>
      </dgm:t>
    </dgm:pt>
    <dgm:pt modelId="{016B5DE9-649C-4712-B5F6-CFB7759B9834}">
      <dgm:prSet/>
      <dgm:spPr/>
      <dgm:t>
        <a:bodyPr/>
        <a:lstStyle/>
        <a:p>
          <a:pPr algn="ctr" rtl="0"/>
          <a:r>
            <a:rPr lang="en-MY" b="0" i="0" baseline="0" dirty="0" err="1" smtClean="0"/>
            <a:t>Mutakhir</a:t>
          </a:r>
          <a:r>
            <a:rPr lang="en-MY" b="0" i="0" baseline="0" dirty="0" smtClean="0"/>
            <a:t> </a:t>
          </a:r>
          <a:r>
            <a:rPr lang="en-MY" b="0" i="0" baseline="0" dirty="0" err="1" smtClean="0"/>
            <a:t>ini</a:t>
          </a:r>
          <a:r>
            <a:rPr lang="en-MY" b="0" i="0" baseline="0" dirty="0" smtClean="0"/>
            <a:t> </a:t>
          </a:r>
          <a:r>
            <a:rPr lang="en-MY" b="0" i="0" baseline="0" dirty="0" err="1" smtClean="0"/>
            <a:t>kita</a:t>
          </a:r>
          <a:r>
            <a:rPr lang="en-MY" b="0" i="0" baseline="0" dirty="0" smtClean="0"/>
            <a:t> </a:t>
          </a:r>
          <a:r>
            <a:rPr lang="en-MY" b="0" i="0" baseline="0" dirty="0" err="1" smtClean="0"/>
            <a:t>banyak</a:t>
          </a:r>
          <a:r>
            <a:rPr lang="en-MY" b="0" i="0" baseline="0" dirty="0" smtClean="0"/>
            <a:t> </a:t>
          </a:r>
          <a:r>
            <a:rPr lang="en-MY" b="0" i="0" baseline="0" dirty="0" err="1" smtClean="0"/>
            <a:t>didedahkan</a:t>
          </a:r>
          <a:r>
            <a:rPr lang="en-MY" b="0" i="0" baseline="0" dirty="0" smtClean="0"/>
            <a:t> </a:t>
          </a:r>
          <a:r>
            <a:rPr lang="en-MY" b="0" i="0" baseline="0" dirty="0" err="1" smtClean="0"/>
            <a:t>dengan</a:t>
          </a:r>
          <a:r>
            <a:rPr lang="en-MY" b="0" i="0" baseline="0" dirty="0" smtClean="0"/>
            <a:t> </a:t>
          </a:r>
          <a:r>
            <a:rPr lang="en-MY" b="0" i="0" baseline="0" dirty="0" err="1" smtClean="0"/>
            <a:t>isu</a:t>
          </a:r>
          <a:r>
            <a:rPr lang="en-MY" b="0" i="0" baseline="0" dirty="0" smtClean="0"/>
            <a:t> jihad </a:t>
          </a:r>
          <a:r>
            <a:rPr lang="en-MY" b="0" i="0" baseline="0" dirty="0" err="1" smtClean="0"/>
            <a:t>di</a:t>
          </a:r>
          <a:r>
            <a:rPr lang="en-MY" b="0" i="0" baseline="0" dirty="0" smtClean="0"/>
            <a:t> </a:t>
          </a:r>
          <a:r>
            <a:rPr lang="en-MY" b="0" i="0" baseline="0" dirty="0" err="1" smtClean="0"/>
            <a:t>bumi</a:t>
          </a:r>
          <a:r>
            <a:rPr lang="en-MY" b="0" i="0" baseline="0" dirty="0" smtClean="0"/>
            <a:t> Syria </a:t>
          </a:r>
          <a:r>
            <a:rPr lang="en-MY" b="0" i="0" baseline="0" dirty="0" err="1" smtClean="0"/>
            <a:t>dan</a:t>
          </a:r>
          <a:r>
            <a:rPr lang="en-MY" b="0" i="0" baseline="0" dirty="0" smtClean="0"/>
            <a:t> </a:t>
          </a:r>
          <a:r>
            <a:rPr lang="en-MY" b="0" i="0" baseline="0" dirty="0" err="1" smtClean="0"/>
            <a:t>juga</a:t>
          </a:r>
          <a:r>
            <a:rPr lang="en-MY" b="0" i="0" baseline="0" dirty="0" smtClean="0"/>
            <a:t> Iraq </a:t>
          </a:r>
          <a:r>
            <a:rPr lang="en-MY" b="0" i="0" baseline="0" dirty="0" err="1" smtClean="0"/>
            <a:t>lebih-lebih</a:t>
          </a:r>
          <a:r>
            <a:rPr lang="en-MY" b="0" i="0" baseline="0" dirty="0" smtClean="0"/>
            <a:t> </a:t>
          </a:r>
          <a:r>
            <a:rPr lang="en-MY" b="0" i="0" baseline="0" dirty="0" err="1" smtClean="0"/>
            <a:t>lagi</a:t>
          </a:r>
          <a:r>
            <a:rPr lang="en-MY" b="0" i="0" baseline="0" dirty="0" smtClean="0"/>
            <a:t> </a:t>
          </a:r>
          <a:r>
            <a:rPr lang="en-MY" b="0" i="0" baseline="0" dirty="0" err="1" smtClean="0"/>
            <a:t>wujudnya</a:t>
          </a:r>
          <a:r>
            <a:rPr lang="en-MY" b="0" i="0" baseline="0" dirty="0" smtClean="0"/>
            <a:t> </a:t>
          </a:r>
          <a:r>
            <a:rPr lang="en-MY" b="0" i="1" baseline="0" dirty="0" smtClean="0"/>
            <a:t>Islamic State of Iraq and Levant (ISIL) </a:t>
          </a:r>
          <a:r>
            <a:rPr lang="en-MY" b="0" i="0" baseline="0" dirty="0" smtClean="0"/>
            <a:t>yang </a:t>
          </a:r>
          <a:r>
            <a:rPr lang="en-MY" b="0" i="0" baseline="0" dirty="0" err="1" smtClean="0"/>
            <a:t>telah</a:t>
          </a:r>
          <a:r>
            <a:rPr lang="en-MY" b="0" i="0" baseline="0" dirty="0" smtClean="0"/>
            <a:t> </a:t>
          </a:r>
          <a:r>
            <a:rPr lang="en-MY" b="0" i="0" baseline="0" dirty="0" err="1" smtClean="0"/>
            <a:t>menubuhkan</a:t>
          </a:r>
          <a:r>
            <a:rPr lang="en-MY" b="0" i="0" baseline="0" dirty="0" smtClean="0"/>
            <a:t> </a:t>
          </a:r>
          <a:r>
            <a:rPr lang="en-MY" b="0" i="1" baseline="0" dirty="0" err="1" smtClean="0"/>
            <a:t>Khilafah</a:t>
          </a:r>
          <a:r>
            <a:rPr lang="en-MY" b="0" i="1" baseline="0" dirty="0" smtClean="0"/>
            <a:t> </a:t>
          </a:r>
          <a:r>
            <a:rPr lang="en-MY" b="0" i="1" baseline="0" dirty="0" err="1" smtClean="0"/>
            <a:t>Islamiyyah</a:t>
          </a:r>
          <a:r>
            <a:rPr lang="en-MY" b="0" i="0" baseline="0" dirty="0" smtClean="0"/>
            <a:t> </a:t>
          </a:r>
          <a:r>
            <a:rPr lang="en-MY" b="0" i="0" baseline="0" dirty="0" err="1" smtClean="0"/>
            <a:t>di</a:t>
          </a:r>
          <a:r>
            <a:rPr lang="en-MY" b="0" i="0" baseline="0" dirty="0" smtClean="0"/>
            <a:t> Iraq </a:t>
          </a:r>
          <a:r>
            <a:rPr lang="en-MY" b="0" i="0" baseline="0" dirty="0" err="1" smtClean="0"/>
            <a:t>dan</a:t>
          </a:r>
          <a:r>
            <a:rPr lang="en-MY" b="0" i="0" baseline="0" dirty="0" smtClean="0"/>
            <a:t> Syria. </a:t>
          </a:r>
          <a:endParaRPr lang="en-MY" dirty="0"/>
        </a:p>
      </dgm:t>
    </dgm:pt>
    <dgm:pt modelId="{B41EF57D-FA33-4A16-AC9E-335BBFD58955}" type="parTrans" cxnId="{2A440D17-07F6-40C1-A384-F1EAB6AA63CF}">
      <dgm:prSet/>
      <dgm:spPr/>
      <dgm:t>
        <a:bodyPr/>
        <a:lstStyle/>
        <a:p>
          <a:pPr algn="ctr"/>
          <a:endParaRPr lang="en-MY"/>
        </a:p>
      </dgm:t>
    </dgm:pt>
    <dgm:pt modelId="{5D3FD0AA-E055-4A5C-9F3E-B0431A070E64}" type="sibTrans" cxnId="{2A440D17-07F6-40C1-A384-F1EAB6AA63CF}">
      <dgm:prSet/>
      <dgm:spPr/>
      <dgm:t>
        <a:bodyPr/>
        <a:lstStyle/>
        <a:p>
          <a:pPr algn="ctr"/>
          <a:endParaRPr lang="en-MY"/>
        </a:p>
      </dgm:t>
    </dgm:pt>
    <dgm:pt modelId="{5F553D46-C0B3-498E-9DC8-20F27BE41649}">
      <dgm:prSet/>
      <dgm:spPr/>
      <dgm:t>
        <a:bodyPr/>
        <a:lstStyle/>
        <a:p>
          <a:pPr algn="ctr" rtl="0"/>
          <a:r>
            <a:rPr lang="en-MY" b="0" i="0" baseline="0" dirty="0" err="1" smtClean="0"/>
            <a:t>Satu</a:t>
          </a:r>
          <a:r>
            <a:rPr lang="en-MY" b="0" i="0" baseline="0" dirty="0" smtClean="0"/>
            <a:t> </a:t>
          </a:r>
          <a:r>
            <a:rPr lang="en-MY" b="0" i="0" baseline="0" dirty="0" err="1" smtClean="0"/>
            <a:t>laporan</a:t>
          </a:r>
          <a:r>
            <a:rPr lang="en-MY" b="0" i="0" baseline="0" dirty="0" smtClean="0"/>
            <a:t> </a:t>
          </a:r>
          <a:r>
            <a:rPr lang="en-MY" b="0" i="0" baseline="0" dirty="0" err="1" smtClean="0"/>
            <a:t>menyebut</a:t>
          </a:r>
          <a:r>
            <a:rPr lang="en-MY" b="0" i="0" baseline="0" dirty="0" smtClean="0"/>
            <a:t> </a:t>
          </a:r>
          <a:r>
            <a:rPr lang="en-MY" b="0" i="0" baseline="0" dirty="0" err="1" smtClean="0"/>
            <a:t>lebih</a:t>
          </a:r>
          <a:r>
            <a:rPr lang="en-MY" b="0" i="0" baseline="0" dirty="0" smtClean="0"/>
            <a:t> </a:t>
          </a:r>
          <a:r>
            <a:rPr lang="en-MY" b="0" i="0" baseline="0" dirty="0" err="1" smtClean="0"/>
            <a:t>kurang</a:t>
          </a:r>
          <a:r>
            <a:rPr lang="en-MY" b="0" i="0" baseline="0" dirty="0" smtClean="0"/>
            <a:t> 30,000 </a:t>
          </a:r>
          <a:r>
            <a:rPr lang="en-MY" b="0" i="0" baseline="0" dirty="0" err="1" smtClean="0"/>
            <a:t>sukarelawan</a:t>
          </a:r>
          <a:r>
            <a:rPr lang="en-MY" b="0" i="0" baseline="0" dirty="0" smtClean="0"/>
            <a:t> </a:t>
          </a:r>
          <a:r>
            <a:rPr lang="en-MY" b="0" i="0" baseline="0" dirty="0" err="1" smtClean="0"/>
            <a:t>dari</a:t>
          </a:r>
          <a:r>
            <a:rPr lang="en-MY" b="0" i="0" baseline="0" dirty="0" smtClean="0"/>
            <a:t> </a:t>
          </a:r>
          <a:r>
            <a:rPr lang="en-MY" b="0" i="0" baseline="0" dirty="0" err="1" smtClean="0"/>
            <a:t>seluruh</a:t>
          </a:r>
          <a:r>
            <a:rPr lang="en-MY" b="0" i="0" baseline="0" dirty="0" smtClean="0"/>
            <a:t> </a:t>
          </a:r>
          <a:r>
            <a:rPr lang="en-MY" b="0" i="0" baseline="0" dirty="0" err="1" smtClean="0"/>
            <a:t>dunia</a:t>
          </a:r>
          <a:r>
            <a:rPr lang="en-MY" b="0" i="0" baseline="0" dirty="0" smtClean="0"/>
            <a:t> </a:t>
          </a:r>
          <a:r>
            <a:rPr lang="en-MY" b="0" i="0" baseline="0" dirty="0" err="1" smtClean="0"/>
            <a:t>telah</a:t>
          </a:r>
          <a:r>
            <a:rPr lang="en-MY" b="0" i="0" baseline="0" dirty="0" smtClean="0"/>
            <a:t> </a:t>
          </a:r>
          <a:r>
            <a:rPr lang="en-MY" b="0" i="0" baseline="0" dirty="0" err="1" smtClean="0"/>
            <a:t>menyertai</a:t>
          </a:r>
          <a:r>
            <a:rPr lang="en-MY" b="0" i="0" baseline="0" dirty="0" smtClean="0"/>
            <a:t> </a:t>
          </a:r>
          <a:r>
            <a:rPr lang="en-MY" b="0" i="0" baseline="0" dirty="0" err="1" smtClean="0"/>
            <a:t>kumpulan</a:t>
          </a:r>
          <a:r>
            <a:rPr lang="en-MY" b="0" i="0" baseline="0" dirty="0" smtClean="0"/>
            <a:t> </a:t>
          </a:r>
          <a:r>
            <a:rPr lang="en-MY" b="0" i="0" baseline="0" dirty="0" err="1" smtClean="0"/>
            <a:t>militan</a:t>
          </a:r>
          <a:r>
            <a:rPr lang="en-MY" b="0" i="0" baseline="0" dirty="0" smtClean="0"/>
            <a:t> </a:t>
          </a:r>
          <a:r>
            <a:rPr lang="en-MY" b="0" i="1" baseline="0" dirty="0" smtClean="0"/>
            <a:t>Islamic</a:t>
          </a:r>
          <a:r>
            <a:rPr lang="en-MY" b="0" i="0" baseline="0" dirty="0" smtClean="0"/>
            <a:t> </a:t>
          </a:r>
          <a:r>
            <a:rPr lang="en-MY" b="0" i="1" baseline="0" dirty="0" smtClean="0"/>
            <a:t>State</a:t>
          </a:r>
          <a:r>
            <a:rPr lang="en-MY" b="0" i="0" baseline="0" dirty="0" smtClean="0"/>
            <a:t> (IS) </a:t>
          </a:r>
          <a:r>
            <a:rPr lang="en-MY" b="0" i="0" baseline="0" dirty="0" err="1" smtClean="0"/>
            <a:t>serta</a:t>
          </a:r>
          <a:r>
            <a:rPr lang="en-MY" b="0" i="0" baseline="0" dirty="0" smtClean="0"/>
            <a:t> </a:t>
          </a:r>
          <a:r>
            <a:rPr lang="en-MY" b="0" i="0" baseline="0" dirty="0" err="1" smtClean="0"/>
            <a:t>beberapa</a:t>
          </a:r>
          <a:r>
            <a:rPr lang="en-MY" b="0" i="0" baseline="0" dirty="0" smtClean="0"/>
            <a:t> </a:t>
          </a:r>
          <a:r>
            <a:rPr lang="en-MY" b="0" i="0" baseline="0" dirty="0" err="1" smtClean="0"/>
            <a:t>kumpulan</a:t>
          </a:r>
          <a:r>
            <a:rPr lang="en-MY" b="0" i="0" baseline="0" dirty="0" smtClean="0"/>
            <a:t> </a:t>
          </a:r>
          <a:r>
            <a:rPr lang="en-MY" b="0" i="0" baseline="0" dirty="0" err="1" smtClean="0"/>
            <a:t>militan</a:t>
          </a:r>
          <a:r>
            <a:rPr lang="en-MY" b="0" i="0" baseline="0" dirty="0" smtClean="0"/>
            <a:t> </a:t>
          </a:r>
          <a:r>
            <a:rPr lang="en-MY" b="0" i="0" baseline="0" dirty="0" err="1" smtClean="0"/>
            <a:t>di</a:t>
          </a:r>
          <a:r>
            <a:rPr lang="en-MY" b="0" i="0" baseline="0" dirty="0" smtClean="0"/>
            <a:t> Syria.</a:t>
          </a:r>
          <a:endParaRPr lang="en-MY" dirty="0"/>
        </a:p>
      </dgm:t>
    </dgm:pt>
    <dgm:pt modelId="{8C136A9C-3B99-4643-8113-FA5071C7453E}" type="parTrans" cxnId="{6BA38D29-212C-4A69-92FC-8B0050343A73}">
      <dgm:prSet/>
      <dgm:spPr/>
      <dgm:t>
        <a:bodyPr/>
        <a:lstStyle/>
        <a:p>
          <a:pPr algn="ctr"/>
          <a:endParaRPr lang="en-MY"/>
        </a:p>
      </dgm:t>
    </dgm:pt>
    <dgm:pt modelId="{D44BDC53-5B4D-4B18-B81F-96659F64F9C7}" type="sibTrans" cxnId="{6BA38D29-212C-4A69-92FC-8B0050343A73}">
      <dgm:prSet/>
      <dgm:spPr/>
      <dgm:t>
        <a:bodyPr/>
        <a:lstStyle/>
        <a:p>
          <a:pPr algn="ctr"/>
          <a:endParaRPr lang="en-MY"/>
        </a:p>
      </dgm:t>
    </dgm:pt>
    <dgm:pt modelId="{CD6D3BC5-9B36-4850-89EF-D6EABF20EDAA}">
      <dgm:prSet/>
      <dgm:spPr/>
      <dgm:t>
        <a:bodyPr/>
        <a:lstStyle/>
        <a:p>
          <a:pPr algn="ctr" rtl="0"/>
          <a:r>
            <a:rPr lang="en-MY" b="0" i="0" baseline="0" dirty="0" err="1" smtClean="0"/>
            <a:t>Majlis</a:t>
          </a:r>
          <a:r>
            <a:rPr lang="en-MY" b="0" i="0" baseline="0" dirty="0" smtClean="0"/>
            <a:t> </a:t>
          </a:r>
          <a:r>
            <a:rPr lang="en-MY" b="0" i="0" baseline="0" dirty="0" err="1" smtClean="0"/>
            <a:t>Keselamatan</a:t>
          </a:r>
          <a:r>
            <a:rPr lang="en-MY" b="0" i="0" baseline="0" dirty="0" smtClean="0"/>
            <a:t> </a:t>
          </a:r>
          <a:r>
            <a:rPr lang="en-MY" b="0" i="0" baseline="0" dirty="0" err="1" smtClean="0"/>
            <a:t>Pertubuhan</a:t>
          </a:r>
          <a:r>
            <a:rPr lang="en-MY" b="0" i="0" baseline="0" dirty="0" smtClean="0"/>
            <a:t> </a:t>
          </a:r>
          <a:r>
            <a:rPr lang="en-MY" b="0" i="0" baseline="0" dirty="0" err="1" smtClean="0"/>
            <a:t>Bangsa-Bangsa</a:t>
          </a:r>
          <a:r>
            <a:rPr lang="en-MY" b="0" i="0" baseline="0" dirty="0" smtClean="0"/>
            <a:t> </a:t>
          </a:r>
          <a:r>
            <a:rPr lang="en-MY" b="0" i="0" baseline="0" dirty="0" err="1" smtClean="0"/>
            <a:t>Bersatu</a:t>
          </a:r>
          <a:r>
            <a:rPr lang="en-MY" b="0" i="0" baseline="0" dirty="0" smtClean="0"/>
            <a:t> (UNSC) </a:t>
          </a:r>
          <a:r>
            <a:rPr lang="en-MY" b="0" i="0" baseline="0" dirty="0" err="1" smtClean="0"/>
            <a:t>juga</a:t>
          </a:r>
          <a:r>
            <a:rPr lang="en-MY" b="0" i="0" baseline="0" dirty="0" smtClean="0"/>
            <a:t> </a:t>
          </a:r>
          <a:r>
            <a:rPr lang="en-MY" b="0" i="0" baseline="0" dirty="0" err="1" smtClean="0"/>
            <a:t>menyatakan</a:t>
          </a:r>
          <a:r>
            <a:rPr lang="en-MY" b="0" i="0" baseline="0" dirty="0" smtClean="0"/>
            <a:t> </a:t>
          </a:r>
          <a:r>
            <a:rPr lang="en-MY" b="0" i="0" baseline="0" dirty="0" err="1" smtClean="0"/>
            <a:t>sekurang-kurangnya</a:t>
          </a:r>
          <a:r>
            <a:rPr lang="en-MY" b="0" i="0" baseline="0" dirty="0" smtClean="0"/>
            <a:t> 15,000 </a:t>
          </a:r>
          <a:r>
            <a:rPr lang="en-MY" b="0" i="0" baseline="0" dirty="0" err="1" smtClean="0"/>
            <a:t>militan</a:t>
          </a:r>
          <a:r>
            <a:rPr lang="en-MY" b="0" i="0" baseline="0" dirty="0" smtClean="0"/>
            <a:t> </a:t>
          </a:r>
          <a:r>
            <a:rPr lang="en-MY" b="0" i="0" baseline="0" dirty="0" err="1" smtClean="0"/>
            <a:t>dari</a:t>
          </a:r>
          <a:r>
            <a:rPr lang="en-MY" b="0" i="0" baseline="0" dirty="0" smtClean="0"/>
            <a:t> </a:t>
          </a:r>
          <a:r>
            <a:rPr lang="en-MY" b="0" i="0" baseline="0" dirty="0" err="1" smtClean="0"/>
            <a:t>negara</a:t>
          </a:r>
          <a:r>
            <a:rPr lang="en-MY" b="0" i="0" baseline="0" dirty="0" smtClean="0"/>
            <a:t> </a:t>
          </a:r>
          <a:r>
            <a:rPr lang="en-MY" b="0" i="0" baseline="0" dirty="0" err="1" smtClean="0"/>
            <a:t>asing</a:t>
          </a:r>
          <a:r>
            <a:rPr lang="en-MY" b="0" i="0" baseline="0" dirty="0" smtClean="0"/>
            <a:t> </a:t>
          </a:r>
          <a:r>
            <a:rPr lang="en-MY" b="0" i="0" baseline="0" dirty="0" err="1" smtClean="0"/>
            <a:t>menyertai</a:t>
          </a:r>
          <a:r>
            <a:rPr lang="en-MY" b="0" i="0" baseline="0" dirty="0" smtClean="0"/>
            <a:t> </a:t>
          </a:r>
          <a:r>
            <a:rPr lang="en-MY" b="0" i="0" baseline="0" dirty="0" err="1" smtClean="0"/>
            <a:t>pertempuran</a:t>
          </a:r>
          <a:r>
            <a:rPr lang="en-MY" b="0" i="0" baseline="0" dirty="0" smtClean="0"/>
            <a:t> </a:t>
          </a:r>
          <a:r>
            <a:rPr lang="en-MY" b="0" i="0" baseline="0" dirty="0" err="1" smtClean="0"/>
            <a:t>di</a:t>
          </a:r>
          <a:r>
            <a:rPr lang="en-MY" b="0" i="0" baseline="0" dirty="0" smtClean="0"/>
            <a:t> Syria. </a:t>
          </a:r>
          <a:endParaRPr lang="en-MY" b="0" i="0" baseline="0" dirty="0"/>
        </a:p>
      </dgm:t>
    </dgm:pt>
    <dgm:pt modelId="{D05D63E9-B114-4A6E-87EF-F403ED23A9FF}" type="parTrans" cxnId="{E1D3A2C0-7C70-4AFD-A755-900832BD2833}">
      <dgm:prSet/>
      <dgm:spPr/>
      <dgm:t>
        <a:bodyPr/>
        <a:lstStyle/>
        <a:p>
          <a:pPr algn="ctr"/>
          <a:endParaRPr lang="en-MY"/>
        </a:p>
      </dgm:t>
    </dgm:pt>
    <dgm:pt modelId="{DD52E434-C4CC-45FE-AB9E-1C104F6F7F1A}" type="sibTrans" cxnId="{E1D3A2C0-7C70-4AFD-A755-900832BD2833}">
      <dgm:prSet/>
      <dgm:spPr/>
      <dgm:t>
        <a:bodyPr/>
        <a:lstStyle/>
        <a:p>
          <a:pPr algn="ctr"/>
          <a:endParaRPr lang="en-MY"/>
        </a:p>
      </dgm:t>
    </dgm:pt>
    <dgm:pt modelId="{20E834B9-A469-4397-BED9-61E761175DE7}" type="pres">
      <dgm:prSet presAssocID="{D7247F51-C860-4785-89C4-55AC19C4F47E}" presName="linear" presStyleCnt="0">
        <dgm:presLayoutVars>
          <dgm:animLvl val="lvl"/>
          <dgm:resizeHandles val="exact"/>
        </dgm:presLayoutVars>
      </dgm:prSet>
      <dgm:spPr/>
    </dgm:pt>
    <dgm:pt modelId="{C00389A2-EC5B-4320-AB9A-2EE22B42CAAE}" type="pres">
      <dgm:prSet presAssocID="{016B5DE9-649C-4712-B5F6-CFB7759B9834}" presName="parentText" presStyleLbl="node1" presStyleIdx="0" presStyleCnt="3">
        <dgm:presLayoutVars>
          <dgm:chMax val="0"/>
          <dgm:bulletEnabled val="1"/>
        </dgm:presLayoutVars>
      </dgm:prSet>
      <dgm:spPr/>
    </dgm:pt>
    <dgm:pt modelId="{47E22248-C5C2-4C31-BBD4-A05D4BA8D5B8}" type="pres">
      <dgm:prSet presAssocID="{5D3FD0AA-E055-4A5C-9F3E-B0431A070E64}" presName="spacer" presStyleCnt="0"/>
      <dgm:spPr/>
    </dgm:pt>
    <dgm:pt modelId="{8D84B530-E8B2-4951-A98C-719138B4891C}" type="pres">
      <dgm:prSet presAssocID="{5F553D46-C0B3-498E-9DC8-20F27BE41649}" presName="parentText" presStyleLbl="node1" presStyleIdx="1" presStyleCnt="3">
        <dgm:presLayoutVars>
          <dgm:chMax val="0"/>
          <dgm:bulletEnabled val="1"/>
        </dgm:presLayoutVars>
      </dgm:prSet>
      <dgm:spPr/>
    </dgm:pt>
    <dgm:pt modelId="{E181A065-646A-4E4C-82FA-13B729DABB4B}" type="pres">
      <dgm:prSet presAssocID="{D44BDC53-5B4D-4B18-B81F-96659F64F9C7}" presName="spacer" presStyleCnt="0"/>
      <dgm:spPr/>
    </dgm:pt>
    <dgm:pt modelId="{391FAC5A-D647-415C-998D-0CDCEA78359F}" type="pres">
      <dgm:prSet presAssocID="{CD6D3BC5-9B36-4850-89EF-D6EABF20EDAA}" presName="parentText" presStyleLbl="node1" presStyleIdx="2" presStyleCnt="3">
        <dgm:presLayoutVars>
          <dgm:chMax val="0"/>
          <dgm:bulletEnabled val="1"/>
        </dgm:presLayoutVars>
      </dgm:prSet>
      <dgm:spPr/>
    </dgm:pt>
  </dgm:ptLst>
  <dgm:cxnLst>
    <dgm:cxn modelId="{81EFEFD0-750E-4043-8C13-897BB8701016}" type="presOf" srcId="{5F553D46-C0B3-498E-9DC8-20F27BE41649}" destId="{8D84B530-E8B2-4951-A98C-719138B4891C}" srcOrd="0" destOrd="0" presId="urn:microsoft.com/office/officeart/2005/8/layout/vList2"/>
    <dgm:cxn modelId="{E1D3A2C0-7C70-4AFD-A755-900832BD2833}" srcId="{D7247F51-C860-4785-89C4-55AC19C4F47E}" destId="{CD6D3BC5-9B36-4850-89EF-D6EABF20EDAA}" srcOrd="2" destOrd="0" parTransId="{D05D63E9-B114-4A6E-87EF-F403ED23A9FF}" sibTransId="{DD52E434-C4CC-45FE-AB9E-1C104F6F7F1A}"/>
    <dgm:cxn modelId="{4A180BB1-D662-48FE-946A-6225B78743BC}" type="presOf" srcId="{016B5DE9-649C-4712-B5F6-CFB7759B9834}" destId="{C00389A2-EC5B-4320-AB9A-2EE22B42CAAE}" srcOrd="0" destOrd="0" presId="urn:microsoft.com/office/officeart/2005/8/layout/vList2"/>
    <dgm:cxn modelId="{E5AE7438-59AF-43F0-868D-D60B075F4138}" type="presOf" srcId="{CD6D3BC5-9B36-4850-89EF-D6EABF20EDAA}" destId="{391FAC5A-D647-415C-998D-0CDCEA78359F}" srcOrd="0" destOrd="0" presId="urn:microsoft.com/office/officeart/2005/8/layout/vList2"/>
    <dgm:cxn modelId="{F7908DCC-D116-4622-8AA1-1608BA0E18F9}" type="presOf" srcId="{D7247F51-C860-4785-89C4-55AC19C4F47E}" destId="{20E834B9-A469-4397-BED9-61E761175DE7}" srcOrd="0" destOrd="0" presId="urn:microsoft.com/office/officeart/2005/8/layout/vList2"/>
    <dgm:cxn modelId="{6BA38D29-212C-4A69-92FC-8B0050343A73}" srcId="{D7247F51-C860-4785-89C4-55AC19C4F47E}" destId="{5F553D46-C0B3-498E-9DC8-20F27BE41649}" srcOrd="1" destOrd="0" parTransId="{8C136A9C-3B99-4643-8113-FA5071C7453E}" sibTransId="{D44BDC53-5B4D-4B18-B81F-96659F64F9C7}"/>
    <dgm:cxn modelId="{2A440D17-07F6-40C1-A384-F1EAB6AA63CF}" srcId="{D7247F51-C860-4785-89C4-55AC19C4F47E}" destId="{016B5DE9-649C-4712-B5F6-CFB7759B9834}" srcOrd="0" destOrd="0" parTransId="{B41EF57D-FA33-4A16-AC9E-335BBFD58955}" sibTransId="{5D3FD0AA-E055-4A5C-9F3E-B0431A070E64}"/>
    <dgm:cxn modelId="{86637C31-90D9-4EC9-802C-AB7F0ED6A5D6}" type="presParOf" srcId="{20E834B9-A469-4397-BED9-61E761175DE7}" destId="{C00389A2-EC5B-4320-AB9A-2EE22B42CAAE}" srcOrd="0" destOrd="0" presId="urn:microsoft.com/office/officeart/2005/8/layout/vList2"/>
    <dgm:cxn modelId="{A14217C1-25D6-46A2-B974-46A42ED585AD}" type="presParOf" srcId="{20E834B9-A469-4397-BED9-61E761175DE7}" destId="{47E22248-C5C2-4C31-BBD4-A05D4BA8D5B8}" srcOrd="1" destOrd="0" presId="urn:microsoft.com/office/officeart/2005/8/layout/vList2"/>
    <dgm:cxn modelId="{9EA2BAD9-3642-4689-8C54-49DC896E32A7}" type="presParOf" srcId="{20E834B9-A469-4397-BED9-61E761175DE7}" destId="{8D84B530-E8B2-4951-A98C-719138B4891C}" srcOrd="2" destOrd="0" presId="urn:microsoft.com/office/officeart/2005/8/layout/vList2"/>
    <dgm:cxn modelId="{4A15A242-DF54-42CA-9510-C5F75380B257}" type="presParOf" srcId="{20E834B9-A469-4397-BED9-61E761175DE7}" destId="{E181A065-646A-4E4C-82FA-13B729DABB4B}" srcOrd="3" destOrd="0" presId="urn:microsoft.com/office/officeart/2005/8/layout/vList2"/>
    <dgm:cxn modelId="{05F19C40-F2B2-4633-B5B2-0680C0D4BB9B}" type="presParOf" srcId="{20E834B9-A469-4397-BED9-61E761175DE7}" destId="{391FAC5A-D647-415C-998D-0CDCEA78359F}" srcOrd="4"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BE88B756-6327-45AA-8451-ACE166E3EFAB}" type="doc">
      <dgm:prSet loTypeId="urn:microsoft.com/office/officeart/2005/8/layout/bProcess2" loCatId="process" qsTypeId="urn:microsoft.com/office/officeart/2005/8/quickstyle/3d5" qsCatId="3D" csTypeId="urn:microsoft.com/office/officeart/2005/8/colors/colorful5" csCatId="colorful" phldr="1"/>
      <dgm:spPr/>
      <dgm:t>
        <a:bodyPr/>
        <a:lstStyle/>
        <a:p>
          <a:endParaRPr lang="en-MY"/>
        </a:p>
      </dgm:t>
    </dgm:pt>
    <dgm:pt modelId="{8FB0F193-9F71-48E8-B7DB-782040C121CA}">
      <dgm:prSet custT="1"/>
      <dgm:spPr/>
      <dgm:t>
        <a:bodyPr/>
        <a:lstStyle/>
        <a:p>
          <a:pPr rtl="0"/>
          <a:r>
            <a:rPr lang="en-MY" sz="2400" b="0" i="0" baseline="0" dirty="0" err="1" smtClean="0"/>
            <a:t>Kecenderungan</a:t>
          </a:r>
          <a:r>
            <a:rPr lang="en-MY" sz="2400" b="0" i="0" baseline="0" dirty="0" smtClean="0"/>
            <a:t> </a:t>
          </a:r>
          <a:r>
            <a:rPr lang="en-MY" sz="2400" b="0" i="0" baseline="0" dirty="0" err="1" smtClean="0"/>
            <a:t>dan</a:t>
          </a:r>
          <a:r>
            <a:rPr lang="en-MY" sz="2400" b="0" i="0" baseline="0" dirty="0" smtClean="0"/>
            <a:t> </a:t>
          </a:r>
          <a:r>
            <a:rPr lang="en-MY" sz="2400" b="0" i="0" baseline="0" dirty="0" err="1" smtClean="0"/>
            <a:t>keghairahan</a:t>
          </a:r>
          <a:r>
            <a:rPr lang="en-MY" sz="2400" b="0" i="0" baseline="0" dirty="0" smtClean="0"/>
            <a:t> </a:t>
          </a:r>
          <a:r>
            <a:rPr lang="en-MY" sz="2400" b="0" i="0" baseline="0" dirty="0" err="1" smtClean="0"/>
            <a:t>umat</a:t>
          </a:r>
          <a:r>
            <a:rPr lang="en-MY" sz="2400" b="0" i="0" baseline="0" dirty="0" smtClean="0"/>
            <a:t> Islam </a:t>
          </a:r>
          <a:r>
            <a:rPr lang="en-MY" sz="2400" b="0" i="0" baseline="0" dirty="0" err="1" smtClean="0"/>
            <a:t>untuk</a:t>
          </a:r>
          <a:r>
            <a:rPr lang="en-MY" sz="2400" b="0" i="0" baseline="0" dirty="0" smtClean="0"/>
            <a:t> </a:t>
          </a:r>
          <a:r>
            <a:rPr lang="en-MY" sz="2400" b="0" i="0" baseline="0" dirty="0" err="1" smtClean="0"/>
            <a:t>berjihad</a:t>
          </a:r>
          <a:r>
            <a:rPr lang="en-MY" sz="2400" b="0" i="0" baseline="0" dirty="0" smtClean="0"/>
            <a:t> </a:t>
          </a:r>
          <a:r>
            <a:rPr lang="en-MY" sz="2400" b="0" i="0" baseline="0" dirty="0" err="1" smtClean="0"/>
            <a:t>atas</a:t>
          </a:r>
          <a:r>
            <a:rPr lang="en-MY" sz="2400" b="0" i="0" baseline="0" dirty="0" smtClean="0"/>
            <a:t> </a:t>
          </a:r>
          <a:r>
            <a:rPr lang="en-MY" sz="2400" b="0" i="0" baseline="0" dirty="0" err="1" smtClean="0"/>
            <a:t>nama</a:t>
          </a:r>
          <a:r>
            <a:rPr lang="en-MY" sz="2400" b="0" i="0" baseline="0" dirty="0" smtClean="0"/>
            <a:t> IS </a:t>
          </a:r>
          <a:r>
            <a:rPr lang="en-MY" sz="2400" b="0" i="0" baseline="0" dirty="0" err="1" smtClean="0"/>
            <a:t>adalah</a:t>
          </a:r>
          <a:r>
            <a:rPr lang="en-MY" sz="2400" b="0" i="0" baseline="0" dirty="0" smtClean="0"/>
            <a:t> </a:t>
          </a:r>
          <a:r>
            <a:rPr lang="en-MY" sz="2400" b="0" i="0" baseline="0" dirty="0" err="1" smtClean="0"/>
            <a:t>berpunca</a:t>
          </a:r>
          <a:r>
            <a:rPr lang="en-MY" sz="2400" b="0" i="0" baseline="0" dirty="0" smtClean="0"/>
            <a:t> </a:t>
          </a:r>
          <a:r>
            <a:rPr lang="en-MY" sz="2400" b="0" i="0" baseline="0" dirty="0" err="1" smtClean="0"/>
            <a:t>daripada</a:t>
          </a:r>
          <a:r>
            <a:rPr lang="en-MY" sz="2400" b="0" i="0" baseline="0" dirty="0" smtClean="0"/>
            <a:t> </a:t>
          </a:r>
          <a:r>
            <a:rPr lang="en-MY" sz="2400" b="0" i="0" baseline="0" dirty="0" err="1" smtClean="0"/>
            <a:t>kekeliruan</a:t>
          </a:r>
          <a:r>
            <a:rPr lang="en-MY" sz="2400" b="0" i="0" baseline="0" dirty="0" smtClean="0"/>
            <a:t> </a:t>
          </a:r>
          <a:r>
            <a:rPr lang="en-MY" sz="2400" b="0" i="0" baseline="0" dirty="0" err="1" smtClean="0"/>
            <a:t>dalam</a:t>
          </a:r>
          <a:r>
            <a:rPr lang="en-MY" sz="2400" b="0" i="0" baseline="0" dirty="0" smtClean="0"/>
            <a:t> </a:t>
          </a:r>
          <a:r>
            <a:rPr lang="en-MY" sz="2400" b="0" i="0" baseline="0" dirty="0" err="1" smtClean="0"/>
            <a:t>memahami</a:t>
          </a:r>
          <a:r>
            <a:rPr lang="en-MY" sz="2400" b="0" i="0" baseline="0" dirty="0" smtClean="0"/>
            <a:t> </a:t>
          </a:r>
          <a:r>
            <a:rPr lang="en-MY" sz="2400" b="0" i="0" baseline="0" dirty="0" err="1" smtClean="0"/>
            <a:t>konsep</a:t>
          </a:r>
          <a:r>
            <a:rPr lang="en-MY" sz="2400" b="0" i="0" baseline="0" dirty="0" smtClean="0"/>
            <a:t> jihad </a:t>
          </a:r>
          <a:r>
            <a:rPr lang="en-MY" sz="2400" b="0" i="0" baseline="0" dirty="0" err="1" smtClean="0"/>
            <a:t>dan</a:t>
          </a:r>
          <a:r>
            <a:rPr lang="en-MY" sz="2400" b="0" i="0" baseline="0" dirty="0" smtClean="0"/>
            <a:t> </a:t>
          </a:r>
          <a:r>
            <a:rPr lang="en-MY" sz="2400" b="0" i="0" baseline="0" dirty="0" err="1" smtClean="0"/>
            <a:t>mati</a:t>
          </a:r>
          <a:r>
            <a:rPr lang="en-MY" sz="2400" b="0" i="0" baseline="0" dirty="0" smtClean="0"/>
            <a:t> </a:t>
          </a:r>
          <a:r>
            <a:rPr lang="en-MY" sz="2400" b="0" i="0" baseline="0" dirty="0" err="1" smtClean="0"/>
            <a:t>syahid</a:t>
          </a:r>
          <a:r>
            <a:rPr lang="en-MY" sz="2400" b="0" i="0" baseline="0" dirty="0" smtClean="0"/>
            <a:t> yang </a:t>
          </a:r>
          <a:r>
            <a:rPr lang="en-MY" sz="2400" b="0" i="0" baseline="0" dirty="0" err="1" smtClean="0"/>
            <a:t>sebenar</a:t>
          </a:r>
          <a:r>
            <a:rPr lang="en-MY" sz="2400" b="0" i="0" baseline="0" dirty="0" smtClean="0"/>
            <a:t> </a:t>
          </a:r>
          <a:r>
            <a:rPr lang="en-MY" sz="2400" b="0" i="0" baseline="0" dirty="0" err="1" smtClean="0"/>
            <a:t>menurut</a:t>
          </a:r>
          <a:r>
            <a:rPr lang="en-MY" sz="2400" b="0" i="0" baseline="0" dirty="0" smtClean="0"/>
            <a:t> </a:t>
          </a:r>
          <a:r>
            <a:rPr lang="en-MY" sz="2400" b="0" i="0" baseline="0" dirty="0" err="1" smtClean="0"/>
            <a:t>hukum</a:t>
          </a:r>
          <a:r>
            <a:rPr lang="en-MY" sz="2400" b="0" i="0" baseline="0" dirty="0" smtClean="0"/>
            <a:t> </a:t>
          </a:r>
          <a:r>
            <a:rPr lang="en-MY" sz="2400" b="0" i="0" baseline="0" dirty="0" err="1" smtClean="0"/>
            <a:t>syarak</a:t>
          </a:r>
          <a:r>
            <a:rPr lang="en-MY" sz="2400" b="0" i="0" baseline="0" dirty="0" smtClean="0"/>
            <a:t>. </a:t>
          </a:r>
          <a:endParaRPr lang="en-MY" sz="2400" dirty="0"/>
        </a:p>
      </dgm:t>
    </dgm:pt>
    <dgm:pt modelId="{FA15B6B6-16A2-40E9-8023-8D4E7C9FA0C9}" type="parTrans" cxnId="{FDC9EB09-61F8-47F9-A280-0196EBE6998C}">
      <dgm:prSet/>
      <dgm:spPr/>
      <dgm:t>
        <a:bodyPr/>
        <a:lstStyle/>
        <a:p>
          <a:endParaRPr lang="en-MY" sz="2400"/>
        </a:p>
      </dgm:t>
    </dgm:pt>
    <dgm:pt modelId="{519CE1A8-08CF-4E09-A7F0-7E3A0B37BCD8}" type="sibTrans" cxnId="{FDC9EB09-61F8-47F9-A280-0196EBE6998C}">
      <dgm:prSet/>
      <dgm:spPr/>
      <dgm:t>
        <a:bodyPr/>
        <a:lstStyle/>
        <a:p>
          <a:endParaRPr lang="en-MY" sz="2400"/>
        </a:p>
      </dgm:t>
    </dgm:pt>
    <dgm:pt modelId="{CAFE0131-7F25-4934-B136-E2B7D6C3596C}">
      <dgm:prSet custT="1"/>
      <dgm:spPr/>
      <dgm:t>
        <a:bodyPr/>
        <a:lstStyle/>
        <a:p>
          <a:pPr rtl="0"/>
          <a:r>
            <a:rPr lang="en-MY" sz="2400" b="0" i="0" baseline="0" dirty="0" err="1" smtClean="0"/>
            <a:t>Seruan</a:t>
          </a:r>
          <a:r>
            <a:rPr lang="en-MY" sz="2400" b="0" i="0" baseline="0" dirty="0" smtClean="0"/>
            <a:t> jihad </a:t>
          </a:r>
          <a:r>
            <a:rPr lang="en-MY" sz="2400" b="0" i="0" baseline="0" dirty="0" err="1" smtClean="0"/>
            <a:t>dan</a:t>
          </a:r>
          <a:r>
            <a:rPr lang="en-MY" sz="2400" b="0" i="0" baseline="0" dirty="0" smtClean="0"/>
            <a:t> </a:t>
          </a:r>
          <a:r>
            <a:rPr lang="en-MY" sz="2400" b="0" i="0" baseline="0" dirty="0" err="1" smtClean="0"/>
            <a:t>mati</a:t>
          </a:r>
          <a:r>
            <a:rPr lang="en-MY" sz="2400" b="0" i="0" baseline="0" dirty="0" smtClean="0"/>
            <a:t> </a:t>
          </a:r>
          <a:r>
            <a:rPr lang="en-MY" sz="2400" b="0" i="0" baseline="0" dirty="0" err="1" smtClean="0"/>
            <a:t>syahid</a:t>
          </a:r>
          <a:r>
            <a:rPr lang="en-MY" sz="2400" b="0" i="0" baseline="0" dirty="0" smtClean="0"/>
            <a:t> yang </a:t>
          </a:r>
          <a:r>
            <a:rPr lang="en-MY" sz="2400" b="0" i="0" baseline="0" dirty="0" err="1" smtClean="0"/>
            <a:t>dipegang</a:t>
          </a:r>
          <a:r>
            <a:rPr lang="en-MY" sz="2400" b="0" i="0" baseline="0" dirty="0" smtClean="0"/>
            <a:t> </a:t>
          </a:r>
          <a:r>
            <a:rPr lang="en-MY" sz="2400" b="0" i="0" baseline="0" dirty="0" err="1" smtClean="0"/>
            <a:t>oleh</a:t>
          </a:r>
          <a:r>
            <a:rPr lang="en-MY" sz="2400" b="0" i="0" baseline="0" dirty="0" smtClean="0"/>
            <a:t> </a:t>
          </a:r>
          <a:r>
            <a:rPr lang="en-MY" sz="2400" b="0" i="0" baseline="0" dirty="0" err="1" smtClean="0"/>
            <a:t>mereka</a:t>
          </a:r>
          <a:r>
            <a:rPr lang="en-MY" sz="2400" b="0" i="0" baseline="0" dirty="0" smtClean="0"/>
            <a:t> </a:t>
          </a:r>
          <a:r>
            <a:rPr lang="en-MY" sz="2400" b="0" i="0" baseline="0" dirty="0" err="1" smtClean="0"/>
            <a:t>adalah</a:t>
          </a:r>
          <a:r>
            <a:rPr lang="en-MY" sz="2400" b="0" i="0" baseline="0" dirty="0" smtClean="0"/>
            <a:t> </a:t>
          </a:r>
          <a:r>
            <a:rPr lang="en-MY" sz="2400" b="0" i="0" baseline="0" dirty="0" err="1" smtClean="0"/>
            <a:t>bercanggah</a:t>
          </a:r>
          <a:r>
            <a:rPr lang="en-MY" sz="2400" b="0" i="0" baseline="0" dirty="0" smtClean="0"/>
            <a:t> </a:t>
          </a:r>
          <a:r>
            <a:rPr lang="en-MY" sz="2400" b="0" i="0" baseline="0" dirty="0" err="1" smtClean="0"/>
            <a:t>dengan</a:t>
          </a:r>
          <a:r>
            <a:rPr lang="en-MY" sz="2400" b="0" i="0" baseline="0" dirty="0" smtClean="0"/>
            <a:t> Islam </a:t>
          </a:r>
          <a:r>
            <a:rPr lang="en-MY" sz="2400" b="0" i="0" baseline="0" dirty="0" err="1" smtClean="0"/>
            <a:t>dan</a:t>
          </a:r>
          <a:r>
            <a:rPr lang="en-MY" sz="2400" b="0" i="0" baseline="0" dirty="0" smtClean="0"/>
            <a:t> </a:t>
          </a:r>
          <a:r>
            <a:rPr lang="en-MY" sz="2400" b="0" i="0" baseline="0" dirty="0" err="1" smtClean="0"/>
            <a:t>boleh</a:t>
          </a:r>
          <a:r>
            <a:rPr lang="en-MY" sz="2400" b="0" i="0" baseline="0" dirty="0" smtClean="0"/>
            <a:t> </a:t>
          </a:r>
          <a:r>
            <a:rPr lang="en-MY" sz="2400" b="0" i="0" baseline="0" dirty="0" err="1" smtClean="0"/>
            <a:t>membawa</a:t>
          </a:r>
          <a:r>
            <a:rPr lang="en-MY" sz="2400" b="0" i="0" baseline="0" dirty="0" smtClean="0"/>
            <a:t> </a:t>
          </a:r>
          <a:r>
            <a:rPr lang="en-MY" sz="2400" b="0" i="0" baseline="0" dirty="0" err="1" smtClean="0"/>
            <a:t>kepada</a:t>
          </a:r>
          <a:r>
            <a:rPr lang="en-MY" sz="2400" b="0" i="0" baseline="0" dirty="0" smtClean="0"/>
            <a:t> </a:t>
          </a:r>
          <a:r>
            <a:rPr lang="en-MY" sz="2400" b="0" i="0" baseline="0" dirty="0" err="1" smtClean="0"/>
            <a:t>kekufuran</a:t>
          </a:r>
          <a:r>
            <a:rPr lang="en-MY" sz="2400" b="0" i="0" baseline="0" dirty="0" smtClean="0"/>
            <a:t> </a:t>
          </a:r>
          <a:r>
            <a:rPr lang="en-MY" sz="2400" b="0" i="0" baseline="0" dirty="0" err="1" smtClean="0"/>
            <a:t>kerana</a:t>
          </a:r>
          <a:r>
            <a:rPr lang="en-MY" sz="2400" b="0" i="0" baseline="0" dirty="0" smtClean="0"/>
            <a:t> </a:t>
          </a:r>
          <a:r>
            <a:rPr lang="en-MY" sz="2400" b="0" i="0" baseline="0" dirty="0" err="1" smtClean="0"/>
            <a:t>menghalalkan</a:t>
          </a:r>
          <a:r>
            <a:rPr lang="en-MY" sz="2400" b="0" i="0" baseline="0" dirty="0" smtClean="0"/>
            <a:t> </a:t>
          </a:r>
          <a:r>
            <a:rPr lang="en-MY" sz="2400" b="0" i="0" baseline="0" dirty="0" err="1" smtClean="0"/>
            <a:t>darah</a:t>
          </a:r>
          <a:r>
            <a:rPr lang="en-MY" sz="2400" b="0" i="0" baseline="0" dirty="0" smtClean="0"/>
            <a:t> </a:t>
          </a:r>
          <a:r>
            <a:rPr lang="en-MY" sz="2400" b="0" i="0" baseline="0" dirty="0" err="1" smtClean="0"/>
            <a:t>sesama</a:t>
          </a:r>
          <a:r>
            <a:rPr lang="en-MY" sz="2400" b="0" i="0" baseline="0" dirty="0" smtClean="0"/>
            <a:t> </a:t>
          </a:r>
          <a:r>
            <a:rPr lang="en-MY" sz="2400" b="0" i="0" baseline="0" dirty="0" err="1" smtClean="0"/>
            <a:t>umat</a:t>
          </a:r>
          <a:r>
            <a:rPr lang="en-MY" sz="2400" b="0" i="0" baseline="0" dirty="0" smtClean="0"/>
            <a:t> Islam. </a:t>
          </a:r>
          <a:endParaRPr lang="en-MY" sz="2400" b="0" i="0" baseline="0" dirty="0"/>
        </a:p>
      </dgm:t>
    </dgm:pt>
    <dgm:pt modelId="{1A4D76B2-0C21-43D0-ABC2-3B91EAA261DF}" type="parTrans" cxnId="{F6DE0EFB-5205-4FC6-A2D6-2ACFF290F513}">
      <dgm:prSet/>
      <dgm:spPr/>
      <dgm:t>
        <a:bodyPr/>
        <a:lstStyle/>
        <a:p>
          <a:endParaRPr lang="en-MY" sz="2400"/>
        </a:p>
      </dgm:t>
    </dgm:pt>
    <dgm:pt modelId="{E6C30661-3848-44AA-8DEC-267BF02AE556}" type="sibTrans" cxnId="{F6DE0EFB-5205-4FC6-A2D6-2ACFF290F513}">
      <dgm:prSet/>
      <dgm:spPr/>
      <dgm:t>
        <a:bodyPr/>
        <a:lstStyle/>
        <a:p>
          <a:endParaRPr lang="en-MY" sz="2400"/>
        </a:p>
      </dgm:t>
    </dgm:pt>
    <dgm:pt modelId="{0CC96A68-4B35-4E26-A316-E13C26CCCFFE}" type="pres">
      <dgm:prSet presAssocID="{BE88B756-6327-45AA-8451-ACE166E3EFAB}" presName="diagram" presStyleCnt="0">
        <dgm:presLayoutVars>
          <dgm:dir/>
          <dgm:resizeHandles/>
        </dgm:presLayoutVars>
      </dgm:prSet>
      <dgm:spPr/>
    </dgm:pt>
    <dgm:pt modelId="{FB2F0F6B-207D-424D-AF83-8F0711D13AA3}" type="pres">
      <dgm:prSet presAssocID="{8FB0F193-9F71-48E8-B7DB-782040C121CA}" presName="firstNode" presStyleLbl="node1" presStyleIdx="0" presStyleCnt="2" custScaleY="152382">
        <dgm:presLayoutVars>
          <dgm:bulletEnabled val="1"/>
        </dgm:presLayoutVars>
      </dgm:prSet>
      <dgm:spPr/>
    </dgm:pt>
    <dgm:pt modelId="{56707C43-4B23-4343-A363-58067B467957}" type="pres">
      <dgm:prSet presAssocID="{519CE1A8-08CF-4E09-A7F0-7E3A0B37BCD8}" presName="sibTrans" presStyleLbl="sibTrans2D1" presStyleIdx="0" presStyleCnt="1"/>
      <dgm:spPr/>
    </dgm:pt>
    <dgm:pt modelId="{FA4E858B-CDEB-4129-BFC1-E1876BA4B968}" type="pres">
      <dgm:prSet presAssocID="{CAFE0131-7F25-4934-B136-E2B7D6C3596C}" presName="lastNode" presStyleLbl="node1" presStyleIdx="1" presStyleCnt="2" custScaleY="152382">
        <dgm:presLayoutVars>
          <dgm:bulletEnabled val="1"/>
        </dgm:presLayoutVars>
      </dgm:prSet>
      <dgm:spPr/>
    </dgm:pt>
  </dgm:ptLst>
  <dgm:cxnLst>
    <dgm:cxn modelId="{9071FF3B-F9EE-446E-AB38-7645B7DB7264}" type="presOf" srcId="{BE88B756-6327-45AA-8451-ACE166E3EFAB}" destId="{0CC96A68-4B35-4E26-A316-E13C26CCCFFE}" srcOrd="0" destOrd="0" presId="urn:microsoft.com/office/officeart/2005/8/layout/bProcess2"/>
    <dgm:cxn modelId="{9D6AAFC6-7FCC-43B0-8C2E-1A30C0C34CFC}" type="presOf" srcId="{8FB0F193-9F71-48E8-B7DB-782040C121CA}" destId="{FB2F0F6B-207D-424D-AF83-8F0711D13AA3}" srcOrd="0" destOrd="0" presId="urn:microsoft.com/office/officeart/2005/8/layout/bProcess2"/>
    <dgm:cxn modelId="{6806F5FA-413A-40EF-8EF5-5564EE5B5B78}" type="presOf" srcId="{519CE1A8-08CF-4E09-A7F0-7E3A0B37BCD8}" destId="{56707C43-4B23-4343-A363-58067B467957}" srcOrd="0" destOrd="0" presId="urn:microsoft.com/office/officeart/2005/8/layout/bProcess2"/>
    <dgm:cxn modelId="{F6DE0EFB-5205-4FC6-A2D6-2ACFF290F513}" srcId="{BE88B756-6327-45AA-8451-ACE166E3EFAB}" destId="{CAFE0131-7F25-4934-B136-E2B7D6C3596C}" srcOrd="1" destOrd="0" parTransId="{1A4D76B2-0C21-43D0-ABC2-3B91EAA261DF}" sibTransId="{E6C30661-3848-44AA-8DEC-267BF02AE556}"/>
    <dgm:cxn modelId="{FDC9EB09-61F8-47F9-A280-0196EBE6998C}" srcId="{BE88B756-6327-45AA-8451-ACE166E3EFAB}" destId="{8FB0F193-9F71-48E8-B7DB-782040C121CA}" srcOrd="0" destOrd="0" parTransId="{FA15B6B6-16A2-40E9-8023-8D4E7C9FA0C9}" sibTransId="{519CE1A8-08CF-4E09-A7F0-7E3A0B37BCD8}"/>
    <dgm:cxn modelId="{6A099E65-F92C-4F4B-8357-6217B074B664}" type="presOf" srcId="{CAFE0131-7F25-4934-B136-E2B7D6C3596C}" destId="{FA4E858B-CDEB-4129-BFC1-E1876BA4B968}" srcOrd="0" destOrd="0" presId="urn:microsoft.com/office/officeart/2005/8/layout/bProcess2"/>
    <dgm:cxn modelId="{EC914739-2798-4ACB-8F1D-B78323EEF948}" type="presParOf" srcId="{0CC96A68-4B35-4E26-A316-E13C26CCCFFE}" destId="{FB2F0F6B-207D-424D-AF83-8F0711D13AA3}" srcOrd="0" destOrd="0" presId="urn:microsoft.com/office/officeart/2005/8/layout/bProcess2"/>
    <dgm:cxn modelId="{0EE93334-9DD5-49BE-943E-4C408737F6FA}" type="presParOf" srcId="{0CC96A68-4B35-4E26-A316-E13C26CCCFFE}" destId="{56707C43-4B23-4343-A363-58067B467957}" srcOrd="1" destOrd="0" presId="urn:microsoft.com/office/officeart/2005/8/layout/bProcess2"/>
    <dgm:cxn modelId="{214485DD-ADE3-4D46-8D37-BC088ED61D37}" type="presParOf" srcId="{0CC96A68-4B35-4E26-A316-E13C26CCCFFE}" destId="{FA4E858B-CDEB-4129-BFC1-E1876BA4B968}" srcOrd="2" destOrd="0" presId="urn:microsoft.com/office/officeart/2005/8/layout/bProcess2"/>
  </dgm:cxnLst>
  <dgm:bg/>
  <dgm:whole/>
</dgm:dataModel>
</file>

<file path=ppt/diagrams/data13.xml><?xml version="1.0" encoding="utf-8"?>
<dgm:dataModel xmlns:dgm="http://schemas.openxmlformats.org/drawingml/2006/diagram" xmlns:a="http://schemas.openxmlformats.org/drawingml/2006/main">
  <dgm:ptLst>
    <dgm:pt modelId="{742AF0B2-CC68-47C7-9D10-A166CE072C41}" type="doc">
      <dgm:prSet loTypeId="urn:microsoft.com/office/officeart/2005/8/layout/process4" loCatId="list" qsTypeId="urn:microsoft.com/office/officeart/2005/8/quickstyle/3d7" qsCatId="3D" csTypeId="urn:microsoft.com/office/officeart/2005/8/colors/colorful4" csCatId="colorful"/>
      <dgm:spPr/>
      <dgm:t>
        <a:bodyPr/>
        <a:lstStyle/>
        <a:p>
          <a:endParaRPr lang="en-MY"/>
        </a:p>
      </dgm:t>
    </dgm:pt>
    <dgm:pt modelId="{C9AF149E-48B0-46CC-8CE9-3D087C98313C}">
      <dgm:prSet custT="1"/>
      <dgm:spPr/>
      <dgm:t>
        <a:bodyPr/>
        <a:lstStyle/>
        <a:p>
          <a:pPr rtl="0"/>
          <a:r>
            <a:rPr lang="en-MY" sz="2800" b="0" i="0" baseline="0" dirty="0" err="1" smtClean="0"/>
            <a:t>Kemerdekaan</a:t>
          </a:r>
          <a:r>
            <a:rPr lang="en-MY" sz="2800" b="0" i="0" baseline="0" dirty="0" smtClean="0"/>
            <a:t> </a:t>
          </a:r>
          <a:r>
            <a:rPr lang="en-MY" sz="2800" b="0" i="0" baseline="0" dirty="0" err="1" smtClean="0"/>
            <a:t>ialah</a:t>
          </a:r>
          <a:r>
            <a:rPr lang="en-MY" sz="2800" b="0" i="0" baseline="0" dirty="0" smtClean="0"/>
            <a:t> </a:t>
          </a:r>
          <a:r>
            <a:rPr lang="en-MY" sz="2800" b="0" i="0" baseline="0" dirty="0" err="1" smtClean="0"/>
            <a:t>suatu</a:t>
          </a:r>
          <a:r>
            <a:rPr lang="en-MY" sz="2800" b="0" i="0" baseline="0" dirty="0" smtClean="0"/>
            <a:t> </a:t>
          </a:r>
          <a:r>
            <a:rPr lang="en-MY" sz="2800" b="0" i="0" baseline="0" dirty="0" err="1" smtClean="0"/>
            <a:t>nikmat</a:t>
          </a:r>
          <a:r>
            <a:rPr lang="en-MY" sz="2800" b="0" i="0" baseline="0" dirty="0" smtClean="0"/>
            <a:t> </a:t>
          </a:r>
          <a:r>
            <a:rPr lang="en-MY" sz="2800" b="0" i="0" baseline="0" dirty="0" err="1" smtClean="0"/>
            <a:t>dan</a:t>
          </a:r>
          <a:r>
            <a:rPr lang="en-MY" sz="2800" b="0" i="0" baseline="0" dirty="0" smtClean="0"/>
            <a:t> </a:t>
          </a:r>
          <a:r>
            <a:rPr lang="en-MY" sz="2800" b="0" i="0" baseline="0" dirty="0" err="1" smtClean="0"/>
            <a:t>usaha</a:t>
          </a:r>
          <a:r>
            <a:rPr lang="en-MY" sz="2800" b="0" i="0" baseline="0" dirty="0" smtClean="0"/>
            <a:t> </a:t>
          </a:r>
          <a:r>
            <a:rPr lang="en-MY" sz="2800" b="0" i="0" baseline="0" dirty="0" err="1" smtClean="0"/>
            <a:t>untuk</a:t>
          </a:r>
          <a:r>
            <a:rPr lang="en-MY" sz="2800" b="0" i="0" baseline="0" dirty="0" smtClean="0"/>
            <a:t> </a:t>
          </a:r>
          <a:r>
            <a:rPr lang="en-MY" sz="2800" b="0" i="0" baseline="0" dirty="0" err="1" smtClean="0"/>
            <a:t>memulih</a:t>
          </a:r>
          <a:r>
            <a:rPr lang="en-MY" sz="2800" b="0" i="0" baseline="0" dirty="0" smtClean="0"/>
            <a:t> </a:t>
          </a:r>
          <a:r>
            <a:rPr lang="en-MY" sz="2800" b="0" i="0" baseline="0" dirty="0" err="1" smtClean="0"/>
            <a:t>dan</a:t>
          </a:r>
          <a:r>
            <a:rPr lang="en-MY" sz="2800" b="0" i="0" baseline="0" dirty="0" smtClean="0"/>
            <a:t> </a:t>
          </a:r>
          <a:r>
            <a:rPr lang="en-MY" sz="2800" b="0" i="0" baseline="0" dirty="0" err="1" smtClean="0"/>
            <a:t>mengekalkan</a:t>
          </a:r>
          <a:r>
            <a:rPr lang="en-MY" sz="2800" b="0" i="0" baseline="0" dirty="0" smtClean="0"/>
            <a:t> </a:t>
          </a:r>
          <a:r>
            <a:rPr lang="en-MY" sz="2800" b="0" i="0" baseline="0" dirty="0" err="1" smtClean="0"/>
            <a:t>perpaduan</a:t>
          </a:r>
          <a:r>
            <a:rPr lang="en-MY" sz="2800" b="0" i="0" baseline="0" dirty="0" smtClean="0"/>
            <a:t> </a:t>
          </a:r>
          <a:endParaRPr lang="en-MY" sz="2800" dirty="0"/>
        </a:p>
      </dgm:t>
    </dgm:pt>
    <dgm:pt modelId="{E4A1E65A-F561-44F2-8696-03CD49D22D77}" type="parTrans" cxnId="{93059349-F05D-4E2D-8539-E6F1264792C3}">
      <dgm:prSet/>
      <dgm:spPr/>
      <dgm:t>
        <a:bodyPr/>
        <a:lstStyle/>
        <a:p>
          <a:endParaRPr lang="en-MY" sz="2800"/>
        </a:p>
      </dgm:t>
    </dgm:pt>
    <dgm:pt modelId="{200C9C2E-AECE-49F8-83E1-4E94A6932709}" type="sibTrans" cxnId="{93059349-F05D-4E2D-8539-E6F1264792C3}">
      <dgm:prSet/>
      <dgm:spPr/>
      <dgm:t>
        <a:bodyPr/>
        <a:lstStyle/>
        <a:p>
          <a:endParaRPr lang="en-MY" sz="2800"/>
        </a:p>
      </dgm:t>
    </dgm:pt>
    <dgm:pt modelId="{812950BB-EEF9-4D56-942F-9865BC08C303}">
      <dgm:prSet custT="1"/>
      <dgm:spPr/>
      <dgm:t>
        <a:bodyPr/>
        <a:lstStyle/>
        <a:p>
          <a:pPr rtl="0"/>
          <a:r>
            <a:rPr lang="en-MY" sz="2800" b="0" i="0" baseline="0" dirty="0" err="1" smtClean="0"/>
            <a:t>persefahaman</a:t>
          </a:r>
          <a:r>
            <a:rPr lang="en-MY" sz="2800" b="0" i="0" baseline="0" dirty="0" smtClean="0"/>
            <a:t> yang </a:t>
          </a:r>
          <a:r>
            <a:rPr lang="en-MY" sz="2800" b="0" i="0" baseline="0" dirty="0" err="1" smtClean="0"/>
            <a:t>bermaksud</a:t>
          </a:r>
          <a:r>
            <a:rPr lang="en-MY" sz="2800" b="0" i="0" baseline="0" dirty="0" smtClean="0"/>
            <a:t> </a:t>
          </a:r>
          <a:r>
            <a:rPr lang="en-MY" sz="2800" b="0" i="0" baseline="0" dirty="0" err="1" smtClean="0"/>
            <a:t>menjalin</a:t>
          </a:r>
          <a:r>
            <a:rPr lang="en-MY" sz="2800" b="0" i="0" baseline="0" dirty="0" smtClean="0"/>
            <a:t> </a:t>
          </a:r>
          <a:r>
            <a:rPr lang="en-MY" sz="2800" b="0" i="0" baseline="0" dirty="0" err="1" smtClean="0"/>
            <a:t>hubungan</a:t>
          </a:r>
          <a:r>
            <a:rPr lang="en-MY" sz="2800" b="0" i="0" baseline="0" dirty="0" smtClean="0"/>
            <a:t> </a:t>
          </a:r>
          <a:r>
            <a:rPr lang="en-MY" sz="2800" b="0" i="0" baseline="0" dirty="0" err="1" smtClean="0"/>
            <a:t>sesama</a:t>
          </a:r>
          <a:r>
            <a:rPr lang="en-MY" sz="2800" b="0" i="0" baseline="0" dirty="0" smtClean="0"/>
            <a:t> </a:t>
          </a:r>
          <a:r>
            <a:rPr lang="en-MY" sz="2800" b="0" i="0" baseline="0" dirty="0" err="1" smtClean="0"/>
            <a:t>manusia</a:t>
          </a:r>
          <a:r>
            <a:rPr lang="en-MY" sz="2800" b="0" i="0" baseline="0" dirty="0" smtClean="0"/>
            <a:t> </a:t>
          </a:r>
          <a:r>
            <a:rPr lang="en-MY" sz="2800" b="0" i="0" baseline="0" dirty="0" err="1" smtClean="0"/>
            <a:t>dengan</a:t>
          </a:r>
          <a:r>
            <a:rPr lang="en-MY" sz="2800" b="0" i="0" baseline="0" dirty="0" smtClean="0"/>
            <a:t> </a:t>
          </a:r>
          <a:r>
            <a:rPr lang="en-MY" sz="2800" b="0" i="0" baseline="0" dirty="0" err="1" smtClean="0"/>
            <a:t>tujuan</a:t>
          </a:r>
          <a:r>
            <a:rPr lang="en-MY" sz="2800" b="0" i="0" baseline="0" dirty="0" smtClean="0"/>
            <a:t> </a:t>
          </a:r>
          <a:r>
            <a:rPr lang="en-MY" sz="2800" b="0" i="0" baseline="0" dirty="0" err="1" smtClean="0"/>
            <a:t>saling</a:t>
          </a:r>
          <a:r>
            <a:rPr lang="en-MY" sz="2800" b="0" i="0" baseline="0" dirty="0" smtClean="0"/>
            <a:t> </a:t>
          </a:r>
          <a:r>
            <a:rPr lang="en-MY" sz="2800" b="0" i="0" baseline="0" dirty="0" err="1" smtClean="0"/>
            <a:t>memahami</a:t>
          </a:r>
          <a:r>
            <a:rPr lang="en-MY" sz="2800" b="0" i="0" baseline="0" dirty="0" smtClean="0"/>
            <a:t> </a:t>
          </a:r>
          <a:r>
            <a:rPr lang="en-MY" sz="2800" b="0" i="0" baseline="0" dirty="0" err="1" smtClean="0"/>
            <a:t>dan</a:t>
          </a:r>
          <a:r>
            <a:rPr lang="en-MY" sz="2800" b="0" i="0" baseline="0" dirty="0" smtClean="0"/>
            <a:t> </a:t>
          </a:r>
          <a:r>
            <a:rPr lang="en-MY" sz="2800" b="0" i="0" baseline="0" dirty="0" err="1" smtClean="0"/>
            <a:t>menghormati</a:t>
          </a:r>
          <a:r>
            <a:rPr lang="en-MY" sz="2800" b="0" i="0" baseline="0" dirty="0" smtClean="0"/>
            <a:t> </a:t>
          </a:r>
          <a:r>
            <a:rPr lang="en-MY" sz="2800" b="0" i="0" baseline="0" dirty="0" err="1" smtClean="0"/>
            <a:t>antara</a:t>
          </a:r>
          <a:r>
            <a:rPr lang="en-MY" sz="2800" b="0" i="0" baseline="0" dirty="0" smtClean="0"/>
            <a:t> </a:t>
          </a:r>
          <a:r>
            <a:rPr lang="en-MY" sz="2800" b="0" i="0" baseline="0" dirty="0" err="1" smtClean="0"/>
            <a:t>satu</a:t>
          </a:r>
          <a:r>
            <a:rPr lang="en-MY" sz="2800" b="0" i="0" baseline="0" dirty="0" smtClean="0"/>
            <a:t> </a:t>
          </a:r>
          <a:r>
            <a:rPr lang="en-MY" sz="2800" b="0" i="0" baseline="0" dirty="0" err="1" smtClean="0"/>
            <a:t>sama</a:t>
          </a:r>
          <a:r>
            <a:rPr lang="en-MY" sz="2800" b="0" i="0" baseline="0" dirty="0" smtClean="0"/>
            <a:t> lain. </a:t>
          </a:r>
          <a:endParaRPr lang="en-MY" sz="2800" dirty="0"/>
        </a:p>
      </dgm:t>
    </dgm:pt>
    <dgm:pt modelId="{BDA57B39-B9AD-4976-B17F-1BE71A393FA3}" type="parTrans" cxnId="{14BBD142-0880-45D6-BFF3-B320CBBA5DF4}">
      <dgm:prSet/>
      <dgm:spPr/>
      <dgm:t>
        <a:bodyPr/>
        <a:lstStyle/>
        <a:p>
          <a:endParaRPr lang="en-MY" sz="2800"/>
        </a:p>
      </dgm:t>
    </dgm:pt>
    <dgm:pt modelId="{E98C3B79-7C6A-408D-BDCD-94CAB1C21F37}" type="sibTrans" cxnId="{14BBD142-0880-45D6-BFF3-B320CBBA5DF4}">
      <dgm:prSet/>
      <dgm:spPr/>
      <dgm:t>
        <a:bodyPr/>
        <a:lstStyle/>
        <a:p>
          <a:endParaRPr lang="en-MY" sz="2800"/>
        </a:p>
      </dgm:t>
    </dgm:pt>
    <dgm:pt modelId="{748548D4-938F-4BA3-98C2-397637429C7A}">
      <dgm:prSet custT="1"/>
      <dgm:spPr/>
      <dgm:t>
        <a:bodyPr/>
        <a:lstStyle/>
        <a:p>
          <a:pPr rtl="0"/>
          <a:r>
            <a:rPr lang="en-MY" sz="2800" b="0" i="0" baseline="0" dirty="0" err="1" smtClean="0"/>
            <a:t>Penciptaan</a:t>
          </a:r>
          <a:r>
            <a:rPr lang="en-MY" sz="2800" b="0" i="0" baseline="0" dirty="0" smtClean="0"/>
            <a:t> </a:t>
          </a:r>
          <a:r>
            <a:rPr lang="en-MY" sz="2800" b="0" i="0" baseline="0" dirty="0" err="1" smtClean="0"/>
            <a:t>manusia</a:t>
          </a:r>
          <a:r>
            <a:rPr lang="en-MY" sz="2800" b="0" i="0" baseline="0" dirty="0" smtClean="0"/>
            <a:t> </a:t>
          </a:r>
          <a:r>
            <a:rPr lang="en-MY" sz="2800" b="0" i="0" baseline="0" dirty="0" err="1" smtClean="0"/>
            <a:t>dengan</a:t>
          </a:r>
          <a:r>
            <a:rPr lang="en-MY" sz="2800" b="0" i="0" baseline="0" dirty="0" smtClean="0"/>
            <a:t> </a:t>
          </a:r>
          <a:r>
            <a:rPr lang="en-MY" sz="2800" b="0" i="0" baseline="0" dirty="0" err="1" smtClean="0"/>
            <a:t>kriteria</a:t>
          </a:r>
          <a:r>
            <a:rPr lang="en-MY" sz="2800" b="0" i="0" baseline="0" dirty="0" smtClean="0"/>
            <a:t> </a:t>
          </a:r>
          <a:r>
            <a:rPr lang="en-MY" sz="2800" b="0" i="0" baseline="0" dirty="0" err="1" smtClean="0"/>
            <a:t>dan</a:t>
          </a:r>
          <a:r>
            <a:rPr lang="en-MY" sz="2800" b="0" i="0" baseline="0" dirty="0" smtClean="0"/>
            <a:t> </a:t>
          </a:r>
          <a:r>
            <a:rPr lang="en-MY" sz="2800" b="0" i="0" baseline="0" dirty="0" err="1" smtClean="0"/>
            <a:t>watak</a:t>
          </a:r>
          <a:r>
            <a:rPr lang="en-MY" sz="2800" b="0" i="0" baseline="0" dirty="0" smtClean="0"/>
            <a:t> yang </a:t>
          </a:r>
          <a:r>
            <a:rPr lang="en-MY" sz="2800" b="0" i="0" baseline="0" dirty="0" err="1" smtClean="0"/>
            <a:t>berbeza</a:t>
          </a:r>
          <a:r>
            <a:rPr lang="en-MY" sz="2800" b="0" i="0" baseline="0" dirty="0" smtClean="0"/>
            <a:t> </a:t>
          </a:r>
          <a:r>
            <a:rPr lang="en-MY" sz="2800" b="0" i="0" baseline="0" dirty="0" err="1" smtClean="0"/>
            <a:t>dan</a:t>
          </a:r>
          <a:r>
            <a:rPr lang="en-MY" sz="2800" b="0" i="0" baseline="0" dirty="0" smtClean="0"/>
            <a:t> </a:t>
          </a:r>
          <a:r>
            <a:rPr lang="en-MY" sz="2800" b="0" i="0" baseline="0" dirty="0" err="1" smtClean="0"/>
            <a:t>terdiri</a:t>
          </a:r>
          <a:r>
            <a:rPr lang="en-MY" sz="2800" b="0" i="0" baseline="0" dirty="0" smtClean="0"/>
            <a:t> </a:t>
          </a:r>
          <a:r>
            <a:rPr lang="en-MY" sz="2800" b="0" i="0" baseline="0" dirty="0" err="1" smtClean="0"/>
            <a:t>daripada</a:t>
          </a:r>
          <a:r>
            <a:rPr lang="en-MY" sz="2800" b="0" i="0" baseline="0" dirty="0" smtClean="0"/>
            <a:t> </a:t>
          </a:r>
          <a:r>
            <a:rPr lang="en-MY" sz="2800" b="0" i="0" baseline="0" dirty="0" err="1" smtClean="0"/>
            <a:t>pelbagai</a:t>
          </a:r>
          <a:r>
            <a:rPr lang="en-MY" sz="2800" b="0" i="0" baseline="0" dirty="0" smtClean="0"/>
            <a:t> </a:t>
          </a:r>
          <a:r>
            <a:rPr lang="en-MY" sz="2800" b="0" i="0" baseline="0" dirty="0" err="1" smtClean="0"/>
            <a:t>bangsa</a:t>
          </a:r>
          <a:r>
            <a:rPr lang="en-MY" sz="2800" b="0" i="0" baseline="0" dirty="0" smtClean="0"/>
            <a:t> </a:t>
          </a:r>
          <a:r>
            <a:rPr lang="en-MY" sz="2800" b="0" i="0" baseline="0" dirty="0" err="1" smtClean="0"/>
            <a:t>dan</a:t>
          </a:r>
          <a:r>
            <a:rPr lang="en-MY" sz="2800" b="0" i="0" baseline="0" dirty="0" smtClean="0"/>
            <a:t> </a:t>
          </a:r>
          <a:r>
            <a:rPr lang="en-MY" sz="2800" b="0" i="0" baseline="0" dirty="0" err="1" smtClean="0"/>
            <a:t>keturunan</a:t>
          </a:r>
          <a:r>
            <a:rPr lang="en-MY" sz="2800" b="0" i="0" baseline="0" dirty="0" smtClean="0"/>
            <a:t> </a:t>
          </a:r>
          <a:r>
            <a:rPr lang="en-MY" sz="2800" b="0" i="0" baseline="0" dirty="0" err="1" smtClean="0"/>
            <a:t>sudah</a:t>
          </a:r>
          <a:r>
            <a:rPr lang="en-MY" sz="2800" b="0" i="0" baseline="0" dirty="0" smtClean="0"/>
            <a:t> </a:t>
          </a:r>
          <a:r>
            <a:rPr lang="en-MY" sz="2800" b="0" i="0" baseline="0" dirty="0" err="1" smtClean="0"/>
            <a:t>tentulah</a:t>
          </a:r>
          <a:r>
            <a:rPr lang="en-MY" sz="2800" b="0" i="0" baseline="0" dirty="0" smtClean="0"/>
            <a:t> </a:t>
          </a:r>
          <a:r>
            <a:rPr lang="en-MY" sz="2800" b="0" i="0" baseline="0" dirty="0" err="1" smtClean="0"/>
            <a:t>berbeza</a:t>
          </a:r>
          <a:r>
            <a:rPr lang="en-MY" sz="2800" b="0" i="0" baseline="0" dirty="0" smtClean="0"/>
            <a:t> </a:t>
          </a:r>
          <a:r>
            <a:rPr lang="en-MY" sz="2800" b="0" i="0" baseline="0" dirty="0" err="1" smtClean="0"/>
            <a:t>dari</a:t>
          </a:r>
          <a:r>
            <a:rPr lang="en-MY" sz="2800" b="0" i="0" baseline="0" dirty="0" smtClean="0"/>
            <a:t> </a:t>
          </a:r>
          <a:r>
            <a:rPr lang="en-MY" sz="2800" b="0" i="0" baseline="0" dirty="0" err="1" smtClean="0"/>
            <a:t>segi</a:t>
          </a:r>
          <a:r>
            <a:rPr lang="en-MY" sz="2800" b="0" i="0" baseline="0" dirty="0" smtClean="0"/>
            <a:t> </a:t>
          </a:r>
          <a:r>
            <a:rPr lang="en-MY" sz="2800" b="0" i="0" baseline="0" dirty="0" err="1" smtClean="0"/>
            <a:t>cara</a:t>
          </a:r>
          <a:r>
            <a:rPr lang="en-MY" sz="2800" b="0" i="0" baseline="0" dirty="0" smtClean="0"/>
            <a:t> </a:t>
          </a:r>
          <a:r>
            <a:rPr lang="en-MY" sz="2800" b="0" i="0" baseline="0" dirty="0" err="1" smtClean="0"/>
            <a:t>hidup</a:t>
          </a:r>
          <a:r>
            <a:rPr lang="en-MY" sz="2800" b="0" i="0" baseline="0" dirty="0" smtClean="0"/>
            <a:t>, </a:t>
          </a:r>
          <a:r>
            <a:rPr lang="en-MY" sz="2800" b="0" i="0" baseline="0" dirty="0" err="1" smtClean="0"/>
            <a:t>adat</a:t>
          </a:r>
          <a:r>
            <a:rPr lang="en-MY" sz="2800" b="0" i="0" baseline="0" dirty="0" smtClean="0"/>
            <a:t> </a:t>
          </a:r>
          <a:r>
            <a:rPr lang="en-MY" sz="2800" b="0" i="0" baseline="0" dirty="0" err="1" smtClean="0"/>
            <a:t>dan</a:t>
          </a:r>
          <a:r>
            <a:rPr lang="en-MY" sz="2800" b="0" i="0" baseline="0" dirty="0" smtClean="0"/>
            <a:t> </a:t>
          </a:r>
          <a:r>
            <a:rPr lang="en-MY" sz="2800" b="0" i="0" baseline="0" dirty="0" err="1" smtClean="0"/>
            <a:t>budaya</a:t>
          </a:r>
          <a:r>
            <a:rPr lang="en-MY" sz="2800" b="0" i="0" baseline="0" dirty="0" smtClean="0"/>
            <a:t> </a:t>
          </a:r>
          <a:r>
            <a:rPr lang="en-MY" sz="2800" b="0" i="0" baseline="0" dirty="0" err="1" smtClean="0"/>
            <a:t>serta</a:t>
          </a:r>
          <a:r>
            <a:rPr lang="en-MY" sz="2800" b="0" i="0" baseline="0" dirty="0" smtClean="0"/>
            <a:t> </a:t>
          </a:r>
          <a:r>
            <a:rPr lang="en-MY" sz="2800" b="0" i="0" baseline="0" dirty="0" err="1" smtClean="0"/>
            <a:t>amalan</a:t>
          </a:r>
          <a:r>
            <a:rPr lang="en-MY" sz="2800" b="0" i="0" baseline="0" dirty="0" smtClean="0"/>
            <a:t> </a:t>
          </a:r>
          <a:r>
            <a:rPr lang="en-MY" sz="2800" b="0" i="0" baseline="0" dirty="0" err="1" smtClean="0"/>
            <a:t>keagamaan</a:t>
          </a:r>
          <a:r>
            <a:rPr lang="en-MY" sz="2800" b="0" i="0" baseline="0" dirty="0" smtClean="0"/>
            <a:t>.</a:t>
          </a:r>
          <a:endParaRPr lang="en-MY" sz="2800" b="0" i="0" baseline="0" dirty="0"/>
        </a:p>
      </dgm:t>
    </dgm:pt>
    <dgm:pt modelId="{7B2B6B5C-CD44-4979-AE9C-938F47DBBAD9}" type="parTrans" cxnId="{B3D6664A-2572-4435-ADB3-B188EBD6EBBB}">
      <dgm:prSet/>
      <dgm:spPr/>
      <dgm:t>
        <a:bodyPr/>
        <a:lstStyle/>
        <a:p>
          <a:endParaRPr lang="en-MY" sz="2800"/>
        </a:p>
      </dgm:t>
    </dgm:pt>
    <dgm:pt modelId="{9F49AA26-327E-4330-B099-AD6B38EF721F}" type="sibTrans" cxnId="{B3D6664A-2572-4435-ADB3-B188EBD6EBBB}">
      <dgm:prSet/>
      <dgm:spPr/>
      <dgm:t>
        <a:bodyPr/>
        <a:lstStyle/>
        <a:p>
          <a:endParaRPr lang="en-MY" sz="2800"/>
        </a:p>
      </dgm:t>
    </dgm:pt>
    <dgm:pt modelId="{8A633CD4-C14D-411D-926D-5B445E8C9C80}" type="pres">
      <dgm:prSet presAssocID="{742AF0B2-CC68-47C7-9D10-A166CE072C41}" presName="Name0" presStyleCnt="0">
        <dgm:presLayoutVars>
          <dgm:dir/>
          <dgm:animLvl val="lvl"/>
          <dgm:resizeHandles val="exact"/>
        </dgm:presLayoutVars>
      </dgm:prSet>
      <dgm:spPr/>
    </dgm:pt>
    <dgm:pt modelId="{2458B040-7E19-487F-A926-B7DE29839033}" type="pres">
      <dgm:prSet presAssocID="{748548D4-938F-4BA3-98C2-397637429C7A}" presName="boxAndChildren" presStyleCnt="0"/>
      <dgm:spPr/>
    </dgm:pt>
    <dgm:pt modelId="{AB349114-C0E5-4EE5-B66C-8B3FBDC51FB0}" type="pres">
      <dgm:prSet presAssocID="{748548D4-938F-4BA3-98C2-397637429C7A}" presName="parentTextBox" presStyleLbl="node1" presStyleIdx="0" presStyleCnt="3"/>
      <dgm:spPr/>
    </dgm:pt>
    <dgm:pt modelId="{E1AD47C3-60FB-44E9-B2EF-B28F841DEC1C}" type="pres">
      <dgm:prSet presAssocID="{E98C3B79-7C6A-408D-BDCD-94CAB1C21F37}" presName="sp" presStyleCnt="0"/>
      <dgm:spPr/>
    </dgm:pt>
    <dgm:pt modelId="{AA101B5A-BBC0-4AEC-9342-74A6FAECA626}" type="pres">
      <dgm:prSet presAssocID="{812950BB-EEF9-4D56-942F-9865BC08C303}" presName="arrowAndChildren" presStyleCnt="0"/>
      <dgm:spPr/>
    </dgm:pt>
    <dgm:pt modelId="{10648279-CD2A-4002-A49A-1BBD98F5C638}" type="pres">
      <dgm:prSet presAssocID="{812950BB-EEF9-4D56-942F-9865BC08C303}" presName="parentTextArrow" presStyleLbl="node1" presStyleIdx="1" presStyleCnt="3"/>
      <dgm:spPr/>
    </dgm:pt>
    <dgm:pt modelId="{B5F0E359-5B91-4DB2-A3D2-8AB35793B53B}" type="pres">
      <dgm:prSet presAssocID="{200C9C2E-AECE-49F8-83E1-4E94A6932709}" presName="sp" presStyleCnt="0"/>
      <dgm:spPr/>
    </dgm:pt>
    <dgm:pt modelId="{5E4D0540-D21E-4EDC-8636-1E284DBE4E3F}" type="pres">
      <dgm:prSet presAssocID="{C9AF149E-48B0-46CC-8CE9-3D087C98313C}" presName="arrowAndChildren" presStyleCnt="0"/>
      <dgm:spPr/>
    </dgm:pt>
    <dgm:pt modelId="{730F90AC-A124-4590-A903-880D7C2FAE29}" type="pres">
      <dgm:prSet presAssocID="{C9AF149E-48B0-46CC-8CE9-3D087C98313C}" presName="parentTextArrow" presStyleLbl="node1" presStyleIdx="2" presStyleCnt="3"/>
      <dgm:spPr/>
    </dgm:pt>
  </dgm:ptLst>
  <dgm:cxnLst>
    <dgm:cxn modelId="{E2EDDD4E-0B02-4340-BA49-088620C1D3A2}" type="presOf" srcId="{812950BB-EEF9-4D56-942F-9865BC08C303}" destId="{10648279-CD2A-4002-A49A-1BBD98F5C638}" srcOrd="0" destOrd="0" presId="urn:microsoft.com/office/officeart/2005/8/layout/process4"/>
    <dgm:cxn modelId="{B3D6664A-2572-4435-ADB3-B188EBD6EBBB}" srcId="{742AF0B2-CC68-47C7-9D10-A166CE072C41}" destId="{748548D4-938F-4BA3-98C2-397637429C7A}" srcOrd="2" destOrd="0" parTransId="{7B2B6B5C-CD44-4979-AE9C-938F47DBBAD9}" sibTransId="{9F49AA26-327E-4330-B099-AD6B38EF721F}"/>
    <dgm:cxn modelId="{34590DB5-5184-4E73-A2F6-B2AC5DDF1D50}" type="presOf" srcId="{748548D4-938F-4BA3-98C2-397637429C7A}" destId="{AB349114-C0E5-4EE5-B66C-8B3FBDC51FB0}" srcOrd="0" destOrd="0" presId="urn:microsoft.com/office/officeart/2005/8/layout/process4"/>
    <dgm:cxn modelId="{2AB19B83-D15B-4696-B3E7-9E996EF9FB55}" type="presOf" srcId="{742AF0B2-CC68-47C7-9D10-A166CE072C41}" destId="{8A633CD4-C14D-411D-926D-5B445E8C9C80}" srcOrd="0" destOrd="0" presId="urn:microsoft.com/office/officeart/2005/8/layout/process4"/>
    <dgm:cxn modelId="{A3FD80D9-1264-4F6A-972E-344BBD08B232}" type="presOf" srcId="{C9AF149E-48B0-46CC-8CE9-3D087C98313C}" destId="{730F90AC-A124-4590-A903-880D7C2FAE29}" srcOrd="0" destOrd="0" presId="urn:microsoft.com/office/officeart/2005/8/layout/process4"/>
    <dgm:cxn modelId="{14BBD142-0880-45D6-BFF3-B320CBBA5DF4}" srcId="{742AF0B2-CC68-47C7-9D10-A166CE072C41}" destId="{812950BB-EEF9-4D56-942F-9865BC08C303}" srcOrd="1" destOrd="0" parTransId="{BDA57B39-B9AD-4976-B17F-1BE71A393FA3}" sibTransId="{E98C3B79-7C6A-408D-BDCD-94CAB1C21F37}"/>
    <dgm:cxn modelId="{93059349-F05D-4E2D-8539-E6F1264792C3}" srcId="{742AF0B2-CC68-47C7-9D10-A166CE072C41}" destId="{C9AF149E-48B0-46CC-8CE9-3D087C98313C}" srcOrd="0" destOrd="0" parTransId="{E4A1E65A-F561-44F2-8696-03CD49D22D77}" sibTransId="{200C9C2E-AECE-49F8-83E1-4E94A6932709}"/>
    <dgm:cxn modelId="{8C0D7A58-1987-4028-830E-C310F69FF007}" type="presParOf" srcId="{8A633CD4-C14D-411D-926D-5B445E8C9C80}" destId="{2458B040-7E19-487F-A926-B7DE29839033}" srcOrd="0" destOrd="0" presId="urn:microsoft.com/office/officeart/2005/8/layout/process4"/>
    <dgm:cxn modelId="{D287FED0-097A-487A-9ABE-67277606DD74}" type="presParOf" srcId="{2458B040-7E19-487F-A926-B7DE29839033}" destId="{AB349114-C0E5-4EE5-B66C-8B3FBDC51FB0}" srcOrd="0" destOrd="0" presId="urn:microsoft.com/office/officeart/2005/8/layout/process4"/>
    <dgm:cxn modelId="{E5CA7B25-4668-489A-BF5B-595F5FD45E87}" type="presParOf" srcId="{8A633CD4-C14D-411D-926D-5B445E8C9C80}" destId="{E1AD47C3-60FB-44E9-B2EF-B28F841DEC1C}" srcOrd="1" destOrd="0" presId="urn:microsoft.com/office/officeart/2005/8/layout/process4"/>
    <dgm:cxn modelId="{43823BD5-297E-4E41-B2B5-4C4AD0F2E886}" type="presParOf" srcId="{8A633CD4-C14D-411D-926D-5B445E8C9C80}" destId="{AA101B5A-BBC0-4AEC-9342-74A6FAECA626}" srcOrd="2" destOrd="0" presId="urn:microsoft.com/office/officeart/2005/8/layout/process4"/>
    <dgm:cxn modelId="{2857BEBB-4C93-456C-BA3D-6F67B74E8401}" type="presParOf" srcId="{AA101B5A-BBC0-4AEC-9342-74A6FAECA626}" destId="{10648279-CD2A-4002-A49A-1BBD98F5C638}" srcOrd="0" destOrd="0" presId="urn:microsoft.com/office/officeart/2005/8/layout/process4"/>
    <dgm:cxn modelId="{F11CB93C-3DC4-4D60-B362-8B09CAE3F165}" type="presParOf" srcId="{8A633CD4-C14D-411D-926D-5B445E8C9C80}" destId="{B5F0E359-5B91-4DB2-A3D2-8AB35793B53B}" srcOrd="3" destOrd="0" presId="urn:microsoft.com/office/officeart/2005/8/layout/process4"/>
    <dgm:cxn modelId="{5E52969D-14B7-4012-9A63-B6E758E7A06B}" type="presParOf" srcId="{8A633CD4-C14D-411D-926D-5B445E8C9C80}" destId="{5E4D0540-D21E-4EDC-8636-1E284DBE4E3F}" srcOrd="4" destOrd="0" presId="urn:microsoft.com/office/officeart/2005/8/layout/process4"/>
    <dgm:cxn modelId="{4E8C2601-106A-41DE-8C2F-524EE504875E}" type="presParOf" srcId="{5E4D0540-D21E-4EDC-8636-1E284DBE4E3F}" destId="{730F90AC-A124-4590-A903-880D7C2FAE29}" srcOrd="0" destOrd="0" presId="urn:microsoft.com/office/officeart/2005/8/layout/process4"/>
  </dgm:cxnLst>
  <dgm:bg/>
  <dgm:whole/>
</dgm:dataModel>
</file>

<file path=ppt/diagrams/data14.xml><?xml version="1.0" encoding="utf-8"?>
<dgm:dataModel xmlns:dgm="http://schemas.openxmlformats.org/drawingml/2006/diagram" xmlns:a="http://schemas.openxmlformats.org/drawingml/2006/main">
  <dgm:ptLst>
    <dgm:pt modelId="{8C310290-7017-4031-B43E-20C75796FF9E}" type="doc">
      <dgm:prSet loTypeId="urn:microsoft.com/office/officeart/2005/8/layout/hProcess9" loCatId="process" qsTypeId="urn:microsoft.com/office/officeart/2005/8/quickstyle/3d7" qsCatId="3D" csTypeId="urn:microsoft.com/office/officeart/2005/8/colors/colorful5" csCatId="colorful" phldr="1"/>
      <dgm:spPr/>
      <dgm:t>
        <a:bodyPr/>
        <a:lstStyle/>
        <a:p>
          <a:endParaRPr lang="en-MY"/>
        </a:p>
      </dgm:t>
    </dgm:pt>
    <dgm:pt modelId="{6E76C5AF-DAEE-43DE-89BF-3354E48C9310}">
      <dgm:prSet custT="1"/>
      <dgm:spPr/>
      <dgm:t>
        <a:bodyPr/>
        <a:lstStyle/>
        <a:p>
          <a:pPr rtl="0"/>
          <a:r>
            <a:rPr lang="en-MY" sz="2800" b="0" i="0" baseline="0" dirty="0" err="1" smtClean="0"/>
            <a:t>bagi</a:t>
          </a:r>
          <a:r>
            <a:rPr lang="en-MY" sz="2800" b="0" i="0" baseline="0" dirty="0" smtClean="0"/>
            <a:t> </a:t>
          </a:r>
          <a:r>
            <a:rPr lang="en-MY" sz="2800" b="0" i="0" baseline="0" dirty="0" err="1" smtClean="0"/>
            <a:t>memastikan</a:t>
          </a:r>
          <a:r>
            <a:rPr lang="en-MY" sz="2800" b="0" i="0" baseline="0" dirty="0" smtClean="0"/>
            <a:t> </a:t>
          </a:r>
          <a:r>
            <a:rPr lang="en-MY" sz="2800" b="0" i="0" baseline="0" dirty="0" err="1" smtClean="0"/>
            <a:t>kepelbagaian</a:t>
          </a:r>
          <a:r>
            <a:rPr lang="en-MY" sz="2800" b="0" i="0" baseline="0" dirty="0" smtClean="0"/>
            <a:t> </a:t>
          </a:r>
          <a:r>
            <a:rPr lang="en-MY" sz="2800" b="0" i="0" baseline="0" dirty="0" err="1" smtClean="0"/>
            <a:t>ini</a:t>
          </a:r>
          <a:r>
            <a:rPr lang="en-MY" sz="2800" b="0" i="0" baseline="0" dirty="0" smtClean="0"/>
            <a:t> </a:t>
          </a:r>
          <a:r>
            <a:rPr lang="en-MY" sz="2800" b="0" i="0" baseline="0" dirty="0" err="1" smtClean="0"/>
            <a:t>dapat</a:t>
          </a:r>
          <a:r>
            <a:rPr lang="en-MY" sz="2800" b="0" i="0" baseline="0" dirty="0" smtClean="0"/>
            <a:t> </a:t>
          </a:r>
          <a:r>
            <a:rPr lang="en-MY" sz="2800" b="0" i="0" baseline="0" dirty="0" err="1" smtClean="0"/>
            <a:t>dilangsungkan</a:t>
          </a:r>
          <a:r>
            <a:rPr lang="en-MY" sz="2800" b="0" i="0" baseline="0" dirty="0" smtClean="0"/>
            <a:t> </a:t>
          </a:r>
          <a:r>
            <a:rPr lang="en-MY" sz="2800" b="0" i="0" baseline="0" dirty="0" err="1" smtClean="0"/>
            <a:t>di</a:t>
          </a:r>
          <a:r>
            <a:rPr lang="en-MY" sz="2800" b="0" i="0" baseline="0" dirty="0" smtClean="0"/>
            <a:t> </a:t>
          </a:r>
          <a:r>
            <a:rPr lang="en-MY" sz="2800" b="0" i="0" baseline="0" dirty="0" err="1" smtClean="0"/>
            <a:t>negara</a:t>
          </a:r>
          <a:r>
            <a:rPr lang="en-MY" sz="2800" b="0" i="0" baseline="0" dirty="0" smtClean="0"/>
            <a:t> </a:t>
          </a:r>
          <a:r>
            <a:rPr lang="en-MY" sz="2800" b="0" i="0" baseline="0" dirty="0" err="1" smtClean="0"/>
            <a:t>kita</a:t>
          </a:r>
          <a:r>
            <a:rPr lang="en-MY" sz="2800" b="0" i="0" baseline="0" dirty="0" smtClean="0"/>
            <a:t> </a:t>
          </a:r>
          <a:r>
            <a:rPr lang="en-MY" sz="2800" b="0" i="0" baseline="0" dirty="0" err="1" smtClean="0"/>
            <a:t>dengan</a:t>
          </a:r>
          <a:r>
            <a:rPr lang="en-MY" sz="2800" b="0" i="0" baseline="0" dirty="0" smtClean="0"/>
            <a:t> </a:t>
          </a:r>
          <a:r>
            <a:rPr lang="en-MY" sz="2800" b="0" i="0" baseline="0" dirty="0" err="1" smtClean="0"/>
            <a:t>murni</a:t>
          </a:r>
          <a:r>
            <a:rPr lang="en-MY" sz="2800" b="0" i="0" baseline="0" dirty="0" smtClean="0"/>
            <a:t> </a:t>
          </a:r>
          <a:r>
            <a:rPr lang="en-MY" sz="2800" b="0" i="0" baseline="0" dirty="0" err="1" smtClean="0"/>
            <a:t>dan</a:t>
          </a:r>
          <a:r>
            <a:rPr lang="en-MY" sz="2800" b="0" i="0" baseline="0" dirty="0" smtClean="0"/>
            <a:t> </a:t>
          </a:r>
          <a:r>
            <a:rPr lang="en-MY" sz="2800" b="0" i="0" baseline="0" dirty="0" err="1" smtClean="0"/>
            <a:t>bebas</a:t>
          </a:r>
          <a:r>
            <a:rPr lang="en-MY" sz="2800" b="0" i="0" baseline="0" dirty="0" smtClean="0"/>
            <a:t>, </a:t>
          </a:r>
          <a:endParaRPr lang="en-MY" sz="2800" dirty="0"/>
        </a:p>
      </dgm:t>
    </dgm:pt>
    <dgm:pt modelId="{031D25E5-F987-461C-9297-1879A72F5035}" type="parTrans" cxnId="{8837D58D-0AF3-4055-B3C5-D91E9327820C}">
      <dgm:prSet/>
      <dgm:spPr/>
      <dgm:t>
        <a:bodyPr/>
        <a:lstStyle/>
        <a:p>
          <a:endParaRPr lang="en-MY" sz="2800"/>
        </a:p>
      </dgm:t>
    </dgm:pt>
    <dgm:pt modelId="{260D7044-653B-441D-8D13-5906AA7FF6DF}" type="sibTrans" cxnId="{8837D58D-0AF3-4055-B3C5-D91E9327820C}">
      <dgm:prSet/>
      <dgm:spPr/>
      <dgm:t>
        <a:bodyPr/>
        <a:lstStyle/>
        <a:p>
          <a:endParaRPr lang="en-MY" sz="2800"/>
        </a:p>
      </dgm:t>
    </dgm:pt>
    <dgm:pt modelId="{512CC9F2-109D-4CFC-A288-46BD4D6188F1}">
      <dgm:prSet custT="1"/>
      <dgm:spPr/>
      <dgm:t>
        <a:bodyPr/>
        <a:lstStyle/>
        <a:p>
          <a:pPr rtl="0"/>
          <a:r>
            <a:rPr lang="en-MY" sz="2800" b="0" i="0" baseline="0" dirty="0" err="1" smtClean="0"/>
            <a:t>maka</a:t>
          </a:r>
          <a:r>
            <a:rPr lang="en-MY" sz="2800" b="0" i="0" baseline="0" dirty="0" smtClean="0"/>
            <a:t> </a:t>
          </a:r>
          <a:r>
            <a:rPr lang="en-MY" sz="2800" b="0" i="0" baseline="0" dirty="0" err="1" smtClean="0"/>
            <a:t>kita</a:t>
          </a:r>
          <a:r>
            <a:rPr lang="en-MY" sz="2800" b="0" i="0" baseline="0" dirty="0" smtClean="0"/>
            <a:t> </a:t>
          </a:r>
          <a:r>
            <a:rPr lang="en-MY" sz="2800" b="0" i="0" baseline="0" dirty="0" err="1" smtClean="0"/>
            <a:t>perlulah</a:t>
          </a:r>
          <a:r>
            <a:rPr lang="en-MY" sz="2800" b="0" i="0" baseline="0" dirty="0" smtClean="0"/>
            <a:t> </a:t>
          </a:r>
          <a:r>
            <a:rPr lang="en-MY" sz="2800" b="0" i="0" baseline="0" dirty="0" err="1" smtClean="0"/>
            <a:t>saling</a:t>
          </a:r>
          <a:r>
            <a:rPr lang="en-MY" sz="2800" b="0" i="0" baseline="0" dirty="0" smtClean="0"/>
            <a:t> </a:t>
          </a:r>
          <a:r>
            <a:rPr lang="en-MY" sz="2800" b="0" i="0" baseline="0" dirty="0" err="1" smtClean="0"/>
            <a:t>memahami</a:t>
          </a:r>
          <a:r>
            <a:rPr lang="en-MY" sz="2800" b="0" i="0" baseline="0" dirty="0" smtClean="0"/>
            <a:t> </a:t>
          </a:r>
          <a:r>
            <a:rPr lang="en-MY" sz="2800" b="0" i="0" baseline="0" dirty="0" err="1" smtClean="0"/>
            <a:t>kehendak</a:t>
          </a:r>
          <a:r>
            <a:rPr lang="en-MY" sz="2800" b="0" i="0" baseline="0" dirty="0" smtClean="0"/>
            <a:t> </a:t>
          </a:r>
          <a:r>
            <a:rPr lang="en-MY" sz="2800" b="0" i="0" baseline="0" dirty="0" err="1" smtClean="0"/>
            <a:t>dan</a:t>
          </a:r>
          <a:r>
            <a:rPr lang="en-MY" sz="2800" b="0" i="0" baseline="0" dirty="0" smtClean="0"/>
            <a:t> </a:t>
          </a:r>
          <a:r>
            <a:rPr lang="en-MY" sz="2800" b="0" i="0" baseline="0" dirty="0" err="1" smtClean="0"/>
            <a:t>kewajipan</a:t>
          </a:r>
          <a:r>
            <a:rPr lang="en-MY" sz="2800" b="0" i="0" baseline="0" dirty="0" smtClean="0"/>
            <a:t> </a:t>
          </a:r>
          <a:r>
            <a:rPr lang="en-MY" sz="2800" b="0" i="0" baseline="0" dirty="0" err="1" smtClean="0"/>
            <a:t>masing-masing</a:t>
          </a:r>
          <a:r>
            <a:rPr lang="en-MY" sz="2800" b="0" i="0" baseline="0" dirty="0" smtClean="0"/>
            <a:t>. Allah SWT </a:t>
          </a:r>
          <a:r>
            <a:rPr lang="en-MY" sz="2800" b="0" i="0" baseline="0" dirty="0" err="1" smtClean="0"/>
            <a:t>memerintahkan</a:t>
          </a:r>
          <a:r>
            <a:rPr lang="en-MY" sz="2800" b="0" i="0" baseline="0" dirty="0" smtClean="0"/>
            <a:t> </a:t>
          </a:r>
          <a:r>
            <a:rPr lang="en-MY" sz="2800" b="0" i="0" baseline="0" dirty="0" err="1" smtClean="0"/>
            <a:t>kita</a:t>
          </a:r>
          <a:r>
            <a:rPr lang="en-MY" sz="2800" b="0" i="0" baseline="0" dirty="0" smtClean="0"/>
            <a:t> </a:t>
          </a:r>
          <a:r>
            <a:rPr lang="en-MY" sz="2800" b="0" i="0" baseline="0" dirty="0" err="1" smtClean="0"/>
            <a:t>untuk</a:t>
          </a:r>
          <a:r>
            <a:rPr lang="en-MY" sz="2800" b="0" i="0" baseline="0" dirty="0" smtClean="0"/>
            <a:t> </a:t>
          </a:r>
          <a:r>
            <a:rPr lang="en-MY" sz="2800" b="0" i="0" baseline="0" dirty="0" err="1" smtClean="0"/>
            <a:t>bersatu</a:t>
          </a:r>
          <a:r>
            <a:rPr lang="en-MY" sz="2800" b="0" i="0" baseline="0" dirty="0" smtClean="0"/>
            <a:t> </a:t>
          </a:r>
          <a:r>
            <a:rPr lang="en-MY" sz="2800" b="0" i="0" baseline="0" dirty="0" err="1" smtClean="0"/>
            <a:t>dan</a:t>
          </a:r>
          <a:r>
            <a:rPr lang="en-MY" sz="2800" b="0" i="0" baseline="0" dirty="0" smtClean="0"/>
            <a:t> </a:t>
          </a:r>
          <a:r>
            <a:rPr lang="en-MY" sz="2800" b="0" i="0" baseline="0" dirty="0" err="1" smtClean="0"/>
            <a:t>berpegang</a:t>
          </a:r>
          <a:r>
            <a:rPr lang="en-MY" sz="2800" b="0" i="0" baseline="0" dirty="0" smtClean="0"/>
            <a:t> </a:t>
          </a:r>
          <a:r>
            <a:rPr lang="en-MY" sz="2800" b="0" i="0" baseline="0" dirty="0" err="1" smtClean="0"/>
            <a:t>teguh</a:t>
          </a:r>
          <a:r>
            <a:rPr lang="en-MY" sz="2800" b="0" i="0" baseline="0" dirty="0" smtClean="0"/>
            <a:t> </a:t>
          </a:r>
          <a:r>
            <a:rPr lang="en-MY" sz="2800" b="0" i="0" baseline="0" dirty="0" err="1" smtClean="0"/>
            <a:t>dengan</a:t>
          </a:r>
          <a:r>
            <a:rPr lang="en-MY" sz="2800" b="0" i="0" baseline="0" dirty="0" smtClean="0"/>
            <a:t> agama Allah SWT</a:t>
          </a:r>
          <a:endParaRPr lang="en-MY" sz="2800" b="0" i="0" baseline="0" dirty="0"/>
        </a:p>
      </dgm:t>
    </dgm:pt>
    <dgm:pt modelId="{308504D8-B1D8-4343-8505-E08D1F436D67}" type="parTrans" cxnId="{ED5F5AC8-541B-4877-9CFD-A014BC6E3E4D}">
      <dgm:prSet/>
      <dgm:spPr/>
      <dgm:t>
        <a:bodyPr/>
        <a:lstStyle/>
        <a:p>
          <a:endParaRPr lang="en-MY" sz="2800"/>
        </a:p>
      </dgm:t>
    </dgm:pt>
    <dgm:pt modelId="{52A512E5-45DE-41AA-8821-3C685715F1B0}" type="sibTrans" cxnId="{ED5F5AC8-541B-4877-9CFD-A014BC6E3E4D}">
      <dgm:prSet/>
      <dgm:spPr/>
      <dgm:t>
        <a:bodyPr/>
        <a:lstStyle/>
        <a:p>
          <a:endParaRPr lang="en-MY" sz="2800"/>
        </a:p>
      </dgm:t>
    </dgm:pt>
    <dgm:pt modelId="{73A9DFB5-1409-4DD8-9B7A-48C838C91BD3}" type="pres">
      <dgm:prSet presAssocID="{8C310290-7017-4031-B43E-20C75796FF9E}" presName="CompostProcess" presStyleCnt="0">
        <dgm:presLayoutVars>
          <dgm:dir/>
          <dgm:resizeHandles val="exact"/>
        </dgm:presLayoutVars>
      </dgm:prSet>
      <dgm:spPr/>
    </dgm:pt>
    <dgm:pt modelId="{27E5221C-6A78-49BE-BB68-FE5C360DC320}" type="pres">
      <dgm:prSet presAssocID="{8C310290-7017-4031-B43E-20C75796FF9E}" presName="arrow" presStyleLbl="bgShp" presStyleIdx="0" presStyleCnt="1"/>
      <dgm:spPr/>
    </dgm:pt>
    <dgm:pt modelId="{F38E8B4F-E435-49FE-BBAD-47AA07DEC45A}" type="pres">
      <dgm:prSet presAssocID="{8C310290-7017-4031-B43E-20C75796FF9E}" presName="linearProcess" presStyleCnt="0"/>
      <dgm:spPr/>
    </dgm:pt>
    <dgm:pt modelId="{D739AE4E-C632-4D78-B32D-B22169AE465E}" type="pres">
      <dgm:prSet presAssocID="{6E76C5AF-DAEE-43DE-89BF-3354E48C9310}" presName="textNode" presStyleLbl="node1" presStyleIdx="0" presStyleCnt="2">
        <dgm:presLayoutVars>
          <dgm:bulletEnabled val="1"/>
        </dgm:presLayoutVars>
      </dgm:prSet>
      <dgm:spPr/>
      <dgm:t>
        <a:bodyPr/>
        <a:lstStyle/>
        <a:p>
          <a:endParaRPr lang="en-MY"/>
        </a:p>
      </dgm:t>
    </dgm:pt>
    <dgm:pt modelId="{6C69A65D-CDD4-4618-A90E-83C9E210FC9C}" type="pres">
      <dgm:prSet presAssocID="{260D7044-653B-441D-8D13-5906AA7FF6DF}" presName="sibTrans" presStyleCnt="0"/>
      <dgm:spPr/>
    </dgm:pt>
    <dgm:pt modelId="{D6F128ED-947F-44DD-8E8D-38BFE844912A}" type="pres">
      <dgm:prSet presAssocID="{512CC9F2-109D-4CFC-A288-46BD4D6188F1}" presName="textNode" presStyleLbl="node1" presStyleIdx="1" presStyleCnt="2">
        <dgm:presLayoutVars>
          <dgm:bulletEnabled val="1"/>
        </dgm:presLayoutVars>
      </dgm:prSet>
      <dgm:spPr/>
    </dgm:pt>
  </dgm:ptLst>
  <dgm:cxnLst>
    <dgm:cxn modelId="{8837D58D-0AF3-4055-B3C5-D91E9327820C}" srcId="{8C310290-7017-4031-B43E-20C75796FF9E}" destId="{6E76C5AF-DAEE-43DE-89BF-3354E48C9310}" srcOrd="0" destOrd="0" parTransId="{031D25E5-F987-461C-9297-1879A72F5035}" sibTransId="{260D7044-653B-441D-8D13-5906AA7FF6DF}"/>
    <dgm:cxn modelId="{B5F2BFE7-AEE9-4B77-BC58-F068C254ED7E}" type="presOf" srcId="{6E76C5AF-DAEE-43DE-89BF-3354E48C9310}" destId="{D739AE4E-C632-4D78-B32D-B22169AE465E}" srcOrd="0" destOrd="0" presId="urn:microsoft.com/office/officeart/2005/8/layout/hProcess9"/>
    <dgm:cxn modelId="{2177E9F3-ADB3-4C92-85FC-828331F86745}" type="presOf" srcId="{8C310290-7017-4031-B43E-20C75796FF9E}" destId="{73A9DFB5-1409-4DD8-9B7A-48C838C91BD3}" srcOrd="0" destOrd="0" presId="urn:microsoft.com/office/officeart/2005/8/layout/hProcess9"/>
    <dgm:cxn modelId="{3FA78CF7-D821-47D6-AC22-9AFF266BEE6B}" type="presOf" srcId="{512CC9F2-109D-4CFC-A288-46BD4D6188F1}" destId="{D6F128ED-947F-44DD-8E8D-38BFE844912A}" srcOrd="0" destOrd="0" presId="urn:microsoft.com/office/officeart/2005/8/layout/hProcess9"/>
    <dgm:cxn modelId="{ED5F5AC8-541B-4877-9CFD-A014BC6E3E4D}" srcId="{8C310290-7017-4031-B43E-20C75796FF9E}" destId="{512CC9F2-109D-4CFC-A288-46BD4D6188F1}" srcOrd="1" destOrd="0" parTransId="{308504D8-B1D8-4343-8505-E08D1F436D67}" sibTransId="{52A512E5-45DE-41AA-8821-3C685715F1B0}"/>
    <dgm:cxn modelId="{B329481B-51D2-4FF9-A1D2-DF0B285AE01C}" type="presParOf" srcId="{73A9DFB5-1409-4DD8-9B7A-48C838C91BD3}" destId="{27E5221C-6A78-49BE-BB68-FE5C360DC320}" srcOrd="0" destOrd="0" presId="urn:microsoft.com/office/officeart/2005/8/layout/hProcess9"/>
    <dgm:cxn modelId="{1D92D72D-2F91-450D-8B53-A17E65772859}" type="presParOf" srcId="{73A9DFB5-1409-4DD8-9B7A-48C838C91BD3}" destId="{F38E8B4F-E435-49FE-BBAD-47AA07DEC45A}" srcOrd="1" destOrd="0" presId="urn:microsoft.com/office/officeart/2005/8/layout/hProcess9"/>
    <dgm:cxn modelId="{A602ABE1-1E3E-49D5-BC1C-9C8745B07CBE}" type="presParOf" srcId="{F38E8B4F-E435-49FE-BBAD-47AA07DEC45A}" destId="{D739AE4E-C632-4D78-B32D-B22169AE465E}" srcOrd="0" destOrd="0" presId="urn:microsoft.com/office/officeart/2005/8/layout/hProcess9"/>
    <dgm:cxn modelId="{392B5019-BDDB-48C9-88CB-4C0B99DA51FA}" type="presParOf" srcId="{F38E8B4F-E435-49FE-BBAD-47AA07DEC45A}" destId="{6C69A65D-CDD4-4618-A90E-83C9E210FC9C}" srcOrd="1" destOrd="0" presId="urn:microsoft.com/office/officeart/2005/8/layout/hProcess9"/>
    <dgm:cxn modelId="{ACEBA1D7-E779-46D8-8C7D-A8BA65B5C9D9}" type="presParOf" srcId="{F38E8B4F-E435-49FE-BBAD-47AA07DEC45A}" destId="{D6F128ED-947F-44DD-8E8D-38BFE844912A}" srcOrd="2" destOrd="0" presId="urn:microsoft.com/office/officeart/2005/8/layout/hProcess9"/>
  </dgm:cxnLst>
  <dgm:bg/>
  <dgm:whole/>
</dgm:dataModel>
</file>

<file path=ppt/diagrams/data15.xml><?xml version="1.0" encoding="utf-8"?>
<dgm:dataModel xmlns:dgm="http://schemas.openxmlformats.org/drawingml/2006/diagram" xmlns:a="http://schemas.openxmlformats.org/drawingml/2006/main">
  <dgm:ptLst>
    <dgm:pt modelId="{B9E4A05D-44A4-456C-87AB-29EC6E7F88FE}" type="doc">
      <dgm:prSet loTypeId="urn:microsoft.com/office/officeart/2005/8/layout/vProcess5" loCatId="process" qsTypeId="urn:microsoft.com/office/officeart/2005/8/quickstyle/3d7" qsCatId="3D" csTypeId="urn:microsoft.com/office/officeart/2005/8/colors/colorful5" csCatId="colorful"/>
      <dgm:spPr/>
      <dgm:t>
        <a:bodyPr/>
        <a:lstStyle/>
        <a:p>
          <a:endParaRPr lang="en-MY"/>
        </a:p>
      </dgm:t>
    </dgm:pt>
    <dgm:pt modelId="{894537EC-24EB-4599-978C-5897499D170F}">
      <dgm:prSet custT="1"/>
      <dgm:spPr/>
      <dgm:t>
        <a:bodyPr/>
        <a:lstStyle/>
        <a:p>
          <a:pPr rtl="0"/>
          <a:r>
            <a:rPr lang="en-MY" sz="2000" i="0" baseline="0" dirty="0" err="1" smtClean="0"/>
            <a:t>Pendekatan</a:t>
          </a:r>
          <a:r>
            <a:rPr lang="en-MY" sz="2000" i="0" baseline="0" dirty="0" smtClean="0"/>
            <a:t> yang </a:t>
          </a:r>
          <a:r>
            <a:rPr lang="en-MY" sz="2000" i="0" baseline="0" dirty="0" err="1" smtClean="0"/>
            <a:t>dibawa</a:t>
          </a:r>
          <a:r>
            <a:rPr lang="en-MY" sz="2000" i="0" baseline="0" dirty="0" smtClean="0"/>
            <a:t> </a:t>
          </a:r>
          <a:r>
            <a:rPr lang="en-MY" sz="2000" i="0" baseline="0" dirty="0" err="1" smtClean="0"/>
            <a:t>oleh</a:t>
          </a:r>
          <a:r>
            <a:rPr lang="en-MY" sz="2000" i="0" baseline="0" dirty="0" smtClean="0"/>
            <a:t> </a:t>
          </a:r>
          <a:r>
            <a:rPr lang="en-MY" sz="2000" i="0" baseline="0" dirty="0" err="1" smtClean="0"/>
            <a:t>Nabi</a:t>
          </a:r>
          <a:r>
            <a:rPr lang="en-MY" sz="2000" i="0" baseline="0" dirty="0" smtClean="0"/>
            <a:t> Muhammad SAW yang </a:t>
          </a:r>
          <a:r>
            <a:rPr lang="en-MY" sz="2000" i="0" baseline="0" dirty="0" err="1" smtClean="0"/>
            <a:t>unik</a:t>
          </a:r>
          <a:r>
            <a:rPr lang="en-MY" sz="2000" i="0" baseline="0" dirty="0" smtClean="0"/>
            <a:t> </a:t>
          </a:r>
          <a:r>
            <a:rPr lang="en-MY" sz="2000" i="0" baseline="0" dirty="0" err="1" smtClean="0"/>
            <a:t>bagi</a:t>
          </a:r>
          <a:r>
            <a:rPr lang="en-MY" sz="2000" i="0" baseline="0" dirty="0" smtClean="0"/>
            <a:t> </a:t>
          </a:r>
          <a:r>
            <a:rPr lang="en-MY" sz="2000" i="0" baseline="0" dirty="0" err="1" smtClean="0"/>
            <a:t>mewujudkan</a:t>
          </a:r>
          <a:r>
            <a:rPr lang="en-MY" sz="2000" i="0" baseline="0" dirty="0" smtClean="0"/>
            <a:t> </a:t>
          </a:r>
          <a:r>
            <a:rPr lang="en-MY" sz="2000" i="0" baseline="0" dirty="0" err="1" smtClean="0"/>
            <a:t>kesatuan</a:t>
          </a:r>
          <a:r>
            <a:rPr lang="en-MY" sz="2000" i="0" baseline="0" dirty="0" smtClean="0"/>
            <a:t> </a:t>
          </a:r>
          <a:r>
            <a:rPr lang="en-MY" sz="2000" i="0" baseline="0" dirty="0" err="1" smtClean="0"/>
            <a:t>ummah</a:t>
          </a:r>
          <a:r>
            <a:rPr lang="en-MY" sz="2000" i="0" baseline="0" dirty="0" smtClean="0"/>
            <a:t> </a:t>
          </a:r>
          <a:r>
            <a:rPr lang="en-MY" sz="2000" i="0" baseline="0" dirty="0" err="1" smtClean="0"/>
            <a:t>dengan</a:t>
          </a:r>
          <a:r>
            <a:rPr lang="en-MY" sz="2000" i="0" baseline="0" dirty="0" smtClean="0"/>
            <a:t> </a:t>
          </a:r>
          <a:r>
            <a:rPr lang="en-MY" sz="2000" i="0" baseline="0" dirty="0" err="1" smtClean="0"/>
            <a:t>menyeru</a:t>
          </a:r>
          <a:r>
            <a:rPr lang="en-MY" sz="2000" i="0" baseline="0" dirty="0" smtClean="0"/>
            <a:t> </a:t>
          </a:r>
          <a:r>
            <a:rPr lang="en-MY" sz="2000" i="0" baseline="0" dirty="0" err="1" smtClean="0"/>
            <a:t>umat</a:t>
          </a:r>
          <a:r>
            <a:rPr lang="en-MY" sz="2000" i="0" baseline="0" dirty="0" smtClean="0"/>
            <a:t> Islam </a:t>
          </a:r>
          <a:r>
            <a:rPr lang="en-MY" sz="2000" i="0" baseline="0" dirty="0" err="1" smtClean="0"/>
            <a:t>mengukuhkan</a:t>
          </a:r>
          <a:r>
            <a:rPr lang="en-MY" sz="2000" i="0" baseline="0" dirty="0" smtClean="0"/>
            <a:t> </a:t>
          </a:r>
          <a:r>
            <a:rPr lang="en-MY" sz="2000" i="0" baseline="0" dirty="0" err="1" smtClean="0"/>
            <a:t>perpaduan</a:t>
          </a:r>
          <a:r>
            <a:rPr lang="en-MY" sz="2000" i="0" baseline="0" dirty="0" smtClean="0"/>
            <a:t> </a:t>
          </a:r>
          <a:r>
            <a:rPr lang="en-MY" sz="2000" i="0" baseline="0" dirty="0" err="1" smtClean="0"/>
            <a:t>dan</a:t>
          </a:r>
          <a:r>
            <a:rPr lang="en-MY" sz="2000" i="0" baseline="0" dirty="0" smtClean="0"/>
            <a:t> </a:t>
          </a:r>
          <a:r>
            <a:rPr lang="en-MY" sz="2000" i="0" baseline="0" dirty="0" err="1" smtClean="0"/>
            <a:t>persefahaman</a:t>
          </a:r>
          <a:r>
            <a:rPr lang="en-MY" sz="2000" i="0" baseline="0" dirty="0" smtClean="0"/>
            <a:t> </a:t>
          </a:r>
          <a:r>
            <a:rPr lang="en-MY" sz="2000" i="0" baseline="0" dirty="0" err="1" smtClean="0"/>
            <a:t>antara</a:t>
          </a:r>
          <a:r>
            <a:rPr lang="en-MY" sz="2000" i="0" baseline="0" dirty="0" smtClean="0"/>
            <a:t> </a:t>
          </a:r>
          <a:r>
            <a:rPr lang="en-MY" sz="2000" i="0" baseline="0" dirty="0" err="1" smtClean="0"/>
            <a:t>satu</a:t>
          </a:r>
          <a:r>
            <a:rPr lang="en-MY" sz="2000" i="0" baseline="0" dirty="0" smtClean="0"/>
            <a:t> </a:t>
          </a:r>
          <a:r>
            <a:rPr lang="en-MY" sz="2000" i="0" baseline="0" dirty="0" err="1" smtClean="0"/>
            <a:t>sama</a:t>
          </a:r>
          <a:r>
            <a:rPr lang="en-MY" sz="2000" i="0" baseline="0" dirty="0" smtClean="0"/>
            <a:t> lain. </a:t>
          </a:r>
          <a:endParaRPr lang="en-MY" sz="2000" dirty="0"/>
        </a:p>
      </dgm:t>
    </dgm:pt>
    <dgm:pt modelId="{C91DED0B-6BB1-4C46-A0BC-2AAD5482896D}" type="parTrans" cxnId="{769EB2CE-AF96-49D3-ABF7-544164E56EE7}">
      <dgm:prSet/>
      <dgm:spPr/>
      <dgm:t>
        <a:bodyPr/>
        <a:lstStyle/>
        <a:p>
          <a:endParaRPr lang="en-MY" sz="2000"/>
        </a:p>
      </dgm:t>
    </dgm:pt>
    <dgm:pt modelId="{E213C494-071B-44B9-996A-FAA3CFE1EB4E}" type="sibTrans" cxnId="{769EB2CE-AF96-49D3-ABF7-544164E56EE7}">
      <dgm:prSet custT="1"/>
      <dgm:spPr/>
      <dgm:t>
        <a:bodyPr/>
        <a:lstStyle/>
        <a:p>
          <a:endParaRPr lang="en-MY" sz="2000"/>
        </a:p>
      </dgm:t>
    </dgm:pt>
    <dgm:pt modelId="{5EEB6684-AC6A-4E93-86D4-865FE36A1658}">
      <dgm:prSet custT="1"/>
      <dgm:spPr/>
      <dgm:t>
        <a:bodyPr/>
        <a:lstStyle/>
        <a:p>
          <a:pPr rtl="0"/>
          <a:r>
            <a:rPr lang="en-MY" sz="2000" i="0" baseline="0" dirty="0" err="1" smtClean="0"/>
            <a:t>Rasulullah</a:t>
          </a:r>
          <a:r>
            <a:rPr lang="en-MY" sz="2000" i="0" baseline="0" dirty="0" smtClean="0"/>
            <a:t> SAW </a:t>
          </a:r>
          <a:r>
            <a:rPr lang="en-MY" sz="2000" i="0" baseline="0" dirty="0" err="1" smtClean="0"/>
            <a:t>telah</a:t>
          </a:r>
          <a:r>
            <a:rPr lang="en-MY" sz="2000" i="0" baseline="0" dirty="0" smtClean="0"/>
            <a:t> </a:t>
          </a:r>
          <a:r>
            <a:rPr lang="en-MY" sz="2000" i="0" baseline="0" dirty="0" err="1" smtClean="0"/>
            <a:t>menunjukkan</a:t>
          </a:r>
          <a:r>
            <a:rPr lang="en-MY" sz="2000" i="0" baseline="0" dirty="0" smtClean="0"/>
            <a:t> </a:t>
          </a:r>
          <a:r>
            <a:rPr lang="en-MY" sz="2000" i="0" baseline="0" dirty="0" err="1" smtClean="0"/>
            <a:t>contoh</a:t>
          </a:r>
          <a:r>
            <a:rPr lang="en-MY" sz="2000" i="0" baseline="0" dirty="0" smtClean="0"/>
            <a:t> </a:t>
          </a:r>
          <a:r>
            <a:rPr lang="en-MY" sz="2000" i="0" baseline="0" dirty="0" err="1" smtClean="0"/>
            <a:t>dan</a:t>
          </a:r>
          <a:r>
            <a:rPr lang="en-MY" sz="2000" i="0" baseline="0" dirty="0" smtClean="0"/>
            <a:t> </a:t>
          </a:r>
          <a:r>
            <a:rPr lang="en-MY" sz="2000" i="0" baseline="0" dirty="0" err="1" smtClean="0"/>
            <a:t>cara</a:t>
          </a:r>
          <a:r>
            <a:rPr lang="en-MY" sz="2000" i="0" baseline="0" dirty="0" smtClean="0"/>
            <a:t> </a:t>
          </a:r>
          <a:r>
            <a:rPr lang="en-MY" sz="2000" i="0" baseline="0" dirty="0" err="1" smtClean="0"/>
            <a:t>menunaikan</a:t>
          </a:r>
          <a:r>
            <a:rPr lang="en-MY" sz="2000" i="0" baseline="0" dirty="0" smtClean="0"/>
            <a:t> </a:t>
          </a:r>
          <a:r>
            <a:rPr lang="en-MY" sz="2000" i="0" baseline="0" dirty="0" err="1" smtClean="0"/>
            <a:t>kewajipan</a:t>
          </a:r>
          <a:r>
            <a:rPr lang="en-MY" sz="2000" i="0" baseline="0" dirty="0" smtClean="0"/>
            <a:t> </a:t>
          </a:r>
          <a:r>
            <a:rPr lang="en-MY" sz="2000" i="0" baseline="0" dirty="0" err="1" smtClean="0"/>
            <a:t>terhadap</a:t>
          </a:r>
          <a:r>
            <a:rPr lang="en-MY" sz="2000" i="0" baseline="0" dirty="0" smtClean="0"/>
            <a:t> agama, </a:t>
          </a:r>
          <a:r>
            <a:rPr lang="en-MY" sz="2000" i="0" baseline="0" dirty="0" err="1" smtClean="0"/>
            <a:t>masyarakat</a:t>
          </a:r>
          <a:r>
            <a:rPr lang="en-MY" sz="2000" i="0" baseline="0" dirty="0" smtClean="0"/>
            <a:t> </a:t>
          </a:r>
          <a:r>
            <a:rPr lang="en-MY" sz="2000" i="0" baseline="0" dirty="0" err="1" smtClean="0"/>
            <a:t>dan</a:t>
          </a:r>
          <a:r>
            <a:rPr lang="en-MY" sz="2000" i="0" baseline="0" dirty="0" smtClean="0"/>
            <a:t> </a:t>
          </a:r>
          <a:r>
            <a:rPr lang="en-MY" sz="2000" i="0" baseline="0" dirty="0" err="1" smtClean="0"/>
            <a:t>negara</a:t>
          </a:r>
          <a:r>
            <a:rPr lang="en-MY" sz="2000" i="0" baseline="0" dirty="0" smtClean="0"/>
            <a:t> </a:t>
          </a:r>
          <a:r>
            <a:rPr lang="en-MY" sz="2000" i="0" baseline="0" dirty="0" err="1" smtClean="0"/>
            <a:t>dengan</a:t>
          </a:r>
          <a:r>
            <a:rPr lang="en-MY" sz="2000" i="0" baseline="0" dirty="0" smtClean="0"/>
            <a:t> </a:t>
          </a:r>
          <a:r>
            <a:rPr lang="en-MY" sz="2000" i="0" baseline="0" dirty="0" err="1" smtClean="0"/>
            <a:t>memperkukuhkan</a:t>
          </a:r>
          <a:r>
            <a:rPr lang="en-MY" sz="2000" i="0" baseline="0" dirty="0" smtClean="0"/>
            <a:t> </a:t>
          </a:r>
          <a:r>
            <a:rPr lang="en-MY" sz="2000" i="0" baseline="0" dirty="0" err="1" smtClean="0"/>
            <a:t>persefahaman</a:t>
          </a:r>
          <a:r>
            <a:rPr lang="en-MY" sz="2000" i="0" baseline="0" dirty="0" smtClean="0"/>
            <a:t> </a:t>
          </a:r>
          <a:r>
            <a:rPr lang="en-MY" sz="2000" i="0" baseline="0" dirty="0" err="1" smtClean="0"/>
            <a:t>dan</a:t>
          </a:r>
          <a:r>
            <a:rPr lang="en-MY" sz="2000" i="0" baseline="0" dirty="0" smtClean="0"/>
            <a:t> </a:t>
          </a:r>
          <a:r>
            <a:rPr lang="en-MY" sz="2000" i="0" baseline="0" dirty="0" err="1" smtClean="0"/>
            <a:t>perpaduan</a:t>
          </a:r>
          <a:r>
            <a:rPr lang="en-MY" sz="2000" i="0" baseline="0" dirty="0" smtClean="0"/>
            <a:t> </a:t>
          </a:r>
          <a:r>
            <a:rPr lang="en-MY" sz="2000" i="0" baseline="0" dirty="0" err="1" smtClean="0"/>
            <a:t>penduduk</a:t>
          </a:r>
          <a:r>
            <a:rPr lang="en-MY" sz="2000" i="0" baseline="0" dirty="0" smtClean="0"/>
            <a:t> </a:t>
          </a:r>
          <a:r>
            <a:rPr lang="en-MY" sz="2000" i="0" baseline="0" dirty="0" err="1" smtClean="0"/>
            <a:t>Madinah</a:t>
          </a:r>
          <a:r>
            <a:rPr lang="en-MY" sz="2000" i="0" baseline="0" dirty="0" smtClean="0"/>
            <a:t> yang </a:t>
          </a:r>
          <a:r>
            <a:rPr lang="en-MY" sz="2000" i="0" baseline="0" dirty="0" err="1" smtClean="0"/>
            <a:t>terdiri</a:t>
          </a:r>
          <a:r>
            <a:rPr lang="en-MY" sz="2000" i="0" baseline="0" dirty="0" smtClean="0"/>
            <a:t> </a:t>
          </a:r>
          <a:r>
            <a:rPr lang="en-MY" sz="2000" i="0" baseline="0" dirty="0" err="1" smtClean="0"/>
            <a:t>daripada</a:t>
          </a:r>
          <a:r>
            <a:rPr lang="en-MY" sz="2000" i="0" baseline="0" dirty="0" smtClean="0"/>
            <a:t> </a:t>
          </a:r>
          <a:r>
            <a:rPr lang="en-MY" sz="2000" i="0" baseline="0" dirty="0" err="1" smtClean="0"/>
            <a:t>pelbagai</a:t>
          </a:r>
          <a:r>
            <a:rPr lang="en-MY" sz="2000" i="0" baseline="0" dirty="0" smtClean="0"/>
            <a:t> </a:t>
          </a:r>
          <a:r>
            <a:rPr lang="en-MY" sz="2000" i="0" baseline="0" dirty="0" err="1" smtClean="0"/>
            <a:t>kaum</a:t>
          </a:r>
          <a:r>
            <a:rPr lang="en-MY" sz="2000" i="0" baseline="0" dirty="0" smtClean="0"/>
            <a:t>, </a:t>
          </a:r>
          <a:r>
            <a:rPr lang="en-MY" sz="2000" i="0" baseline="0" dirty="0" err="1" smtClean="0"/>
            <a:t>bangsa</a:t>
          </a:r>
          <a:r>
            <a:rPr lang="en-MY" sz="2000" i="0" baseline="0" dirty="0" smtClean="0"/>
            <a:t>, agama </a:t>
          </a:r>
          <a:r>
            <a:rPr lang="en-MY" sz="2000" i="0" baseline="0" dirty="0" err="1" smtClean="0"/>
            <a:t>dan</a:t>
          </a:r>
          <a:r>
            <a:rPr lang="en-MY" sz="2000" i="0" baseline="0" dirty="0" smtClean="0"/>
            <a:t> </a:t>
          </a:r>
          <a:r>
            <a:rPr lang="en-MY" sz="2000" i="0" baseline="0" dirty="0" err="1" smtClean="0"/>
            <a:t>keturunan</a:t>
          </a:r>
          <a:r>
            <a:rPr lang="en-MY" sz="2000" i="0" baseline="0" dirty="0" smtClean="0"/>
            <a:t> yang </a:t>
          </a:r>
          <a:r>
            <a:rPr lang="en-MY" sz="2000" i="0" baseline="0" dirty="0" err="1" smtClean="0"/>
            <a:t>termeterai</a:t>
          </a:r>
          <a:r>
            <a:rPr lang="en-MY" sz="2000" i="0" baseline="0" dirty="0" smtClean="0"/>
            <a:t> </a:t>
          </a:r>
          <a:r>
            <a:rPr lang="en-MY" sz="2000" i="0" baseline="0" dirty="0" err="1" smtClean="0"/>
            <a:t>melalui</a:t>
          </a:r>
          <a:r>
            <a:rPr lang="en-MY" sz="2000" i="0" baseline="0" dirty="0" smtClean="0"/>
            <a:t> </a:t>
          </a:r>
          <a:r>
            <a:rPr lang="en-MY" sz="2000" i="0" baseline="0" dirty="0" err="1" smtClean="0"/>
            <a:t>Piagam</a:t>
          </a:r>
          <a:r>
            <a:rPr lang="en-MY" sz="2000" i="0" baseline="0" dirty="0" smtClean="0"/>
            <a:t> </a:t>
          </a:r>
          <a:r>
            <a:rPr lang="en-MY" sz="2000" i="0" baseline="0" dirty="0" err="1" smtClean="0"/>
            <a:t>Madinah</a:t>
          </a:r>
          <a:r>
            <a:rPr lang="en-MY" sz="2000" i="0" baseline="0" dirty="0" smtClean="0"/>
            <a:t>. </a:t>
          </a:r>
          <a:endParaRPr lang="en-US" sz="2000" i="0" baseline="0" dirty="0"/>
        </a:p>
      </dgm:t>
    </dgm:pt>
    <dgm:pt modelId="{D84B1C62-E7E7-4BF5-B844-267FAFC209CD}" type="parTrans" cxnId="{267D4883-9BF5-454B-BC07-3FA823BBB2EE}">
      <dgm:prSet/>
      <dgm:spPr/>
      <dgm:t>
        <a:bodyPr/>
        <a:lstStyle/>
        <a:p>
          <a:endParaRPr lang="en-MY" sz="2000"/>
        </a:p>
      </dgm:t>
    </dgm:pt>
    <dgm:pt modelId="{5B320820-DD54-4005-AACC-95C09692AD30}" type="sibTrans" cxnId="{267D4883-9BF5-454B-BC07-3FA823BBB2EE}">
      <dgm:prSet/>
      <dgm:spPr/>
      <dgm:t>
        <a:bodyPr/>
        <a:lstStyle/>
        <a:p>
          <a:endParaRPr lang="en-MY" sz="2000"/>
        </a:p>
      </dgm:t>
    </dgm:pt>
    <dgm:pt modelId="{002EF934-F77E-41E7-BBCE-872518E9A069}" type="pres">
      <dgm:prSet presAssocID="{B9E4A05D-44A4-456C-87AB-29EC6E7F88FE}" presName="outerComposite" presStyleCnt="0">
        <dgm:presLayoutVars>
          <dgm:chMax val="5"/>
          <dgm:dir/>
          <dgm:resizeHandles val="exact"/>
        </dgm:presLayoutVars>
      </dgm:prSet>
      <dgm:spPr/>
    </dgm:pt>
    <dgm:pt modelId="{9205557A-6E46-4CAE-92E0-7877DAEF6C47}" type="pres">
      <dgm:prSet presAssocID="{B9E4A05D-44A4-456C-87AB-29EC6E7F88FE}" presName="dummyMaxCanvas" presStyleCnt="0">
        <dgm:presLayoutVars/>
      </dgm:prSet>
      <dgm:spPr/>
    </dgm:pt>
    <dgm:pt modelId="{E75CAFC2-BE4C-45AE-A71B-1FD2372D425F}" type="pres">
      <dgm:prSet presAssocID="{B9E4A05D-44A4-456C-87AB-29EC6E7F88FE}" presName="TwoNodes_1" presStyleLbl="node1" presStyleIdx="0" presStyleCnt="2">
        <dgm:presLayoutVars>
          <dgm:bulletEnabled val="1"/>
        </dgm:presLayoutVars>
      </dgm:prSet>
      <dgm:spPr/>
    </dgm:pt>
    <dgm:pt modelId="{25F82B5B-0459-415B-9DC9-E5B000C87C54}" type="pres">
      <dgm:prSet presAssocID="{B9E4A05D-44A4-456C-87AB-29EC6E7F88FE}" presName="TwoNodes_2" presStyleLbl="node1" presStyleIdx="1" presStyleCnt="2">
        <dgm:presLayoutVars>
          <dgm:bulletEnabled val="1"/>
        </dgm:presLayoutVars>
      </dgm:prSet>
      <dgm:spPr/>
    </dgm:pt>
    <dgm:pt modelId="{D1106CF6-87F8-41C3-9FEC-A33CF292493A}" type="pres">
      <dgm:prSet presAssocID="{B9E4A05D-44A4-456C-87AB-29EC6E7F88FE}" presName="TwoConn_1-2" presStyleLbl="fgAccFollowNode1" presStyleIdx="0" presStyleCnt="1">
        <dgm:presLayoutVars>
          <dgm:bulletEnabled val="1"/>
        </dgm:presLayoutVars>
      </dgm:prSet>
      <dgm:spPr/>
    </dgm:pt>
    <dgm:pt modelId="{237B6A38-F2B7-4ED6-8F1F-EF532B168D46}" type="pres">
      <dgm:prSet presAssocID="{B9E4A05D-44A4-456C-87AB-29EC6E7F88FE}" presName="TwoNodes_1_text" presStyleLbl="node1" presStyleIdx="1" presStyleCnt="2">
        <dgm:presLayoutVars>
          <dgm:bulletEnabled val="1"/>
        </dgm:presLayoutVars>
      </dgm:prSet>
      <dgm:spPr/>
    </dgm:pt>
    <dgm:pt modelId="{91552EF8-6939-45FF-AF4F-7B642A23D6CD}" type="pres">
      <dgm:prSet presAssocID="{B9E4A05D-44A4-456C-87AB-29EC6E7F88FE}" presName="TwoNodes_2_text" presStyleLbl="node1" presStyleIdx="1" presStyleCnt="2">
        <dgm:presLayoutVars>
          <dgm:bulletEnabled val="1"/>
        </dgm:presLayoutVars>
      </dgm:prSet>
      <dgm:spPr/>
    </dgm:pt>
  </dgm:ptLst>
  <dgm:cxnLst>
    <dgm:cxn modelId="{EC7EFFAB-E23E-4A99-B9C5-EBF31E5733A3}" type="presOf" srcId="{E213C494-071B-44B9-996A-FAA3CFE1EB4E}" destId="{D1106CF6-87F8-41C3-9FEC-A33CF292493A}" srcOrd="0" destOrd="0" presId="urn:microsoft.com/office/officeart/2005/8/layout/vProcess5"/>
    <dgm:cxn modelId="{E78FF34C-5139-46C3-B542-07DE7F4A28EC}" type="presOf" srcId="{894537EC-24EB-4599-978C-5897499D170F}" destId="{237B6A38-F2B7-4ED6-8F1F-EF532B168D46}" srcOrd="1" destOrd="0" presId="urn:microsoft.com/office/officeart/2005/8/layout/vProcess5"/>
    <dgm:cxn modelId="{769EB2CE-AF96-49D3-ABF7-544164E56EE7}" srcId="{B9E4A05D-44A4-456C-87AB-29EC6E7F88FE}" destId="{894537EC-24EB-4599-978C-5897499D170F}" srcOrd="0" destOrd="0" parTransId="{C91DED0B-6BB1-4C46-A0BC-2AAD5482896D}" sibTransId="{E213C494-071B-44B9-996A-FAA3CFE1EB4E}"/>
    <dgm:cxn modelId="{DCD82304-3796-4811-AA5B-AFC36449A18A}" type="presOf" srcId="{5EEB6684-AC6A-4E93-86D4-865FE36A1658}" destId="{91552EF8-6939-45FF-AF4F-7B642A23D6CD}" srcOrd="1" destOrd="0" presId="urn:microsoft.com/office/officeart/2005/8/layout/vProcess5"/>
    <dgm:cxn modelId="{08DC4D45-A466-4666-B977-DFFDBFA8A19C}" type="presOf" srcId="{894537EC-24EB-4599-978C-5897499D170F}" destId="{E75CAFC2-BE4C-45AE-A71B-1FD2372D425F}" srcOrd="0" destOrd="0" presId="urn:microsoft.com/office/officeart/2005/8/layout/vProcess5"/>
    <dgm:cxn modelId="{267D4883-9BF5-454B-BC07-3FA823BBB2EE}" srcId="{B9E4A05D-44A4-456C-87AB-29EC6E7F88FE}" destId="{5EEB6684-AC6A-4E93-86D4-865FE36A1658}" srcOrd="1" destOrd="0" parTransId="{D84B1C62-E7E7-4BF5-B844-267FAFC209CD}" sibTransId="{5B320820-DD54-4005-AACC-95C09692AD30}"/>
    <dgm:cxn modelId="{DF83FC13-C034-4766-B1B4-8EB32885A4DD}" type="presOf" srcId="{5EEB6684-AC6A-4E93-86D4-865FE36A1658}" destId="{25F82B5B-0459-415B-9DC9-E5B000C87C54}" srcOrd="0" destOrd="0" presId="urn:microsoft.com/office/officeart/2005/8/layout/vProcess5"/>
    <dgm:cxn modelId="{EE15C0A4-B7F9-4E7D-9115-7F1419552C52}" type="presOf" srcId="{B9E4A05D-44A4-456C-87AB-29EC6E7F88FE}" destId="{002EF934-F77E-41E7-BBCE-872518E9A069}" srcOrd="0" destOrd="0" presId="urn:microsoft.com/office/officeart/2005/8/layout/vProcess5"/>
    <dgm:cxn modelId="{4B6214C7-5976-4500-A3C8-53D720D475DD}" type="presParOf" srcId="{002EF934-F77E-41E7-BBCE-872518E9A069}" destId="{9205557A-6E46-4CAE-92E0-7877DAEF6C47}" srcOrd="0" destOrd="0" presId="urn:microsoft.com/office/officeart/2005/8/layout/vProcess5"/>
    <dgm:cxn modelId="{FA307A68-FFD9-4E43-99CB-E0F70E55DD07}" type="presParOf" srcId="{002EF934-F77E-41E7-BBCE-872518E9A069}" destId="{E75CAFC2-BE4C-45AE-A71B-1FD2372D425F}" srcOrd="1" destOrd="0" presId="urn:microsoft.com/office/officeart/2005/8/layout/vProcess5"/>
    <dgm:cxn modelId="{8FEFA981-7799-452A-A15C-D214CB42AECD}" type="presParOf" srcId="{002EF934-F77E-41E7-BBCE-872518E9A069}" destId="{25F82B5B-0459-415B-9DC9-E5B000C87C54}" srcOrd="2" destOrd="0" presId="urn:microsoft.com/office/officeart/2005/8/layout/vProcess5"/>
    <dgm:cxn modelId="{1729D766-7720-4E8C-984A-45CD4F234BC9}" type="presParOf" srcId="{002EF934-F77E-41E7-BBCE-872518E9A069}" destId="{D1106CF6-87F8-41C3-9FEC-A33CF292493A}" srcOrd="3" destOrd="0" presId="urn:microsoft.com/office/officeart/2005/8/layout/vProcess5"/>
    <dgm:cxn modelId="{A9B23B79-B3D2-4FA7-9319-561966BBA62B}" type="presParOf" srcId="{002EF934-F77E-41E7-BBCE-872518E9A069}" destId="{237B6A38-F2B7-4ED6-8F1F-EF532B168D46}" srcOrd="4" destOrd="0" presId="urn:microsoft.com/office/officeart/2005/8/layout/vProcess5"/>
    <dgm:cxn modelId="{5BD7E685-436C-4C5D-9E4A-0AA0817FEA4B}" type="presParOf" srcId="{002EF934-F77E-41E7-BBCE-872518E9A069}" destId="{91552EF8-6939-45FF-AF4F-7B642A23D6CD}" srcOrd="5" destOrd="0" presId="urn:microsoft.com/office/officeart/2005/8/layout/vProcess5"/>
  </dgm:cxnLst>
  <dgm:bg/>
  <dgm:whole/>
</dgm:dataModel>
</file>

<file path=ppt/diagrams/data16.xml><?xml version="1.0" encoding="utf-8"?>
<dgm:dataModel xmlns:dgm="http://schemas.openxmlformats.org/drawingml/2006/diagram" xmlns:a="http://schemas.openxmlformats.org/drawingml/2006/main">
  <dgm:ptLst>
    <dgm:pt modelId="{6B60AC33-E4A1-485E-92B4-3D20CA47F12C}" type="doc">
      <dgm:prSet loTypeId="urn:microsoft.com/office/officeart/2005/8/layout/pyramid2" loCatId="pyramid" qsTypeId="urn:microsoft.com/office/officeart/2005/8/quickstyle/3d7" qsCatId="3D" csTypeId="urn:microsoft.com/office/officeart/2005/8/colors/colorful5" csCatId="colorful"/>
      <dgm:spPr/>
      <dgm:t>
        <a:bodyPr/>
        <a:lstStyle/>
        <a:p>
          <a:endParaRPr lang="en-MY"/>
        </a:p>
      </dgm:t>
    </dgm:pt>
    <dgm:pt modelId="{755945A4-4E15-4A37-8EA4-154EB9A32835}">
      <dgm:prSet/>
      <dgm:spPr/>
      <dgm:t>
        <a:bodyPr/>
        <a:lstStyle/>
        <a:p>
          <a:pPr rtl="0"/>
          <a:r>
            <a:rPr lang="en-MY" dirty="0" smtClean="0"/>
            <a:t>Abu </a:t>
          </a:r>
          <a:r>
            <a:rPr lang="en-MY" dirty="0" err="1" smtClean="0"/>
            <a:t>Sufian</a:t>
          </a:r>
          <a:r>
            <a:rPr lang="en-MY" dirty="0" smtClean="0"/>
            <a:t> RA </a:t>
          </a:r>
          <a:r>
            <a:rPr lang="en-MY" dirty="0" err="1" smtClean="0"/>
            <a:t>ketika</a:t>
          </a:r>
          <a:r>
            <a:rPr lang="en-MY" dirty="0" smtClean="0"/>
            <a:t> </a:t>
          </a:r>
          <a:r>
            <a:rPr lang="en-MY" dirty="0" err="1" smtClean="0"/>
            <a:t>diutus</a:t>
          </a:r>
          <a:r>
            <a:rPr lang="en-MY" dirty="0" smtClean="0"/>
            <a:t> </a:t>
          </a:r>
          <a:r>
            <a:rPr lang="en-MY" dirty="0" err="1" smtClean="0"/>
            <a:t>Rasulullah</a:t>
          </a:r>
          <a:r>
            <a:rPr lang="en-MY" dirty="0" smtClean="0"/>
            <a:t> SAW </a:t>
          </a:r>
          <a:r>
            <a:rPr lang="en-MY" dirty="0" err="1" smtClean="0"/>
            <a:t>ke</a:t>
          </a:r>
          <a:r>
            <a:rPr lang="en-MY" dirty="0" smtClean="0"/>
            <a:t> </a:t>
          </a:r>
          <a:r>
            <a:rPr lang="en-MY" dirty="0" err="1" smtClean="0"/>
            <a:t>Parsi</a:t>
          </a:r>
          <a:r>
            <a:rPr lang="en-MY" dirty="0" smtClean="0"/>
            <a:t>, </a:t>
          </a:r>
          <a:r>
            <a:rPr lang="en-MY" dirty="0" err="1" smtClean="0"/>
            <a:t>telah</a:t>
          </a:r>
          <a:r>
            <a:rPr lang="en-MY" dirty="0" smtClean="0"/>
            <a:t> </a:t>
          </a:r>
          <a:r>
            <a:rPr lang="en-MY" dirty="0" err="1" smtClean="0"/>
            <a:t>mengadap</a:t>
          </a:r>
          <a:r>
            <a:rPr lang="en-MY" dirty="0" smtClean="0"/>
            <a:t> Raja </a:t>
          </a:r>
          <a:r>
            <a:rPr lang="en-MY" dirty="0" err="1" smtClean="0"/>
            <a:t>Herculis</a:t>
          </a:r>
          <a:r>
            <a:rPr lang="en-MY" dirty="0" smtClean="0"/>
            <a:t>. </a:t>
          </a:r>
          <a:r>
            <a:rPr lang="en-US" dirty="0" err="1" smtClean="0"/>
            <a:t>Herculis</a:t>
          </a:r>
          <a:r>
            <a:rPr lang="en-US" dirty="0" smtClean="0"/>
            <a:t> </a:t>
          </a:r>
          <a:r>
            <a:rPr lang="en-US" dirty="0" err="1" smtClean="0"/>
            <a:t>bertanya</a:t>
          </a:r>
          <a:r>
            <a:rPr lang="en-US" dirty="0" smtClean="0"/>
            <a:t> </a:t>
          </a:r>
          <a:r>
            <a:rPr lang="en-US" dirty="0" err="1" smtClean="0"/>
            <a:t>kepada</a:t>
          </a:r>
          <a:r>
            <a:rPr lang="en-US" dirty="0" smtClean="0"/>
            <a:t> Abu </a:t>
          </a:r>
          <a:r>
            <a:rPr lang="en-US" dirty="0" err="1" smtClean="0"/>
            <a:t>Sufian</a:t>
          </a:r>
          <a:r>
            <a:rPr lang="en-US" dirty="0" smtClean="0"/>
            <a:t> </a:t>
          </a:r>
          <a:r>
            <a:rPr lang="en-US" dirty="0" err="1" smtClean="0"/>
            <a:t>apa</a:t>
          </a:r>
          <a:r>
            <a:rPr lang="en-US" dirty="0" smtClean="0"/>
            <a:t> yang </a:t>
          </a:r>
          <a:r>
            <a:rPr lang="en-US" dirty="0" err="1" smtClean="0"/>
            <a:t>diperintahkan</a:t>
          </a:r>
          <a:r>
            <a:rPr lang="en-US" dirty="0" smtClean="0"/>
            <a:t> </a:t>
          </a:r>
          <a:r>
            <a:rPr lang="en-US" dirty="0" err="1" smtClean="0"/>
            <a:t>oleh</a:t>
          </a:r>
          <a:r>
            <a:rPr lang="en-US" dirty="0" smtClean="0"/>
            <a:t> </a:t>
          </a:r>
          <a:r>
            <a:rPr lang="en-US" dirty="0" err="1" smtClean="0"/>
            <a:t>Nabi</a:t>
          </a:r>
          <a:r>
            <a:rPr lang="en-US" dirty="0" smtClean="0"/>
            <a:t> SAW, Abu </a:t>
          </a:r>
          <a:r>
            <a:rPr lang="en-US" dirty="0" err="1" smtClean="0"/>
            <a:t>Sufian</a:t>
          </a:r>
          <a:r>
            <a:rPr lang="en-US" dirty="0" smtClean="0"/>
            <a:t> </a:t>
          </a:r>
          <a:r>
            <a:rPr lang="en-US" dirty="0" err="1" smtClean="0"/>
            <a:t>menyatakan</a:t>
          </a:r>
          <a:r>
            <a:rPr lang="en-US" dirty="0" smtClean="0"/>
            <a:t>: </a:t>
          </a:r>
          <a:endParaRPr lang="en-US" dirty="0"/>
        </a:p>
      </dgm:t>
    </dgm:pt>
    <dgm:pt modelId="{EE54B9B1-3B96-4B6E-83B4-A17F44BB61B1}" type="parTrans" cxnId="{B5F6A161-5075-4D91-92EF-B1B9B4649384}">
      <dgm:prSet/>
      <dgm:spPr/>
      <dgm:t>
        <a:bodyPr/>
        <a:lstStyle/>
        <a:p>
          <a:endParaRPr lang="en-MY"/>
        </a:p>
      </dgm:t>
    </dgm:pt>
    <dgm:pt modelId="{2556BE1B-95C1-4FBC-B68B-B902A647ADB9}" type="sibTrans" cxnId="{B5F6A161-5075-4D91-92EF-B1B9B4649384}">
      <dgm:prSet/>
      <dgm:spPr/>
      <dgm:t>
        <a:bodyPr/>
        <a:lstStyle/>
        <a:p>
          <a:endParaRPr lang="en-MY"/>
        </a:p>
      </dgm:t>
    </dgm:pt>
    <dgm:pt modelId="{C1DC0AEF-632C-4DA1-83EE-8E90823F4A63}">
      <dgm:prSet/>
      <dgm:spPr/>
      <dgm:t>
        <a:bodyPr/>
        <a:lstStyle/>
        <a:p>
          <a:pPr rtl="0"/>
          <a:r>
            <a:rPr lang="en-US" dirty="0" smtClean="0"/>
            <a:t>“</a:t>
          </a:r>
          <a:r>
            <a:rPr lang="en-US" i="1" dirty="0" err="1" smtClean="0"/>
            <a:t>Sembahlah</a:t>
          </a:r>
          <a:r>
            <a:rPr lang="en-US" i="1" dirty="0" smtClean="0"/>
            <a:t> Allah Yang </a:t>
          </a:r>
          <a:r>
            <a:rPr lang="en-US" i="1" dirty="0" err="1" smtClean="0"/>
            <a:t>Maha</a:t>
          </a:r>
          <a:r>
            <a:rPr lang="en-US" i="1" dirty="0" smtClean="0"/>
            <a:t> </a:t>
          </a:r>
          <a:r>
            <a:rPr lang="en-US" i="1" dirty="0" err="1" smtClean="0"/>
            <a:t>Esa</a:t>
          </a:r>
          <a:r>
            <a:rPr lang="en-US" i="1" dirty="0" smtClean="0"/>
            <a:t>, </a:t>
          </a:r>
          <a:r>
            <a:rPr lang="en-US" i="1" dirty="0" err="1" smtClean="0"/>
            <a:t>jangan</a:t>
          </a:r>
          <a:r>
            <a:rPr lang="en-US" i="1" dirty="0" smtClean="0"/>
            <a:t> </a:t>
          </a:r>
          <a:r>
            <a:rPr lang="en-US" i="1" dirty="0" err="1" smtClean="0"/>
            <a:t>mensyirikkan</a:t>
          </a:r>
          <a:r>
            <a:rPr lang="en-US" i="1" dirty="0" smtClean="0"/>
            <a:t> </a:t>
          </a:r>
          <a:r>
            <a:rPr lang="en-US" i="1" dirty="0" err="1" smtClean="0"/>
            <a:t>Tuhan</a:t>
          </a:r>
          <a:r>
            <a:rPr lang="en-US" i="1" dirty="0" smtClean="0"/>
            <a:t>, Islam </a:t>
          </a:r>
          <a:r>
            <a:rPr lang="en-US" i="1" dirty="0" err="1" smtClean="0"/>
            <a:t>adalah</a:t>
          </a:r>
          <a:r>
            <a:rPr lang="en-US" i="1" dirty="0" smtClean="0"/>
            <a:t> agama </a:t>
          </a:r>
          <a:r>
            <a:rPr lang="en-US" i="1" dirty="0" err="1" smtClean="0"/>
            <a:t>Tuhan</a:t>
          </a:r>
          <a:r>
            <a:rPr lang="en-US" i="1" dirty="0" smtClean="0"/>
            <a:t>, </a:t>
          </a:r>
          <a:r>
            <a:rPr lang="en-US" i="1" dirty="0" err="1" smtClean="0"/>
            <a:t>menyuruh</a:t>
          </a:r>
          <a:r>
            <a:rPr lang="en-US" i="1" dirty="0" smtClean="0"/>
            <a:t> </a:t>
          </a:r>
          <a:r>
            <a:rPr lang="en-US" i="1" dirty="0" err="1" smtClean="0"/>
            <a:t>kami</a:t>
          </a:r>
          <a:r>
            <a:rPr lang="en-US" i="1" dirty="0" smtClean="0"/>
            <a:t> </a:t>
          </a:r>
          <a:r>
            <a:rPr lang="en-US" i="1" dirty="0" err="1" smtClean="0"/>
            <a:t>melaksanakan</a:t>
          </a:r>
          <a:r>
            <a:rPr lang="en-US" i="1" dirty="0" smtClean="0"/>
            <a:t> </a:t>
          </a:r>
          <a:r>
            <a:rPr lang="en-US" i="1" dirty="0" err="1" smtClean="0"/>
            <a:t>solat</a:t>
          </a:r>
          <a:r>
            <a:rPr lang="en-US" i="1" dirty="0" smtClean="0"/>
            <a:t>, </a:t>
          </a:r>
          <a:r>
            <a:rPr lang="en-US" i="1" dirty="0" err="1" smtClean="0"/>
            <a:t>bersifat</a:t>
          </a:r>
          <a:r>
            <a:rPr lang="en-US" i="1" dirty="0" smtClean="0"/>
            <a:t> </a:t>
          </a:r>
          <a:r>
            <a:rPr lang="en-US" i="1" dirty="0" err="1" smtClean="0"/>
            <a:t>jujur</a:t>
          </a:r>
          <a:r>
            <a:rPr lang="en-US" i="1" dirty="0" smtClean="0"/>
            <a:t>, </a:t>
          </a:r>
          <a:r>
            <a:rPr lang="en-US" i="1" dirty="0" err="1" smtClean="0"/>
            <a:t>meninggalkan</a:t>
          </a:r>
          <a:r>
            <a:rPr lang="en-US" i="1" dirty="0" smtClean="0"/>
            <a:t> </a:t>
          </a:r>
          <a:r>
            <a:rPr lang="en-US" i="1" dirty="0" err="1" smtClean="0"/>
            <a:t>perbuatan</a:t>
          </a:r>
          <a:r>
            <a:rPr lang="en-US" i="1" dirty="0" smtClean="0"/>
            <a:t> </a:t>
          </a:r>
          <a:r>
            <a:rPr lang="en-US" i="1" dirty="0" err="1" smtClean="0"/>
            <a:t>buruk</a:t>
          </a:r>
          <a:r>
            <a:rPr lang="en-US" i="1" dirty="0" smtClean="0"/>
            <a:t> </a:t>
          </a:r>
          <a:r>
            <a:rPr lang="en-US" i="1" dirty="0" err="1" smtClean="0"/>
            <a:t>dan</a:t>
          </a:r>
          <a:r>
            <a:rPr lang="en-US" i="1" dirty="0" smtClean="0"/>
            <a:t> </a:t>
          </a:r>
          <a:r>
            <a:rPr lang="en-US" i="1" dirty="0" err="1" smtClean="0"/>
            <a:t>menyambung</a:t>
          </a:r>
          <a:r>
            <a:rPr lang="en-US" i="1" dirty="0" smtClean="0"/>
            <a:t> </a:t>
          </a:r>
          <a:r>
            <a:rPr lang="en-US" i="1" dirty="0" err="1" smtClean="0"/>
            <a:t>silaturrahim</a:t>
          </a:r>
          <a:r>
            <a:rPr lang="en-US" i="1" dirty="0" smtClean="0"/>
            <a:t>. </a:t>
          </a:r>
          <a:r>
            <a:rPr lang="en-US" dirty="0" smtClean="0"/>
            <a:t>(</a:t>
          </a:r>
          <a:r>
            <a:rPr lang="en-US" dirty="0" err="1" smtClean="0"/>
            <a:t>Muttafaqun</a:t>
          </a:r>
          <a:r>
            <a:rPr lang="en-US" dirty="0" smtClean="0"/>
            <a:t> </a:t>
          </a:r>
          <a:r>
            <a:rPr lang="en-US" dirty="0" err="1" smtClean="0"/>
            <a:t>alaih</a:t>
          </a:r>
          <a:r>
            <a:rPr lang="en-US" dirty="0" smtClean="0"/>
            <a:t>)</a:t>
          </a:r>
          <a:r>
            <a:rPr lang="en-US" i="1" dirty="0" smtClean="0"/>
            <a:t>.</a:t>
          </a:r>
          <a:endParaRPr lang="en-US" dirty="0"/>
        </a:p>
      </dgm:t>
    </dgm:pt>
    <dgm:pt modelId="{8A2BA5B0-1A32-4131-9DF8-7EA3401830D4}" type="parTrans" cxnId="{4771903A-13DC-4867-A2AB-FE5843EF58CB}">
      <dgm:prSet/>
      <dgm:spPr/>
      <dgm:t>
        <a:bodyPr/>
        <a:lstStyle/>
        <a:p>
          <a:endParaRPr lang="en-MY"/>
        </a:p>
      </dgm:t>
    </dgm:pt>
    <dgm:pt modelId="{678DDC70-E9E5-40BC-80B7-3F466A7450E7}" type="sibTrans" cxnId="{4771903A-13DC-4867-A2AB-FE5843EF58CB}">
      <dgm:prSet/>
      <dgm:spPr/>
      <dgm:t>
        <a:bodyPr/>
        <a:lstStyle/>
        <a:p>
          <a:endParaRPr lang="en-MY"/>
        </a:p>
      </dgm:t>
    </dgm:pt>
    <dgm:pt modelId="{08FDCE71-08A5-451E-B49A-A7DACD872CDA}" type="pres">
      <dgm:prSet presAssocID="{6B60AC33-E4A1-485E-92B4-3D20CA47F12C}" presName="compositeShape" presStyleCnt="0">
        <dgm:presLayoutVars>
          <dgm:dir/>
          <dgm:resizeHandles/>
        </dgm:presLayoutVars>
      </dgm:prSet>
      <dgm:spPr/>
    </dgm:pt>
    <dgm:pt modelId="{B914AD34-78C6-4717-8EDF-9DF4A9D8E995}" type="pres">
      <dgm:prSet presAssocID="{6B60AC33-E4A1-485E-92B4-3D20CA47F12C}" presName="pyramid" presStyleLbl="node1" presStyleIdx="0" presStyleCnt="1"/>
      <dgm:spPr/>
    </dgm:pt>
    <dgm:pt modelId="{8981B018-0651-426A-BFF7-6E0820E6C009}" type="pres">
      <dgm:prSet presAssocID="{6B60AC33-E4A1-485E-92B4-3D20CA47F12C}" presName="theList" presStyleCnt="0"/>
      <dgm:spPr/>
    </dgm:pt>
    <dgm:pt modelId="{416F29DD-0BDA-46EB-A46E-7E9A881E0A79}" type="pres">
      <dgm:prSet presAssocID="{755945A4-4E15-4A37-8EA4-154EB9A32835}" presName="aNode" presStyleLbl="fgAcc1" presStyleIdx="0" presStyleCnt="2">
        <dgm:presLayoutVars>
          <dgm:bulletEnabled val="1"/>
        </dgm:presLayoutVars>
      </dgm:prSet>
      <dgm:spPr/>
    </dgm:pt>
    <dgm:pt modelId="{40AABE6B-E813-495F-A1AE-2583ED9208FF}" type="pres">
      <dgm:prSet presAssocID="{755945A4-4E15-4A37-8EA4-154EB9A32835}" presName="aSpace" presStyleCnt="0"/>
      <dgm:spPr/>
    </dgm:pt>
    <dgm:pt modelId="{AA91A880-051E-4D9D-9868-8A10A399BA47}" type="pres">
      <dgm:prSet presAssocID="{C1DC0AEF-632C-4DA1-83EE-8E90823F4A63}" presName="aNode" presStyleLbl="fgAcc1" presStyleIdx="1" presStyleCnt="2">
        <dgm:presLayoutVars>
          <dgm:bulletEnabled val="1"/>
        </dgm:presLayoutVars>
      </dgm:prSet>
      <dgm:spPr/>
    </dgm:pt>
    <dgm:pt modelId="{E796BC43-C9B6-4BAC-9D7B-245BACFA91F8}" type="pres">
      <dgm:prSet presAssocID="{C1DC0AEF-632C-4DA1-83EE-8E90823F4A63}" presName="aSpace" presStyleCnt="0"/>
      <dgm:spPr/>
    </dgm:pt>
  </dgm:ptLst>
  <dgm:cxnLst>
    <dgm:cxn modelId="{CA633B95-3429-4E6D-9B4D-62F9BEB70BC2}" type="presOf" srcId="{755945A4-4E15-4A37-8EA4-154EB9A32835}" destId="{416F29DD-0BDA-46EB-A46E-7E9A881E0A79}" srcOrd="0" destOrd="0" presId="urn:microsoft.com/office/officeart/2005/8/layout/pyramid2"/>
    <dgm:cxn modelId="{82355A30-6B60-430C-80F9-BB4C3D0EB84C}" type="presOf" srcId="{6B60AC33-E4A1-485E-92B4-3D20CA47F12C}" destId="{08FDCE71-08A5-451E-B49A-A7DACD872CDA}" srcOrd="0" destOrd="0" presId="urn:microsoft.com/office/officeart/2005/8/layout/pyramid2"/>
    <dgm:cxn modelId="{5345C12B-9540-407D-8D92-854EC9E70FCB}" type="presOf" srcId="{C1DC0AEF-632C-4DA1-83EE-8E90823F4A63}" destId="{AA91A880-051E-4D9D-9868-8A10A399BA47}" srcOrd="0" destOrd="0" presId="urn:microsoft.com/office/officeart/2005/8/layout/pyramid2"/>
    <dgm:cxn modelId="{4771903A-13DC-4867-A2AB-FE5843EF58CB}" srcId="{6B60AC33-E4A1-485E-92B4-3D20CA47F12C}" destId="{C1DC0AEF-632C-4DA1-83EE-8E90823F4A63}" srcOrd="1" destOrd="0" parTransId="{8A2BA5B0-1A32-4131-9DF8-7EA3401830D4}" sibTransId="{678DDC70-E9E5-40BC-80B7-3F466A7450E7}"/>
    <dgm:cxn modelId="{B5F6A161-5075-4D91-92EF-B1B9B4649384}" srcId="{6B60AC33-E4A1-485E-92B4-3D20CA47F12C}" destId="{755945A4-4E15-4A37-8EA4-154EB9A32835}" srcOrd="0" destOrd="0" parTransId="{EE54B9B1-3B96-4B6E-83B4-A17F44BB61B1}" sibTransId="{2556BE1B-95C1-4FBC-B68B-B902A647ADB9}"/>
    <dgm:cxn modelId="{8054AE41-721B-4C7A-AE52-F9185ADA6E9A}" type="presParOf" srcId="{08FDCE71-08A5-451E-B49A-A7DACD872CDA}" destId="{B914AD34-78C6-4717-8EDF-9DF4A9D8E995}" srcOrd="0" destOrd="0" presId="urn:microsoft.com/office/officeart/2005/8/layout/pyramid2"/>
    <dgm:cxn modelId="{268C3B57-F542-4150-BA9C-7E4E13772947}" type="presParOf" srcId="{08FDCE71-08A5-451E-B49A-A7DACD872CDA}" destId="{8981B018-0651-426A-BFF7-6E0820E6C009}" srcOrd="1" destOrd="0" presId="urn:microsoft.com/office/officeart/2005/8/layout/pyramid2"/>
    <dgm:cxn modelId="{0544AB69-5672-4B2C-887D-ACDCC9FBE522}" type="presParOf" srcId="{8981B018-0651-426A-BFF7-6E0820E6C009}" destId="{416F29DD-0BDA-46EB-A46E-7E9A881E0A79}" srcOrd="0" destOrd="0" presId="urn:microsoft.com/office/officeart/2005/8/layout/pyramid2"/>
    <dgm:cxn modelId="{4E5D0B3D-2F21-45AA-95E9-EBFB38E59868}" type="presParOf" srcId="{8981B018-0651-426A-BFF7-6E0820E6C009}" destId="{40AABE6B-E813-495F-A1AE-2583ED9208FF}" srcOrd="1" destOrd="0" presId="urn:microsoft.com/office/officeart/2005/8/layout/pyramid2"/>
    <dgm:cxn modelId="{235E42AF-7BA9-45FF-8B3F-31647665E3A6}" type="presParOf" srcId="{8981B018-0651-426A-BFF7-6E0820E6C009}" destId="{AA91A880-051E-4D9D-9868-8A10A399BA47}" srcOrd="2" destOrd="0" presId="urn:microsoft.com/office/officeart/2005/8/layout/pyramid2"/>
    <dgm:cxn modelId="{8EFB0F78-2D98-4164-8E01-2507373A87D9}" type="presParOf" srcId="{8981B018-0651-426A-BFF7-6E0820E6C009}" destId="{E796BC43-C9B6-4BAC-9D7B-245BACFA91F8}" srcOrd="3" destOrd="0" presId="urn:microsoft.com/office/officeart/2005/8/layout/pyramid2"/>
  </dgm:cxnLst>
  <dgm:bg/>
  <dgm:whole/>
</dgm:dataModel>
</file>

<file path=ppt/diagrams/data17.xml><?xml version="1.0" encoding="utf-8"?>
<dgm:dataModel xmlns:dgm="http://schemas.openxmlformats.org/drawingml/2006/diagram" xmlns:a="http://schemas.openxmlformats.org/drawingml/2006/main">
  <dgm:ptLst>
    <dgm:pt modelId="{C82E5985-A23C-4831-978D-E3E0FA7CFEA4}" type="doc">
      <dgm:prSet loTypeId="urn:microsoft.com/office/officeart/2005/8/layout/vList2" loCatId="list" qsTypeId="urn:microsoft.com/office/officeart/2005/8/quickstyle/3d6" qsCatId="3D" csTypeId="urn:microsoft.com/office/officeart/2005/8/colors/colorful5" csCatId="colorful"/>
      <dgm:spPr/>
      <dgm:t>
        <a:bodyPr/>
        <a:lstStyle/>
        <a:p>
          <a:endParaRPr lang="en-MY"/>
        </a:p>
      </dgm:t>
    </dgm:pt>
    <dgm:pt modelId="{885BADD3-0BBE-48BF-9E94-B021A7691D60}">
      <dgm:prSet custT="1"/>
      <dgm:spPr/>
      <dgm:t>
        <a:bodyPr/>
        <a:lstStyle/>
        <a:p>
          <a:pPr algn="ctr" rtl="0"/>
          <a:r>
            <a:rPr lang="en-US" sz="2800" i="0" baseline="0" dirty="0" err="1" smtClean="0"/>
            <a:t>Persoalan</a:t>
          </a:r>
          <a:r>
            <a:rPr lang="en-US" sz="2800" i="0" baseline="0" dirty="0" smtClean="0"/>
            <a:t> </a:t>
          </a:r>
          <a:r>
            <a:rPr lang="en-US" sz="2800" i="0" baseline="0" dirty="0" err="1" smtClean="0"/>
            <a:t>utama</a:t>
          </a:r>
          <a:r>
            <a:rPr lang="en-US" sz="2800" i="0" baseline="0" dirty="0" smtClean="0"/>
            <a:t> yang </a:t>
          </a:r>
          <a:r>
            <a:rPr lang="en-US" sz="2800" i="0" baseline="0" dirty="0" err="1" smtClean="0"/>
            <a:t>timbul</a:t>
          </a:r>
          <a:r>
            <a:rPr lang="en-US" sz="2800" i="0" baseline="0" dirty="0" smtClean="0"/>
            <a:t> </a:t>
          </a:r>
          <a:r>
            <a:rPr lang="en-US" sz="2800" i="0" baseline="0" dirty="0" err="1" smtClean="0"/>
            <a:t>ialah</a:t>
          </a:r>
          <a:r>
            <a:rPr lang="en-US" sz="2800" i="0" baseline="0" dirty="0" smtClean="0"/>
            <a:t> </a:t>
          </a:r>
          <a:r>
            <a:rPr lang="en-US" sz="2800" i="0" baseline="0" dirty="0" err="1" smtClean="0"/>
            <a:t>apakah</a:t>
          </a:r>
          <a:r>
            <a:rPr lang="en-US" sz="2800" i="0" baseline="0" dirty="0" smtClean="0"/>
            <a:t> </a:t>
          </a:r>
          <a:r>
            <a:rPr lang="en-US" sz="2800" i="0" baseline="0" dirty="0" err="1" smtClean="0"/>
            <a:t>faktor</a:t>
          </a:r>
          <a:r>
            <a:rPr lang="en-US" sz="2800" i="0" baseline="0" dirty="0" smtClean="0"/>
            <a:t> </a:t>
          </a:r>
          <a:r>
            <a:rPr lang="en-US" sz="2800" i="0" baseline="0" dirty="0" err="1" smtClean="0"/>
            <a:t>utama</a:t>
          </a:r>
          <a:r>
            <a:rPr lang="en-US" sz="2800" i="0" baseline="0" dirty="0" smtClean="0"/>
            <a:t> yang </a:t>
          </a:r>
          <a:r>
            <a:rPr lang="en-US" sz="2800" i="0" baseline="0" dirty="0" err="1" smtClean="0"/>
            <a:t>menjadi</a:t>
          </a:r>
          <a:r>
            <a:rPr lang="en-US" sz="2800" i="0" baseline="0" dirty="0" smtClean="0"/>
            <a:t> </a:t>
          </a:r>
          <a:r>
            <a:rPr lang="en-US" sz="2800" i="0" baseline="0" dirty="0" err="1" smtClean="0"/>
            <a:t>penyebab</a:t>
          </a:r>
          <a:r>
            <a:rPr lang="en-US" sz="2800" i="0" baseline="0" dirty="0" smtClean="0"/>
            <a:t> </a:t>
          </a:r>
          <a:r>
            <a:rPr lang="en-US" sz="2800" i="0" baseline="0" dirty="0" err="1" smtClean="0"/>
            <a:t>kepada</a:t>
          </a:r>
          <a:r>
            <a:rPr lang="en-US" sz="2800" i="0" baseline="0" dirty="0" smtClean="0"/>
            <a:t> </a:t>
          </a:r>
          <a:r>
            <a:rPr lang="en-US" sz="2800" i="0" baseline="0" dirty="0" err="1" smtClean="0"/>
            <a:t>terwujudnya</a:t>
          </a:r>
          <a:r>
            <a:rPr lang="en-US" sz="2800" i="0" baseline="0" dirty="0" smtClean="0"/>
            <a:t> </a:t>
          </a:r>
          <a:r>
            <a:rPr lang="en-US" sz="2800" i="0" baseline="0" dirty="0" err="1" smtClean="0"/>
            <a:t>persefahaman</a:t>
          </a:r>
          <a:r>
            <a:rPr lang="en-US" sz="2800" i="0" baseline="0" dirty="0" smtClean="0"/>
            <a:t> </a:t>
          </a:r>
          <a:r>
            <a:rPr lang="en-US" sz="2800" i="0" baseline="0" dirty="0" err="1" smtClean="0"/>
            <a:t>antara</a:t>
          </a:r>
          <a:r>
            <a:rPr lang="en-US" sz="2800" i="0" baseline="0" dirty="0" smtClean="0"/>
            <a:t> </a:t>
          </a:r>
          <a:r>
            <a:rPr lang="en-US" sz="2800" i="0" baseline="0" dirty="0" err="1" smtClean="0"/>
            <a:t>kita</a:t>
          </a:r>
          <a:r>
            <a:rPr lang="en-US" sz="2800" i="0" baseline="0" dirty="0" smtClean="0"/>
            <a:t>? </a:t>
          </a:r>
          <a:endParaRPr lang="en-MY" sz="2800" dirty="0"/>
        </a:p>
      </dgm:t>
    </dgm:pt>
    <dgm:pt modelId="{9A8BC93A-ECE0-4CE7-8B81-FBF8E41C97F4}" type="parTrans" cxnId="{A2B1287A-C06C-4DF6-89E0-B6CC106EC3E3}">
      <dgm:prSet/>
      <dgm:spPr/>
      <dgm:t>
        <a:bodyPr/>
        <a:lstStyle/>
        <a:p>
          <a:pPr algn="ctr"/>
          <a:endParaRPr lang="en-MY" sz="2800"/>
        </a:p>
      </dgm:t>
    </dgm:pt>
    <dgm:pt modelId="{43913D2A-72FB-45D1-AAEF-FD325DE27542}" type="sibTrans" cxnId="{A2B1287A-C06C-4DF6-89E0-B6CC106EC3E3}">
      <dgm:prSet/>
      <dgm:spPr/>
      <dgm:t>
        <a:bodyPr/>
        <a:lstStyle/>
        <a:p>
          <a:pPr algn="ctr"/>
          <a:endParaRPr lang="en-MY" sz="2800"/>
        </a:p>
      </dgm:t>
    </dgm:pt>
    <dgm:pt modelId="{8DD7D561-9AAE-4093-9888-156F73ED28E9}">
      <dgm:prSet custT="1"/>
      <dgm:spPr/>
      <dgm:t>
        <a:bodyPr/>
        <a:lstStyle/>
        <a:p>
          <a:pPr algn="ctr" rtl="0"/>
          <a:r>
            <a:rPr lang="en-US" sz="2800" i="0" baseline="0" dirty="0" err="1" smtClean="0"/>
            <a:t>sikap</a:t>
          </a:r>
          <a:r>
            <a:rPr lang="en-US" sz="2800" i="0" baseline="0" dirty="0" smtClean="0"/>
            <a:t> </a:t>
          </a:r>
          <a:r>
            <a:rPr lang="en-US" sz="2800" i="0" baseline="0" dirty="0" err="1" smtClean="0"/>
            <a:t>kesederhanaan</a:t>
          </a:r>
          <a:r>
            <a:rPr lang="en-US" sz="2800" i="0" baseline="0" dirty="0" smtClean="0"/>
            <a:t> </a:t>
          </a:r>
          <a:r>
            <a:rPr lang="en-US" sz="2800" i="0" baseline="0" dirty="0" err="1" smtClean="0"/>
            <a:t>dan</a:t>
          </a:r>
          <a:r>
            <a:rPr lang="en-US" sz="2800" i="0" baseline="0" dirty="0" smtClean="0"/>
            <a:t> </a:t>
          </a:r>
          <a:r>
            <a:rPr lang="en-US" sz="2800" i="0" baseline="0" dirty="0" err="1" smtClean="0"/>
            <a:t>keseimbangan</a:t>
          </a:r>
          <a:r>
            <a:rPr lang="en-US" sz="2800" i="0" baseline="0" dirty="0" smtClean="0"/>
            <a:t> </a:t>
          </a:r>
          <a:r>
            <a:rPr lang="en-US" sz="2800" i="0" baseline="0" dirty="0" err="1" smtClean="0"/>
            <a:t>merupakan</a:t>
          </a:r>
          <a:r>
            <a:rPr lang="en-US" sz="2800" i="0" baseline="0" dirty="0" smtClean="0"/>
            <a:t> </a:t>
          </a:r>
          <a:r>
            <a:rPr lang="en-US" sz="2800" i="0" baseline="0" dirty="0" err="1" smtClean="0"/>
            <a:t>asas</a:t>
          </a:r>
          <a:r>
            <a:rPr lang="en-US" sz="2800" i="0" baseline="0" dirty="0" smtClean="0"/>
            <a:t> </a:t>
          </a:r>
          <a:r>
            <a:rPr lang="en-US" sz="2800" i="0" baseline="0" dirty="0" err="1" smtClean="0"/>
            <a:t>bagi</a:t>
          </a:r>
          <a:r>
            <a:rPr lang="en-US" sz="2800" i="0" baseline="0" dirty="0" smtClean="0"/>
            <a:t> </a:t>
          </a:r>
          <a:r>
            <a:rPr lang="en-US" sz="2800" i="0" baseline="0" dirty="0" err="1" smtClean="0"/>
            <a:t>mewujudkan</a:t>
          </a:r>
          <a:r>
            <a:rPr lang="en-US" sz="2800" i="0" baseline="0" dirty="0" smtClean="0"/>
            <a:t> </a:t>
          </a:r>
          <a:r>
            <a:rPr lang="en-US" sz="2800" i="0" baseline="0" dirty="0" err="1" smtClean="0"/>
            <a:t>persefahaman</a:t>
          </a:r>
          <a:r>
            <a:rPr lang="en-US" sz="2800" i="0" baseline="0" dirty="0" smtClean="0"/>
            <a:t>. </a:t>
          </a:r>
          <a:endParaRPr lang="en-MY" sz="2800" dirty="0"/>
        </a:p>
      </dgm:t>
    </dgm:pt>
    <dgm:pt modelId="{6781F38B-74F4-4DB1-A44E-5F39D859E59B}" type="parTrans" cxnId="{CB78EBEA-A83E-4F1E-960C-79D5F4C33091}">
      <dgm:prSet/>
      <dgm:spPr/>
      <dgm:t>
        <a:bodyPr/>
        <a:lstStyle/>
        <a:p>
          <a:pPr algn="ctr"/>
          <a:endParaRPr lang="en-MY" sz="2800"/>
        </a:p>
      </dgm:t>
    </dgm:pt>
    <dgm:pt modelId="{C252B551-3DE3-4037-90D6-D959B043A87B}" type="sibTrans" cxnId="{CB78EBEA-A83E-4F1E-960C-79D5F4C33091}">
      <dgm:prSet/>
      <dgm:spPr/>
      <dgm:t>
        <a:bodyPr/>
        <a:lstStyle/>
        <a:p>
          <a:pPr algn="ctr"/>
          <a:endParaRPr lang="en-MY" sz="2800"/>
        </a:p>
      </dgm:t>
    </dgm:pt>
    <dgm:pt modelId="{D8ECED23-7161-4E43-A452-57C969DBCE13}">
      <dgm:prSet custT="1"/>
      <dgm:spPr/>
      <dgm:t>
        <a:bodyPr/>
        <a:lstStyle/>
        <a:p>
          <a:pPr algn="ctr" rtl="0"/>
          <a:r>
            <a:rPr lang="en-US" sz="2800" i="0" baseline="0" dirty="0" err="1" smtClean="0"/>
            <a:t>Kesederhanaan</a:t>
          </a:r>
          <a:r>
            <a:rPr lang="en-US" sz="2800" i="0" baseline="0" dirty="0" smtClean="0"/>
            <a:t> </a:t>
          </a:r>
          <a:r>
            <a:rPr lang="en-US" sz="2800" i="0" baseline="0" dirty="0" err="1" smtClean="0"/>
            <a:t>merujuk</a:t>
          </a:r>
          <a:r>
            <a:rPr lang="en-US" sz="2800" i="0" baseline="0" dirty="0" smtClean="0"/>
            <a:t> </a:t>
          </a:r>
          <a:r>
            <a:rPr lang="en-US" sz="2800" i="0" baseline="0" dirty="0" err="1" smtClean="0"/>
            <a:t>kepada</a:t>
          </a:r>
          <a:r>
            <a:rPr lang="en-US" sz="2800" i="0" baseline="0" dirty="0" smtClean="0"/>
            <a:t> </a:t>
          </a:r>
          <a:r>
            <a:rPr lang="en-US" sz="2800" i="0" baseline="0" dirty="0" err="1" smtClean="0"/>
            <a:t>pelaksanaan</a:t>
          </a:r>
          <a:r>
            <a:rPr lang="en-US" sz="2800" i="0" baseline="0" dirty="0" smtClean="0"/>
            <a:t> </a:t>
          </a:r>
          <a:r>
            <a:rPr lang="en-US" sz="2800" i="0" baseline="0" dirty="0" err="1" smtClean="0"/>
            <a:t>sesuatu</a:t>
          </a:r>
          <a:r>
            <a:rPr lang="en-US" sz="2800" i="0" baseline="0" dirty="0" smtClean="0"/>
            <a:t> </a:t>
          </a:r>
          <a:r>
            <a:rPr lang="en-US" sz="2800" i="0" baseline="0" dirty="0" err="1" smtClean="0"/>
            <a:t>perkara</a:t>
          </a:r>
          <a:r>
            <a:rPr lang="en-US" sz="2800" i="0" baseline="0" dirty="0" smtClean="0"/>
            <a:t> </a:t>
          </a:r>
          <a:r>
            <a:rPr lang="en-US" sz="2800" i="0" baseline="0" dirty="0" err="1" smtClean="0"/>
            <a:t>itu</a:t>
          </a:r>
          <a:r>
            <a:rPr lang="en-US" sz="2800" i="0" baseline="0" dirty="0" smtClean="0"/>
            <a:t> </a:t>
          </a:r>
          <a:r>
            <a:rPr lang="en-US" sz="2800" i="0" baseline="0" dirty="0" err="1" smtClean="0"/>
            <a:t>secara</a:t>
          </a:r>
          <a:r>
            <a:rPr lang="en-US" sz="2800" i="0" baseline="0" dirty="0" smtClean="0"/>
            <a:t> </a:t>
          </a:r>
          <a:r>
            <a:rPr lang="en-US" sz="2800" i="0" baseline="0" dirty="0" err="1" smtClean="0"/>
            <a:t>berhikmah</a:t>
          </a:r>
          <a:r>
            <a:rPr lang="en-US" sz="2800" i="0" baseline="0" dirty="0" smtClean="0"/>
            <a:t> </a:t>
          </a:r>
          <a:r>
            <a:rPr lang="en-US" sz="2800" i="0" baseline="0" dirty="0" err="1" smtClean="0"/>
            <a:t>dan</a:t>
          </a:r>
          <a:r>
            <a:rPr lang="en-US" sz="2800" i="0" baseline="0" dirty="0" smtClean="0"/>
            <a:t> </a:t>
          </a:r>
          <a:r>
            <a:rPr lang="en-US" sz="2800" i="0" baseline="0" dirty="0" err="1" smtClean="0"/>
            <a:t>berimbang</a:t>
          </a:r>
          <a:r>
            <a:rPr lang="en-US" sz="2800" i="0" baseline="0" dirty="0" smtClean="0"/>
            <a:t> </a:t>
          </a:r>
          <a:r>
            <a:rPr lang="en-US" sz="2800" i="0" baseline="0" dirty="0" err="1" smtClean="0"/>
            <a:t>bagi</a:t>
          </a:r>
          <a:r>
            <a:rPr lang="en-US" sz="2800" i="0" baseline="0" dirty="0" smtClean="0"/>
            <a:t> </a:t>
          </a:r>
          <a:r>
            <a:rPr lang="en-US" sz="2800" i="0" baseline="0" dirty="0" err="1" smtClean="0"/>
            <a:t>mengelakkan</a:t>
          </a:r>
          <a:r>
            <a:rPr lang="en-US" sz="2800" i="0" baseline="0" dirty="0" smtClean="0"/>
            <a:t> </a:t>
          </a:r>
          <a:r>
            <a:rPr lang="en-US" sz="2800" i="0" baseline="0" dirty="0" err="1" smtClean="0"/>
            <a:t>berlaku</a:t>
          </a:r>
          <a:r>
            <a:rPr lang="en-US" sz="2800" i="0" baseline="0" dirty="0" smtClean="0"/>
            <a:t> </a:t>
          </a:r>
          <a:r>
            <a:rPr lang="en-US" sz="2800" i="0" baseline="0" dirty="0" err="1" smtClean="0"/>
            <a:t>kekerasan</a:t>
          </a:r>
          <a:r>
            <a:rPr lang="en-US" sz="2800" i="0" baseline="0" dirty="0" smtClean="0"/>
            <a:t> </a:t>
          </a:r>
          <a:r>
            <a:rPr lang="en-US" sz="2800" i="0" baseline="0" dirty="0" err="1" smtClean="0"/>
            <a:t>dan</a:t>
          </a:r>
          <a:r>
            <a:rPr lang="en-US" sz="2800" i="0" baseline="0" dirty="0" smtClean="0"/>
            <a:t> </a:t>
          </a:r>
          <a:r>
            <a:rPr lang="en-US" sz="2800" i="0" baseline="0" dirty="0" err="1" smtClean="0"/>
            <a:t>kezaliman</a:t>
          </a:r>
          <a:r>
            <a:rPr lang="en-US" sz="2800" i="0" baseline="0" dirty="0" smtClean="0"/>
            <a:t> </a:t>
          </a:r>
          <a:r>
            <a:rPr lang="en-US" sz="2800" i="0" baseline="0" dirty="0" err="1" smtClean="0"/>
            <a:t>ke</a:t>
          </a:r>
          <a:r>
            <a:rPr lang="en-US" sz="2800" i="0" baseline="0" dirty="0" smtClean="0"/>
            <a:t> </a:t>
          </a:r>
          <a:r>
            <a:rPr lang="en-US" sz="2800" i="0" baseline="0" dirty="0" err="1" smtClean="0"/>
            <a:t>atas</a:t>
          </a:r>
          <a:r>
            <a:rPr lang="en-US" sz="2800" i="0" baseline="0" dirty="0" smtClean="0"/>
            <a:t> </a:t>
          </a:r>
          <a:r>
            <a:rPr lang="en-US" sz="2800" i="0" baseline="0" dirty="0" err="1" smtClean="0"/>
            <a:t>hak</a:t>
          </a:r>
          <a:r>
            <a:rPr lang="en-US" sz="2800" i="0" baseline="0" dirty="0" smtClean="0"/>
            <a:t> </a:t>
          </a:r>
          <a:r>
            <a:rPr lang="en-US" sz="2800" i="0" baseline="0" dirty="0" err="1" smtClean="0"/>
            <a:t>asasi</a:t>
          </a:r>
          <a:r>
            <a:rPr lang="en-US" sz="2800" i="0" baseline="0" dirty="0" smtClean="0"/>
            <a:t> </a:t>
          </a:r>
          <a:r>
            <a:rPr lang="en-US" sz="2800" i="0" baseline="0" dirty="0" err="1" smtClean="0"/>
            <a:t>kaum</a:t>
          </a:r>
          <a:r>
            <a:rPr lang="en-US" sz="2800" i="0" baseline="0" dirty="0" smtClean="0"/>
            <a:t> </a:t>
          </a:r>
          <a:r>
            <a:rPr lang="en-US" sz="2800" i="0" baseline="0" dirty="0" err="1" smtClean="0"/>
            <a:t>dan</a:t>
          </a:r>
          <a:r>
            <a:rPr lang="en-US" sz="2800" i="0" baseline="0" dirty="0" smtClean="0"/>
            <a:t> agama, </a:t>
          </a:r>
          <a:r>
            <a:rPr lang="en-US" sz="2800" i="0" baseline="0" dirty="0" err="1" smtClean="0"/>
            <a:t>dan</a:t>
          </a:r>
          <a:r>
            <a:rPr lang="en-US" sz="2800" i="0" baseline="0" dirty="0" smtClean="0"/>
            <a:t> </a:t>
          </a:r>
          <a:r>
            <a:rPr lang="en-US" sz="2800" i="0" baseline="0" dirty="0" err="1" smtClean="0"/>
            <a:t>pada</a:t>
          </a:r>
          <a:r>
            <a:rPr lang="en-US" sz="2800" i="0" baseline="0" dirty="0" smtClean="0"/>
            <a:t> </a:t>
          </a:r>
          <a:r>
            <a:rPr lang="en-US" sz="2800" i="0" baseline="0" dirty="0" err="1" smtClean="0"/>
            <a:t>masa</a:t>
          </a:r>
          <a:r>
            <a:rPr lang="en-US" sz="2800" i="0" baseline="0" dirty="0" smtClean="0"/>
            <a:t> yang </a:t>
          </a:r>
          <a:r>
            <a:rPr lang="en-US" sz="2800" i="0" baseline="0" dirty="0" err="1" smtClean="0"/>
            <a:t>sama</a:t>
          </a:r>
          <a:r>
            <a:rPr lang="en-US" sz="2800" i="0" baseline="0" dirty="0" smtClean="0"/>
            <a:t> agama Islam </a:t>
          </a:r>
          <a:r>
            <a:rPr lang="en-US" sz="2800" i="0" baseline="0" dirty="0" err="1" smtClean="0"/>
            <a:t>dapat</a:t>
          </a:r>
          <a:r>
            <a:rPr lang="en-US" sz="2800" i="0" baseline="0" dirty="0" smtClean="0"/>
            <a:t> </a:t>
          </a:r>
          <a:r>
            <a:rPr lang="en-US" sz="2800" i="0" baseline="0" dirty="0" err="1" smtClean="0"/>
            <a:t>dimartabatkan</a:t>
          </a:r>
          <a:r>
            <a:rPr lang="en-US" sz="2800" i="0" baseline="0" dirty="0" smtClean="0"/>
            <a:t>. </a:t>
          </a:r>
          <a:endParaRPr lang="en-US" sz="2800" i="0" baseline="0" dirty="0"/>
        </a:p>
      </dgm:t>
    </dgm:pt>
    <dgm:pt modelId="{7F05BDF3-A9E2-4F6F-8280-56656F4F36CB}" type="parTrans" cxnId="{49D03B1F-DC82-44B5-9E43-A506950AAFC2}">
      <dgm:prSet/>
      <dgm:spPr/>
      <dgm:t>
        <a:bodyPr/>
        <a:lstStyle/>
        <a:p>
          <a:pPr algn="ctr"/>
          <a:endParaRPr lang="en-MY" sz="2800"/>
        </a:p>
      </dgm:t>
    </dgm:pt>
    <dgm:pt modelId="{2C7B87B8-69B3-46DD-A916-A8A59F26AAF2}" type="sibTrans" cxnId="{49D03B1F-DC82-44B5-9E43-A506950AAFC2}">
      <dgm:prSet/>
      <dgm:spPr/>
      <dgm:t>
        <a:bodyPr/>
        <a:lstStyle/>
        <a:p>
          <a:pPr algn="ctr"/>
          <a:endParaRPr lang="en-MY" sz="2800"/>
        </a:p>
      </dgm:t>
    </dgm:pt>
    <dgm:pt modelId="{21471B32-7396-4175-BCE7-EB0B73130140}" type="pres">
      <dgm:prSet presAssocID="{C82E5985-A23C-4831-978D-E3E0FA7CFEA4}" presName="linear" presStyleCnt="0">
        <dgm:presLayoutVars>
          <dgm:animLvl val="lvl"/>
          <dgm:resizeHandles val="exact"/>
        </dgm:presLayoutVars>
      </dgm:prSet>
      <dgm:spPr/>
    </dgm:pt>
    <dgm:pt modelId="{C61DB557-2C4E-435C-8458-9FCE8513B160}" type="pres">
      <dgm:prSet presAssocID="{885BADD3-0BBE-48BF-9E94-B021A7691D60}" presName="parentText" presStyleLbl="node1" presStyleIdx="0" presStyleCnt="3">
        <dgm:presLayoutVars>
          <dgm:chMax val="0"/>
          <dgm:bulletEnabled val="1"/>
        </dgm:presLayoutVars>
      </dgm:prSet>
      <dgm:spPr/>
    </dgm:pt>
    <dgm:pt modelId="{CB01B56F-6811-4EEA-B50B-3975E7B19093}" type="pres">
      <dgm:prSet presAssocID="{43913D2A-72FB-45D1-AAEF-FD325DE27542}" presName="spacer" presStyleCnt="0"/>
      <dgm:spPr/>
    </dgm:pt>
    <dgm:pt modelId="{12E0FEB7-26F6-478D-855E-EBE64ED9BD93}" type="pres">
      <dgm:prSet presAssocID="{8DD7D561-9AAE-4093-9888-156F73ED28E9}" presName="parentText" presStyleLbl="node1" presStyleIdx="1" presStyleCnt="3">
        <dgm:presLayoutVars>
          <dgm:chMax val="0"/>
          <dgm:bulletEnabled val="1"/>
        </dgm:presLayoutVars>
      </dgm:prSet>
      <dgm:spPr/>
    </dgm:pt>
    <dgm:pt modelId="{205EACA8-765C-46D5-B3DD-DF07074C828D}" type="pres">
      <dgm:prSet presAssocID="{C252B551-3DE3-4037-90D6-D959B043A87B}" presName="spacer" presStyleCnt="0"/>
      <dgm:spPr/>
    </dgm:pt>
    <dgm:pt modelId="{A01292B2-62DB-4437-87D7-841C6F655087}" type="pres">
      <dgm:prSet presAssocID="{D8ECED23-7161-4E43-A452-57C969DBCE13}" presName="parentText" presStyleLbl="node1" presStyleIdx="2" presStyleCnt="3">
        <dgm:presLayoutVars>
          <dgm:chMax val="0"/>
          <dgm:bulletEnabled val="1"/>
        </dgm:presLayoutVars>
      </dgm:prSet>
      <dgm:spPr/>
    </dgm:pt>
  </dgm:ptLst>
  <dgm:cxnLst>
    <dgm:cxn modelId="{CB78EBEA-A83E-4F1E-960C-79D5F4C33091}" srcId="{C82E5985-A23C-4831-978D-E3E0FA7CFEA4}" destId="{8DD7D561-9AAE-4093-9888-156F73ED28E9}" srcOrd="1" destOrd="0" parTransId="{6781F38B-74F4-4DB1-A44E-5F39D859E59B}" sibTransId="{C252B551-3DE3-4037-90D6-D959B043A87B}"/>
    <dgm:cxn modelId="{49D03B1F-DC82-44B5-9E43-A506950AAFC2}" srcId="{C82E5985-A23C-4831-978D-E3E0FA7CFEA4}" destId="{D8ECED23-7161-4E43-A452-57C969DBCE13}" srcOrd="2" destOrd="0" parTransId="{7F05BDF3-A9E2-4F6F-8280-56656F4F36CB}" sibTransId="{2C7B87B8-69B3-46DD-A916-A8A59F26AAF2}"/>
    <dgm:cxn modelId="{36126D67-077C-4D9F-A834-2751A59F52D9}" type="presOf" srcId="{C82E5985-A23C-4831-978D-E3E0FA7CFEA4}" destId="{21471B32-7396-4175-BCE7-EB0B73130140}" srcOrd="0" destOrd="0" presId="urn:microsoft.com/office/officeart/2005/8/layout/vList2"/>
    <dgm:cxn modelId="{9FDE7A13-8D2C-424C-B23F-38DA42A7C931}" type="presOf" srcId="{885BADD3-0BBE-48BF-9E94-B021A7691D60}" destId="{C61DB557-2C4E-435C-8458-9FCE8513B160}" srcOrd="0" destOrd="0" presId="urn:microsoft.com/office/officeart/2005/8/layout/vList2"/>
    <dgm:cxn modelId="{C35E279D-4A07-410D-8DC1-F0139243183A}" type="presOf" srcId="{D8ECED23-7161-4E43-A452-57C969DBCE13}" destId="{A01292B2-62DB-4437-87D7-841C6F655087}" srcOrd="0" destOrd="0" presId="urn:microsoft.com/office/officeart/2005/8/layout/vList2"/>
    <dgm:cxn modelId="{805B984A-272F-4622-9673-E2701CC9027B}" type="presOf" srcId="{8DD7D561-9AAE-4093-9888-156F73ED28E9}" destId="{12E0FEB7-26F6-478D-855E-EBE64ED9BD93}" srcOrd="0" destOrd="0" presId="urn:microsoft.com/office/officeart/2005/8/layout/vList2"/>
    <dgm:cxn modelId="{A2B1287A-C06C-4DF6-89E0-B6CC106EC3E3}" srcId="{C82E5985-A23C-4831-978D-E3E0FA7CFEA4}" destId="{885BADD3-0BBE-48BF-9E94-B021A7691D60}" srcOrd="0" destOrd="0" parTransId="{9A8BC93A-ECE0-4CE7-8B81-FBF8E41C97F4}" sibTransId="{43913D2A-72FB-45D1-AAEF-FD325DE27542}"/>
    <dgm:cxn modelId="{F06D9A59-362B-49C7-AC90-1223CFA0A65D}" type="presParOf" srcId="{21471B32-7396-4175-BCE7-EB0B73130140}" destId="{C61DB557-2C4E-435C-8458-9FCE8513B160}" srcOrd="0" destOrd="0" presId="urn:microsoft.com/office/officeart/2005/8/layout/vList2"/>
    <dgm:cxn modelId="{ECC28554-2A94-4637-BCC2-BC3D63F1FAB4}" type="presParOf" srcId="{21471B32-7396-4175-BCE7-EB0B73130140}" destId="{CB01B56F-6811-4EEA-B50B-3975E7B19093}" srcOrd="1" destOrd="0" presId="urn:microsoft.com/office/officeart/2005/8/layout/vList2"/>
    <dgm:cxn modelId="{903D7916-C882-4170-8EE2-6149940D631F}" type="presParOf" srcId="{21471B32-7396-4175-BCE7-EB0B73130140}" destId="{12E0FEB7-26F6-478D-855E-EBE64ED9BD93}" srcOrd="2" destOrd="0" presId="urn:microsoft.com/office/officeart/2005/8/layout/vList2"/>
    <dgm:cxn modelId="{9087DBD1-6471-47F7-9A83-1B49DE0E829E}" type="presParOf" srcId="{21471B32-7396-4175-BCE7-EB0B73130140}" destId="{205EACA8-765C-46D5-B3DD-DF07074C828D}" srcOrd="3" destOrd="0" presId="urn:microsoft.com/office/officeart/2005/8/layout/vList2"/>
    <dgm:cxn modelId="{A3C6524F-A41F-476A-A435-D115789025D9}" type="presParOf" srcId="{21471B32-7396-4175-BCE7-EB0B73130140}" destId="{A01292B2-62DB-4437-87D7-841C6F655087}" srcOrd="4"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90B5394D-0003-4077-94A0-E022DED0A6C7}" type="doc">
      <dgm:prSet loTypeId="urn:microsoft.com/office/officeart/2005/8/layout/vProcess5" loCatId="process" qsTypeId="urn:microsoft.com/office/officeart/2005/8/quickstyle/3d6" qsCatId="3D" csTypeId="urn:microsoft.com/office/officeart/2005/8/colors/colorful2" csCatId="colorful"/>
      <dgm:spPr/>
      <dgm:t>
        <a:bodyPr/>
        <a:lstStyle/>
        <a:p>
          <a:endParaRPr lang="en-MY"/>
        </a:p>
      </dgm:t>
    </dgm:pt>
    <dgm:pt modelId="{A91B5191-9048-492E-96B6-9B461EE4879C}">
      <dgm:prSet custT="1"/>
      <dgm:spPr/>
      <dgm:t>
        <a:bodyPr/>
        <a:lstStyle/>
        <a:p>
          <a:pPr algn="ctr" rtl="0"/>
          <a:r>
            <a:rPr lang="en-US" sz="2400" i="0" baseline="0" dirty="0" err="1" smtClean="0"/>
            <a:t>Persefahaman</a:t>
          </a:r>
          <a:r>
            <a:rPr lang="en-US" sz="2400" i="0" baseline="0" dirty="0" smtClean="0"/>
            <a:t> </a:t>
          </a:r>
          <a:r>
            <a:rPr lang="en-US" sz="2400" i="0" baseline="0" dirty="0" err="1" smtClean="0"/>
            <a:t>adalah</a:t>
          </a:r>
          <a:r>
            <a:rPr lang="en-US" sz="2400" i="0" baseline="0" dirty="0" smtClean="0"/>
            <a:t> </a:t>
          </a:r>
          <a:r>
            <a:rPr lang="en-US" sz="2400" i="0" baseline="0" dirty="0" err="1" smtClean="0"/>
            <a:t>ruh</a:t>
          </a:r>
          <a:r>
            <a:rPr lang="en-US" sz="2400" i="0" baseline="0" dirty="0" smtClean="0"/>
            <a:t> </a:t>
          </a:r>
          <a:r>
            <a:rPr lang="en-US" sz="2400" i="0" baseline="0" dirty="0" err="1" smtClean="0"/>
            <a:t>kekuatan</a:t>
          </a:r>
          <a:r>
            <a:rPr lang="en-US" sz="2400" i="0" baseline="0" dirty="0" smtClean="0"/>
            <a:t> Islam </a:t>
          </a:r>
          <a:r>
            <a:rPr lang="en-US" sz="2400" i="0" baseline="0" dirty="0" err="1" smtClean="0"/>
            <a:t>kerana</a:t>
          </a:r>
          <a:r>
            <a:rPr lang="en-US" sz="2400" i="0" baseline="0" dirty="0" smtClean="0"/>
            <a:t> </a:t>
          </a:r>
          <a:r>
            <a:rPr lang="en-US" sz="2400" i="0" baseline="0" dirty="0" err="1" smtClean="0"/>
            <a:t>ia</a:t>
          </a:r>
          <a:r>
            <a:rPr lang="en-US" sz="2400" i="0" baseline="0" dirty="0" smtClean="0"/>
            <a:t> </a:t>
          </a:r>
          <a:r>
            <a:rPr lang="en-US" sz="2400" i="0" baseline="0" dirty="0" err="1" smtClean="0"/>
            <a:t>mewujudkan</a:t>
          </a:r>
          <a:r>
            <a:rPr lang="en-US" sz="2400" i="0" baseline="0" dirty="0" smtClean="0"/>
            <a:t> </a:t>
          </a:r>
          <a:r>
            <a:rPr lang="en-US" sz="2400" i="0" baseline="0" dirty="0" err="1" smtClean="0"/>
            <a:t>perasaan</a:t>
          </a:r>
          <a:r>
            <a:rPr lang="en-US" sz="2400" i="0" baseline="0" dirty="0" smtClean="0"/>
            <a:t> </a:t>
          </a:r>
          <a:r>
            <a:rPr lang="en-US" sz="2400" i="0" baseline="0" dirty="0" err="1" smtClean="0"/>
            <a:t>kasih</a:t>
          </a:r>
          <a:r>
            <a:rPr lang="en-US" sz="2400" i="0" baseline="0" dirty="0" smtClean="0"/>
            <a:t> </a:t>
          </a:r>
          <a:r>
            <a:rPr lang="en-US" sz="2400" i="0" baseline="0" dirty="0" err="1" smtClean="0"/>
            <a:t>sayang</a:t>
          </a:r>
          <a:r>
            <a:rPr lang="en-US" sz="2400" i="0" baseline="0" dirty="0" smtClean="0"/>
            <a:t>, </a:t>
          </a:r>
          <a:r>
            <a:rPr lang="en-US" sz="2400" i="0" baseline="0" dirty="0" err="1" smtClean="0"/>
            <a:t>persaudaraan</a:t>
          </a:r>
          <a:r>
            <a:rPr lang="en-US" sz="2400" i="0" baseline="0" dirty="0" smtClean="0"/>
            <a:t>, </a:t>
          </a:r>
          <a:r>
            <a:rPr lang="en-US" sz="2400" i="0" baseline="0" dirty="0" err="1" smtClean="0"/>
            <a:t>kedamaian</a:t>
          </a:r>
          <a:r>
            <a:rPr lang="en-US" sz="2400" i="0" baseline="0" dirty="0" smtClean="0"/>
            <a:t> </a:t>
          </a:r>
          <a:r>
            <a:rPr lang="en-US" sz="2400" i="0" baseline="0" dirty="0" err="1" smtClean="0"/>
            <a:t>dalam</a:t>
          </a:r>
          <a:r>
            <a:rPr lang="en-US" sz="2400" i="0" baseline="0" dirty="0" smtClean="0"/>
            <a:t> </a:t>
          </a:r>
          <a:r>
            <a:rPr lang="en-US" sz="2400" i="0" baseline="0" dirty="0" err="1" smtClean="0"/>
            <a:t>hubungan</a:t>
          </a:r>
          <a:r>
            <a:rPr lang="en-US" sz="2400" i="0" baseline="0" dirty="0" smtClean="0"/>
            <a:t> </a:t>
          </a:r>
          <a:r>
            <a:rPr lang="en-US" sz="2400" i="0" baseline="0" dirty="0" err="1" smtClean="0"/>
            <a:t>kekeluargaan</a:t>
          </a:r>
          <a:r>
            <a:rPr lang="en-US" sz="2400" i="0" baseline="0" dirty="0" smtClean="0"/>
            <a:t> </a:t>
          </a:r>
          <a:r>
            <a:rPr lang="en-US" sz="2400" i="0" baseline="0" dirty="0" err="1" smtClean="0"/>
            <a:t>dan</a:t>
          </a:r>
          <a:r>
            <a:rPr lang="en-US" sz="2400" i="0" baseline="0" dirty="0" smtClean="0"/>
            <a:t> </a:t>
          </a:r>
          <a:r>
            <a:rPr lang="en-US" sz="2400" i="0" baseline="0" dirty="0" err="1" smtClean="0"/>
            <a:t>masyarakat</a:t>
          </a:r>
          <a:r>
            <a:rPr lang="en-US" sz="2400" i="0" baseline="0" dirty="0" smtClean="0"/>
            <a:t> </a:t>
          </a:r>
          <a:r>
            <a:rPr lang="en-US" sz="2400" i="0" baseline="0" dirty="0" err="1" smtClean="0"/>
            <a:t>serta</a:t>
          </a:r>
          <a:r>
            <a:rPr lang="en-US" sz="2400" i="0" baseline="0" dirty="0" smtClean="0"/>
            <a:t> </a:t>
          </a:r>
          <a:r>
            <a:rPr lang="en-US" sz="2400" i="0" baseline="0" dirty="0" err="1" smtClean="0"/>
            <a:t>saling</a:t>
          </a:r>
          <a:r>
            <a:rPr lang="en-US" sz="2400" i="0" baseline="0" dirty="0" smtClean="0"/>
            <a:t> </a:t>
          </a:r>
          <a:r>
            <a:rPr lang="en-US" sz="2400" i="0" baseline="0" dirty="0" err="1" smtClean="0"/>
            <a:t>membantu</a:t>
          </a:r>
          <a:r>
            <a:rPr lang="en-US" sz="2400" i="0" baseline="0" dirty="0" smtClean="0"/>
            <a:t> </a:t>
          </a:r>
          <a:r>
            <a:rPr lang="en-US" sz="2400" i="0" baseline="0" dirty="0" err="1" smtClean="0"/>
            <a:t>antara</a:t>
          </a:r>
          <a:r>
            <a:rPr lang="en-US" sz="2400" i="0" baseline="0" dirty="0" smtClean="0"/>
            <a:t> </a:t>
          </a:r>
          <a:r>
            <a:rPr lang="en-US" sz="2400" i="0" baseline="0" dirty="0" err="1" smtClean="0"/>
            <a:t>satu</a:t>
          </a:r>
          <a:r>
            <a:rPr lang="en-US" sz="2400" i="0" baseline="0" dirty="0" smtClean="0"/>
            <a:t> </a:t>
          </a:r>
          <a:r>
            <a:rPr lang="en-US" sz="2400" i="0" baseline="0" dirty="0" err="1" smtClean="0"/>
            <a:t>sama</a:t>
          </a:r>
          <a:r>
            <a:rPr lang="en-US" sz="2400" i="0" baseline="0" dirty="0" smtClean="0"/>
            <a:t> lain. </a:t>
          </a:r>
          <a:endParaRPr lang="en-MY" sz="2400" dirty="0"/>
        </a:p>
      </dgm:t>
    </dgm:pt>
    <dgm:pt modelId="{A4AC6C5A-F17A-45E3-A461-871B0AFFB2B9}" type="parTrans" cxnId="{2232CEBC-9A14-4B90-9E9B-A8F67D7D1CDF}">
      <dgm:prSet/>
      <dgm:spPr/>
      <dgm:t>
        <a:bodyPr/>
        <a:lstStyle/>
        <a:p>
          <a:pPr algn="ctr"/>
          <a:endParaRPr lang="en-MY" sz="2400"/>
        </a:p>
      </dgm:t>
    </dgm:pt>
    <dgm:pt modelId="{C4B36A23-470C-41D4-B73D-26E44308FAAE}" type="sibTrans" cxnId="{2232CEBC-9A14-4B90-9E9B-A8F67D7D1CDF}">
      <dgm:prSet custT="1"/>
      <dgm:spPr/>
      <dgm:t>
        <a:bodyPr/>
        <a:lstStyle/>
        <a:p>
          <a:pPr algn="ctr"/>
          <a:endParaRPr lang="en-MY" sz="2400"/>
        </a:p>
      </dgm:t>
    </dgm:pt>
    <dgm:pt modelId="{D5FF1688-C752-491E-A75A-23BF0987B30B}">
      <dgm:prSet custT="1"/>
      <dgm:spPr/>
      <dgm:t>
        <a:bodyPr/>
        <a:lstStyle/>
        <a:p>
          <a:pPr algn="ctr" rtl="0"/>
          <a:r>
            <a:rPr lang="en-US" sz="2400" i="0" baseline="0" dirty="0" err="1" smtClean="0"/>
            <a:t>Ia</a:t>
          </a:r>
          <a:r>
            <a:rPr lang="en-US" sz="2400" i="0" baseline="0" dirty="0" smtClean="0"/>
            <a:t> </a:t>
          </a:r>
          <a:r>
            <a:rPr lang="en-US" sz="2400" i="0" baseline="0" dirty="0" err="1" smtClean="0"/>
            <a:t>juga</a:t>
          </a:r>
          <a:r>
            <a:rPr lang="en-US" sz="2400" i="0" baseline="0" dirty="0" smtClean="0"/>
            <a:t> </a:t>
          </a:r>
          <a:r>
            <a:rPr lang="en-US" sz="2400" i="0" baseline="0" dirty="0" err="1" smtClean="0"/>
            <a:t>merupakan</a:t>
          </a:r>
          <a:r>
            <a:rPr lang="en-US" sz="2400" i="0" baseline="0" dirty="0" smtClean="0"/>
            <a:t> </a:t>
          </a:r>
          <a:r>
            <a:rPr lang="en-US" sz="2400" i="0" baseline="0" dirty="0" err="1" smtClean="0"/>
            <a:t>nikmat</a:t>
          </a:r>
          <a:r>
            <a:rPr lang="en-US" sz="2400" i="0" baseline="0" dirty="0" smtClean="0"/>
            <a:t> yang </a:t>
          </a:r>
          <a:r>
            <a:rPr lang="en-US" sz="2400" i="0" baseline="0" dirty="0" err="1" smtClean="0"/>
            <a:t>dapat</a:t>
          </a:r>
          <a:r>
            <a:rPr lang="en-US" sz="2400" i="0" baseline="0" dirty="0" smtClean="0"/>
            <a:t> </a:t>
          </a:r>
          <a:r>
            <a:rPr lang="en-US" sz="2400" i="0" baseline="0" dirty="0" err="1" smtClean="0"/>
            <a:t>mengeratkan</a:t>
          </a:r>
          <a:r>
            <a:rPr lang="en-US" sz="2400" i="0" baseline="0" dirty="0" smtClean="0"/>
            <a:t> </a:t>
          </a:r>
          <a:r>
            <a:rPr lang="en-US" sz="2400" i="0" baseline="0" dirty="0" err="1" smtClean="0"/>
            <a:t>lagi</a:t>
          </a:r>
          <a:r>
            <a:rPr lang="en-US" sz="2400" i="0" baseline="0" dirty="0" smtClean="0"/>
            <a:t> </a:t>
          </a:r>
          <a:r>
            <a:rPr lang="en-US" sz="2400" i="0" baseline="0" dirty="0" err="1" smtClean="0"/>
            <a:t>hubungan</a:t>
          </a:r>
          <a:r>
            <a:rPr lang="en-US" sz="2400" i="0" baseline="0" dirty="0" smtClean="0"/>
            <a:t> </a:t>
          </a:r>
          <a:r>
            <a:rPr lang="en-US" sz="2400" i="0" baseline="0" dirty="0" err="1" smtClean="0"/>
            <a:t>sesama</a:t>
          </a:r>
          <a:r>
            <a:rPr lang="en-US" sz="2400" i="0" baseline="0" dirty="0" smtClean="0"/>
            <a:t> </a:t>
          </a:r>
          <a:r>
            <a:rPr lang="en-US" sz="2400" i="0" baseline="0" dirty="0" err="1" smtClean="0"/>
            <a:t>manusia</a:t>
          </a:r>
          <a:r>
            <a:rPr lang="en-US" sz="2400" i="0" baseline="0" dirty="0" smtClean="0"/>
            <a:t> </a:t>
          </a:r>
          <a:r>
            <a:rPr lang="en-US" sz="2400" i="0" baseline="0" dirty="0" err="1" smtClean="0"/>
            <a:t>dan</a:t>
          </a:r>
          <a:r>
            <a:rPr lang="en-US" sz="2400" i="0" baseline="0" dirty="0" smtClean="0"/>
            <a:t> </a:t>
          </a:r>
          <a:r>
            <a:rPr lang="en-US" sz="2400" i="0" baseline="0" dirty="0" err="1" smtClean="0"/>
            <a:t>dapat</a:t>
          </a:r>
          <a:r>
            <a:rPr lang="en-US" sz="2400" i="0" baseline="0" dirty="0" smtClean="0"/>
            <a:t> </a:t>
          </a:r>
          <a:r>
            <a:rPr lang="en-US" sz="2400" i="0" baseline="0" dirty="0" err="1" smtClean="0"/>
            <a:t>menghimpunkan</a:t>
          </a:r>
          <a:r>
            <a:rPr lang="en-US" sz="2400" i="0" baseline="0" dirty="0" smtClean="0"/>
            <a:t> </a:t>
          </a:r>
          <a:r>
            <a:rPr lang="en-US" sz="2400" i="0" baseline="0" dirty="0" err="1" smtClean="0"/>
            <a:t>perasaan</a:t>
          </a:r>
          <a:r>
            <a:rPr lang="en-US" sz="2400" i="0" baseline="0" dirty="0" smtClean="0"/>
            <a:t> </a:t>
          </a:r>
          <a:r>
            <a:rPr lang="en-US" sz="2400" i="0" baseline="0" dirty="0" err="1" smtClean="0"/>
            <a:t>serta</a:t>
          </a:r>
          <a:r>
            <a:rPr lang="en-US" sz="2400" i="0" baseline="0" dirty="0" smtClean="0"/>
            <a:t> </a:t>
          </a:r>
          <a:r>
            <a:rPr lang="en-US" sz="2400" i="0" baseline="0" dirty="0" err="1" smtClean="0"/>
            <a:t>semangat</a:t>
          </a:r>
          <a:r>
            <a:rPr lang="en-US" sz="2400" i="0" baseline="0" dirty="0" smtClean="0"/>
            <a:t> </a:t>
          </a:r>
          <a:r>
            <a:rPr lang="en-US" sz="2400" i="0" baseline="0" dirty="0" err="1" smtClean="0"/>
            <a:t>sehati</a:t>
          </a:r>
          <a:r>
            <a:rPr lang="en-US" sz="2400" i="0" baseline="0" dirty="0" smtClean="0"/>
            <a:t> </a:t>
          </a:r>
          <a:r>
            <a:rPr lang="en-US" sz="2400" i="0" baseline="0" dirty="0" err="1" smtClean="0"/>
            <a:t>sejiwa</a:t>
          </a:r>
          <a:r>
            <a:rPr lang="en-US" sz="2400" i="0" baseline="0" dirty="0" smtClean="0"/>
            <a:t> </a:t>
          </a:r>
          <a:r>
            <a:rPr lang="en-US" sz="2400" i="0" baseline="0" dirty="0" err="1" smtClean="0"/>
            <a:t>untuk</a:t>
          </a:r>
          <a:r>
            <a:rPr lang="en-US" sz="2400" i="0" baseline="0" dirty="0" smtClean="0"/>
            <a:t> </a:t>
          </a:r>
          <a:r>
            <a:rPr lang="en-US" sz="2400" i="0" baseline="0" dirty="0" err="1" smtClean="0"/>
            <a:t>sama-sama</a:t>
          </a:r>
          <a:r>
            <a:rPr lang="en-US" sz="2400" i="0" baseline="0" dirty="0" smtClean="0"/>
            <a:t> </a:t>
          </a:r>
          <a:r>
            <a:rPr lang="en-US" sz="2400" i="0" baseline="0" dirty="0" err="1" smtClean="0"/>
            <a:t>kita</a:t>
          </a:r>
          <a:r>
            <a:rPr lang="en-US" sz="2400" i="0" baseline="0" dirty="0" smtClean="0"/>
            <a:t> </a:t>
          </a:r>
          <a:r>
            <a:rPr lang="en-US" sz="2400" i="0" baseline="0" dirty="0" err="1" smtClean="0"/>
            <a:t>berganding</a:t>
          </a:r>
          <a:r>
            <a:rPr lang="en-US" sz="2400" i="0" baseline="0" dirty="0" smtClean="0"/>
            <a:t> </a:t>
          </a:r>
          <a:r>
            <a:rPr lang="en-US" sz="2400" i="0" baseline="0" dirty="0" err="1" smtClean="0"/>
            <a:t>bahu</a:t>
          </a:r>
          <a:r>
            <a:rPr lang="en-US" sz="2400" i="0" baseline="0" dirty="0" smtClean="0"/>
            <a:t> </a:t>
          </a:r>
          <a:r>
            <a:rPr lang="en-US" sz="2400" i="0" baseline="0" dirty="0" err="1" smtClean="0"/>
            <a:t>bagi</a:t>
          </a:r>
          <a:r>
            <a:rPr lang="en-US" sz="2400" i="0" baseline="0" dirty="0" smtClean="0"/>
            <a:t> </a:t>
          </a:r>
          <a:r>
            <a:rPr lang="en-US" sz="2400" i="0" baseline="0" dirty="0" err="1" smtClean="0"/>
            <a:t>memakmurkan</a:t>
          </a:r>
          <a:r>
            <a:rPr lang="en-US" sz="2400" i="0" baseline="0" dirty="0" smtClean="0"/>
            <a:t> </a:t>
          </a:r>
          <a:r>
            <a:rPr lang="en-US" sz="2400" i="0" baseline="0" dirty="0" err="1" smtClean="0"/>
            <a:t>sesebuah</a:t>
          </a:r>
          <a:r>
            <a:rPr lang="en-US" sz="2400" i="0" baseline="0" dirty="0" smtClean="0"/>
            <a:t> </a:t>
          </a:r>
          <a:r>
            <a:rPr lang="en-US" sz="2400" i="0" baseline="0" dirty="0" err="1" smtClean="0"/>
            <a:t>masyarakat</a:t>
          </a:r>
          <a:r>
            <a:rPr lang="en-US" sz="2400" i="0" baseline="0" dirty="0" smtClean="0"/>
            <a:t> </a:t>
          </a:r>
          <a:r>
            <a:rPr lang="en-US" sz="2400" i="0" baseline="0" dirty="0" err="1" smtClean="0"/>
            <a:t>dan</a:t>
          </a:r>
          <a:r>
            <a:rPr lang="en-US" sz="2400" i="0" baseline="0" dirty="0" smtClean="0"/>
            <a:t> </a:t>
          </a:r>
          <a:r>
            <a:rPr lang="en-US" sz="2400" i="0" baseline="0" dirty="0" err="1" smtClean="0"/>
            <a:t>negara</a:t>
          </a:r>
          <a:r>
            <a:rPr lang="en-US" sz="2400" i="0" baseline="0" dirty="0" smtClean="0"/>
            <a:t>. </a:t>
          </a:r>
          <a:endParaRPr lang="en-US" sz="2400" b="0" i="0" baseline="0" dirty="0"/>
        </a:p>
      </dgm:t>
    </dgm:pt>
    <dgm:pt modelId="{FC828955-9DF5-4C96-B8B1-E5EF1F12EAD8}" type="parTrans" cxnId="{BA9EF3C0-CF50-4DEF-8543-76CDC1C964A1}">
      <dgm:prSet/>
      <dgm:spPr/>
      <dgm:t>
        <a:bodyPr/>
        <a:lstStyle/>
        <a:p>
          <a:pPr algn="ctr"/>
          <a:endParaRPr lang="en-MY" sz="2400"/>
        </a:p>
      </dgm:t>
    </dgm:pt>
    <dgm:pt modelId="{443CE64E-8E90-42A3-B2F6-7602D806A74B}" type="sibTrans" cxnId="{BA9EF3C0-CF50-4DEF-8543-76CDC1C964A1}">
      <dgm:prSet/>
      <dgm:spPr/>
      <dgm:t>
        <a:bodyPr/>
        <a:lstStyle/>
        <a:p>
          <a:pPr algn="ctr"/>
          <a:endParaRPr lang="en-MY" sz="2400"/>
        </a:p>
      </dgm:t>
    </dgm:pt>
    <dgm:pt modelId="{93EA0103-45F2-4776-B158-143D5615E1C2}" type="pres">
      <dgm:prSet presAssocID="{90B5394D-0003-4077-94A0-E022DED0A6C7}" presName="outerComposite" presStyleCnt="0">
        <dgm:presLayoutVars>
          <dgm:chMax val="5"/>
          <dgm:dir/>
          <dgm:resizeHandles val="exact"/>
        </dgm:presLayoutVars>
      </dgm:prSet>
      <dgm:spPr/>
    </dgm:pt>
    <dgm:pt modelId="{9B5A1B67-AEB8-4A17-90D7-45E7D845A74D}" type="pres">
      <dgm:prSet presAssocID="{90B5394D-0003-4077-94A0-E022DED0A6C7}" presName="dummyMaxCanvas" presStyleCnt="0">
        <dgm:presLayoutVars/>
      </dgm:prSet>
      <dgm:spPr/>
    </dgm:pt>
    <dgm:pt modelId="{5AF28AAB-F8BB-460F-8A9A-BC4134F7D854}" type="pres">
      <dgm:prSet presAssocID="{90B5394D-0003-4077-94A0-E022DED0A6C7}" presName="TwoNodes_1" presStyleLbl="node1" presStyleIdx="0" presStyleCnt="2">
        <dgm:presLayoutVars>
          <dgm:bulletEnabled val="1"/>
        </dgm:presLayoutVars>
      </dgm:prSet>
      <dgm:spPr/>
    </dgm:pt>
    <dgm:pt modelId="{29E9DC2B-4EDB-49F9-B30F-60ABA0EF13F6}" type="pres">
      <dgm:prSet presAssocID="{90B5394D-0003-4077-94A0-E022DED0A6C7}" presName="TwoNodes_2" presStyleLbl="node1" presStyleIdx="1" presStyleCnt="2">
        <dgm:presLayoutVars>
          <dgm:bulletEnabled val="1"/>
        </dgm:presLayoutVars>
      </dgm:prSet>
      <dgm:spPr/>
    </dgm:pt>
    <dgm:pt modelId="{9D073BF2-37B3-4802-A289-B888986A2569}" type="pres">
      <dgm:prSet presAssocID="{90B5394D-0003-4077-94A0-E022DED0A6C7}" presName="TwoConn_1-2" presStyleLbl="fgAccFollowNode1" presStyleIdx="0" presStyleCnt="1">
        <dgm:presLayoutVars>
          <dgm:bulletEnabled val="1"/>
        </dgm:presLayoutVars>
      </dgm:prSet>
      <dgm:spPr/>
    </dgm:pt>
    <dgm:pt modelId="{4674085A-C148-46C1-B4E6-5AC1EB7C93A6}" type="pres">
      <dgm:prSet presAssocID="{90B5394D-0003-4077-94A0-E022DED0A6C7}" presName="TwoNodes_1_text" presStyleLbl="node1" presStyleIdx="1" presStyleCnt="2">
        <dgm:presLayoutVars>
          <dgm:bulletEnabled val="1"/>
        </dgm:presLayoutVars>
      </dgm:prSet>
      <dgm:spPr/>
    </dgm:pt>
    <dgm:pt modelId="{B57153D9-A81E-484E-BB63-ABD1E2C828F3}" type="pres">
      <dgm:prSet presAssocID="{90B5394D-0003-4077-94A0-E022DED0A6C7}" presName="TwoNodes_2_text" presStyleLbl="node1" presStyleIdx="1" presStyleCnt="2">
        <dgm:presLayoutVars>
          <dgm:bulletEnabled val="1"/>
        </dgm:presLayoutVars>
      </dgm:prSet>
      <dgm:spPr/>
    </dgm:pt>
  </dgm:ptLst>
  <dgm:cxnLst>
    <dgm:cxn modelId="{D6E74AF8-EFD8-4E9F-948A-17C8FD5EABB9}" type="presOf" srcId="{D5FF1688-C752-491E-A75A-23BF0987B30B}" destId="{29E9DC2B-4EDB-49F9-B30F-60ABA0EF13F6}" srcOrd="0" destOrd="0" presId="urn:microsoft.com/office/officeart/2005/8/layout/vProcess5"/>
    <dgm:cxn modelId="{D80F4412-DBDF-47F8-B196-0BAB5625D246}" type="presOf" srcId="{C4B36A23-470C-41D4-B73D-26E44308FAAE}" destId="{9D073BF2-37B3-4802-A289-B888986A2569}" srcOrd="0" destOrd="0" presId="urn:microsoft.com/office/officeart/2005/8/layout/vProcess5"/>
    <dgm:cxn modelId="{001F2925-80E1-4468-AD0D-BD9E603BF639}" type="presOf" srcId="{D5FF1688-C752-491E-A75A-23BF0987B30B}" destId="{B57153D9-A81E-484E-BB63-ABD1E2C828F3}" srcOrd="1" destOrd="0" presId="urn:microsoft.com/office/officeart/2005/8/layout/vProcess5"/>
    <dgm:cxn modelId="{BA9EF3C0-CF50-4DEF-8543-76CDC1C964A1}" srcId="{90B5394D-0003-4077-94A0-E022DED0A6C7}" destId="{D5FF1688-C752-491E-A75A-23BF0987B30B}" srcOrd="1" destOrd="0" parTransId="{FC828955-9DF5-4C96-B8B1-E5EF1F12EAD8}" sibTransId="{443CE64E-8E90-42A3-B2F6-7602D806A74B}"/>
    <dgm:cxn modelId="{3634C5FC-F42C-40CC-8468-33F26948A8EA}" type="presOf" srcId="{90B5394D-0003-4077-94A0-E022DED0A6C7}" destId="{93EA0103-45F2-4776-B158-143D5615E1C2}" srcOrd="0" destOrd="0" presId="urn:microsoft.com/office/officeart/2005/8/layout/vProcess5"/>
    <dgm:cxn modelId="{2232CEBC-9A14-4B90-9E9B-A8F67D7D1CDF}" srcId="{90B5394D-0003-4077-94A0-E022DED0A6C7}" destId="{A91B5191-9048-492E-96B6-9B461EE4879C}" srcOrd="0" destOrd="0" parTransId="{A4AC6C5A-F17A-45E3-A461-871B0AFFB2B9}" sibTransId="{C4B36A23-470C-41D4-B73D-26E44308FAAE}"/>
    <dgm:cxn modelId="{8A46AE7E-7AAC-427A-B55E-29F690930184}" type="presOf" srcId="{A91B5191-9048-492E-96B6-9B461EE4879C}" destId="{4674085A-C148-46C1-B4E6-5AC1EB7C93A6}" srcOrd="1" destOrd="0" presId="urn:microsoft.com/office/officeart/2005/8/layout/vProcess5"/>
    <dgm:cxn modelId="{CA69EF39-1632-4C17-BF13-4E5E0272A56B}" type="presOf" srcId="{A91B5191-9048-492E-96B6-9B461EE4879C}" destId="{5AF28AAB-F8BB-460F-8A9A-BC4134F7D854}" srcOrd="0" destOrd="0" presId="urn:microsoft.com/office/officeart/2005/8/layout/vProcess5"/>
    <dgm:cxn modelId="{DC0A7E9A-1090-4C65-9C1C-1D670AA89BA4}" type="presParOf" srcId="{93EA0103-45F2-4776-B158-143D5615E1C2}" destId="{9B5A1B67-AEB8-4A17-90D7-45E7D845A74D}" srcOrd="0" destOrd="0" presId="urn:microsoft.com/office/officeart/2005/8/layout/vProcess5"/>
    <dgm:cxn modelId="{E84A4432-B6FD-4580-B2AD-9340115F1B9F}" type="presParOf" srcId="{93EA0103-45F2-4776-B158-143D5615E1C2}" destId="{5AF28AAB-F8BB-460F-8A9A-BC4134F7D854}" srcOrd="1" destOrd="0" presId="urn:microsoft.com/office/officeart/2005/8/layout/vProcess5"/>
    <dgm:cxn modelId="{E8F537A1-0DC8-4ED1-BF90-E7469DC5446D}" type="presParOf" srcId="{93EA0103-45F2-4776-B158-143D5615E1C2}" destId="{29E9DC2B-4EDB-49F9-B30F-60ABA0EF13F6}" srcOrd="2" destOrd="0" presId="urn:microsoft.com/office/officeart/2005/8/layout/vProcess5"/>
    <dgm:cxn modelId="{42A3175B-A5D8-43CE-80B2-E5D95396732C}" type="presParOf" srcId="{93EA0103-45F2-4776-B158-143D5615E1C2}" destId="{9D073BF2-37B3-4802-A289-B888986A2569}" srcOrd="3" destOrd="0" presId="urn:microsoft.com/office/officeart/2005/8/layout/vProcess5"/>
    <dgm:cxn modelId="{05824769-F7B5-48EE-A62A-4655AFE23067}" type="presParOf" srcId="{93EA0103-45F2-4776-B158-143D5615E1C2}" destId="{4674085A-C148-46C1-B4E6-5AC1EB7C93A6}" srcOrd="4" destOrd="0" presId="urn:microsoft.com/office/officeart/2005/8/layout/vProcess5"/>
    <dgm:cxn modelId="{1F96540D-D97F-4A94-A9A1-5D3079ED7409}" type="presParOf" srcId="{93EA0103-45F2-4776-B158-143D5615E1C2}" destId="{B57153D9-A81E-484E-BB63-ABD1E2C828F3}" srcOrd="5" destOrd="0" presId="urn:microsoft.com/office/officeart/2005/8/layout/vProcess5"/>
  </dgm:cxnLst>
  <dgm:bg/>
  <dgm:whole/>
</dgm:dataModel>
</file>

<file path=ppt/diagrams/data19.xml><?xml version="1.0" encoding="utf-8"?>
<dgm:dataModel xmlns:dgm="http://schemas.openxmlformats.org/drawingml/2006/diagram" xmlns:a="http://schemas.openxmlformats.org/drawingml/2006/main">
  <dgm:ptLst>
    <dgm:pt modelId="{CCC5886F-54F6-4294-ADB1-95196399BA75}" type="doc">
      <dgm:prSet loTypeId="urn:microsoft.com/office/officeart/2005/8/layout/target3" loCatId="relationship" qsTypeId="urn:microsoft.com/office/officeart/2005/8/quickstyle/3d5" qsCatId="3D" csTypeId="urn:microsoft.com/office/officeart/2005/8/colors/colorful5" csCatId="colorful" phldr="1"/>
      <dgm:spPr/>
      <dgm:t>
        <a:bodyPr/>
        <a:lstStyle/>
        <a:p>
          <a:endParaRPr lang="en-MY"/>
        </a:p>
      </dgm:t>
    </dgm:pt>
    <dgm:pt modelId="{0DAC1F39-370F-4B41-857C-DBD30EEFA7D1}">
      <dgm:prSet custT="1"/>
      <dgm:spPr/>
      <dgm:t>
        <a:bodyPr/>
        <a:lstStyle/>
        <a:p>
          <a:pPr rtl="0"/>
          <a:r>
            <a:rPr lang="en-US" sz="2400" dirty="0" err="1" smtClean="0"/>
            <a:t>Sabda</a:t>
          </a:r>
          <a:r>
            <a:rPr lang="en-US" sz="2400" dirty="0" smtClean="0"/>
            <a:t> </a:t>
          </a:r>
          <a:r>
            <a:rPr lang="en-US" sz="2400" dirty="0" err="1" smtClean="0"/>
            <a:t>Rasulullah</a:t>
          </a:r>
          <a:r>
            <a:rPr lang="en-US" sz="2400" dirty="0" smtClean="0"/>
            <a:t> SAW yang </a:t>
          </a:r>
          <a:r>
            <a:rPr lang="en-US" sz="2400" dirty="0" err="1" smtClean="0"/>
            <a:t>bermaksud</a:t>
          </a:r>
          <a:r>
            <a:rPr lang="en-US" sz="2400" dirty="0" smtClean="0"/>
            <a:t>: </a:t>
          </a:r>
          <a:endParaRPr lang="en-US" sz="2400" dirty="0"/>
        </a:p>
      </dgm:t>
    </dgm:pt>
    <dgm:pt modelId="{EA28721A-DC3C-41D8-8F83-67219F96DECC}" type="parTrans" cxnId="{34CED298-2320-4ECE-8469-C409DDE70A10}">
      <dgm:prSet/>
      <dgm:spPr/>
      <dgm:t>
        <a:bodyPr/>
        <a:lstStyle/>
        <a:p>
          <a:endParaRPr lang="en-MY" sz="2400"/>
        </a:p>
      </dgm:t>
    </dgm:pt>
    <dgm:pt modelId="{A0F83262-0211-4EE4-A7B9-B25CA7ABB664}" type="sibTrans" cxnId="{34CED298-2320-4ECE-8469-C409DDE70A10}">
      <dgm:prSet/>
      <dgm:spPr/>
      <dgm:t>
        <a:bodyPr/>
        <a:lstStyle/>
        <a:p>
          <a:endParaRPr lang="en-MY" sz="2400"/>
        </a:p>
      </dgm:t>
    </dgm:pt>
    <dgm:pt modelId="{1588EDBC-6E94-4D82-9E65-454E1A3A7902}">
      <dgm:prSet custT="1"/>
      <dgm:spPr/>
      <dgm:t>
        <a:bodyPr/>
        <a:lstStyle/>
        <a:p>
          <a:pPr rtl="0"/>
          <a:r>
            <a:rPr lang="en-US" sz="2400" dirty="0" smtClean="0"/>
            <a:t>“</a:t>
          </a:r>
          <a:r>
            <a:rPr lang="en-US" sz="2400" i="1" dirty="0" smtClean="0"/>
            <a:t>Dan </a:t>
          </a:r>
          <a:r>
            <a:rPr lang="en-US" sz="2400" i="1" dirty="0" err="1" smtClean="0"/>
            <a:t>demi</a:t>
          </a:r>
          <a:r>
            <a:rPr lang="en-US" sz="2400" i="1" dirty="0" smtClean="0"/>
            <a:t> </a:t>
          </a:r>
          <a:r>
            <a:rPr lang="en-US" sz="2400" i="1" dirty="0" err="1" smtClean="0"/>
            <a:t>nyawaku</a:t>
          </a:r>
          <a:r>
            <a:rPr lang="en-US" sz="2400" i="1" dirty="0" smtClean="0"/>
            <a:t> </a:t>
          </a:r>
          <a:r>
            <a:rPr lang="en-US" sz="2400" i="1" dirty="0" err="1" smtClean="0"/>
            <a:t>dalam</a:t>
          </a:r>
          <a:r>
            <a:rPr lang="en-US" sz="2400" i="1" dirty="0" smtClean="0"/>
            <a:t> </a:t>
          </a:r>
          <a:r>
            <a:rPr lang="en-US" sz="2400" i="1" dirty="0" err="1" smtClean="0"/>
            <a:t>genggaman-Nya</a:t>
          </a:r>
          <a:r>
            <a:rPr lang="en-US" sz="2400" i="1" dirty="0" smtClean="0"/>
            <a:t>, </a:t>
          </a:r>
          <a:r>
            <a:rPr lang="en-US" sz="2400" i="1" dirty="0" err="1" smtClean="0"/>
            <a:t>kamu</a:t>
          </a:r>
          <a:r>
            <a:rPr lang="en-US" sz="2400" i="1" dirty="0" smtClean="0"/>
            <a:t> </a:t>
          </a:r>
          <a:r>
            <a:rPr lang="en-US" sz="2400" i="1" dirty="0" err="1" smtClean="0"/>
            <a:t>tidak</a:t>
          </a:r>
          <a:r>
            <a:rPr lang="en-US" sz="2400" i="1" dirty="0" smtClean="0"/>
            <a:t> </a:t>
          </a:r>
          <a:r>
            <a:rPr lang="en-US" sz="2400" i="1" dirty="0" err="1" smtClean="0"/>
            <a:t>akan</a:t>
          </a:r>
          <a:r>
            <a:rPr lang="en-US" sz="2400" i="1" dirty="0" smtClean="0"/>
            <a:t> </a:t>
          </a:r>
          <a:r>
            <a:rPr lang="en-US" sz="2400" i="1" dirty="0" err="1" smtClean="0"/>
            <a:t>masuk</a:t>
          </a:r>
          <a:r>
            <a:rPr lang="en-US" sz="2400" i="1" dirty="0" smtClean="0"/>
            <a:t> </a:t>
          </a:r>
          <a:r>
            <a:rPr lang="en-US" sz="2400" i="1" dirty="0" err="1" smtClean="0"/>
            <a:t>syurga</a:t>
          </a:r>
          <a:r>
            <a:rPr lang="en-US" sz="2400" i="1" dirty="0" smtClean="0"/>
            <a:t> </a:t>
          </a:r>
          <a:r>
            <a:rPr lang="en-US" sz="2400" i="1" dirty="0" err="1" smtClean="0"/>
            <a:t>sehingga</a:t>
          </a:r>
          <a:r>
            <a:rPr lang="en-US" sz="2400" i="1" dirty="0" smtClean="0"/>
            <a:t> </a:t>
          </a:r>
          <a:r>
            <a:rPr lang="en-US" sz="2400" i="1" dirty="0" err="1" smtClean="0"/>
            <a:t>kamu</a:t>
          </a:r>
          <a:r>
            <a:rPr lang="en-US" sz="2400" i="1" dirty="0" smtClean="0"/>
            <a:t> </a:t>
          </a:r>
          <a:r>
            <a:rPr lang="en-US" sz="2400" i="1" dirty="0" err="1" smtClean="0"/>
            <a:t>beriman</a:t>
          </a:r>
          <a:r>
            <a:rPr lang="en-US" sz="2400" i="1" dirty="0" smtClean="0"/>
            <a:t> </a:t>
          </a:r>
          <a:r>
            <a:rPr lang="en-US" sz="2400" i="1" dirty="0" err="1" smtClean="0"/>
            <a:t>sepenuhnya</a:t>
          </a:r>
          <a:r>
            <a:rPr lang="en-US" sz="2400" i="1" dirty="0" smtClean="0"/>
            <a:t> </a:t>
          </a:r>
          <a:r>
            <a:rPr lang="en-US" sz="2400" i="1" dirty="0" err="1" smtClean="0"/>
            <a:t>dan</a:t>
          </a:r>
          <a:r>
            <a:rPr lang="en-US" sz="2400" i="1" dirty="0" smtClean="0"/>
            <a:t> </a:t>
          </a:r>
          <a:r>
            <a:rPr lang="en-US" sz="2400" i="1" dirty="0" err="1" smtClean="0"/>
            <a:t>kamu</a:t>
          </a:r>
          <a:r>
            <a:rPr lang="en-US" sz="2400" i="1" dirty="0" smtClean="0"/>
            <a:t> </a:t>
          </a:r>
          <a:r>
            <a:rPr lang="en-US" sz="2400" i="1" dirty="0" err="1" smtClean="0"/>
            <a:t>tidak</a:t>
          </a:r>
          <a:r>
            <a:rPr lang="en-US" sz="2400" i="1" dirty="0" smtClean="0"/>
            <a:t> </a:t>
          </a:r>
          <a:r>
            <a:rPr lang="en-US" sz="2400" i="1" dirty="0" err="1" smtClean="0"/>
            <a:t>beriman</a:t>
          </a:r>
          <a:r>
            <a:rPr lang="en-US" sz="2400" i="1" dirty="0" smtClean="0"/>
            <a:t> </a:t>
          </a:r>
          <a:r>
            <a:rPr lang="en-US" sz="2400" i="1" dirty="0" err="1" smtClean="0"/>
            <a:t>sehingga</a:t>
          </a:r>
          <a:r>
            <a:rPr lang="en-US" sz="2400" i="1" dirty="0" smtClean="0"/>
            <a:t> </a:t>
          </a:r>
          <a:r>
            <a:rPr lang="en-US" sz="2400" i="1" dirty="0" err="1" smtClean="0"/>
            <a:t>kamu</a:t>
          </a:r>
          <a:r>
            <a:rPr lang="en-US" sz="2400" i="1" dirty="0" smtClean="0"/>
            <a:t> </a:t>
          </a:r>
          <a:r>
            <a:rPr lang="en-US" sz="2400" i="1" dirty="0" err="1" smtClean="0"/>
            <a:t>sayang-menyayangi</a:t>
          </a:r>
          <a:r>
            <a:rPr lang="en-US" sz="2400" i="1" dirty="0" smtClean="0"/>
            <a:t> </a:t>
          </a:r>
          <a:r>
            <a:rPr lang="en-US" sz="2400" i="1" dirty="0" err="1" smtClean="0"/>
            <a:t>antara</a:t>
          </a:r>
          <a:r>
            <a:rPr lang="en-US" sz="2400" i="1" dirty="0" smtClean="0"/>
            <a:t> </a:t>
          </a:r>
          <a:r>
            <a:rPr lang="en-US" sz="2400" i="1" dirty="0" err="1" smtClean="0"/>
            <a:t>kamu</a:t>
          </a:r>
          <a:r>
            <a:rPr lang="en-US" sz="2400" i="1" dirty="0" smtClean="0"/>
            <a:t>, </a:t>
          </a:r>
          <a:r>
            <a:rPr lang="en-US" sz="2400" i="1" dirty="0" err="1" smtClean="0"/>
            <a:t>apakah</a:t>
          </a:r>
          <a:r>
            <a:rPr lang="en-US" sz="2400" i="1" dirty="0" smtClean="0"/>
            <a:t> </a:t>
          </a:r>
          <a:r>
            <a:rPr lang="en-US" sz="2400" i="1" dirty="0" err="1" smtClean="0"/>
            <a:t>kamu</a:t>
          </a:r>
          <a:r>
            <a:rPr lang="en-US" sz="2400" i="1" dirty="0" smtClean="0"/>
            <a:t> </a:t>
          </a:r>
          <a:r>
            <a:rPr lang="en-US" sz="2400" i="1" dirty="0" err="1" smtClean="0"/>
            <a:t>suka</a:t>
          </a:r>
          <a:r>
            <a:rPr lang="en-US" sz="2400" i="1" dirty="0" smtClean="0"/>
            <a:t> </a:t>
          </a:r>
          <a:r>
            <a:rPr lang="en-US" sz="2400" i="1" dirty="0" err="1" smtClean="0"/>
            <a:t>aku</a:t>
          </a:r>
          <a:r>
            <a:rPr lang="en-US" sz="2400" i="1" dirty="0" smtClean="0"/>
            <a:t> </a:t>
          </a:r>
          <a:r>
            <a:rPr lang="en-US" sz="2400" i="1" dirty="0" err="1" smtClean="0"/>
            <a:t>tunjukkan</a:t>
          </a:r>
          <a:r>
            <a:rPr lang="en-US" sz="2400" i="1" dirty="0" smtClean="0"/>
            <a:t> </a:t>
          </a:r>
          <a:r>
            <a:rPr lang="en-US" sz="2400" i="1" dirty="0" err="1" smtClean="0"/>
            <a:t>sesuatu</a:t>
          </a:r>
          <a:r>
            <a:rPr lang="en-US" sz="2400" i="1" dirty="0" smtClean="0"/>
            <a:t> yang </a:t>
          </a:r>
          <a:r>
            <a:rPr lang="en-US" sz="2400" i="1" dirty="0" err="1" smtClean="0"/>
            <a:t>mana</a:t>
          </a:r>
          <a:r>
            <a:rPr lang="en-US" sz="2400" i="1" dirty="0" smtClean="0"/>
            <a:t> </a:t>
          </a:r>
          <a:r>
            <a:rPr lang="en-US" sz="2400" i="1" dirty="0" err="1" smtClean="0"/>
            <a:t>jika</a:t>
          </a:r>
          <a:r>
            <a:rPr lang="en-US" sz="2400" i="1" dirty="0" smtClean="0"/>
            <a:t> </a:t>
          </a:r>
          <a:r>
            <a:rPr lang="en-US" sz="2400" i="1" dirty="0" err="1" smtClean="0"/>
            <a:t>kamu</a:t>
          </a:r>
          <a:r>
            <a:rPr lang="en-US" sz="2400" i="1" dirty="0" smtClean="0"/>
            <a:t> </a:t>
          </a:r>
          <a:r>
            <a:rPr lang="en-US" sz="2400" i="1" dirty="0" err="1" smtClean="0"/>
            <a:t>membuatnya</a:t>
          </a:r>
          <a:r>
            <a:rPr lang="en-US" sz="2400" i="1" dirty="0" smtClean="0"/>
            <a:t> </a:t>
          </a:r>
          <a:r>
            <a:rPr lang="en-US" sz="2400" i="1" dirty="0" err="1" smtClean="0"/>
            <a:t>nescaya</a:t>
          </a:r>
          <a:r>
            <a:rPr lang="en-US" sz="2400" i="1" dirty="0" smtClean="0"/>
            <a:t> </a:t>
          </a:r>
          <a:r>
            <a:rPr lang="en-US" sz="2400" i="1" dirty="0" err="1" smtClean="0"/>
            <a:t>kamu</a:t>
          </a:r>
          <a:r>
            <a:rPr lang="en-US" sz="2400" i="1" dirty="0" smtClean="0"/>
            <a:t> </a:t>
          </a:r>
          <a:r>
            <a:rPr lang="en-US" sz="2400" i="1" dirty="0" err="1" smtClean="0"/>
            <a:t>akan</a:t>
          </a:r>
          <a:r>
            <a:rPr lang="en-US" sz="2400" i="1" dirty="0" smtClean="0"/>
            <a:t> </a:t>
          </a:r>
          <a:r>
            <a:rPr lang="en-US" sz="2400" i="1" dirty="0" err="1" smtClean="0"/>
            <a:t>berkasih-sayang</a:t>
          </a:r>
          <a:r>
            <a:rPr lang="en-US" sz="2400" i="1" dirty="0" smtClean="0"/>
            <a:t>, </a:t>
          </a:r>
          <a:r>
            <a:rPr lang="en-US" sz="2400" i="1" dirty="0" err="1" smtClean="0"/>
            <a:t>ia</a:t>
          </a:r>
          <a:r>
            <a:rPr lang="en-US" sz="2400" i="1" dirty="0" smtClean="0"/>
            <a:t> </a:t>
          </a:r>
          <a:r>
            <a:rPr lang="en-US" sz="2400" i="1" dirty="0" err="1" smtClean="0"/>
            <a:t>adalah</a:t>
          </a:r>
          <a:r>
            <a:rPr lang="en-US" sz="2400" i="1" dirty="0" smtClean="0"/>
            <a:t> </a:t>
          </a:r>
          <a:r>
            <a:rPr lang="en-US" sz="2400" i="1" dirty="0" err="1" smtClean="0"/>
            <a:t>memberi</a:t>
          </a:r>
          <a:r>
            <a:rPr lang="en-US" sz="2400" i="1" dirty="0" smtClean="0"/>
            <a:t> </a:t>
          </a:r>
          <a:r>
            <a:rPr lang="en-US" sz="2400" i="1" dirty="0" err="1" smtClean="0"/>
            <a:t>salam</a:t>
          </a:r>
          <a:r>
            <a:rPr lang="en-US" sz="2400" i="1" dirty="0" smtClean="0"/>
            <a:t> </a:t>
          </a:r>
          <a:r>
            <a:rPr lang="en-US" sz="2400" i="1" dirty="0" err="1" smtClean="0"/>
            <a:t>di</a:t>
          </a:r>
          <a:r>
            <a:rPr lang="en-US" sz="2400" i="1" dirty="0" smtClean="0"/>
            <a:t> </a:t>
          </a:r>
          <a:r>
            <a:rPr lang="en-US" sz="2400" i="1" dirty="0" err="1" smtClean="0"/>
            <a:t>kalangan</a:t>
          </a:r>
          <a:r>
            <a:rPr lang="en-US" sz="2400" i="1" dirty="0" smtClean="0"/>
            <a:t> </a:t>
          </a:r>
          <a:r>
            <a:rPr lang="en-US" sz="2400" i="1" dirty="0" err="1" smtClean="0"/>
            <a:t>kamu</a:t>
          </a:r>
          <a:r>
            <a:rPr lang="en-US" sz="2400" dirty="0" smtClean="0"/>
            <a:t>”. (</a:t>
          </a:r>
          <a:r>
            <a:rPr lang="en-US" sz="2400" dirty="0" err="1" smtClean="0"/>
            <a:t>Hadis</a:t>
          </a:r>
          <a:r>
            <a:rPr lang="en-US" sz="2400" dirty="0" smtClean="0"/>
            <a:t> </a:t>
          </a:r>
          <a:r>
            <a:rPr lang="en-US" sz="2400" dirty="0" err="1" smtClean="0"/>
            <a:t>Riwayat</a:t>
          </a:r>
          <a:r>
            <a:rPr lang="en-US" sz="2400" dirty="0" smtClean="0"/>
            <a:t> Muslim).</a:t>
          </a:r>
          <a:endParaRPr lang="en-MY" sz="2400" dirty="0"/>
        </a:p>
      </dgm:t>
    </dgm:pt>
    <dgm:pt modelId="{6DCE06A4-AFE7-432F-8062-04318D2B9022}" type="parTrans" cxnId="{2399C327-E513-4176-8953-BA1891B45547}">
      <dgm:prSet/>
      <dgm:spPr/>
      <dgm:t>
        <a:bodyPr/>
        <a:lstStyle/>
        <a:p>
          <a:endParaRPr lang="en-MY" sz="2400"/>
        </a:p>
      </dgm:t>
    </dgm:pt>
    <dgm:pt modelId="{97902A1B-52F2-4B99-8DF6-2D1DDDD7C225}" type="sibTrans" cxnId="{2399C327-E513-4176-8953-BA1891B45547}">
      <dgm:prSet/>
      <dgm:spPr/>
      <dgm:t>
        <a:bodyPr/>
        <a:lstStyle/>
        <a:p>
          <a:endParaRPr lang="en-MY" sz="2400"/>
        </a:p>
      </dgm:t>
    </dgm:pt>
    <dgm:pt modelId="{EE086CFA-F021-4DD9-AC05-14DA24FDAAD0}" type="pres">
      <dgm:prSet presAssocID="{CCC5886F-54F6-4294-ADB1-95196399BA75}" presName="Name0" presStyleCnt="0">
        <dgm:presLayoutVars>
          <dgm:chMax val="7"/>
          <dgm:dir/>
          <dgm:animLvl val="lvl"/>
          <dgm:resizeHandles val="exact"/>
        </dgm:presLayoutVars>
      </dgm:prSet>
      <dgm:spPr/>
    </dgm:pt>
    <dgm:pt modelId="{91E35D61-8EAD-4780-8639-06F6D78ACA29}" type="pres">
      <dgm:prSet presAssocID="{0DAC1F39-370F-4B41-857C-DBD30EEFA7D1}" presName="circle1" presStyleLbl="node1" presStyleIdx="0" presStyleCnt="2"/>
      <dgm:spPr/>
    </dgm:pt>
    <dgm:pt modelId="{2A7EDACA-AD25-4ADB-9946-DD623BD9F0E3}" type="pres">
      <dgm:prSet presAssocID="{0DAC1F39-370F-4B41-857C-DBD30EEFA7D1}" presName="space" presStyleCnt="0"/>
      <dgm:spPr/>
    </dgm:pt>
    <dgm:pt modelId="{E91F64F9-B134-4023-B04F-B4955E840734}" type="pres">
      <dgm:prSet presAssocID="{0DAC1F39-370F-4B41-857C-DBD30EEFA7D1}" presName="rect1" presStyleLbl="alignAcc1" presStyleIdx="0" presStyleCnt="2"/>
      <dgm:spPr/>
    </dgm:pt>
    <dgm:pt modelId="{E5E291F4-E9DE-4DC3-ADCD-07F6A1EBF7BE}" type="pres">
      <dgm:prSet presAssocID="{1588EDBC-6E94-4D82-9E65-454E1A3A7902}" presName="vertSpace2" presStyleLbl="node1" presStyleIdx="0" presStyleCnt="2"/>
      <dgm:spPr/>
    </dgm:pt>
    <dgm:pt modelId="{56ADF0E7-28E0-418B-9ED4-42EA30DF9337}" type="pres">
      <dgm:prSet presAssocID="{1588EDBC-6E94-4D82-9E65-454E1A3A7902}" presName="circle2" presStyleLbl="node1" presStyleIdx="1" presStyleCnt="2"/>
      <dgm:spPr/>
    </dgm:pt>
    <dgm:pt modelId="{B3F3C252-CD2F-4D7D-9DCA-0A7EB021B900}" type="pres">
      <dgm:prSet presAssocID="{1588EDBC-6E94-4D82-9E65-454E1A3A7902}" presName="rect2" presStyleLbl="alignAcc1" presStyleIdx="1" presStyleCnt="2" custScaleY="119519" custLinFactNeighborX="0" custLinFactNeighborY="-26096"/>
      <dgm:spPr/>
    </dgm:pt>
    <dgm:pt modelId="{733D650A-9400-4014-AC19-EB9CAF5225AC}" type="pres">
      <dgm:prSet presAssocID="{0DAC1F39-370F-4B41-857C-DBD30EEFA7D1}" presName="rect1ParTxNoCh" presStyleLbl="alignAcc1" presStyleIdx="1" presStyleCnt="2">
        <dgm:presLayoutVars>
          <dgm:chMax val="1"/>
          <dgm:bulletEnabled val="1"/>
        </dgm:presLayoutVars>
      </dgm:prSet>
      <dgm:spPr/>
    </dgm:pt>
    <dgm:pt modelId="{49C8337E-A6D1-4C95-9811-E7E52EEFE383}" type="pres">
      <dgm:prSet presAssocID="{1588EDBC-6E94-4D82-9E65-454E1A3A7902}" presName="rect2ParTxNoCh" presStyleLbl="alignAcc1" presStyleIdx="1" presStyleCnt="2">
        <dgm:presLayoutVars>
          <dgm:chMax val="1"/>
          <dgm:bulletEnabled val="1"/>
        </dgm:presLayoutVars>
      </dgm:prSet>
      <dgm:spPr/>
    </dgm:pt>
  </dgm:ptLst>
  <dgm:cxnLst>
    <dgm:cxn modelId="{2399C327-E513-4176-8953-BA1891B45547}" srcId="{CCC5886F-54F6-4294-ADB1-95196399BA75}" destId="{1588EDBC-6E94-4D82-9E65-454E1A3A7902}" srcOrd="1" destOrd="0" parTransId="{6DCE06A4-AFE7-432F-8062-04318D2B9022}" sibTransId="{97902A1B-52F2-4B99-8DF6-2D1DDDD7C225}"/>
    <dgm:cxn modelId="{F93327CC-43AA-4434-917E-FBFDC772568E}" type="presOf" srcId="{CCC5886F-54F6-4294-ADB1-95196399BA75}" destId="{EE086CFA-F021-4DD9-AC05-14DA24FDAAD0}" srcOrd="0" destOrd="0" presId="urn:microsoft.com/office/officeart/2005/8/layout/target3"/>
    <dgm:cxn modelId="{F55651AF-1D0C-45C7-B776-0CD10D75B633}" type="presOf" srcId="{1588EDBC-6E94-4D82-9E65-454E1A3A7902}" destId="{49C8337E-A6D1-4C95-9811-E7E52EEFE383}" srcOrd="1" destOrd="0" presId="urn:microsoft.com/office/officeart/2005/8/layout/target3"/>
    <dgm:cxn modelId="{5FCECE3C-A8C4-484A-98D7-D42A7321FB7C}" type="presOf" srcId="{0DAC1F39-370F-4B41-857C-DBD30EEFA7D1}" destId="{E91F64F9-B134-4023-B04F-B4955E840734}" srcOrd="0" destOrd="0" presId="urn:microsoft.com/office/officeart/2005/8/layout/target3"/>
    <dgm:cxn modelId="{34CED298-2320-4ECE-8469-C409DDE70A10}" srcId="{CCC5886F-54F6-4294-ADB1-95196399BA75}" destId="{0DAC1F39-370F-4B41-857C-DBD30EEFA7D1}" srcOrd="0" destOrd="0" parTransId="{EA28721A-DC3C-41D8-8F83-67219F96DECC}" sibTransId="{A0F83262-0211-4EE4-A7B9-B25CA7ABB664}"/>
    <dgm:cxn modelId="{1C108298-BA18-49FC-81B8-4CA9D561D219}" type="presOf" srcId="{0DAC1F39-370F-4B41-857C-DBD30EEFA7D1}" destId="{733D650A-9400-4014-AC19-EB9CAF5225AC}" srcOrd="1" destOrd="0" presId="urn:microsoft.com/office/officeart/2005/8/layout/target3"/>
    <dgm:cxn modelId="{2779F417-2DF8-4EC1-ACB7-3A6BABEBC4C0}" type="presOf" srcId="{1588EDBC-6E94-4D82-9E65-454E1A3A7902}" destId="{B3F3C252-CD2F-4D7D-9DCA-0A7EB021B900}" srcOrd="0" destOrd="0" presId="urn:microsoft.com/office/officeart/2005/8/layout/target3"/>
    <dgm:cxn modelId="{1201CF7B-C1E3-4B80-A7F3-6045ECC20BD0}" type="presParOf" srcId="{EE086CFA-F021-4DD9-AC05-14DA24FDAAD0}" destId="{91E35D61-8EAD-4780-8639-06F6D78ACA29}" srcOrd="0" destOrd="0" presId="urn:microsoft.com/office/officeart/2005/8/layout/target3"/>
    <dgm:cxn modelId="{85A4B92B-C977-4FDE-89BC-1DD7073B0A3D}" type="presParOf" srcId="{EE086CFA-F021-4DD9-AC05-14DA24FDAAD0}" destId="{2A7EDACA-AD25-4ADB-9946-DD623BD9F0E3}" srcOrd="1" destOrd="0" presId="urn:microsoft.com/office/officeart/2005/8/layout/target3"/>
    <dgm:cxn modelId="{F7E9E7DE-D14A-4EFB-9922-68175903D744}" type="presParOf" srcId="{EE086CFA-F021-4DD9-AC05-14DA24FDAAD0}" destId="{E91F64F9-B134-4023-B04F-B4955E840734}" srcOrd="2" destOrd="0" presId="urn:microsoft.com/office/officeart/2005/8/layout/target3"/>
    <dgm:cxn modelId="{F6DE6FDF-A698-4269-B812-F99DF3AB74FF}" type="presParOf" srcId="{EE086CFA-F021-4DD9-AC05-14DA24FDAAD0}" destId="{E5E291F4-E9DE-4DC3-ADCD-07F6A1EBF7BE}" srcOrd="3" destOrd="0" presId="urn:microsoft.com/office/officeart/2005/8/layout/target3"/>
    <dgm:cxn modelId="{084F4AD5-71B9-4430-84E4-D6715F60B768}" type="presParOf" srcId="{EE086CFA-F021-4DD9-AC05-14DA24FDAAD0}" destId="{56ADF0E7-28E0-418B-9ED4-42EA30DF9337}" srcOrd="4" destOrd="0" presId="urn:microsoft.com/office/officeart/2005/8/layout/target3"/>
    <dgm:cxn modelId="{4F84FC9E-C104-4F3B-8458-6C132131963B}" type="presParOf" srcId="{EE086CFA-F021-4DD9-AC05-14DA24FDAAD0}" destId="{B3F3C252-CD2F-4D7D-9DCA-0A7EB021B900}" srcOrd="5" destOrd="0" presId="urn:microsoft.com/office/officeart/2005/8/layout/target3"/>
    <dgm:cxn modelId="{163ECBE0-83FD-4122-80F4-5E323B661423}" type="presParOf" srcId="{EE086CFA-F021-4DD9-AC05-14DA24FDAAD0}" destId="{733D650A-9400-4014-AC19-EB9CAF5225AC}" srcOrd="6" destOrd="0" presId="urn:microsoft.com/office/officeart/2005/8/layout/target3"/>
    <dgm:cxn modelId="{E407222C-1D2C-4834-B7DF-B7AB65B002F3}" type="presParOf" srcId="{EE086CFA-F021-4DD9-AC05-14DA24FDAAD0}" destId="{49C8337E-A6D1-4C95-9811-E7E52EEFE383}" srcOrd="7"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DAF031C4-292A-4FA4-A400-6C6791BF0FEC}" type="doc">
      <dgm:prSet loTypeId="urn:microsoft.com/office/officeart/2005/8/layout/process4" loCatId="list" qsTypeId="urn:microsoft.com/office/officeart/2005/8/quickstyle/3d7" qsCatId="3D" csTypeId="urn:microsoft.com/office/officeart/2005/8/colors/colorful2" csCatId="colorful"/>
      <dgm:spPr/>
      <dgm:t>
        <a:bodyPr/>
        <a:lstStyle/>
        <a:p>
          <a:endParaRPr lang="en-MY"/>
        </a:p>
      </dgm:t>
    </dgm:pt>
    <dgm:pt modelId="{2C898985-7D7C-421A-BA2D-75CB0B701FFA}">
      <dgm:prSet/>
      <dgm:spPr/>
      <dgm:t>
        <a:bodyPr/>
        <a:lstStyle/>
        <a:p>
          <a:pPr rtl="0"/>
          <a:r>
            <a:rPr lang="en-MY" dirty="0" err="1" smtClean="0"/>
            <a:t>Sempena</a:t>
          </a:r>
          <a:r>
            <a:rPr lang="en-MY" dirty="0" smtClean="0"/>
            <a:t> </a:t>
          </a:r>
          <a:r>
            <a:rPr lang="en-MY" dirty="0" err="1" smtClean="0"/>
            <a:t>dengan</a:t>
          </a:r>
          <a:r>
            <a:rPr lang="en-MY" dirty="0" smtClean="0"/>
            <a:t> </a:t>
          </a:r>
          <a:r>
            <a:rPr lang="en-MY" dirty="0" err="1" smtClean="0"/>
            <a:t>kemerdekaan</a:t>
          </a:r>
          <a:r>
            <a:rPr lang="en-MY" dirty="0" smtClean="0"/>
            <a:t> </a:t>
          </a:r>
          <a:r>
            <a:rPr lang="en-MY" dirty="0" err="1" smtClean="0"/>
            <a:t>tanah</a:t>
          </a:r>
          <a:r>
            <a:rPr lang="en-MY" dirty="0" smtClean="0"/>
            <a:t> air </a:t>
          </a:r>
          <a:r>
            <a:rPr lang="en-MY" dirty="0" err="1" smtClean="0"/>
            <a:t>kita</a:t>
          </a:r>
          <a:r>
            <a:rPr lang="en-MY" dirty="0" smtClean="0"/>
            <a:t>, </a:t>
          </a:r>
          <a:r>
            <a:rPr lang="en-MY" dirty="0" err="1" smtClean="0"/>
            <a:t>saya</a:t>
          </a:r>
          <a:r>
            <a:rPr lang="en-MY" dirty="0" smtClean="0"/>
            <a:t> </a:t>
          </a:r>
          <a:r>
            <a:rPr lang="en-MY" dirty="0" err="1" smtClean="0"/>
            <a:t>ingin</a:t>
          </a:r>
          <a:r>
            <a:rPr lang="en-MY" dirty="0" smtClean="0"/>
            <a:t> </a:t>
          </a:r>
          <a:r>
            <a:rPr lang="en-MY" dirty="0" err="1" smtClean="0"/>
            <a:t>mengajak</a:t>
          </a:r>
          <a:r>
            <a:rPr lang="en-MY" dirty="0" smtClean="0"/>
            <a:t> </a:t>
          </a:r>
          <a:r>
            <a:rPr lang="en-MY" dirty="0" err="1" smtClean="0"/>
            <a:t>sidang</a:t>
          </a:r>
          <a:r>
            <a:rPr lang="en-MY" dirty="0" smtClean="0"/>
            <a:t> </a:t>
          </a:r>
          <a:r>
            <a:rPr lang="en-MY" dirty="0" err="1" smtClean="0"/>
            <a:t>Jumaat</a:t>
          </a:r>
          <a:r>
            <a:rPr lang="en-MY" dirty="0" smtClean="0"/>
            <a:t> </a:t>
          </a:r>
          <a:r>
            <a:rPr lang="en-MY" dirty="0" err="1" smtClean="0"/>
            <a:t>sekalian</a:t>
          </a:r>
          <a:r>
            <a:rPr lang="en-MY" dirty="0" smtClean="0"/>
            <a:t> </a:t>
          </a:r>
          <a:r>
            <a:rPr lang="en-MY" dirty="0" err="1" smtClean="0"/>
            <a:t>untuk</a:t>
          </a:r>
          <a:r>
            <a:rPr lang="en-MY" dirty="0" smtClean="0"/>
            <a:t> </a:t>
          </a:r>
          <a:r>
            <a:rPr lang="en-MY" dirty="0" err="1" smtClean="0"/>
            <a:t>sama-sama</a:t>
          </a:r>
          <a:r>
            <a:rPr lang="en-MY" dirty="0" smtClean="0"/>
            <a:t> </a:t>
          </a:r>
          <a:r>
            <a:rPr lang="en-MY" dirty="0" err="1" smtClean="0"/>
            <a:t>memerdekakan</a:t>
          </a:r>
          <a:r>
            <a:rPr lang="en-MY" dirty="0" smtClean="0"/>
            <a:t> </a:t>
          </a:r>
          <a:r>
            <a:rPr lang="en-MY" dirty="0" err="1" smtClean="0"/>
            <a:t>diri</a:t>
          </a:r>
          <a:r>
            <a:rPr lang="en-MY" dirty="0" smtClean="0"/>
            <a:t> </a:t>
          </a:r>
          <a:r>
            <a:rPr lang="en-MY" dirty="0" err="1" smtClean="0"/>
            <a:t>kita</a:t>
          </a:r>
          <a:r>
            <a:rPr lang="en-MY" dirty="0" smtClean="0"/>
            <a:t> </a:t>
          </a:r>
          <a:r>
            <a:rPr lang="en-MY" dirty="0" err="1" smtClean="0"/>
            <a:t>dari</a:t>
          </a:r>
          <a:r>
            <a:rPr lang="en-MY" dirty="0" smtClean="0"/>
            <a:t> </a:t>
          </a:r>
          <a:endParaRPr lang="en-MY" dirty="0"/>
        </a:p>
      </dgm:t>
    </dgm:pt>
    <dgm:pt modelId="{202263D5-2494-44C1-98D0-FCF5B5C8BCE9}" type="parTrans" cxnId="{7573F598-CFC4-4378-92B4-A6D84670F06A}">
      <dgm:prSet/>
      <dgm:spPr/>
      <dgm:t>
        <a:bodyPr/>
        <a:lstStyle/>
        <a:p>
          <a:endParaRPr lang="en-MY"/>
        </a:p>
      </dgm:t>
    </dgm:pt>
    <dgm:pt modelId="{53F6D997-EE1D-41E0-85A1-3F19E83CE528}" type="sibTrans" cxnId="{7573F598-CFC4-4378-92B4-A6D84670F06A}">
      <dgm:prSet/>
      <dgm:spPr/>
      <dgm:t>
        <a:bodyPr/>
        <a:lstStyle/>
        <a:p>
          <a:endParaRPr lang="en-MY"/>
        </a:p>
      </dgm:t>
    </dgm:pt>
    <dgm:pt modelId="{8675C34F-0754-436B-812B-722FD2AA996F}">
      <dgm:prSet/>
      <dgm:spPr/>
      <dgm:t>
        <a:bodyPr/>
        <a:lstStyle/>
        <a:p>
          <a:pPr rtl="0"/>
          <a:r>
            <a:rPr lang="en-MY" dirty="0" err="1" smtClean="0"/>
            <a:t>sebarang</a:t>
          </a:r>
          <a:r>
            <a:rPr lang="en-MY" dirty="0" smtClean="0"/>
            <a:t> </a:t>
          </a:r>
          <a:r>
            <a:rPr lang="en-MY" dirty="0" err="1" smtClean="0"/>
            <a:t>fahaman</a:t>
          </a:r>
          <a:r>
            <a:rPr lang="en-MY" dirty="0" smtClean="0"/>
            <a:t>, </a:t>
          </a:r>
          <a:r>
            <a:rPr lang="en-MY" dirty="0" err="1" smtClean="0"/>
            <a:t>pemikiran</a:t>
          </a:r>
          <a:r>
            <a:rPr lang="en-MY" dirty="0" smtClean="0"/>
            <a:t> </a:t>
          </a:r>
          <a:r>
            <a:rPr lang="en-MY" dirty="0" err="1" smtClean="0"/>
            <a:t>dan</a:t>
          </a:r>
          <a:r>
            <a:rPr lang="en-MY" dirty="0" smtClean="0"/>
            <a:t> </a:t>
          </a:r>
          <a:r>
            <a:rPr lang="en-MY" dirty="0" err="1" smtClean="0"/>
            <a:t>pengamalan</a:t>
          </a:r>
          <a:r>
            <a:rPr lang="en-MY" dirty="0" smtClean="0"/>
            <a:t> yang </a:t>
          </a:r>
          <a:r>
            <a:rPr lang="en-MY" dirty="0" err="1" smtClean="0"/>
            <a:t>tersasar</a:t>
          </a:r>
          <a:r>
            <a:rPr lang="en-MY" dirty="0" smtClean="0"/>
            <a:t> </a:t>
          </a:r>
          <a:r>
            <a:rPr lang="en-MY" dirty="0" err="1" smtClean="0"/>
            <a:t>daripada</a:t>
          </a:r>
          <a:r>
            <a:rPr lang="en-MY" dirty="0" smtClean="0"/>
            <a:t> </a:t>
          </a:r>
          <a:r>
            <a:rPr lang="en-MY" dirty="0" err="1" smtClean="0"/>
            <a:t>garis</a:t>
          </a:r>
          <a:r>
            <a:rPr lang="en-MY" dirty="0" smtClean="0"/>
            <a:t> </a:t>
          </a:r>
          <a:r>
            <a:rPr lang="en-MY" dirty="0" err="1" smtClean="0"/>
            <a:t>panduan</a:t>
          </a:r>
          <a:r>
            <a:rPr lang="en-MY" dirty="0" smtClean="0"/>
            <a:t> Islam yang </a:t>
          </a:r>
          <a:r>
            <a:rPr lang="en-MY" dirty="0" err="1" smtClean="0"/>
            <a:t>sebenar</a:t>
          </a:r>
          <a:r>
            <a:rPr lang="en-MY" dirty="0" smtClean="0"/>
            <a:t> </a:t>
          </a:r>
          <a:endParaRPr lang="en-MY" dirty="0"/>
        </a:p>
      </dgm:t>
    </dgm:pt>
    <dgm:pt modelId="{EE7FADE3-4F14-45FD-95CB-B27B9608E612}" type="parTrans" cxnId="{9B5C5701-582E-4CE8-B954-FB3BF6141FEF}">
      <dgm:prSet/>
      <dgm:spPr/>
      <dgm:t>
        <a:bodyPr/>
        <a:lstStyle/>
        <a:p>
          <a:endParaRPr lang="en-MY"/>
        </a:p>
      </dgm:t>
    </dgm:pt>
    <dgm:pt modelId="{1758E7D8-E1DA-429A-BD3C-D66136A49471}" type="sibTrans" cxnId="{9B5C5701-582E-4CE8-B954-FB3BF6141FEF}">
      <dgm:prSet/>
      <dgm:spPr/>
      <dgm:t>
        <a:bodyPr/>
        <a:lstStyle/>
        <a:p>
          <a:endParaRPr lang="en-MY"/>
        </a:p>
      </dgm:t>
    </dgm:pt>
    <dgm:pt modelId="{25FFA982-1FE2-46E5-96E0-1DE0D4C29195}">
      <dgm:prSet/>
      <dgm:spPr/>
      <dgm:t>
        <a:bodyPr/>
        <a:lstStyle/>
        <a:p>
          <a:pPr rtl="0"/>
          <a:r>
            <a:rPr lang="en-MY" dirty="0" smtClean="0"/>
            <a:t>agar </a:t>
          </a:r>
          <a:r>
            <a:rPr lang="en-MY" dirty="0" err="1" smtClean="0"/>
            <a:t>kita</a:t>
          </a:r>
          <a:r>
            <a:rPr lang="en-MY" dirty="0" smtClean="0"/>
            <a:t> </a:t>
          </a:r>
          <a:r>
            <a:rPr lang="en-MY" dirty="0" err="1" smtClean="0"/>
            <a:t>mendapat</a:t>
          </a:r>
          <a:r>
            <a:rPr lang="en-MY" dirty="0" smtClean="0"/>
            <a:t> </a:t>
          </a:r>
          <a:r>
            <a:rPr lang="en-MY" dirty="0" err="1" smtClean="0"/>
            <a:t>kemenangan</a:t>
          </a:r>
          <a:r>
            <a:rPr lang="en-MY" dirty="0" smtClean="0"/>
            <a:t> </a:t>
          </a:r>
          <a:r>
            <a:rPr lang="en-MY" dirty="0" err="1" smtClean="0"/>
            <a:t>hidup</a:t>
          </a:r>
          <a:r>
            <a:rPr lang="en-MY" dirty="0" smtClean="0"/>
            <a:t> </a:t>
          </a:r>
          <a:r>
            <a:rPr lang="en-MY" dirty="0" err="1" smtClean="0"/>
            <a:t>di</a:t>
          </a:r>
          <a:r>
            <a:rPr lang="en-MY" dirty="0" smtClean="0"/>
            <a:t> </a:t>
          </a:r>
          <a:r>
            <a:rPr lang="en-MY" dirty="0" err="1" smtClean="0"/>
            <a:t>dunia</a:t>
          </a:r>
          <a:r>
            <a:rPr lang="en-MY" dirty="0" smtClean="0"/>
            <a:t> </a:t>
          </a:r>
          <a:r>
            <a:rPr lang="en-MY" dirty="0" err="1" smtClean="0"/>
            <a:t>dan</a:t>
          </a:r>
          <a:r>
            <a:rPr lang="en-MY" dirty="0" smtClean="0"/>
            <a:t> </a:t>
          </a:r>
          <a:r>
            <a:rPr lang="en-MY" dirty="0" err="1" smtClean="0"/>
            <a:t>akhirat</a:t>
          </a:r>
          <a:r>
            <a:rPr lang="en-MY" dirty="0" smtClean="0"/>
            <a:t>. </a:t>
          </a:r>
          <a:endParaRPr lang="en-MY" dirty="0"/>
        </a:p>
      </dgm:t>
    </dgm:pt>
    <dgm:pt modelId="{1AB57C1D-40E7-4BF7-8EA2-A6582B6E947A}" type="parTrans" cxnId="{C216CDDE-93AC-432F-8B36-87AD229812B4}">
      <dgm:prSet/>
      <dgm:spPr/>
      <dgm:t>
        <a:bodyPr/>
        <a:lstStyle/>
        <a:p>
          <a:endParaRPr lang="en-MY"/>
        </a:p>
      </dgm:t>
    </dgm:pt>
    <dgm:pt modelId="{ED43B013-CB90-464F-84B3-E30A0B5BC25C}" type="sibTrans" cxnId="{C216CDDE-93AC-432F-8B36-87AD229812B4}">
      <dgm:prSet/>
      <dgm:spPr/>
      <dgm:t>
        <a:bodyPr/>
        <a:lstStyle/>
        <a:p>
          <a:endParaRPr lang="en-MY"/>
        </a:p>
      </dgm:t>
    </dgm:pt>
    <dgm:pt modelId="{A32975E0-3381-486B-9CAB-FD634C3E8D7B}" type="pres">
      <dgm:prSet presAssocID="{DAF031C4-292A-4FA4-A400-6C6791BF0FEC}" presName="Name0" presStyleCnt="0">
        <dgm:presLayoutVars>
          <dgm:dir/>
          <dgm:animLvl val="lvl"/>
          <dgm:resizeHandles val="exact"/>
        </dgm:presLayoutVars>
      </dgm:prSet>
      <dgm:spPr/>
    </dgm:pt>
    <dgm:pt modelId="{75CE749E-4F7D-470F-B4AA-6318CE2E3871}" type="pres">
      <dgm:prSet presAssocID="{25FFA982-1FE2-46E5-96E0-1DE0D4C29195}" presName="boxAndChildren" presStyleCnt="0"/>
      <dgm:spPr/>
    </dgm:pt>
    <dgm:pt modelId="{A5E31A90-39F0-441D-8E7F-BC62BF29A8AC}" type="pres">
      <dgm:prSet presAssocID="{25FFA982-1FE2-46E5-96E0-1DE0D4C29195}" presName="parentTextBox" presStyleLbl="node1" presStyleIdx="0" presStyleCnt="3"/>
      <dgm:spPr/>
    </dgm:pt>
    <dgm:pt modelId="{79F8EDCA-6895-4D9E-B631-CB5FE169E531}" type="pres">
      <dgm:prSet presAssocID="{1758E7D8-E1DA-429A-BD3C-D66136A49471}" presName="sp" presStyleCnt="0"/>
      <dgm:spPr/>
    </dgm:pt>
    <dgm:pt modelId="{F948AB87-16E0-4961-998D-11407C750084}" type="pres">
      <dgm:prSet presAssocID="{8675C34F-0754-436B-812B-722FD2AA996F}" presName="arrowAndChildren" presStyleCnt="0"/>
      <dgm:spPr/>
    </dgm:pt>
    <dgm:pt modelId="{81928E38-A833-48E8-8680-A5947EF00B15}" type="pres">
      <dgm:prSet presAssocID="{8675C34F-0754-436B-812B-722FD2AA996F}" presName="parentTextArrow" presStyleLbl="node1" presStyleIdx="1" presStyleCnt="3"/>
      <dgm:spPr/>
    </dgm:pt>
    <dgm:pt modelId="{C588B1D4-F2E1-4101-A169-956FA90DB4DF}" type="pres">
      <dgm:prSet presAssocID="{53F6D997-EE1D-41E0-85A1-3F19E83CE528}" presName="sp" presStyleCnt="0"/>
      <dgm:spPr/>
    </dgm:pt>
    <dgm:pt modelId="{F50F7B31-DDCA-46D6-8410-991E63A9B00D}" type="pres">
      <dgm:prSet presAssocID="{2C898985-7D7C-421A-BA2D-75CB0B701FFA}" presName="arrowAndChildren" presStyleCnt="0"/>
      <dgm:spPr/>
    </dgm:pt>
    <dgm:pt modelId="{A224D6A0-E055-49C2-BE09-E3A6E0D61C55}" type="pres">
      <dgm:prSet presAssocID="{2C898985-7D7C-421A-BA2D-75CB0B701FFA}" presName="parentTextArrow" presStyleLbl="node1" presStyleIdx="2" presStyleCnt="3"/>
      <dgm:spPr/>
    </dgm:pt>
  </dgm:ptLst>
  <dgm:cxnLst>
    <dgm:cxn modelId="{9B5C5701-582E-4CE8-B954-FB3BF6141FEF}" srcId="{DAF031C4-292A-4FA4-A400-6C6791BF0FEC}" destId="{8675C34F-0754-436B-812B-722FD2AA996F}" srcOrd="1" destOrd="0" parTransId="{EE7FADE3-4F14-45FD-95CB-B27B9608E612}" sibTransId="{1758E7D8-E1DA-429A-BD3C-D66136A49471}"/>
    <dgm:cxn modelId="{C216CDDE-93AC-432F-8B36-87AD229812B4}" srcId="{DAF031C4-292A-4FA4-A400-6C6791BF0FEC}" destId="{25FFA982-1FE2-46E5-96E0-1DE0D4C29195}" srcOrd="2" destOrd="0" parTransId="{1AB57C1D-40E7-4BF7-8EA2-A6582B6E947A}" sibTransId="{ED43B013-CB90-464F-84B3-E30A0B5BC25C}"/>
    <dgm:cxn modelId="{38D48865-E397-4F32-AE9F-A90D01B451F7}" type="presOf" srcId="{8675C34F-0754-436B-812B-722FD2AA996F}" destId="{81928E38-A833-48E8-8680-A5947EF00B15}" srcOrd="0" destOrd="0" presId="urn:microsoft.com/office/officeart/2005/8/layout/process4"/>
    <dgm:cxn modelId="{EB7AE439-3C28-40AC-9C42-8A0787AE1B12}" type="presOf" srcId="{2C898985-7D7C-421A-BA2D-75CB0B701FFA}" destId="{A224D6A0-E055-49C2-BE09-E3A6E0D61C55}" srcOrd="0" destOrd="0" presId="urn:microsoft.com/office/officeart/2005/8/layout/process4"/>
    <dgm:cxn modelId="{7573F598-CFC4-4378-92B4-A6D84670F06A}" srcId="{DAF031C4-292A-4FA4-A400-6C6791BF0FEC}" destId="{2C898985-7D7C-421A-BA2D-75CB0B701FFA}" srcOrd="0" destOrd="0" parTransId="{202263D5-2494-44C1-98D0-FCF5B5C8BCE9}" sibTransId="{53F6D997-EE1D-41E0-85A1-3F19E83CE528}"/>
    <dgm:cxn modelId="{A75358E5-04E2-487A-AD27-C4922B82BC66}" type="presOf" srcId="{25FFA982-1FE2-46E5-96E0-1DE0D4C29195}" destId="{A5E31A90-39F0-441D-8E7F-BC62BF29A8AC}" srcOrd="0" destOrd="0" presId="urn:microsoft.com/office/officeart/2005/8/layout/process4"/>
    <dgm:cxn modelId="{29132638-9E1F-4A9D-85E7-3B648261090B}" type="presOf" srcId="{DAF031C4-292A-4FA4-A400-6C6791BF0FEC}" destId="{A32975E0-3381-486B-9CAB-FD634C3E8D7B}" srcOrd="0" destOrd="0" presId="urn:microsoft.com/office/officeart/2005/8/layout/process4"/>
    <dgm:cxn modelId="{3205021D-3744-453D-B2D9-5DA0CF6E8424}" type="presParOf" srcId="{A32975E0-3381-486B-9CAB-FD634C3E8D7B}" destId="{75CE749E-4F7D-470F-B4AA-6318CE2E3871}" srcOrd="0" destOrd="0" presId="urn:microsoft.com/office/officeart/2005/8/layout/process4"/>
    <dgm:cxn modelId="{05C8578F-10E8-457A-8FF9-1EE1B63243C6}" type="presParOf" srcId="{75CE749E-4F7D-470F-B4AA-6318CE2E3871}" destId="{A5E31A90-39F0-441D-8E7F-BC62BF29A8AC}" srcOrd="0" destOrd="0" presId="urn:microsoft.com/office/officeart/2005/8/layout/process4"/>
    <dgm:cxn modelId="{73CD6C40-CAA8-4267-86CC-48C1362F93EB}" type="presParOf" srcId="{A32975E0-3381-486B-9CAB-FD634C3E8D7B}" destId="{79F8EDCA-6895-4D9E-B631-CB5FE169E531}" srcOrd="1" destOrd="0" presId="urn:microsoft.com/office/officeart/2005/8/layout/process4"/>
    <dgm:cxn modelId="{B089C874-773A-42C2-A9C9-706A1962BA61}" type="presParOf" srcId="{A32975E0-3381-486B-9CAB-FD634C3E8D7B}" destId="{F948AB87-16E0-4961-998D-11407C750084}" srcOrd="2" destOrd="0" presId="urn:microsoft.com/office/officeart/2005/8/layout/process4"/>
    <dgm:cxn modelId="{AEA01E47-5C11-4E88-BC6F-0B81FE3667CB}" type="presParOf" srcId="{F948AB87-16E0-4961-998D-11407C750084}" destId="{81928E38-A833-48E8-8680-A5947EF00B15}" srcOrd="0" destOrd="0" presId="urn:microsoft.com/office/officeart/2005/8/layout/process4"/>
    <dgm:cxn modelId="{2B154130-438E-4A95-A625-ACDCFF17DF39}" type="presParOf" srcId="{A32975E0-3381-486B-9CAB-FD634C3E8D7B}" destId="{C588B1D4-F2E1-4101-A169-956FA90DB4DF}" srcOrd="3" destOrd="0" presId="urn:microsoft.com/office/officeart/2005/8/layout/process4"/>
    <dgm:cxn modelId="{95F9C456-1956-4335-BE51-1C70E944FDA9}" type="presParOf" srcId="{A32975E0-3381-486B-9CAB-FD634C3E8D7B}" destId="{F50F7B31-DDCA-46D6-8410-991E63A9B00D}" srcOrd="4" destOrd="0" presId="urn:microsoft.com/office/officeart/2005/8/layout/process4"/>
    <dgm:cxn modelId="{29FD8875-9AC0-474E-8507-A32B3CBF3E4B}" type="presParOf" srcId="{F50F7B31-DDCA-46D6-8410-991E63A9B00D}" destId="{A224D6A0-E055-49C2-BE09-E3A6E0D61C55}" srcOrd="0" destOrd="0" presId="urn:microsoft.com/office/officeart/2005/8/layout/process4"/>
  </dgm:cxnLst>
  <dgm:bg/>
  <dgm:whole/>
</dgm:dataModel>
</file>

<file path=ppt/diagrams/data20.xml><?xml version="1.0" encoding="utf-8"?>
<dgm:dataModel xmlns:dgm="http://schemas.openxmlformats.org/drawingml/2006/diagram" xmlns:a="http://schemas.openxmlformats.org/drawingml/2006/main">
  <dgm:ptLst>
    <dgm:pt modelId="{D4FC87A3-2EC4-441A-9944-6B784F3FEBC7}" type="doc">
      <dgm:prSet loTypeId="urn:microsoft.com/office/officeart/2005/8/layout/hList6" loCatId="list" qsTypeId="urn:microsoft.com/office/officeart/2005/8/quickstyle/3d7" qsCatId="3D" csTypeId="urn:microsoft.com/office/officeart/2005/8/colors/colorful2" csCatId="colorful"/>
      <dgm:spPr/>
      <dgm:t>
        <a:bodyPr/>
        <a:lstStyle/>
        <a:p>
          <a:endParaRPr lang="en-MY"/>
        </a:p>
      </dgm:t>
    </dgm:pt>
    <dgm:pt modelId="{DA0FE28E-DD57-468A-B69B-DCBFE1E657C0}">
      <dgm:prSet/>
      <dgm:spPr/>
      <dgm:t>
        <a:bodyPr/>
        <a:lstStyle/>
        <a:p>
          <a:pPr rtl="0"/>
          <a:r>
            <a:rPr lang="en-MY" b="0" i="0" baseline="0" dirty="0" err="1" smtClean="0"/>
            <a:t>Mengakhiri</a:t>
          </a:r>
          <a:r>
            <a:rPr lang="en-MY" b="0" i="0" baseline="0" dirty="0" smtClean="0"/>
            <a:t> </a:t>
          </a:r>
          <a:r>
            <a:rPr lang="en-MY" b="0" i="0" baseline="0" dirty="0" err="1" smtClean="0"/>
            <a:t>khutbah</a:t>
          </a:r>
          <a:r>
            <a:rPr lang="en-MY" b="0" i="0" baseline="0" dirty="0" smtClean="0"/>
            <a:t> </a:t>
          </a:r>
          <a:r>
            <a:rPr lang="en-MY" b="0" i="0" baseline="0" dirty="0" err="1" smtClean="0"/>
            <a:t>pada</a:t>
          </a:r>
          <a:r>
            <a:rPr lang="en-MY" b="0" i="0" baseline="0" dirty="0" smtClean="0"/>
            <a:t> </a:t>
          </a:r>
          <a:r>
            <a:rPr lang="en-MY" b="0" i="0" baseline="0" dirty="0" err="1" smtClean="0"/>
            <a:t>minggu</a:t>
          </a:r>
          <a:r>
            <a:rPr lang="en-MY" b="0" i="0" baseline="0" dirty="0" smtClean="0"/>
            <a:t> </a:t>
          </a:r>
          <a:r>
            <a:rPr lang="en-MY" b="0" i="0" baseline="0" dirty="0" err="1" smtClean="0"/>
            <a:t>ini</a:t>
          </a:r>
          <a:r>
            <a:rPr lang="en-MY" b="0" i="0" baseline="0" dirty="0" smtClean="0"/>
            <a:t>, </a:t>
          </a:r>
          <a:r>
            <a:rPr lang="en-MY" b="0" i="0" baseline="0" dirty="0" err="1" smtClean="0"/>
            <a:t>beberapa</a:t>
          </a:r>
          <a:r>
            <a:rPr lang="en-MY" b="0" i="0" baseline="0" dirty="0" smtClean="0"/>
            <a:t> </a:t>
          </a:r>
          <a:r>
            <a:rPr lang="en-MY" b="0" i="0" baseline="0" dirty="0" err="1" smtClean="0"/>
            <a:t>rumusan</a:t>
          </a:r>
          <a:r>
            <a:rPr lang="en-MY" b="0" i="0" baseline="0" dirty="0" smtClean="0"/>
            <a:t> </a:t>
          </a:r>
          <a:r>
            <a:rPr lang="en-MY" b="0" i="0" baseline="0" dirty="0" err="1" smtClean="0"/>
            <a:t>boleh</a:t>
          </a:r>
          <a:r>
            <a:rPr lang="en-MY" b="0" i="0" baseline="0" dirty="0" smtClean="0"/>
            <a:t> </a:t>
          </a:r>
          <a:r>
            <a:rPr lang="en-MY" b="0" i="0" baseline="0" dirty="0" err="1" smtClean="0"/>
            <a:t>kita</a:t>
          </a:r>
          <a:r>
            <a:rPr lang="en-MY" b="0" i="0" baseline="0" dirty="0" smtClean="0"/>
            <a:t> </a:t>
          </a:r>
          <a:r>
            <a:rPr lang="en-MY" b="0" i="0" baseline="0" dirty="0" err="1" smtClean="0"/>
            <a:t>ambil</a:t>
          </a:r>
          <a:r>
            <a:rPr lang="en-MY" b="0" i="0" baseline="0" dirty="0" smtClean="0"/>
            <a:t> </a:t>
          </a:r>
          <a:r>
            <a:rPr lang="en-MY" b="0" i="0" baseline="0" dirty="0" err="1" smtClean="0"/>
            <a:t>sebagai</a:t>
          </a:r>
          <a:r>
            <a:rPr lang="en-MY" b="0" i="0" baseline="0" dirty="0" smtClean="0"/>
            <a:t>  </a:t>
          </a:r>
          <a:r>
            <a:rPr lang="en-MY" b="0" i="0" baseline="0" dirty="0" err="1" smtClean="0"/>
            <a:t>pengajaran</a:t>
          </a:r>
          <a:r>
            <a:rPr lang="en-MY" b="0" i="0" baseline="0" dirty="0" smtClean="0"/>
            <a:t>, </a:t>
          </a:r>
          <a:r>
            <a:rPr lang="en-MY" b="0" i="0" baseline="0" dirty="0" err="1" smtClean="0"/>
            <a:t>iaitu</a:t>
          </a:r>
          <a:r>
            <a:rPr lang="en-MY" b="0" i="0" baseline="0" dirty="0" smtClean="0"/>
            <a:t>:</a:t>
          </a:r>
          <a:endParaRPr lang="en-MY" b="0" i="0" baseline="0" dirty="0"/>
        </a:p>
      </dgm:t>
    </dgm:pt>
    <dgm:pt modelId="{086B1114-56DF-423D-A490-BA5C1CF193BA}" type="parTrans" cxnId="{2C2F3C34-F20B-429C-8774-F3C448EE43D9}">
      <dgm:prSet/>
      <dgm:spPr/>
      <dgm:t>
        <a:bodyPr/>
        <a:lstStyle/>
        <a:p>
          <a:endParaRPr lang="en-MY"/>
        </a:p>
      </dgm:t>
    </dgm:pt>
    <dgm:pt modelId="{41A90221-C207-4E90-9266-AD105B02DBBC}" type="sibTrans" cxnId="{2C2F3C34-F20B-429C-8774-F3C448EE43D9}">
      <dgm:prSet/>
      <dgm:spPr/>
      <dgm:t>
        <a:bodyPr/>
        <a:lstStyle/>
        <a:p>
          <a:endParaRPr lang="en-MY"/>
        </a:p>
      </dgm:t>
    </dgm:pt>
    <dgm:pt modelId="{94F6E896-9F4B-4F68-81A0-60C726D3BB81}">
      <dgm:prSet/>
      <dgm:spPr/>
      <dgm:t>
        <a:bodyPr/>
        <a:lstStyle/>
        <a:p>
          <a:pPr rtl="0"/>
          <a:r>
            <a:rPr lang="en-MY" b="0" i="0" baseline="0" dirty="0" err="1" smtClean="0"/>
            <a:t>Umat</a:t>
          </a:r>
          <a:r>
            <a:rPr lang="en-MY" b="0" i="0" baseline="0" dirty="0" smtClean="0"/>
            <a:t> Islam </a:t>
          </a:r>
          <a:r>
            <a:rPr lang="en-MY" b="0" i="0" baseline="0" dirty="0" err="1" smtClean="0"/>
            <a:t>diseru</a:t>
          </a:r>
          <a:r>
            <a:rPr lang="en-MY" b="0" i="0" baseline="0" dirty="0" smtClean="0"/>
            <a:t> </a:t>
          </a:r>
          <a:r>
            <a:rPr lang="en-MY" b="0" i="0" baseline="0" dirty="0" err="1" smtClean="0"/>
            <a:t>supaya</a:t>
          </a:r>
          <a:r>
            <a:rPr lang="en-MY" b="0" i="0" baseline="0" dirty="0" smtClean="0"/>
            <a:t> </a:t>
          </a:r>
          <a:r>
            <a:rPr lang="en-MY" b="0" i="0" baseline="0" dirty="0" err="1" smtClean="0"/>
            <a:t>tidak</a:t>
          </a:r>
          <a:r>
            <a:rPr lang="en-MY" b="0" i="0" baseline="0" dirty="0" smtClean="0"/>
            <a:t> </a:t>
          </a:r>
          <a:r>
            <a:rPr lang="en-MY" b="0" i="0" baseline="0" dirty="0" err="1" smtClean="0"/>
            <a:t>menyalah</a:t>
          </a:r>
          <a:r>
            <a:rPr lang="en-MY" b="0" i="0" baseline="0" dirty="0" smtClean="0"/>
            <a:t> </a:t>
          </a:r>
          <a:r>
            <a:rPr lang="en-MY" b="0" i="0" baseline="0" dirty="0" err="1" smtClean="0"/>
            <a:t>gunakan</a:t>
          </a:r>
          <a:r>
            <a:rPr lang="en-MY" b="0" i="0" baseline="0" dirty="0" smtClean="0"/>
            <a:t> </a:t>
          </a:r>
          <a:r>
            <a:rPr lang="en-MY" b="0" i="0" baseline="0" dirty="0" err="1" smtClean="0"/>
            <a:t>kecanggihan</a:t>
          </a:r>
          <a:r>
            <a:rPr lang="en-MY" b="0" i="0" baseline="0" dirty="0" smtClean="0"/>
            <a:t> </a:t>
          </a:r>
          <a:r>
            <a:rPr lang="en-MY" b="0" i="0" baseline="0" dirty="0" err="1" smtClean="0"/>
            <a:t>teknologi</a:t>
          </a:r>
          <a:r>
            <a:rPr lang="en-MY" b="0" i="0" baseline="0" dirty="0" smtClean="0"/>
            <a:t>.</a:t>
          </a:r>
          <a:endParaRPr lang="en-MY" b="0" i="0" baseline="0" dirty="0"/>
        </a:p>
      </dgm:t>
    </dgm:pt>
    <dgm:pt modelId="{C9E54F84-AC5B-484D-9FEB-A275FF9D5455}" type="parTrans" cxnId="{43962AEC-D127-442A-84D9-1A0B0FEF6862}">
      <dgm:prSet/>
      <dgm:spPr/>
      <dgm:t>
        <a:bodyPr/>
        <a:lstStyle/>
        <a:p>
          <a:endParaRPr lang="en-MY"/>
        </a:p>
      </dgm:t>
    </dgm:pt>
    <dgm:pt modelId="{1F34F406-8ECD-4F5B-B98A-87DE327A9125}" type="sibTrans" cxnId="{43962AEC-D127-442A-84D9-1A0B0FEF6862}">
      <dgm:prSet/>
      <dgm:spPr/>
      <dgm:t>
        <a:bodyPr/>
        <a:lstStyle/>
        <a:p>
          <a:endParaRPr lang="en-MY"/>
        </a:p>
      </dgm:t>
    </dgm:pt>
    <dgm:pt modelId="{6DA11257-9722-4585-92F1-A159A0D74762}">
      <dgm:prSet/>
      <dgm:spPr/>
      <dgm:t>
        <a:bodyPr/>
        <a:lstStyle/>
        <a:p>
          <a:pPr rtl="0"/>
          <a:r>
            <a:rPr lang="en-MY" b="0" i="0" baseline="0" dirty="0" err="1" smtClean="0"/>
            <a:t>Setiap</a:t>
          </a:r>
          <a:r>
            <a:rPr lang="en-MY" b="0" i="0" baseline="0" dirty="0" smtClean="0"/>
            <a:t> </a:t>
          </a:r>
          <a:r>
            <a:rPr lang="en-MY" b="0" i="0" baseline="0" dirty="0" err="1" smtClean="0"/>
            <a:t>berita</a:t>
          </a:r>
          <a:r>
            <a:rPr lang="en-MY" b="0" i="0" baseline="0" dirty="0" smtClean="0"/>
            <a:t> yang </a:t>
          </a:r>
          <a:r>
            <a:rPr lang="en-MY" b="0" i="0" baseline="0" dirty="0" err="1" smtClean="0"/>
            <a:t>diterima</a:t>
          </a:r>
          <a:r>
            <a:rPr lang="en-MY" b="0" i="0" baseline="0" dirty="0" smtClean="0"/>
            <a:t> </a:t>
          </a:r>
          <a:r>
            <a:rPr lang="en-MY" b="0" i="0" baseline="0" dirty="0" err="1" smtClean="0"/>
            <a:t>hendaklah</a:t>
          </a:r>
          <a:r>
            <a:rPr lang="en-MY" b="0" i="0" baseline="0" dirty="0" smtClean="0"/>
            <a:t> </a:t>
          </a:r>
          <a:r>
            <a:rPr lang="en-MY" b="0" i="0" baseline="0" dirty="0" err="1" smtClean="0"/>
            <a:t>dipastikan</a:t>
          </a:r>
          <a:r>
            <a:rPr lang="en-MY" b="0" i="0" baseline="0" dirty="0" smtClean="0"/>
            <a:t> </a:t>
          </a:r>
          <a:r>
            <a:rPr lang="en-MY" b="0" i="0" baseline="0" dirty="0" err="1" smtClean="0"/>
            <a:t>terlebih</a:t>
          </a:r>
          <a:r>
            <a:rPr lang="en-MY" b="0" i="0" baseline="0" dirty="0" smtClean="0"/>
            <a:t> </a:t>
          </a:r>
          <a:r>
            <a:rPr lang="en-MY" b="0" i="0" baseline="0" dirty="0" err="1" smtClean="0"/>
            <a:t>dahulu</a:t>
          </a:r>
          <a:r>
            <a:rPr lang="en-MY" b="0" i="0" baseline="0" dirty="0" smtClean="0"/>
            <a:t> </a:t>
          </a:r>
          <a:r>
            <a:rPr lang="en-MY" b="0" i="0" baseline="0" dirty="0" err="1" smtClean="0"/>
            <a:t>kebenarannya</a:t>
          </a:r>
          <a:r>
            <a:rPr lang="en-MY" b="0" i="0" baseline="0" dirty="0" smtClean="0"/>
            <a:t> </a:t>
          </a:r>
          <a:r>
            <a:rPr lang="en-MY" b="0" i="0" baseline="0" dirty="0" err="1" smtClean="0"/>
            <a:t>sebelum</a:t>
          </a:r>
          <a:r>
            <a:rPr lang="en-MY" b="0" i="0" baseline="0" dirty="0" smtClean="0"/>
            <a:t> </a:t>
          </a:r>
          <a:r>
            <a:rPr lang="en-MY" b="0" i="0" baseline="0" dirty="0" err="1" smtClean="0"/>
            <a:t>dipercayai</a:t>
          </a:r>
          <a:r>
            <a:rPr lang="en-MY" b="0" i="0" baseline="0" dirty="0" smtClean="0"/>
            <a:t> </a:t>
          </a:r>
          <a:r>
            <a:rPr lang="en-MY" b="0" i="0" baseline="0" dirty="0" err="1" smtClean="0"/>
            <a:t>atau</a:t>
          </a:r>
          <a:r>
            <a:rPr lang="en-MY" b="0" i="0" baseline="0" dirty="0" smtClean="0"/>
            <a:t> </a:t>
          </a:r>
          <a:r>
            <a:rPr lang="en-MY" b="0" i="0" baseline="0" dirty="0" err="1" smtClean="0"/>
            <a:t>menyebarkannya</a:t>
          </a:r>
          <a:r>
            <a:rPr lang="en-MY" b="0" i="0" baseline="0" dirty="0" smtClean="0"/>
            <a:t> </a:t>
          </a:r>
          <a:r>
            <a:rPr lang="en-MY" b="0" i="0" baseline="0" dirty="0" err="1" smtClean="0"/>
            <a:t>kepada</a:t>
          </a:r>
          <a:r>
            <a:rPr lang="en-MY" b="0" i="0" baseline="0" dirty="0" smtClean="0"/>
            <a:t> </a:t>
          </a:r>
          <a:r>
            <a:rPr lang="en-MY" b="0" i="0" baseline="0" dirty="0" err="1" smtClean="0"/>
            <a:t>orang</a:t>
          </a:r>
          <a:r>
            <a:rPr lang="en-MY" b="0" i="0" baseline="0" dirty="0" smtClean="0"/>
            <a:t> lain.</a:t>
          </a:r>
          <a:endParaRPr lang="en-MY" b="0" i="0" baseline="0" dirty="0"/>
        </a:p>
      </dgm:t>
    </dgm:pt>
    <dgm:pt modelId="{F95D86BA-1EE2-41B7-B4FB-828D8EEB1749}" type="parTrans" cxnId="{4C68C14F-E67A-4D0F-9CF9-26E25355FD4B}">
      <dgm:prSet/>
      <dgm:spPr/>
      <dgm:t>
        <a:bodyPr/>
        <a:lstStyle/>
        <a:p>
          <a:endParaRPr lang="en-MY"/>
        </a:p>
      </dgm:t>
    </dgm:pt>
    <dgm:pt modelId="{38F47E15-D69A-4A11-ACFE-B0383A95C77B}" type="sibTrans" cxnId="{4C68C14F-E67A-4D0F-9CF9-26E25355FD4B}">
      <dgm:prSet/>
      <dgm:spPr/>
      <dgm:t>
        <a:bodyPr/>
        <a:lstStyle/>
        <a:p>
          <a:endParaRPr lang="en-MY"/>
        </a:p>
      </dgm:t>
    </dgm:pt>
    <dgm:pt modelId="{4BE90D69-8E4A-4D68-92CA-E4E08A63F58A}" type="pres">
      <dgm:prSet presAssocID="{D4FC87A3-2EC4-441A-9944-6B784F3FEBC7}" presName="Name0" presStyleCnt="0">
        <dgm:presLayoutVars>
          <dgm:dir/>
          <dgm:resizeHandles val="exact"/>
        </dgm:presLayoutVars>
      </dgm:prSet>
      <dgm:spPr/>
    </dgm:pt>
    <dgm:pt modelId="{E89E0CBF-0B87-4112-83BA-013B0BDB5904}" type="pres">
      <dgm:prSet presAssocID="{DA0FE28E-DD57-468A-B69B-DCBFE1E657C0}" presName="node" presStyleLbl="node1" presStyleIdx="0" presStyleCnt="3">
        <dgm:presLayoutVars>
          <dgm:bulletEnabled val="1"/>
        </dgm:presLayoutVars>
      </dgm:prSet>
      <dgm:spPr/>
    </dgm:pt>
    <dgm:pt modelId="{83E3BCA8-5B63-4699-92FC-6C3CD5F3EAE0}" type="pres">
      <dgm:prSet presAssocID="{41A90221-C207-4E90-9266-AD105B02DBBC}" presName="sibTrans" presStyleCnt="0"/>
      <dgm:spPr/>
    </dgm:pt>
    <dgm:pt modelId="{1B095559-1D7E-477F-B778-F51A477E6277}" type="pres">
      <dgm:prSet presAssocID="{94F6E896-9F4B-4F68-81A0-60C726D3BB81}" presName="node" presStyleLbl="node1" presStyleIdx="1" presStyleCnt="3">
        <dgm:presLayoutVars>
          <dgm:bulletEnabled val="1"/>
        </dgm:presLayoutVars>
      </dgm:prSet>
      <dgm:spPr/>
    </dgm:pt>
    <dgm:pt modelId="{6E324E4E-8CB7-40D8-9A5D-429DFB402B26}" type="pres">
      <dgm:prSet presAssocID="{1F34F406-8ECD-4F5B-B98A-87DE327A9125}" presName="sibTrans" presStyleCnt="0"/>
      <dgm:spPr/>
    </dgm:pt>
    <dgm:pt modelId="{47B798CB-1E2A-45F9-B50A-AE8A59D46875}" type="pres">
      <dgm:prSet presAssocID="{6DA11257-9722-4585-92F1-A159A0D74762}" presName="node" presStyleLbl="node1" presStyleIdx="2" presStyleCnt="3">
        <dgm:presLayoutVars>
          <dgm:bulletEnabled val="1"/>
        </dgm:presLayoutVars>
      </dgm:prSet>
      <dgm:spPr/>
    </dgm:pt>
  </dgm:ptLst>
  <dgm:cxnLst>
    <dgm:cxn modelId="{43962AEC-D127-442A-84D9-1A0B0FEF6862}" srcId="{D4FC87A3-2EC4-441A-9944-6B784F3FEBC7}" destId="{94F6E896-9F4B-4F68-81A0-60C726D3BB81}" srcOrd="1" destOrd="0" parTransId="{C9E54F84-AC5B-484D-9FEB-A275FF9D5455}" sibTransId="{1F34F406-8ECD-4F5B-B98A-87DE327A9125}"/>
    <dgm:cxn modelId="{B001F338-9ADF-4CE2-AA8E-DE2998B53445}" type="presOf" srcId="{DA0FE28E-DD57-468A-B69B-DCBFE1E657C0}" destId="{E89E0CBF-0B87-4112-83BA-013B0BDB5904}" srcOrd="0" destOrd="0" presId="urn:microsoft.com/office/officeart/2005/8/layout/hList6"/>
    <dgm:cxn modelId="{2C2F3C34-F20B-429C-8774-F3C448EE43D9}" srcId="{D4FC87A3-2EC4-441A-9944-6B784F3FEBC7}" destId="{DA0FE28E-DD57-468A-B69B-DCBFE1E657C0}" srcOrd="0" destOrd="0" parTransId="{086B1114-56DF-423D-A490-BA5C1CF193BA}" sibTransId="{41A90221-C207-4E90-9266-AD105B02DBBC}"/>
    <dgm:cxn modelId="{E97DC62F-4103-4C5D-AD94-D566FC10FFE9}" type="presOf" srcId="{94F6E896-9F4B-4F68-81A0-60C726D3BB81}" destId="{1B095559-1D7E-477F-B778-F51A477E6277}" srcOrd="0" destOrd="0" presId="urn:microsoft.com/office/officeart/2005/8/layout/hList6"/>
    <dgm:cxn modelId="{4C68C14F-E67A-4D0F-9CF9-26E25355FD4B}" srcId="{D4FC87A3-2EC4-441A-9944-6B784F3FEBC7}" destId="{6DA11257-9722-4585-92F1-A159A0D74762}" srcOrd="2" destOrd="0" parTransId="{F95D86BA-1EE2-41B7-B4FB-828D8EEB1749}" sibTransId="{38F47E15-D69A-4A11-ACFE-B0383A95C77B}"/>
    <dgm:cxn modelId="{4D7B65FA-4DEA-4DDB-B763-78A56694B4FB}" type="presOf" srcId="{D4FC87A3-2EC4-441A-9944-6B784F3FEBC7}" destId="{4BE90D69-8E4A-4D68-92CA-E4E08A63F58A}" srcOrd="0" destOrd="0" presId="urn:microsoft.com/office/officeart/2005/8/layout/hList6"/>
    <dgm:cxn modelId="{1C74461F-C69A-4EB7-A573-1C9428013DE1}" type="presOf" srcId="{6DA11257-9722-4585-92F1-A159A0D74762}" destId="{47B798CB-1E2A-45F9-B50A-AE8A59D46875}" srcOrd="0" destOrd="0" presId="urn:microsoft.com/office/officeart/2005/8/layout/hList6"/>
    <dgm:cxn modelId="{919A622D-E0A5-4BC2-91DE-AA6B23F772AB}" type="presParOf" srcId="{4BE90D69-8E4A-4D68-92CA-E4E08A63F58A}" destId="{E89E0CBF-0B87-4112-83BA-013B0BDB5904}" srcOrd="0" destOrd="0" presId="urn:microsoft.com/office/officeart/2005/8/layout/hList6"/>
    <dgm:cxn modelId="{4621D807-C958-4392-8E4D-F3A3B45C45E7}" type="presParOf" srcId="{4BE90D69-8E4A-4D68-92CA-E4E08A63F58A}" destId="{83E3BCA8-5B63-4699-92FC-6C3CD5F3EAE0}" srcOrd="1" destOrd="0" presId="urn:microsoft.com/office/officeart/2005/8/layout/hList6"/>
    <dgm:cxn modelId="{369BD330-8E98-4084-837F-73828805C94A}" type="presParOf" srcId="{4BE90D69-8E4A-4D68-92CA-E4E08A63F58A}" destId="{1B095559-1D7E-477F-B778-F51A477E6277}" srcOrd="2" destOrd="0" presId="urn:microsoft.com/office/officeart/2005/8/layout/hList6"/>
    <dgm:cxn modelId="{0BEF21EB-143D-4874-BBA7-C82EDA1B2A77}" type="presParOf" srcId="{4BE90D69-8E4A-4D68-92CA-E4E08A63F58A}" destId="{6E324E4E-8CB7-40D8-9A5D-429DFB402B26}" srcOrd="3" destOrd="0" presId="urn:microsoft.com/office/officeart/2005/8/layout/hList6"/>
    <dgm:cxn modelId="{CF995209-AD8C-489E-B836-149188ED88C8}" type="presParOf" srcId="{4BE90D69-8E4A-4D68-92CA-E4E08A63F58A}" destId="{47B798CB-1E2A-45F9-B50A-AE8A59D46875}" srcOrd="4" destOrd="0" presId="urn:microsoft.com/office/officeart/2005/8/layout/hList6"/>
  </dgm:cxnLst>
  <dgm:bg/>
  <dgm:whole/>
</dgm:dataModel>
</file>

<file path=ppt/diagrams/data21.xml><?xml version="1.0" encoding="utf-8"?>
<dgm:dataModel xmlns:dgm="http://schemas.openxmlformats.org/drawingml/2006/diagram" xmlns:a="http://schemas.openxmlformats.org/drawingml/2006/main">
  <dgm:ptLst>
    <dgm:pt modelId="{05E8C568-880E-4CDF-8CEB-21C54E751047}" type="doc">
      <dgm:prSet loTypeId="urn:microsoft.com/office/officeart/2005/8/layout/hList6" loCatId="list" qsTypeId="urn:microsoft.com/office/officeart/2005/8/quickstyle/3d7" qsCatId="3D" csTypeId="urn:microsoft.com/office/officeart/2005/8/colors/colorful5" csCatId="colorful"/>
      <dgm:spPr/>
      <dgm:t>
        <a:bodyPr/>
        <a:lstStyle/>
        <a:p>
          <a:endParaRPr lang="en-MY"/>
        </a:p>
      </dgm:t>
    </dgm:pt>
    <dgm:pt modelId="{4094B81D-84A7-48E3-8893-BAAE14FCA439}">
      <dgm:prSet custT="1"/>
      <dgm:spPr/>
      <dgm:t>
        <a:bodyPr/>
        <a:lstStyle/>
        <a:p>
          <a:pPr rtl="0"/>
          <a:r>
            <a:rPr lang="en-MY" sz="2400" dirty="0" err="1" smtClean="0"/>
            <a:t>Kecenderungan</a:t>
          </a:r>
          <a:r>
            <a:rPr lang="en-MY" sz="2400" dirty="0" smtClean="0"/>
            <a:t> </a:t>
          </a:r>
          <a:r>
            <a:rPr lang="en-MY" sz="2400" dirty="0" err="1" smtClean="0"/>
            <a:t>dan</a:t>
          </a:r>
          <a:r>
            <a:rPr lang="en-MY" sz="2400" dirty="0" smtClean="0"/>
            <a:t> </a:t>
          </a:r>
          <a:r>
            <a:rPr lang="en-MY" sz="2400" dirty="0" err="1" smtClean="0"/>
            <a:t>keghairahan</a:t>
          </a:r>
          <a:r>
            <a:rPr lang="en-MY" sz="2400" dirty="0" smtClean="0"/>
            <a:t> </a:t>
          </a:r>
          <a:r>
            <a:rPr lang="en-MY" sz="2400" dirty="0" err="1" smtClean="0"/>
            <a:t>umat</a:t>
          </a:r>
          <a:r>
            <a:rPr lang="en-MY" sz="2400" dirty="0" smtClean="0"/>
            <a:t> Islam </a:t>
          </a:r>
          <a:r>
            <a:rPr lang="en-MY" sz="2400" dirty="0" err="1" smtClean="0"/>
            <a:t>untuk</a:t>
          </a:r>
          <a:r>
            <a:rPr lang="en-MY" sz="2400" dirty="0" smtClean="0"/>
            <a:t> </a:t>
          </a:r>
          <a:r>
            <a:rPr lang="en-MY" sz="2400" dirty="0" err="1" smtClean="0"/>
            <a:t>berjihad</a:t>
          </a:r>
          <a:r>
            <a:rPr lang="en-MY" sz="2400" dirty="0" smtClean="0"/>
            <a:t> </a:t>
          </a:r>
          <a:r>
            <a:rPr lang="en-MY" sz="2400" dirty="0" err="1" smtClean="0"/>
            <a:t>adalah</a:t>
          </a:r>
          <a:r>
            <a:rPr lang="en-MY" sz="2400" dirty="0" smtClean="0"/>
            <a:t> </a:t>
          </a:r>
          <a:r>
            <a:rPr lang="en-MY" sz="2400" dirty="0" err="1" smtClean="0"/>
            <a:t>berpunca</a:t>
          </a:r>
          <a:r>
            <a:rPr lang="en-MY" sz="2400" dirty="0" smtClean="0"/>
            <a:t> </a:t>
          </a:r>
          <a:r>
            <a:rPr lang="en-MY" sz="2400" dirty="0" err="1" smtClean="0"/>
            <a:t>daripada</a:t>
          </a:r>
          <a:r>
            <a:rPr lang="en-MY" sz="2400" dirty="0" smtClean="0"/>
            <a:t> </a:t>
          </a:r>
          <a:r>
            <a:rPr lang="en-MY" sz="2400" dirty="0" err="1" smtClean="0"/>
            <a:t>kekeliruan</a:t>
          </a:r>
          <a:r>
            <a:rPr lang="en-MY" sz="2400" dirty="0" smtClean="0"/>
            <a:t> </a:t>
          </a:r>
          <a:r>
            <a:rPr lang="en-MY" sz="2400" dirty="0" err="1" smtClean="0"/>
            <a:t>dan</a:t>
          </a:r>
          <a:r>
            <a:rPr lang="en-MY" sz="2400" dirty="0" smtClean="0"/>
            <a:t> </a:t>
          </a:r>
          <a:r>
            <a:rPr lang="en-MY" sz="2400" dirty="0" err="1" smtClean="0"/>
            <a:t>salah</a:t>
          </a:r>
          <a:r>
            <a:rPr lang="en-MY" sz="2400" dirty="0" smtClean="0"/>
            <a:t> </a:t>
          </a:r>
          <a:r>
            <a:rPr lang="en-MY" sz="2400" dirty="0" err="1" smtClean="0"/>
            <a:t>faham</a:t>
          </a:r>
          <a:r>
            <a:rPr lang="en-MY" sz="2400" dirty="0" smtClean="0"/>
            <a:t> </a:t>
          </a:r>
          <a:r>
            <a:rPr lang="en-MY" sz="2400" dirty="0" err="1" smtClean="0"/>
            <a:t>terhadap</a:t>
          </a:r>
          <a:r>
            <a:rPr lang="en-MY" sz="2400" dirty="0" smtClean="0"/>
            <a:t> </a:t>
          </a:r>
          <a:r>
            <a:rPr lang="en-MY" sz="2400" dirty="0" err="1" smtClean="0"/>
            <a:t>konsep</a:t>
          </a:r>
          <a:r>
            <a:rPr lang="en-MY" sz="2400" dirty="0" smtClean="0"/>
            <a:t> jihad </a:t>
          </a:r>
          <a:r>
            <a:rPr lang="en-MY" sz="2400" dirty="0" err="1" smtClean="0"/>
            <a:t>dan</a:t>
          </a:r>
          <a:r>
            <a:rPr lang="en-MY" sz="2400" dirty="0" smtClean="0"/>
            <a:t> </a:t>
          </a:r>
          <a:r>
            <a:rPr lang="en-MY" sz="2400" dirty="0" err="1" smtClean="0"/>
            <a:t>mati</a:t>
          </a:r>
          <a:r>
            <a:rPr lang="en-MY" sz="2400" dirty="0" smtClean="0"/>
            <a:t> </a:t>
          </a:r>
          <a:r>
            <a:rPr lang="en-MY" sz="2400" dirty="0" err="1" smtClean="0"/>
            <a:t>syahid</a:t>
          </a:r>
          <a:r>
            <a:rPr lang="en-MY" sz="2400" dirty="0" smtClean="0"/>
            <a:t> yang </a:t>
          </a:r>
          <a:r>
            <a:rPr lang="en-MY" sz="2400" dirty="0" err="1" smtClean="0"/>
            <a:t>sebenar</a:t>
          </a:r>
          <a:r>
            <a:rPr lang="en-MY" sz="2400" dirty="0" smtClean="0"/>
            <a:t> </a:t>
          </a:r>
          <a:r>
            <a:rPr lang="en-MY" sz="2400" dirty="0" err="1" smtClean="0"/>
            <a:t>menurut</a:t>
          </a:r>
          <a:r>
            <a:rPr lang="en-MY" sz="2400" dirty="0" smtClean="0"/>
            <a:t> </a:t>
          </a:r>
          <a:r>
            <a:rPr lang="en-MY" sz="2400" dirty="0" err="1" smtClean="0"/>
            <a:t>hukum</a:t>
          </a:r>
          <a:r>
            <a:rPr lang="en-MY" sz="2400" dirty="0" smtClean="0"/>
            <a:t> </a:t>
          </a:r>
          <a:r>
            <a:rPr lang="en-MY" sz="2400" dirty="0" err="1" smtClean="0"/>
            <a:t>syarak</a:t>
          </a:r>
          <a:r>
            <a:rPr lang="en-MY" sz="2400" dirty="0" smtClean="0"/>
            <a:t>.</a:t>
          </a:r>
          <a:endParaRPr lang="en-MY" sz="2400" dirty="0"/>
        </a:p>
      </dgm:t>
    </dgm:pt>
    <dgm:pt modelId="{1EC0BEA6-E080-41F1-A637-658BC305F727}" type="parTrans" cxnId="{C1B0FD7D-334A-4115-BE9B-D076964963F5}">
      <dgm:prSet/>
      <dgm:spPr/>
      <dgm:t>
        <a:bodyPr/>
        <a:lstStyle/>
        <a:p>
          <a:endParaRPr lang="en-MY" sz="2400"/>
        </a:p>
      </dgm:t>
    </dgm:pt>
    <dgm:pt modelId="{D0B46FF7-0D07-43AA-B564-8378D499F6E4}" type="sibTrans" cxnId="{C1B0FD7D-334A-4115-BE9B-D076964963F5}">
      <dgm:prSet/>
      <dgm:spPr/>
      <dgm:t>
        <a:bodyPr/>
        <a:lstStyle/>
        <a:p>
          <a:endParaRPr lang="en-MY" sz="2400"/>
        </a:p>
      </dgm:t>
    </dgm:pt>
    <dgm:pt modelId="{6ED3ECD4-6DEA-4DCB-AF6D-49CEEC5512A0}">
      <dgm:prSet custT="1"/>
      <dgm:spPr/>
      <dgm:t>
        <a:bodyPr/>
        <a:lstStyle/>
        <a:p>
          <a:pPr rtl="0"/>
          <a:r>
            <a:rPr lang="en-MY" sz="2400" dirty="0" err="1" smtClean="0"/>
            <a:t>Untuk</a:t>
          </a:r>
          <a:r>
            <a:rPr lang="en-MY" sz="2400" dirty="0" smtClean="0"/>
            <a:t> </a:t>
          </a:r>
          <a:r>
            <a:rPr lang="en-MY" sz="2400" dirty="0" err="1" smtClean="0"/>
            <a:t>mengekalkan</a:t>
          </a:r>
          <a:r>
            <a:rPr lang="en-MY" sz="2400" dirty="0" smtClean="0"/>
            <a:t> </a:t>
          </a:r>
          <a:r>
            <a:rPr lang="en-MY" sz="2400" dirty="0" err="1" smtClean="0"/>
            <a:t>keharmonian</a:t>
          </a:r>
          <a:r>
            <a:rPr lang="en-MY" sz="2400" dirty="0" smtClean="0"/>
            <a:t> </a:t>
          </a:r>
          <a:r>
            <a:rPr lang="en-MY" sz="2400" dirty="0" err="1" smtClean="0"/>
            <a:t>dan</a:t>
          </a:r>
          <a:r>
            <a:rPr lang="en-MY" sz="2400" dirty="0" smtClean="0"/>
            <a:t> </a:t>
          </a:r>
          <a:r>
            <a:rPr lang="en-MY" sz="2400" dirty="0" err="1" smtClean="0"/>
            <a:t>kemakmuran</a:t>
          </a:r>
          <a:r>
            <a:rPr lang="en-MY" sz="2400" dirty="0" smtClean="0"/>
            <a:t> </a:t>
          </a:r>
          <a:r>
            <a:rPr lang="en-MY" sz="2400" dirty="0" err="1" smtClean="0"/>
            <a:t>dalam</a:t>
          </a:r>
          <a:r>
            <a:rPr lang="en-MY" sz="2400" dirty="0" smtClean="0"/>
            <a:t> </a:t>
          </a:r>
          <a:r>
            <a:rPr lang="en-MY" sz="2400" dirty="0" err="1" smtClean="0"/>
            <a:t>masyarakat</a:t>
          </a:r>
          <a:r>
            <a:rPr lang="en-MY" sz="2400" dirty="0" smtClean="0"/>
            <a:t>, </a:t>
          </a:r>
          <a:r>
            <a:rPr lang="en-MY" sz="2400" dirty="0" err="1" smtClean="0"/>
            <a:t>kita</a:t>
          </a:r>
          <a:r>
            <a:rPr lang="en-MY" sz="2400" dirty="0" smtClean="0"/>
            <a:t> </a:t>
          </a:r>
          <a:r>
            <a:rPr lang="en-MY" sz="2400" dirty="0" err="1" smtClean="0"/>
            <a:t>hendaklah</a:t>
          </a:r>
          <a:r>
            <a:rPr lang="en-MY" sz="2400" dirty="0" smtClean="0"/>
            <a:t> </a:t>
          </a:r>
          <a:r>
            <a:rPr lang="en-MY" sz="2400" dirty="0" err="1" smtClean="0"/>
            <a:t>saling</a:t>
          </a:r>
          <a:r>
            <a:rPr lang="en-MY" sz="2400" dirty="0" smtClean="0"/>
            <a:t> </a:t>
          </a:r>
          <a:r>
            <a:rPr lang="en-MY" sz="2400" dirty="0" err="1" smtClean="0"/>
            <a:t>memahami</a:t>
          </a:r>
          <a:r>
            <a:rPr lang="en-MY" sz="2400" dirty="0" smtClean="0"/>
            <a:t> </a:t>
          </a:r>
          <a:r>
            <a:rPr lang="en-MY" sz="2400" dirty="0" err="1" smtClean="0"/>
            <a:t>dan</a:t>
          </a:r>
          <a:r>
            <a:rPr lang="en-MY" sz="2400" dirty="0" smtClean="0"/>
            <a:t> </a:t>
          </a:r>
          <a:r>
            <a:rPr lang="en-MY" sz="2400" dirty="0" err="1" smtClean="0"/>
            <a:t>bersatu</a:t>
          </a:r>
          <a:r>
            <a:rPr lang="en-MY" sz="2400" dirty="0" smtClean="0"/>
            <a:t> </a:t>
          </a:r>
          <a:r>
            <a:rPr lang="en-MY" sz="2400" dirty="0" err="1" smtClean="0"/>
            <a:t>padu</a:t>
          </a:r>
          <a:r>
            <a:rPr lang="en-MY" sz="2400" dirty="0" smtClean="0"/>
            <a:t> </a:t>
          </a:r>
          <a:r>
            <a:rPr lang="en-MY" sz="2400" dirty="0" err="1" smtClean="0"/>
            <a:t>serta</a:t>
          </a:r>
          <a:r>
            <a:rPr lang="en-MY" sz="2400" dirty="0" smtClean="0"/>
            <a:t> </a:t>
          </a:r>
          <a:r>
            <a:rPr lang="en-MY" sz="2400" dirty="0" err="1" smtClean="0"/>
            <a:t>berpegang</a:t>
          </a:r>
          <a:r>
            <a:rPr lang="en-MY" sz="2400" dirty="0" smtClean="0"/>
            <a:t> </a:t>
          </a:r>
          <a:r>
            <a:rPr lang="en-MY" sz="2400" dirty="0" err="1" smtClean="0"/>
            <a:t>teguh</a:t>
          </a:r>
          <a:r>
            <a:rPr lang="en-MY" sz="2400" dirty="0" smtClean="0"/>
            <a:t> </a:t>
          </a:r>
          <a:r>
            <a:rPr lang="en-MY" sz="2400" dirty="0" err="1" smtClean="0"/>
            <a:t>kepada</a:t>
          </a:r>
          <a:r>
            <a:rPr lang="en-MY" sz="2400" dirty="0" smtClean="0"/>
            <a:t> </a:t>
          </a:r>
          <a:r>
            <a:rPr lang="en-MY" sz="2400" dirty="0" err="1" smtClean="0"/>
            <a:t>ajaran</a:t>
          </a:r>
          <a:r>
            <a:rPr lang="en-MY" sz="2400" dirty="0" smtClean="0"/>
            <a:t> Islam.</a:t>
          </a:r>
          <a:endParaRPr lang="en-MY" sz="2400" dirty="0"/>
        </a:p>
      </dgm:t>
    </dgm:pt>
    <dgm:pt modelId="{19649560-1560-4587-9461-092CBA2F3700}" type="parTrans" cxnId="{E98892B1-96D9-4E92-8A6C-75BF6FFC03F8}">
      <dgm:prSet/>
      <dgm:spPr/>
      <dgm:t>
        <a:bodyPr/>
        <a:lstStyle/>
        <a:p>
          <a:endParaRPr lang="en-MY" sz="2400"/>
        </a:p>
      </dgm:t>
    </dgm:pt>
    <dgm:pt modelId="{9DB55EC0-2D3B-4683-BC0F-8F3175EA4672}" type="sibTrans" cxnId="{E98892B1-96D9-4E92-8A6C-75BF6FFC03F8}">
      <dgm:prSet/>
      <dgm:spPr/>
      <dgm:t>
        <a:bodyPr/>
        <a:lstStyle/>
        <a:p>
          <a:endParaRPr lang="en-MY" sz="2400"/>
        </a:p>
      </dgm:t>
    </dgm:pt>
    <dgm:pt modelId="{0FC423AA-DBEB-45B3-AC15-AD7341203666}">
      <dgm:prSet custT="1"/>
      <dgm:spPr/>
      <dgm:t>
        <a:bodyPr/>
        <a:lstStyle/>
        <a:p>
          <a:pPr rtl="0"/>
          <a:r>
            <a:rPr lang="en-MY" sz="2400" dirty="0" err="1" smtClean="0"/>
            <a:t>Hendaklah</a:t>
          </a:r>
          <a:r>
            <a:rPr lang="en-MY" sz="2400" dirty="0" smtClean="0"/>
            <a:t> </a:t>
          </a:r>
          <a:r>
            <a:rPr lang="en-MY" sz="2400" dirty="0" err="1" smtClean="0"/>
            <a:t>kita</a:t>
          </a:r>
          <a:r>
            <a:rPr lang="en-MY" sz="2400" dirty="0" smtClean="0"/>
            <a:t> </a:t>
          </a:r>
          <a:r>
            <a:rPr lang="en-MY" sz="2400" dirty="0" err="1" smtClean="0"/>
            <a:t>sentiasa</a:t>
          </a:r>
          <a:r>
            <a:rPr lang="en-MY" sz="2400" dirty="0" smtClean="0"/>
            <a:t> </a:t>
          </a:r>
          <a:r>
            <a:rPr lang="en-MY" sz="2400" dirty="0" err="1" smtClean="0"/>
            <a:t>bersyukur</a:t>
          </a:r>
          <a:r>
            <a:rPr lang="en-MY" sz="2400" dirty="0" smtClean="0"/>
            <a:t> </a:t>
          </a:r>
          <a:r>
            <a:rPr lang="en-MY" sz="2400" dirty="0" err="1" smtClean="0"/>
            <a:t>di</a:t>
          </a:r>
          <a:r>
            <a:rPr lang="en-MY" sz="2400" dirty="0" smtClean="0"/>
            <a:t> </a:t>
          </a:r>
          <a:r>
            <a:rPr lang="en-MY" sz="2400" dirty="0" err="1" smtClean="0"/>
            <a:t>atas</a:t>
          </a:r>
          <a:r>
            <a:rPr lang="en-MY" sz="2400" dirty="0" smtClean="0"/>
            <a:t> </a:t>
          </a:r>
          <a:r>
            <a:rPr lang="en-MY" sz="2400" dirty="0" err="1" smtClean="0"/>
            <a:t>segala</a:t>
          </a:r>
          <a:r>
            <a:rPr lang="en-MY" sz="2400" dirty="0" smtClean="0"/>
            <a:t> </a:t>
          </a:r>
          <a:r>
            <a:rPr lang="en-MY" sz="2400" dirty="0" err="1" smtClean="0"/>
            <a:t>nikmat</a:t>
          </a:r>
          <a:r>
            <a:rPr lang="en-MY" sz="2400" dirty="0" smtClean="0"/>
            <a:t> Allah.</a:t>
          </a:r>
          <a:endParaRPr lang="en-MY" sz="2400" dirty="0"/>
        </a:p>
      </dgm:t>
    </dgm:pt>
    <dgm:pt modelId="{0EED5798-CBAD-4A6B-9226-B82C9DA55E10}" type="parTrans" cxnId="{086EA35C-CEAA-49BF-883A-680C4BC3FCA2}">
      <dgm:prSet/>
      <dgm:spPr/>
      <dgm:t>
        <a:bodyPr/>
        <a:lstStyle/>
        <a:p>
          <a:endParaRPr lang="en-MY" sz="2400"/>
        </a:p>
      </dgm:t>
    </dgm:pt>
    <dgm:pt modelId="{BFF11D90-E143-45E0-BCA6-0312E52E5AB2}" type="sibTrans" cxnId="{086EA35C-CEAA-49BF-883A-680C4BC3FCA2}">
      <dgm:prSet/>
      <dgm:spPr/>
      <dgm:t>
        <a:bodyPr/>
        <a:lstStyle/>
        <a:p>
          <a:endParaRPr lang="en-MY" sz="2400"/>
        </a:p>
      </dgm:t>
    </dgm:pt>
    <dgm:pt modelId="{ADCA6798-78C3-4EA4-9EF0-D12AFBC538BE}">
      <dgm:prSet custT="1"/>
      <dgm:spPr/>
      <dgm:t>
        <a:bodyPr/>
        <a:lstStyle/>
        <a:p>
          <a:pPr rtl="0"/>
          <a:r>
            <a:rPr lang="en-MY" sz="2400" dirty="0" err="1" smtClean="0"/>
            <a:t>Kemerdekaan</a:t>
          </a:r>
          <a:r>
            <a:rPr lang="en-MY" sz="2400" dirty="0" smtClean="0"/>
            <a:t> </a:t>
          </a:r>
          <a:r>
            <a:rPr lang="en-MY" sz="2400" dirty="0" err="1" smtClean="0"/>
            <a:t>merupakan</a:t>
          </a:r>
          <a:r>
            <a:rPr lang="en-MY" sz="2400" dirty="0" smtClean="0"/>
            <a:t> </a:t>
          </a:r>
          <a:r>
            <a:rPr lang="en-MY" sz="2400" dirty="0" err="1" smtClean="0"/>
            <a:t>suatu</a:t>
          </a:r>
          <a:r>
            <a:rPr lang="en-MY" sz="2400" dirty="0" smtClean="0"/>
            <a:t> </a:t>
          </a:r>
          <a:r>
            <a:rPr lang="en-MY" sz="2400" dirty="0" err="1" smtClean="0"/>
            <a:t>nikmat</a:t>
          </a:r>
          <a:r>
            <a:rPr lang="en-MY" sz="2400" dirty="0" smtClean="0"/>
            <a:t> yang </a:t>
          </a:r>
          <a:r>
            <a:rPr lang="en-MY" sz="2400" dirty="0" err="1" smtClean="0"/>
            <a:t>dikurniakan</a:t>
          </a:r>
          <a:r>
            <a:rPr lang="en-MY" sz="2400" dirty="0" smtClean="0"/>
            <a:t> </a:t>
          </a:r>
          <a:r>
            <a:rPr lang="en-MY" sz="2400" dirty="0" err="1" smtClean="0"/>
            <a:t>oleh</a:t>
          </a:r>
          <a:r>
            <a:rPr lang="en-MY" sz="2400" dirty="0" smtClean="0"/>
            <a:t> Allah SWT </a:t>
          </a:r>
          <a:endParaRPr lang="en-MY" sz="2400" dirty="0"/>
        </a:p>
      </dgm:t>
    </dgm:pt>
    <dgm:pt modelId="{A53E0AA1-F6C7-4E93-BB23-3ACE52004092}" type="parTrans" cxnId="{2BB7AFBC-7F8C-4B36-8394-A9DE994AA514}">
      <dgm:prSet/>
      <dgm:spPr/>
      <dgm:t>
        <a:bodyPr/>
        <a:lstStyle/>
        <a:p>
          <a:endParaRPr lang="en-MY" sz="2400"/>
        </a:p>
      </dgm:t>
    </dgm:pt>
    <dgm:pt modelId="{04CC4023-CECE-466B-866F-50B8A753BBFA}" type="sibTrans" cxnId="{2BB7AFBC-7F8C-4B36-8394-A9DE994AA514}">
      <dgm:prSet/>
      <dgm:spPr/>
      <dgm:t>
        <a:bodyPr/>
        <a:lstStyle/>
        <a:p>
          <a:endParaRPr lang="en-MY" sz="2400"/>
        </a:p>
      </dgm:t>
    </dgm:pt>
    <dgm:pt modelId="{667A6C3C-9F82-4E9B-A9D0-603BE6309C91}" type="pres">
      <dgm:prSet presAssocID="{05E8C568-880E-4CDF-8CEB-21C54E751047}" presName="Name0" presStyleCnt="0">
        <dgm:presLayoutVars>
          <dgm:dir/>
          <dgm:resizeHandles val="exact"/>
        </dgm:presLayoutVars>
      </dgm:prSet>
      <dgm:spPr/>
    </dgm:pt>
    <dgm:pt modelId="{44C979E3-4D33-46F8-B6B4-00B01D635468}" type="pres">
      <dgm:prSet presAssocID="{4094B81D-84A7-48E3-8893-BAAE14FCA439}" presName="node" presStyleLbl="node1" presStyleIdx="0" presStyleCnt="4">
        <dgm:presLayoutVars>
          <dgm:bulletEnabled val="1"/>
        </dgm:presLayoutVars>
      </dgm:prSet>
      <dgm:spPr/>
    </dgm:pt>
    <dgm:pt modelId="{6B1737C3-F4FE-4A40-993C-A7BBEAB802F8}" type="pres">
      <dgm:prSet presAssocID="{D0B46FF7-0D07-43AA-B564-8378D499F6E4}" presName="sibTrans" presStyleCnt="0"/>
      <dgm:spPr/>
    </dgm:pt>
    <dgm:pt modelId="{6292D18E-DBD5-4781-8E1D-B8FC45EB06D3}" type="pres">
      <dgm:prSet presAssocID="{6ED3ECD4-6DEA-4DCB-AF6D-49CEEC5512A0}" presName="node" presStyleLbl="node1" presStyleIdx="1" presStyleCnt="4">
        <dgm:presLayoutVars>
          <dgm:bulletEnabled val="1"/>
        </dgm:presLayoutVars>
      </dgm:prSet>
      <dgm:spPr/>
    </dgm:pt>
    <dgm:pt modelId="{10C66860-9AE8-46D8-941E-627CDE4E6B95}" type="pres">
      <dgm:prSet presAssocID="{9DB55EC0-2D3B-4683-BC0F-8F3175EA4672}" presName="sibTrans" presStyleCnt="0"/>
      <dgm:spPr/>
    </dgm:pt>
    <dgm:pt modelId="{A5816CE1-285C-4D8B-B854-A7EEBCFD2FDE}" type="pres">
      <dgm:prSet presAssocID="{0FC423AA-DBEB-45B3-AC15-AD7341203666}" presName="node" presStyleLbl="node1" presStyleIdx="2" presStyleCnt="4">
        <dgm:presLayoutVars>
          <dgm:bulletEnabled val="1"/>
        </dgm:presLayoutVars>
      </dgm:prSet>
      <dgm:spPr/>
    </dgm:pt>
    <dgm:pt modelId="{E9315F66-11C7-4DB2-AF02-1CCEE6349779}" type="pres">
      <dgm:prSet presAssocID="{BFF11D90-E143-45E0-BCA6-0312E52E5AB2}" presName="sibTrans" presStyleCnt="0"/>
      <dgm:spPr/>
    </dgm:pt>
    <dgm:pt modelId="{8288CDFA-551F-4578-BA41-8A4D1E361957}" type="pres">
      <dgm:prSet presAssocID="{ADCA6798-78C3-4EA4-9EF0-D12AFBC538BE}" presName="node" presStyleLbl="node1" presStyleIdx="3" presStyleCnt="4">
        <dgm:presLayoutVars>
          <dgm:bulletEnabled val="1"/>
        </dgm:presLayoutVars>
      </dgm:prSet>
      <dgm:spPr/>
    </dgm:pt>
  </dgm:ptLst>
  <dgm:cxnLst>
    <dgm:cxn modelId="{2BB7AFBC-7F8C-4B36-8394-A9DE994AA514}" srcId="{05E8C568-880E-4CDF-8CEB-21C54E751047}" destId="{ADCA6798-78C3-4EA4-9EF0-D12AFBC538BE}" srcOrd="3" destOrd="0" parTransId="{A53E0AA1-F6C7-4E93-BB23-3ACE52004092}" sibTransId="{04CC4023-CECE-466B-866F-50B8A753BBFA}"/>
    <dgm:cxn modelId="{4F20A494-9DB3-4A7C-8A4F-B5A98BB94F1F}" type="presOf" srcId="{0FC423AA-DBEB-45B3-AC15-AD7341203666}" destId="{A5816CE1-285C-4D8B-B854-A7EEBCFD2FDE}" srcOrd="0" destOrd="0" presId="urn:microsoft.com/office/officeart/2005/8/layout/hList6"/>
    <dgm:cxn modelId="{C1C0B2A6-B736-4CEB-956D-537E47DADDB5}" type="presOf" srcId="{4094B81D-84A7-48E3-8893-BAAE14FCA439}" destId="{44C979E3-4D33-46F8-B6B4-00B01D635468}" srcOrd="0" destOrd="0" presId="urn:microsoft.com/office/officeart/2005/8/layout/hList6"/>
    <dgm:cxn modelId="{5E56DB3F-CF47-4697-9F9C-1A316960F374}" type="presOf" srcId="{ADCA6798-78C3-4EA4-9EF0-D12AFBC538BE}" destId="{8288CDFA-551F-4578-BA41-8A4D1E361957}" srcOrd="0" destOrd="0" presId="urn:microsoft.com/office/officeart/2005/8/layout/hList6"/>
    <dgm:cxn modelId="{E98892B1-96D9-4E92-8A6C-75BF6FFC03F8}" srcId="{05E8C568-880E-4CDF-8CEB-21C54E751047}" destId="{6ED3ECD4-6DEA-4DCB-AF6D-49CEEC5512A0}" srcOrd="1" destOrd="0" parTransId="{19649560-1560-4587-9461-092CBA2F3700}" sibTransId="{9DB55EC0-2D3B-4683-BC0F-8F3175EA4672}"/>
    <dgm:cxn modelId="{11F254FA-9A94-49C2-B4ED-EE6B6344E083}" type="presOf" srcId="{05E8C568-880E-4CDF-8CEB-21C54E751047}" destId="{667A6C3C-9F82-4E9B-A9D0-603BE6309C91}" srcOrd="0" destOrd="0" presId="urn:microsoft.com/office/officeart/2005/8/layout/hList6"/>
    <dgm:cxn modelId="{086EA35C-CEAA-49BF-883A-680C4BC3FCA2}" srcId="{05E8C568-880E-4CDF-8CEB-21C54E751047}" destId="{0FC423AA-DBEB-45B3-AC15-AD7341203666}" srcOrd="2" destOrd="0" parTransId="{0EED5798-CBAD-4A6B-9226-B82C9DA55E10}" sibTransId="{BFF11D90-E143-45E0-BCA6-0312E52E5AB2}"/>
    <dgm:cxn modelId="{E6BBC0DC-69B4-40B2-A509-7A4316A040A3}" type="presOf" srcId="{6ED3ECD4-6DEA-4DCB-AF6D-49CEEC5512A0}" destId="{6292D18E-DBD5-4781-8E1D-B8FC45EB06D3}" srcOrd="0" destOrd="0" presId="urn:microsoft.com/office/officeart/2005/8/layout/hList6"/>
    <dgm:cxn modelId="{C1B0FD7D-334A-4115-BE9B-D076964963F5}" srcId="{05E8C568-880E-4CDF-8CEB-21C54E751047}" destId="{4094B81D-84A7-48E3-8893-BAAE14FCA439}" srcOrd="0" destOrd="0" parTransId="{1EC0BEA6-E080-41F1-A637-658BC305F727}" sibTransId="{D0B46FF7-0D07-43AA-B564-8378D499F6E4}"/>
    <dgm:cxn modelId="{4789F020-92DA-4922-9B80-13A0D2A7484C}" type="presParOf" srcId="{667A6C3C-9F82-4E9B-A9D0-603BE6309C91}" destId="{44C979E3-4D33-46F8-B6B4-00B01D635468}" srcOrd="0" destOrd="0" presId="urn:microsoft.com/office/officeart/2005/8/layout/hList6"/>
    <dgm:cxn modelId="{571C2EA4-920B-4D86-A52D-A5ED171B2A9C}" type="presParOf" srcId="{667A6C3C-9F82-4E9B-A9D0-603BE6309C91}" destId="{6B1737C3-F4FE-4A40-993C-A7BBEAB802F8}" srcOrd="1" destOrd="0" presId="urn:microsoft.com/office/officeart/2005/8/layout/hList6"/>
    <dgm:cxn modelId="{4CB47686-FACC-4481-8524-91D61EE01866}" type="presParOf" srcId="{667A6C3C-9F82-4E9B-A9D0-603BE6309C91}" destId="{6292D18E-DBD5-4781-8E1D-B8FC45EB06D3}" srcOrd="2" destOrd="0" presId="urn:microsoft.com/office/officeart/2005/8/layout/hList6"/>
    <dgm:cxn modelId="{6EBC8D52-5B39-4AD5-BBF3-E376DB313A99}" type="presParOf" srcId="{667A6C3C-9F82-4E9B-A9D0-603BE6309C91}" destId="{10C66860-9AE8-46D8-941E-627CDE4E6B95}" srcOrd="3" destOrd="0" presId="urn:microsoft.com/office/officeart/2005/8/layout/hList6"/>
    <dgm:cxn modelId="{6C0BEED2-FF9B-4BC4-ACF2-86CD0D39406A}" type="presParOf" srcId="{667A6C3C-9F82-4E9B-A9D0-603BE6309C91}" destId="{A5816CE1-285C-4D8B-B854-A7EEBCFD2FDE}" srcOrd="4" destOrd="0" presId="urn:microsoft.com/office/officeart/2005/8/layout/hList6"/>
    <dgm:cxn modelId="{46C5A6A8-B705-4A85-B2DF-A118E6FFCC31}" type="presParOf" srcId="{667A6C3C-9F82-4E9B-A9D0-603BE6309C91}" destId="{E9315F66-11C7-4DB2-AF02-1CCEE6349779}" srcOrd="5" destOrd="0" presId="urn:microsoft.com/office/officeart/2005/8/layout/hList6"/>
    <dgm:cxn modelId="{0A7B6F7B-9D01-47B2-81E2-6C443BAD139F}" type="presParOf" srcId="{667A6C3C-9F82-4E9B-A9D0-603BE6309C91}" destId="{8288CDFA-551F-4578-BA41-8A4D1E361957}" srcOrd="6" destOrd="0" presId="urn:microsoft.com/office/officeart/2005/8/layout/hList6"/>
  </dgm:cxnLst>
  <dgm:bg/>
  <dgm:whole/>
</dgm:dataModel>
</file>

<file path=ppt/diagrams/data22.xml><?xml version="1.0" encoding="utf-8"?>
<dgm:dataModel xmlns:dgm="http://schemas.openxmlformats.org/drawingml/2006/diagram" xmlns:a="http://schemas.openxmlformats.org/drawingml/2006/main">
  <dgm:ptLst>
    <dgm:pt modelId="{05531359-1757-4FF0-AC19-95FA07BE581A}" type="doc">
      <dgm:prSet loTypeId="urn:microsoft.com/office/officeart/2005/8/layout/vList2" loCatId="list" qsTypeId="urn:microsoft.com/office/officeart/2005/8/quickstyle/3d5" qsCatId="3D" csTypeId="urn:microsoft.com/office/officeart/2005/8/colors/colorful4" csCatId="colorful"/>
      <dgm:spPr/>
      <dgm:t>
        <a:bodyPr/>
        <a:lstStyle/>
        <a:p>
          <a:endParaRPr lang="en-MY"/>
        </a:p>
      </dgm:t>
    </dgm:pt>
    <dgm:pt modelId="{725879E5-4D31-4D89-861A-4ADB11D468A2}">
      <dgm:prSet custT="1"/>
      <dgm:spPr/>
      <dgm:t>
        <a:bodyPr/>
        <a:lstStyle/>
        <a:p>
          <a:pPr algn="ctr" rtl="0"/>
          <a:r>
            <a:rPr lang="en-MY" sz="2800" i="0" baseline="0" dirty="0" err="1" smtClean="0"/>
            <a:t>Kemerdekaan</a:t>
          </a:r>
          <a:r>
            <a:rPr lang="en-MY" sz="2800" i="0" baseline="0" dirty="0" smtClean="0"/>
            <a:t> </a:t>
          </a:r>
          <a:r>
            <a:rPr lang="en-MY" sz="2800" i="0" baseline="0" dirty="0" err="1" smtClean="0"/>
            <a:t>merupakan</a:t>
          </a:r>
          <a:r>
            <a:rPr lang="en-MY" sz="2800" i="0" baseline="0" dirty="0" smtClean="0"/>
            <a:t> </a:t>
          </a:r>
          <a:r>
            <a:rPr lang="en-MY" sz="2800" i="0" baseline="0" dirty="0" err="1" smtClean="0"/>
            <a:t>suatu</a:t>
          </a:r>
          <a:r>
            <a:rPr lang="en-MY" sz="2800" i="0" baseline="0" dirty="0" smtClean="0"/>
            <a:t> </a:t>
          </a:r>
          <a:r>
            <a:rPr lang="en-MY" sz="2800" i="0" baseline="0" dirty="0" err="1" smtClean="0"/>
            <a:t>nikmat</a:t>
          </a:r>
          <a:r>
            <a:rPr lang="en-MY" sz="2800" i="0" baseline="0" dirty="0" smtClean="0"/>
            <a:t> yang </a:t>
          </a:r>
          <a:r>
            <a:rPr lang="en-MY" sz="2800" i="0" baseline="0" dirty="0" err="1" smtClean="0"/>
            <a:t>dikurniakan</a:t>
          </a:r>
          <a:r>
            <a:rPr lang="en-MY" sz="2800" i="0" baseline="0" dirty="0" smtClean="0"/>
            <a:t> </a:t>
          </a:r>
          <a:r>
            <a:rPr lang="en-MY" sz="2800" i="0" baseline="0" dirty="0" err="1" smtClean="0"/>
            <a:t>oleh</a:t>
          </a:r>
          <a:r>
            <a:rPr lang="en-MY" sz="2800" i="0" baseline="0" dirty="0" smtClean="0"/>
            <a:t> Allah SWT agar </a:t>
          </a:r>
          <a:r>
            <a:rPr lang="en-MY" sz="2800" i="0" baseline="0" dirty="0" err="1" smtClean="0"/>
            <a:t>dapat</a:t>
          </a:r>
          <a:r>
            <a:rPr lang="en-MY" sz="2800" i="0" baseline="0" dirty="0" smtClean="0"/>
            <a:t> </a:t>
          </a:r>
          <a:r>
            <a:rPr lang="en-MY" sz="2800" i="0" baseline="0" dirty="0" err="1" smtClean="0"/>
            <a:t>disyukuri</a:t>
          </a:r>
          <a:r>
            <a:rPr lang="en-MY" sz="2800" i="0" baseline="0" dirty="0" smtClean="0"/>
            <a:t> </a:t>
          </a:r>
          <a:r>
            <a:rPr lang="en-MY" sz="2800" i="0" baseline="0" dirty="0" err="1" smtClean="0"/>
            <a:t>oleh</a:t>
          </a:r>
          <a:r>
            <a:rPr lang="en-MY" sz="2800" i="0" baseline="0" dirty="0" smtClean="0"/>
            <a:t> </a:t>
          </a:r>
          <a:r>
            <a:rPr lang="en-MY" sz="2800" i="0" baseline="0" dirty="0" err="1" smtClean="0"/>
            <a:t>setiap</a:t>
          </a:r>
          <a:r>
            <a:rPr lang="en-MY" sz="2800" i="0" baseline="0" dirty="0" smtClean="0"/>
            <a:t> </a:t>
          </a:r>
          <a:r>
            <a:rPr lang="en-MY" sz="2800" i="0" baseline="0" dirty="0" err="1" smtClean="0"/>
            <a:t>hamba-Nya</a:t>
          </a:r>
          <a:r>
            <a:rPr lang="en-MY" sz="2800" i="0" baseline="0" dirty="0" smtClean="0"/>
            <a:t> yang </a:t>
          </a:r>
          <a:r>
            <a:rPr lang="en-MY" sz="2800" i="0" baseline="0" dirty="0" err="1" smtClean="0"/>
            <a:t>inginkan</a:t>
          </a:r>
          <a:r>
            <a:rPr lang="en-MY" sz="2800" i="0" baseline="0" dirty="0" smtClean="0"/>
            <a:t> </a:t>
          </a:r>
          <a:r>
            <a:rPr lang="en-MY" sz="2800" i="0" baseline="0" dirty="0" err="1" smtClean="0"/>
            <a:t>kebebasan</a:t>
          </a:r>
          <a:r>
            <a:rPr lang="en-MY" sz="2800" i="0" baseline="0" dirty="0" smtClean="0"/>
            <a:t> </a:t>
          </a:r>
          <a:r>
            <a:rPr lang="en-MY" sz="2800" i="0" baseline="0" dirty="0" err="1" smtClean="0"/>
            <a:t>dan</a:t>
          </a:r>
          <a:r>
            <a:rPr lang="en-MY" sz="2800" i="0" baseline="0" dirty="0" smtClean="0"/>
            <a:t> </a:t>
          </a:r>
          <a:r>
            <a:rPr lang="en-MY" sz="2800" i="0" baseline="0" dirty="0" err="1" smtClean="0"/>
            <a:t>keamanan</a:t>
          </a:r>
          <a:r>
            <a:rPr lang="en-MY" sz="2800" i="0" baseline="0" dirty="0" smtClean="0"/>
            <a:t>. </a:t>
          </a:r>
          <a:br>
            <a:rPr lang="en-MY" sz="2800" i="0" baseline="0" dirty="0" smtClean="0"/>
          </a:br>
          <a:r>
            <a:rPr lang="en-MY" sz="2800" i="0" baseline="0" dirty="0" err="1" smtClean="0"/>
            <a:t>Sekali</a:t>
          </a:r>
          <a:r>
            <a:rPr lang="en-MY" sz="2800" i="0" baseline="0" dirty="0" smtClean="0"/>
            <a:t> </a:t>
          </a:r>
          <a:r>
            <a:rPr lang="en-MY" sz="2800" i="0" baseline="0" dirty="0" err="1" smtClean="0"/>
            <a:t>lagi</a:t>
          </a:r>
          <a:r>
            <a:rPr lang="en-MY" sz="2800" i="0" baseline="0" dirty="0" smtClean="0"/>
            <a:t> </a:t>
          </a:r>
          <a:r>
            <a:rPr lang="en-MY" sz="2800" i="0" baseline="0" dirty="0" err="1" smtClean="0"/>
            <a:t>mimbar</a:t>
          </a:r>
          <a:r>
            <a:rPr lang="en-MY" sz="2800" i="0" baseline="0" dirty="0" smtClean="0"/>
            <a:t> </a:t>
          </a:r>
          <a:r>
            <a:rPr lang="en-MY" sz="2800" i="0" baseline="0" dirty="0" err="1" smtClean="0"/>
            <a:t>menyeru</a:t>
          </a:r>
          <a:r>
            <a:rPr lang="en-MY" sz="2800" i="0" baseline="0" dirty="0" smtClean="0"/>
            <a:t> </a:t>
          </a:r>
          <a:r>
            <a:rPr lang="en-MY" sz="2800" i="0" baseline="0" dirty="0" err="1" smtClean="0"/>
            <a:t>kepada</a:t>
          </a:r>
          <a:r>
            <a:rPr lang="en-MY" sz="2800" i="0" baseline="0" dirty="0" smtClean="0"/>
            <a:t> </a:t>
          </a:r>
          <a:r>
            <a:rPr lang="en-MY" sz="2800" i="0" baseline="0" dirty="0" err="1" smtClean="0"/>
            <a:t>sidang</a:t>
          </a:r>
          <a:r>
            <a:rPr lang="en-MY" sz="2800" i="0" baseline="0" dirty="0" smtClean="0"/>
            <a:t> </a:t>
          </a:r>
          <a:r>
            <a:rPr lang="en-MY" sz="2800" i="0" baseline="0" dirty="0" err="1" smtClean="0"/>
            <a:t>Jumaat</a:t>
          </a:r>
          <a:r>
            <a:rPr lang="en-MY" sz="2800" i="0" baseline="0" dirty="0" smtClean="0"/>
            <a:t> yang </a:t>
          </a:r>
          <a:r>
            <a:rPr lang="en-MY" sz="2800" i="0" baseline="0" dirty="0" err="1" smtClean="0"/>
            <a:t>dimuliakan</a:t>
          </a:r>
          <a:r>
            <a:rPr lang="en-MY" sz="2800" i="0" baseline="0" dirty="0" smtClean="0"/>
            <a:t>, </a:t>
          </a:r>
          <a:endParaRPr lang="en-MY" sz="2800" dirty="0"/>
        </a:p>
      </dgm:t>
    </dgm:pt>
    <dgm:pt modelId="{92E8B991-C9CB-4CBC-B4B0-290DB19BB826}" type="parTrans" cxnId="{06599074-3E6D-4BFA-9226-B3187C2F49FB}">
      <dgm:prSet/>
      <dgm:spPr/>
      <dgm:t>
        <a:bodyPr/>
        <a:lstStyle/>
        <a:p>
          <a:pPr algn="ctr"/>
          <a:endParaRPr lang="en-MY" sz="2800"/>
        </a:p>
      </dgm:t>
    </dgm:pt>
    <dgm:pt modelId="{4ECBA169-C0C6-47CD-8540-4DBFBFC7E2CB}" type="sibTrans" cxnId="{06599074-3E6D-4BFA-9226-B3187C2F49FB}">
      <dgm:prSet/>
      <dgm:spPr/>
      <dgm:t>
        <a:bodyPr/>
        <a:lstStyle/>
        <a:p>
          <a:pPr algn="ctr"/>
          <a:endParaRPr lang="en-MY" sz="2800"/>
        </a:p>
      </dgm:t>
    </dgm:pt>
    <dgm:pt modelId="{B0E43D58-DCAF-4650-8323-64DDC54E8928}">
      <dgm:prSet custT="1"/>
      <dgm:spPr/>
      <dgm:t>
        <a:bodyPr/>
        <a:lstStyle/>
        <a:p>
          <a:pPr algn="ctr" rtl="0"/>
          <a:r>
            <a:rPr lang="en-MY" sz="2800" i="0" baseline="0" dirty="0" err="1" smtClean="0"/>
            <a:t>marilah</a:t>
          </a:r>
          <a:r>
            <a:rPr lang="en-MY" sz="2800" i="0" baseline="0" dirty="0" smtClean="0"/>
            <a:t> </a:t>
          </a:r>
          <a:r>
            <a:rPr lang="en-MY" sz="2800" i="0" baseline="0" dirty="0" err="1" smtClean="0"/>
            <a:t>kita</a:t>
          </a:r>
          <a:r>
            <a:rPr lang="en-MY" sz="2800" i="0" baseline="0" dirty="0" smtClean="0"/>
            <a:t> </a:t>
          </a:r>
          <a:r>
            <a:rPr lang="en-MY" sz="2800" i="0" baseline="0" dirty="0" err="1" smtClean="0"/>
            <a:t>menyambut</a:t>
          </a:r>
          <a:r>
            <a:rPr lang="en-MY" sz="2800" i="0" baseline="0" dirty="0" smtClean="0"/>
            <a:t> </a:t>
          </a:r>
          <a:r>
            <a:rPr lang="en-MY" sz="2800" i="0" baseline="0" dirty="0" err="1" smtClean="0"/>
            <a:t>kemerdekaan</a:t>
          </a:r>
          <a:r>
            <a:rPr lang="en-MY" sz="2800" i="0" baseline="0" dirty="0" smtClean="0"/>
            <a:t> </a:t>
          </a:r>
          <a:r>
            <a:rPr lang="en-MY" sz="2800" i="0" baseline="0" dirty="0" err="1" smtClean="0"/>
            <a:t>tahun</a:t>
          </a:r>
          <a:r>
            <a:rPr lang="en-MY" sz="2800" i="0" baseline="0" dirty="0" smtClean="0"/>
            <a:t> 2015 </a:t>
          </a:r>
          <a:r>
            <a:rPr lang="en-MY" sz="2800" i="0" baseline="0" dirty="0" err="1" smtClean="0"/>
            <a:t>di</a:t>
          </a:r>
          <a:r>
            <a:rPr lang="en-MY" sz="2800" i="0" baseline="0" dirty="0" smtClean="0"/>
            <a:t> </a:t>
          </a:r>
          <a:r>
            <a:rPr lang="en-MY" sz="2800" i="0" baseline="0" dirty="0" err="1" smtClean="0"/>
            <a:t>seluruh</a:t>
          </a:r>
          <a:r>
            <a:rPr lang="en-MY" sz="2800" i="0" baseline="0" dirty="0" smtClean="0"/>
            <a:t> </a:t>
          </a:r>
          <a:r>
            <a:rPr lang="en-MY" sz="2800" i="0" baseline="0" dirty="0" err="1" smtClean="0"/>
            <a:t>negara</a:t>
          </a:r>
          <a:r>
            <a:rPr lang="en-MY" sz="2800" i="0" baseline="0" dirty="0" smtClean="0"/>
            <a:t> </a:t>
          </a:r>
          <a:r>
            <a:rPr lang="en-MY" sz="2800" i="0" baseline="0" dirty="0" err="1" smtClean="0"/>
            <a:t>dengan</a:t>
          </a:r>
          <a:r>
            <a:rPr lang="en-MY" sz="2800" i="0" baseline="0" dirty="0" smtClean="0"/>
            <a:t> </a:t>
          </a:r>
          <a:r>
            <a:rPr lang="en-MY" sz="2800" i="0" baseline="0" dirty="0" err="1" smtClean="0"/>
            <a:t>amalan-amalan</a:t>
          </a:r>
          <a:r>
            <a:rPr lang="en-MY" sz="2800" i="0" baseline="0" dirty="0" smtClean="0"/>
            <a:t> yang </a:t>
          </a:r>
          <a:r>
            <a:rPr lang="en-MY" sz="2800" i="0" baseline="0" dirty="0" err="1" smtClean="0"/>
            <a:t>sihat</a:t>
          </a:r>
          <a:r>
            <a:rPr lang="en-MY" sz="2800" i="0" baseline="0" dirty="0" smtClean="0"/>
            <a:t>, </a:t>
          </a:r>
          <a:r>
            <a:rPr lang="en-MY" sz="2800" i="0" baseline="0" dirty="0" err="1" smtClean="0"/>
            <a:t>tidak</a:t>
          </a:r>
          <a:r>
            <a:rPr lang="en-MY" sz="2800" i="0" baseline="0" dirty="0" smtClean="0"/>
            <a:t> </a:t>
          </a:r>
          <a:r>
            <a:rPr lang="en-MY" sz="2800" i="0" baseline="0" dirty="0" err="1" smtClean="0"/>
            <a:t>bercanggah</a:t>
          </a:r>
          <a:r>
            <a:rPr lang="en-MY" sz="2800" i="0" baseline="0" dirty="0" smtClean="0"/>
            <a:t> </a:t>
          </a:r>
          <a:r>
            <a:rPr lang="en-MY" sz="2800" i="0" baseline="0" dirty="0" err="1" smtClean="0"/>
            <a:t>dengan</a:t>
          </a:r>
          <a:r>
            <a:rPr lang="en-MY" sz="2800" i="0" baseline="0" dirty="0" smtClean="0"/>
            <a:t> </a:t>
          </a:r>
          <a:r>
            <a:rPr lang="en-MY" sz="2800" i="0" baseline="0" dirty="0" err="1" smtClean="0"/>
            <a:t>ajaran</a:t>
          </a:r>
          <a:r>
            <a:rPr lang="en-MY" sz="2800" i="0" baseline="0" dirty="0" smtClean="0"/>
            <a:t> Islam, </a:t>
          </a:r>
          <a:r>
            <a:rPr lang="en-MY" sz="2800" i="0" baseline="0" dirty="0" err="1" smtClean="0"/>
            <a:t>tidak</a:t>
          </a:r>
          <a:r>
            <a:rPr lang="en-MY" sz="2800" i="0" baseline="0" dirty="0" smtClean="0"/>
            <a:t> </a:t>
          </a:r>
          <a:r>
            <a:rPr lang="en-MY" sz="2800" i="0" baseline="0" dirty="0" err="1" smtClean="0"/>
            <a:t>menghina</a:t>
          </a:r>
          <a:r>
            <a:rPr lang="en-MY" sz="2800" i="0" baseline="0" dirty="0" smtClean="0"/>
            <a:t> Islam </a:t>
          </a:r>
          <a:r>
            <a:rPr lang="en-MY" sz="2800" i="0" baseline="0" dirty="0" err="1" smtClean="0"/>
            <a:t>apalagi</a:t>
          </a:r>
          <a:r>
            <a:rPr lang="en-MY" sz="2800" i="0" baseline="0" dirty="0" smtClean="0"/>
            <a:t> </a:t>
          </a:r>
          <a:r>
            <a:rPr lang="en-MY" sz="2800" i="0" baseline="0" dirty="0" err="1" smtClean="0"/>
            <a:t>sehingga</a:t>
          </a:r>
          <a:r>
            <a:rPr lang="en-MY" sz="2800" i="0" baseline="0" dirty="0" smtClean="0"/>
            <a:t> </a:t>
          </a:r>
          <a:r>
            <a:rPr lang="en-MY" sz="2800" i="0" baseline="0" dirty="0" err="1" smtClean="0"/>
            <a:t>mencemari</a:t>
          </a:r>
          <a:r>
            <a:rPr lang="en-MY" sz="2800" i="0" baseline="0" dirty="0" smtClean="0"/>
            <a:t> </a:t>
          </a:r>
          <a:r>
            <a:rPr lang="en-MY" sz="2800" i="0" baseline="0" dirty="0" err="1" smtClean="0"/>
            <a:t>kesucian</a:t>
          </a:r>
          <a:r>
            <a:rPr lang="en-MY" sz="2800" i="0" baseline="0" dirty="0" smtClean="0"/>
            <a:t> Islam. </a:t>
          </a:r>
          <a:endParaRPr lang="en-MY" sz="2800" i="0" baseline="0" dirty="0"/>
        </a:p>
      </dgm:t>
    </dgm:pt>
    <dgm:pt modelId="{4C2264E3-44A5-4111-AA6F-3CAA5F621402}" type="parTrans" cxnId="{3576DABE-DA2F-41F7-895B-05F6E1C15F26}">
      <dgm:prSet/>
      <dgm:spPr/>
      <dgm:t>
        <a:bodyPr/>
        <a:lstStyle/>
        <a:p>
          <a:pPr algn="ctr"/>
          <a:endParaRPr lang="en-MY" sz="2800"/>
        </a:p>
      </dgm:t>
    </dgm:pt>
    <dgm:pt modelId="{31B20AFB-B8E2-4537-9E76-95A8B0184AB5}" type="sibTrans" cxnId="{3576DABE-DA2F-41F7-895B-05F6E1C15F26}">
      <dgm:prSet/>
      <dgm:spPr/>
      <dgm:t>
        <a:bodyPr/>
        <a:lstStyle/>
        <a:p>
          <a:pPr algn="ctr"/>
          <a:endParaRPr lang="en-MY" sz="2800"/>
        </a:p>
      </dgm:t>
    </dgm:pt>
    <dgm:pt modelId="{C9D18023-E70E-46C4-9EEF-F868D3F090A6}" type="pres">
      <dgm:prSet presAssocID="{05531359-1757-4FF0-AC19-95FA07BE581A}" presName="linear" presStyleCnt="0">
        <dgm:presLayoutVars>
          <dgm:animLvl val="lvl"/>
          <dgm:resizeHandles val="exact"/>
        </dgm:presLayoutVars>
      </dgm:prSet>
      <dgm:spPr/>
    </dgm:pt>
    <dgm:pt modelId="{29BDCC7C-7567-481E-BA7D-F4F2F6FEAB78}" type="pres">
      <dgm:prSet presAssocID="{725879E5-4D31-4D89-861A-4ADB11D468A2}" presName="parentText" presStyleLbl="node1" presStyleIdx="0" presStyleCnt="2">
        <dgm:presLayoutVars>
          <dgm:chMax val="0"/>
          <dgm:bulletEnabled val="1"/>
        </dgm:presLayoutVars>
      </dgm:prSet>
      <dgm:spPr/>
    </dgm:pt>
    <dgm:pt modelId="{EE8D8DA5-21E2-41F2-8569-1067FF0686B2}" type="pres">
      <dgm:prSet presAssocID="{4ECBA169-C0C6-47CD-8540-4DBFBFC7E2CB}" presName="spacer" presStyleCnt="0"/>
      <dgm:spPr/>
    </dgm:pt>
    <dgm:pt modelId="{453196F2-B9C9-446B-87C8-6021A0FE7790}" type="pres">
      <dgm:prSet presAssocID="{B0E43D58-DCAF-4650-8323-64DDC54E8928}" presName="parentText" presStyleLbl="node1" presStyleIdx="1" presStyleCnt="2">
        <dgm:presLayoutVars>
          <dgm:chMax val="0"/>
          <dgm:bulletEnabled val="1"/>
        </dgm:presLayoutVars>
      </dgm:prSet>
      <dgm:spPr/>
    </dgm:pt>
  </dgm:ptLst>
  <dgm:cxnLst>
    <dgm:cxn modelId="{3576DABE-DA2F-41F7-895B-05F6E1C15F26}" srcId="{05531359-1757-4FF0-AC19-95FA07BE581A}" destId="{B0E43D58-DCAF-4650-8323-64DDC54E8928}" srcOrd="1" destOrd="0" parTransId="{4C2264E3-44A5-4111-AA6F-3CAA5F621402}" sibTransId="{31B20AFB-B8E2-4537-9E76-95A8B0184AB5}"/>
    <dgm:cxn modelId="{CC752679-478E-424E-AF93-ED347A011877}" type="presOf" srcId="{B0E43D58-DCAF-4650-8323-64DDC54E8928}" destId="{453196F2-B9C9-446B-87C8-6021A0FE7790}" srcOrd="0" destOrd="0" presId="urn:microsoft.com/office/officeart/2005/8/layout/vList2"/>
    <dgm:cxn modelId="{DB08955B-21AE-4553-9BF6-FF3EF6AB70AA}" type="presOf" srcId="{05531359-1757-4FF0-AC19-95FA07BE581A}" destId="{C9D18023-E70E-46C4-9EEF-F868D3F090A6}" srcOrd="0" destOrd="0" presId="urn:microsoft.com/office/officeart/2005/8/layout/vList2"/>
    <dgm:cxn modelId="{06599074-3E6D-4BFA-9226-B3187C2F49FB}" srcId="{05531359-1757-4FF0-AC19-95FA07BE581A}" destId="{725879E5-4D31-4D89-861A-4ADB11D468A2}" srcOrd="0" destOrd="0" parTransId="{92E8B991-C9CB-4CBC-B4B0-290DB19BB826}" sibTransId="{4ECBA169-C0C6-47CD-8540-4DBFBFC7E2CB}"/>
    <dgm:cxn modelId="{A937E641-DB34-4775-BA51-14A9D6FD21BE}" type="presOf" srcId="{725879E5-4D31-4D89-861A-4ADB11D468A2}" destId="{29BDCC7C-7567-481E-BA7D-F4F2F6FEAB78}" srcOrd="0" destOrd="0" presId="urn:microsoft.com/office/officeart/2005/8/layout/vList2"/>
    <dgm:cxn modelId="{7FB1663D-045D-4E7A-B2AF-C0D5765A3F63}" type="presParOf" srcId="{C9D18023-E70E-46C4-9EEF-F868D3F090A6}" destId="{29BDCC7C-7567-481E-BA7D-F4F2F6FEAB78}" srcOrd="0" destOrd="0" presId="urn:microsoft.com/office/officeart/2005/8/layout/vList2"/>
    <dgm:cxn modelId="{9F8F8944-0BA4-44C8-BDB5-7AC9B7056393}" type="presParOf" srcId="{C9D18023-E70E-46C4-9EEF-F868D3F090A6}" destId="{EE8D8DA5-21E2-41F2-8569-1067FF0686B2}" srcOrd="1" destOrd="0" presId="urn:microsoft.com/office/officeart/2005/8/layout/vList2"/>
    <dgm:cxn modelId="{CF7BBEC9-7139-45FA-A967-6DED1B276369}" type="presParOf" srcId="{C9D18023-E70E-46C4-9EEF-F868D3F090A6}" destId="{453196F2-B9C9-446B-87C8-6021A0FE7790}" srcOrd="2"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9A102DF5-E4BB-40C3-BC23-C2EF0294AA35}" type="doc">
      <dgm:prSet loTypeId="urn:microsoft.com/office/officeart/2005/8/layout/target2" loCatId="relationship" qsTypeId="urn:microsoft.com/office/officeart/2005/8/quickstyle/3d8" qsCatId="3D" csTypeId="urn:microsoft.com/office/officeart/2005/8/colors/colorful5" csCatId="colorful"/>
      <dgm:spPr/>
      <dgm:t>
        <a:bodyPr/>
        <a:lstStyle/>
        <a:p>
          <a:endParaRPr lang="en-MY"/>
        </a:p>
      </dgm:t>
    </dgm:pt>
    <dgm:pt modelId="{0AC37FAD-1885-4582-8D90-5B7A476E82BE}">
      <dgm:prSet custT="1"/>
      <dgm:spPr/>
      <dgm:t>
        <a:bodyPr/>
        <a:lstStyle/>
        <a:p>
          <a:pPr algn="ctr" rtl="0"/>
          <a:r>
            <a:rPr lang="en-MY" sz="4000" dirty="0" err="1" smtClean="0">
              <a:solidFill>
                <a:srgbClr val="003300"/>
              </a:solidFill>
            </a:rPr>
            <a:t>Kedatangan</a:t>
          </a:r>
          <a:r>
            <a:rPr lang="en-MY" sz="4000" dirty="0" smtClean="0">
              <a:solidFill>
                <a:srgbClr val="003300"/>
              </a:solidFill>
            </a:rPr>
            <a:t> Islam </a:t>
          </a:r>
          <a:r>
            <a:rPr lang="en-MY" sz="4000" dirty="0" err="1" smtClean="0">
              <a:solidFill>
                <a:srgbClr val="003300"/>
              </a:solidFill>
            </a:rPr>
            <a:t>membawa</a:t>
          </a:r>
          <a:r>
            <a:rPr lang="en-MY" sz="4000" dirty="0" smtClean="0">
              <a:solidFill>
                <a:srgbClr val="003300"/>
              </a:solidFill>
            </a:rPr>
            <a:t> </a:t>
          </a:r>
          <a:r>
            <a:rPr lang="en-MY" sz="4000" dirty="0" err="1" smtClean="0">
              <a:solidFill>
                <a:srgbClr val="003300"/>
              </a:solidFill>
            </a:rPr>
            <a:t>sifat</a:t>
          </a:r>
          <a:r>
            <a:rPr lang="en-MY" sz="4000" dirty="0" smtClean="0">
              <a:solidFill>
                <a:srgbClr val="003300"/>
              </a:solidFill>
            </a:rPr>
            <a:t> </a:t>
          </a:r>
          <a:r>
            <a:rPr lang="en-MY" sz="4000" dirty="0" err="1" smtClean="0">
              <a:solidFill>
                <a:srgbClr val="003300"/>
              </a:solidFill>
            </a:rPr>
            <a:t>kemerdekaan</a:t>
          </a:r>
          <a:r>
            <a:rPr lang="en-MY" sz="4000" dirty="0" smtClean="0">
              <a:solidFill>
                <a:srgbClr val="003300"/>
              </a:solidFill>
            </a:rPr>
            <a:t>, </a:t>
          </a:r>
          <a:endParaRPr lang="en-MY" sz="4000" dirty="0">
            <a:solidFill>
              <a:srgbClr val="003300"/>
            </a:solidFill>
          </a:endParaRPr>
        </a:p>
      </dgm:t>
    </dgm:pt>
    <dgm:pt modelId="{F6A9D650-FBAB-42FF-A9A8-B6ED7FC6727C}" type="parTrans" cxnId="{54DFF162-0E9B-4E91-88D1-C3789DD0D8AB}">
      <dgm:prSet/>
      <dgm:spPr/>
      <dgm:t>
        <a:bodyPr/>
        <a:lstStyle/>
        <a:p>
          <a:pPr algn="ctr"/>
          <a:endParaRPr lang="en-MY" sz="4000"/>
        </a:p>
      </dgm:t>
    </dgm:pt>
    <dgm:pt modelId="{BB269A1D-3F7A-4132-907D-B241C0D66BC8}" type="sibTrans" cxnId="{54DFF162-0E9B-4E91-88D1-C3789DD0D8AB}">
      <dgm:prSet/>
      <dgm:spPr/>
      <dgm:t>
        <a:bodyPr/>
        <a:lstStyle/>
        <a:p>
          <a:pPr algn="ctr"/>
          <a:endParaRPr lang="en-MY" sz="4000"/>
        </a:p>
      </dgm:t>
    </dgm:pt>
    <dgm:pt modelId="{D8A86ADE-8D13-49A0-8723-9FBBCA96BD6E}">
      <dgm:prSet custT="1"/>
      <dgm:spPr/>
      <dgm:t>
        <a:bodyPr/>
        <a:lstStyle/>
        <a:p>
          <a:pPr algn="ctr" rtl="0"/>
          <a:r>
            <a:rPr lang="en-MY" sz="4000" dirty="0" err="1" smtClean="0">
              <a:solidFill>
                <a:srgbClr val="0000FF"/>
              </a:solidFill>
            </a:rPr>
            <a:t>menyeru</a:t>
          </a:r>
          <a:r>
            <a:rPr lang="en-MY" sz="4000" dirty="0" smtClean="0">
              <a:solidFill>
                <a:srgbClr val="0000FF"/>
              </a:solidFill>
            </a:rPr>
            <a:t> </a:t>
          </a:r>
          <a:r>
            <a:rPr lang="en-MY" sz="4000" dirty="0" err="1" smtClean="0">
              <a:solidFill>
                <a:srgbClr val="0000FF"/>
              </a:solidFill>
            </a:rPr>
            <a:t>manusia</a:t>
          </a:r>
          <a:r>
            <a:rPr lang="en-MY" sz="4000" dirty="0" smtClean="0">
              <a:solidFill>
                <a:srgbClr val="0000FF"/>
              </a:solidFill>
            </a:rPr>
            <a:t> </a:t>
          </a:r>
          <a:r>
            <a:rPr lang="en-MY" sz="4000" dirty="0" err="1" smtClean="0">
              <a:solidFill>
                <a:srgbClr val="0000FF"/>
              </a:solidFill>
            </a:rPr>
            <a:t>supaya</a:t>
          </a:r>
          <a:r>
            <a:rPr lang="en-MY" sz="4000" dirty="0" smtClean="0">
              <a:solidFill>
                <a:srgbClr val="0000FF"/>
              </a:solidFill>
            </a:rPr>
            <a:t> </a:t>
          </a:r>
          <a:r>
            <a:rPr lang="en-MY" sz="4000" dirty="0" err="1" smtClean="0">
              <a:solidFill>
                <a:srgbClr val="0000FF"/>
              </a:solidFill>
            </a:rPr>
            <a:t>membebaskan</a:t>
          </a:r>
          <a:r>
            <a:rPr lang="en-MY" sz="4000" dirty="0" smtClean="0">
              <a:solidFill>
                <a:srgbClr val="0000FF"/>
              </a:solidFill>
            </a:rPr>
            <a:t> </a:t>
          </a:r>
          <a:r>
            <a:rPr lang="en-MY" sz="4000" dirty="0" err="1" smtClean="0">
              <a:solidFill>
                <a:srgbClr val="0000FF"/>
              </a:solidFill>
            </a:rPr>
            <a:t>diri</a:t>
          </a:r>
          <a:r>
            <a:rPr lang="en-MY" sz="4000" dirty="0" smtClean="0">
              <a:solidFill>
                <a:srgbClr val="0000FF"/>
              </a:solidFill>
            </a:rPr>
            <a:t> </a:t>
          </a:r>
          <a:r>
            <a:rPr lang="en-MY" sz="4000" dirty="0" err="1" smtClean="0">
              <a:solidFill>
                <a:srgbClr val="0000FF"/>
              </a:solidFill>
            </a:rPr>
            <a:t>daripada</a:t>
          </a:r>
          <a:r>
            <a:rPr lang="en-MY" sz="4000" dirty="0" smtClean="0">
              <a:solidFill>
                <a:srgbClr val="0000FF"/>
              </a:solidFill>
            </a:rPr>
            <a:t> </a:t>
          </a:r>
          <a:r>
            <a:rPr lang="en-MY" sz="4000" dirty="0" err="1" smtClean="0">
              <a:solidFill>
                <a:srgbClr val="0000FF"/>
              </a:solidFill>
            </a:rPr>
            <a:t>sebarang</a:t>
          </a:r>
          <a:r>
            <a:rPr lang="en-MY" sz="4000" dirty="0" smtClean="0">
              <a:solidFill>
                <a:srgbClr val="0000FF"/>
              </a:solidFill>
            </a:rPr>
            <a:t> </a:t>
          </a:r>
          <a:r>
            <a:rPr lang="en-MY" sz="4000" dirty="0" err="1" smtClean="0">
              <a:solidFill>
                <a:srgbClr val="0000FF"/>
              </a:solidFill>
            </a:rPr>
            <a:t>bentuk</a:t>
          </a:r>
          <a:r>
            <a:rPr lang="en-MY" sz="4000" dirty="0" smtClean="0">
              <a:solidFill>
                <a:srgbClr val="0000FF"/>
              </a:solidFill>
            </a:rPr>
            <a:t> </a:t>
          </a:r>
          <a:r>
            <a:rPr lang="en-MY" sz="4000" dirty="0" err="1" smtClean="0">
              <a:solidFill>
                <a:srgbClr val="0000FF"/>
              </a:solidFill>
            </a:rPr>
            <a:t>amalan</a:t>
          </a:r>
          <a:r>
            <a:rPr lang="en-MY" sz="4000" dirty="0" smtClean="0">
              <a:solidFill>
                <a:srgbClr val="0000FF"/>
              </a:solidFill>
            </a:rPr>
            <a:t> </a:t>
          </a:r>
          <a:r>
            <a:rPr lang="en-MY" sz="4000" dirty="0" err="1" smtClean="0">
              <a:solidFill>
                <a:srgbClr val="0000FF"/>
              </a:solidFill>
            </a:rPr>
            <a:t>dan</a:t>
          </a:r>
          <a:r>
            <a:rPr lang="en-MY" sz="4000" dirty="0" smtClean="0">
              <a:solidFill>
                <a:srgbClr val="0000FF"/>
              </a:solidFill>
            </a:rPr>
            <a:t> </a:t>
          </a:r>
          <a:r>
            <a:rPr lang="en-MY" sz="4000" dirty="0" err="1" smtClean="0">
              <a:solidFill>
                <a:srgbClr val="0000FF"/>
              </a:solidFill>
            </a:rPr>
            <a:t>kepercayaan</a:t>
          </a:r>
          <a:r>
            <a:rPr lang="en-MY" sz="4000" dirty="0" smtClean="0">
              <a:solidFill>
                <a:srgbClr val="0000FF"/>
              </a:solidFill>
            </a:rPr>
            <a:t> yang </a:t>
          </a:r>
          <a:r>
            <a:rPr lang="en-MY" sz="4000" dirty="0" err="1" smtClean="0">
              <a:solidFill>
                <a:srgbClr val="0000FF"/>
              </a:solidFill>
            </a:rPr>
            <a:t>menyimpang</a:t>
          </a:r>
          <a:r>
            <a:rPr lang="en-MY" sz="4000" dirty="0" smtClean="0">
              <a:solidFill>
                <a:srgbClr val="0000FF"/>
              </a:solidFill>
            </a:rPr>
            <a:t> </a:t>
          </a:r>
          <a:r>
            <a:rPr lang="en-MY" sz="4000" dirty="0" err="1" smtClean="0">
              <a:solidFill>
                <a:srgbClr val="0000FF"/>
              </a:solidFill>
            </a:rPr>
            <a:t>dari</a:t>
          </a:r>
          <a:r>
            <a:rPr lang="en-MY" sz="4000" dirty="0" smtClean="0">
              <a:solidFill>
                <a:srgbClr val="0000FF"/>
              </a:solidFill>
            </a:rPr>
            <a:t> </a:t>
          </a:r>
          <a:r>
            <a:rPr lang="en-MY" sz="4000" dirty="0" err="1" smtClean="0">
              <a:solidFill>
                <a:srgbClr val="0000FF"/>
              </a:solidFill>
            </a:rPr>
            <a:t>ajaran</a:t>
          </a:r>
          <a:r>
            <a:rPr lang="en-MY" sz="4000" dirty="0" smtClean="0">
              <a:solidFill>
                <a:srgbClr val="0000FF"/>
              </a:solidFill>
            </a:rPr>
            <a:t> Islam.</a:t>
          </a:r>
          <a:r>
            <a:rPr lang="en-MY" sz="4000" dirty="0" smtClean="0"/>
            <a:t> </a:t>
          </a:r>
          <a:endParaRPr lang="en-MY" sz="4000" dirty="0"/>
        </a:p>
      </dgm:t>
    </dgm:pt>
    <dgm:pt modelId="{3EF5E39D-61EC-461B-BDE6-CF5667C61378}" type="parTrans" cxnId="{83F885F1-608E-40FB-9923-FC1D84BD4EF3}">
      <dgm:prSet/>
      <dgm:spPr/>
      <dgm:t>
        <a:bodyPr/>
        <a:lstStyle/>
        <a:p>
          <a:pPr algn="ctr"/>
          <a:endParaRPr lang="en-MY" sz="4000"/>
        </a:p>
      </dgm:t>
    </dgm:pt>
    <dgm:pt modelId="{9F9FCEC8-C6DE-433C-A7A4-ACCFD7C28F41}" type="sibTrans" cxnId="{83F885F1-608E-40FB-9923-FC1D84BD4EF3}">
      <dgm:prSet/>
      <dgm:spPr/>
      <dgm:t>
        <a:bodyPr/>
        <a:lstStyle/>
        <a:p>
          <a:pPr algn="ctr"/>
          <a:endParaRPr lang="en-MY" sz="4000"/>
        </a:p>
      </dgm:t>
    </dgm:pt>
    <dgm:pt modelId="{439EE171-6C41-40F0-AB17-CE277EA17B17}" type="pres">
      <dgm:prSet presAssocID="{9A102DF5-E4BB-40C3-BC23-C2EF0294AA35}" presName="Name0" presStyleCnt="0">
        <dgm:presLayoutVars>
          <dgm:chMax val="3"/>
          <dgm:chPref val="1"/>
          <dgm:dir/>
          <dgm:animLvl val="lvl"/>
          <dgm:resizeHandles/>
        </dgm:presLayoutVars>
      </dgm:prSet>
      <dgm:spPr/>
    </dgm:pt>
    <dgm:pt modelId="{7CE9A107-403C-4006-938F-F9409C511D04}" type="pres">
      <dgm:prSet presAssocID="{9A102DF5-E4BB-40C3-BC23-C2EF0294AA35}" presName="outerBox" presStyleCnt="0"/>
      <dgm:spPr/>
    </dgm:pt>
    <dgm:pt modelId="{EC46421D-4E27-49FD-B3E0-63564558099D}" type="pres">
      <dgm:prSet presAssocID="{9A102DF5-E4BB-40C3-BC23-C2EF0294AA35}" presName="outerBoxParent" presStyleLbl="node1" presStyleIdx="0" presStyleCnt="2"/>
      <dgm:spPr/>
    </dgm:pt>
    <dgm:pt modelId="{9405DAB6-5899-4D5F-90A2-3CA43462A564}" type="pres">
      <dgm:prSet presAssocID="{9A102DF5-E4BB-40C3-BC23-C2EF0294AA35}" presName="outerBoxChildren" presStyleCnt="0"/>
      <dgm:spPr/>
    </dgm:pt>
    <dgm:pt modelId="{925B777B-160C-4068-9B4D-BE60F6117966}" type="pres">
      <dgm:prSet presAssocID="{9A102DF5-E4BB-40C3-BC23-C2EF0294AA35}" presName="middleBox" presStyleCnt="0"/>
      <dgm:spPr/>
    </dgm:pt>
    <dgm:pt modelId="{32BDB1E1-FF4E-4584-AFCE-AABF03E9F258}" type="pres">
      <dgm:prSet presAssocID="{9A102DF5-E4BB-40C3-BC23-C2EF0294AA35}" presName="middleBoxParent" presStyleLbl="node1" presStyleIdx="1" presStyleCnt="2"/>
      <dgm:spPr/>
    </dgm:pt>
    <dgm:pt modelId="{A99902CD-C95D-4C35-9200-1C9B45099DCE}" type="pres">
      <dgm:prSet presAssocID="{9A102DF5-E4BB-40C3-BC23-C2EF0294AA35}" presName="middleBoxChildren" presStyleCnt="0"/>
      <dgm:spPr/>
    </dgm:pt>
  </dgm:ptLst>
  <dgm:cxnLst>
    <dgm:cxn modelId="{448AC9BB-5DA8-44D5-BB7E-82BBCD796E50}" type="presOf" srcId="{0AC37FAD-1885-4582-8D90-5B7A476E82BE}" destId="{EC46421D-4E27-49FD-B3E0-63564558099D}" srcOrd="0" destOrd="0" presId="urn:microsoft.com/office/officeart/2005/8/layout/target2"/>
    <dgm:cxn modelId="{9F3CC18C-46E1-40E2-844F-812E71040B38}" type="presOf" srcId="{9A102DF5-E4BB-40C3-BC23-C2EF0294AA35}" destId="{439EE171-6C41-40F0-AB17-CE277EA17B17}" srcOrd="0" destOrd="0" presId="urn:microsoft.com/office/officeart/2005/8/layout/target2"/>
    <dgm:cxn modelId="{54DFF162-0E9B-4E91-88D1-C3789DD0D8AB}" srcId="{9A102DF5-E4BB-40C3-BC23-C2EF0294AA35}" destId="{0AC37FAD-1885-4582-8D90-5B7A476E82BE}" srcOrd="0" destOrd="0" parTransId="{F6A9D650-FBAB-42FF-A9A8-B6ED7FC6727C}" sibTransId="{BB269A1D-3F7A-4132-907D-B241C0D66BC8}"/>
    <dgm:cxn modelId="{83F885F1-608E-40FB-9923-FC1D84BD4EF3}" srcId="{9A102DF5-E4BB-40C3-BC23-C2EF0294AA35}" destId="{D8A86ADE-8D13-49A0-8723-9FBBCA96BD6E}" srcOrd="1" destOrd="0" parTransId="{3EF5E39D-61EC-461B-BDE6-CF5667C61378}" sibTransId="{9F9FCEC8-C6DE-433C-A7A4-ACCFD7C28F41}"/>
    <dgm:cxn modelId="{CBFE4B4C-524D-42CF-9FDC-E278F4FD1E4A}" type="presOf" srcId="{D8A86ADE-8D13-49A0-8723-9FBBCA96BD6E}" destId="{32BDB1E1-FF4E-4584-AFCE-AABF03E9F258}" srcOrd="0" destOrd="0" presId="urn:microsoft.com/office/officeart/2005/8/layout/target2"/>
    <dgm:cxn modelId="{7E25DB13-94EE-47B7-9768-B61A19B2639F}" type="presParOf" srcId="{439EE171-6C41-40F0-AB17-CE277EA17B17}" destId="{7CE9A107-403C-4006-938F-F9409C511D04}" srcOrd="0" destOrd="0" presId="urn:microsoft.com/office/officeart/2005/8/layout/target2"/>
    <dgm:cxn modelId="{E9E66270-27E8-41FD-AB8A-EF291E0C6437}" type="presParOf" srcId="{7CE9A107-403C-4006-938F-F9409C511D04}" destId="{EC46421D-4E27-49FD-B3E0-63564558099D}" srcOrd="0" destOrd="0" presId="urn:microsoft.com/office/officeart/2005/8/layout/target2"/>
    <dgm:cxn modelId="{5A37C1F4-97D6-4770-BFB5-6AF5F07B3F49}" type="presParOf" srcId="{7CE9A107-403C-4006-938F-F9409C511D04}" destId="{9405DAB6-5899-4D5F-90A2-3CA43462A564}" srcOrd="1" destOrd="0" presId="urn:microsoft.com/office/officeart/2005/8/layout/target2"/>
    <dgm:cxn modelId="{A42CD1FA-D7DC-4FEB-903F-21CC76360F37}" type="presParOf" srcId="{439EE171-6C41-40F0-AB17-CE277EA17B17}" destId="{925B777B-160C-4068-9B4D-BE60F6117966}" srcOrd="1" destOrd="0" presId="urn:microsoft.com/office/officeart/2005/8/layout/target2"/>
    <dgm:cxn modelId="{9EBC0D8C-B224-4D43-8C14-53D22B5A9223}" type="presParOf" srcId="{925B777B-160C-4068-9B4D-BE60F6117966}" destId="{32BDB1E1-FF4E-4584-AFCE-AABF03E9F258}" srcOrd="0" destOrd="0" presId="urn:microsoft.com/office/officeart/2005/8/layout/target2"/>
    <dgm:cxn modelId="{2484A57C-49C3-4E92-8130-B300383A6AD2}" type="presParOf" srcId="{925B777B-160C-4068-9B4D-BE60F6117966}" destId="{A99902CD-C95D-4C35-9200-1C9B45099DCE}" srcOrd="1" destOrd="0" presId="urn:microsoft.com/office/officeart/2005/8/layout/target2"/>
  </dgm:cxnLst>
  <dgm:bg/>
  <dgm:whole/>
</dgm:dataModel>
</file>

<file path=ppt/diagrams/data4.xml><?xml version="1.0" encoding="utf-8"?>
<dgm:dataModel xmlns:dgm="http://schemas.openxmlformats.org/drawingml/2006/diagram" xmlns:a="http://schemas.openxmlformats.org/drawingml/2006/main">
  <dgm:ptLst>
    <dgm:pt modelId="{6BA693FD-D93C-45D3-ADCE-37B4BCA4A53C}" type="doc">
      <dgm:prSet loTypeId="urn:microsoft.com/office/officeart/2005/8/layout/venn2" loCatId="relationship" qsTypeId="urn:microsoft.com/office/officeart/2005/8/quickstyle/3d7" qsCatId="3D" csTypeId="urn:microsoft.com/office/officeart/2005/8/colors/colorful3" csCatId="colorful" phldr="1"/>
      <dgm:spPr/>
      <dgm:t>
        <a:bodyPr/>
        <a:lstStyle/>
        <a:p>
          <a:endParaRPr lang="en-MY"/>
        </a:p>
      </dgm:t>
    </dgm:pt>
    <dgm:pt modelId="{A2074F13-F72A-438D-B36C-9B8B1D8A1524}">
      <dgm:prSet custT="1"/>
      <dgm:spPr/>
      <dgm:t>
        <a:bodyPr/>
        <a:lstStyle/>
        <a:p>
          <a:pPr rtl="0"/>
          <a:r>
            <a:rPr lang="en-MY" sz="2800" b="0" i="0" baseline="0" dirty="0" err="1" smtClean="0"/>
            <a:t>kemerdekaan</a:t>
          </a:r>
          <a:r>
            <a:rPr lang="en-MY" sz="2800" b="0" i="0" baseline="0" dirty="0" smtClean="0"/>
            <a:t> </a:t>
          </a:r>
          <a:r>
            <a:rPr lang="en-MY" sz="2800" b="0" i="0" baseline="0" dirty="0" err="1" smtClean="0"/>
            <a:t>umat</a:t>
          </a:r>
          <a:r>
            <a:rPr lang="en-MY" sz="2800" b="0" i="0" baseline="0" dirty="0" smtClean="0"/>
            <a:t> Islam </a:t>
          </a:r>
          <a:r>
            <a:rPr lang="en-MY" sz="2800" b="0" i="0" baseline="0" dirty="0" err="1" smtClean="0"/>
            <a:t>bermula</a:t>
          </a:r>
          <a:r>
            <a:rPr lang="en-MY" sz="2800" b="0" i="0" baseline="0" dirty="0" smtClean="0"/>
            <a:t> </a:t>
          </a:r>
          <a:r>
            <a:rPr lang="en-MY" sz="2800" b="0" i="0" baseline="0" dirty="0" err="1" smtClean="0"/>
            <a:t>daripada</a:t>
          </a:r>
          <a:r>
            <a:rPr lang="en-MY" sz="2800" b="0" i="0" baseline="0" dirty="0" smtClean="0"/>
            <a:t> </a:t>
          </a:r>
          <a:r>
            <a:rPr lang="en-MY" sz="2800" b="0" i="0" baseline="0" dirty="0" err="1" smtClean="0"/>
            <a:t>roh</a:t>
          </a:r>
          <a:r>
            <a:rPr lang="en-MY" sz="2800" b="0" i="0" baseline="0" dirty="0" smtClean="0"/>
            <a:t> </a:t>
          </a:r>
          <a:r>
            <a:rPr lang="en-MY" sz="2800" b="0" i="0" baseline="0" dirty="0" err="1" smtClean="0"/>
            <a:t>tauhid</a:t>
          </a:r>
          <a:r>
            <a:rPr lang="en-MY" sz="2800" b="0" i="0" baseline="0" dirty="0" smtClean="0"/>
            <a:t> </a:t>
          </a:r>
          <a:r>
            <a:rPr lang="en-MY" sz="2800" b="0" i="0" baseline="0" dirty="0" err="1" smtClean="0"/>
            <a:t>atau</a:t>
          </a:r>
          <a:r>
            <a:rPr lang="en-MY" sz="2800" b="0" i="0" baseline="0" dirty="0" smtClean="0"/>
            <a:t> </a:t>
          </a:r>
          <a:r>
            <a:rPr lang="en-MY" sz="2800" b="0" i="0" baseline="0" dirty="0" err="1" smtClean="0"/>
            <a:t>akidah</a:t>
          </a:r>
          <a:r>
            <a:rPr lang="en-MY" sz="2800" b="0" i="0" baseline="0" dirty="0" smtClean="0"/>
            <a:t> </a:t>
          </a:r>
          <a:r>
            <a:rPr lang="en-MY" sz="2800" b="0" i="0" baseline="0" dirty="0" err="1" smtClean="0"/>
            <a:t>dengan</a:t>
          </a:r>
          <a:r>
            <a:rPr lang="en-MY" sz="2800" b="0" i="0" baseline="0" dirty="0" smtClean="0"/>
            <a:t> </a:t>
          </a:r>
          <a:r>
            <a:rPr lang="en-MY" sz="2800" b="0" i="0" baseline="0" dirty="0" err="1" smtClean="0"/>
            <a:t>kalimah</a:t>
          </a:r>
          <a:r>
            <a:rPr lang="en-MY" sz="2800" b="0" i="0" baseline="0" dirty="0" smtClean="0"/>
            <a:t> </a:t>
          </a:r>
          <a:r>
            <a:rPr lang="en-MY" sz="2800" b="0" i="0" baseline="0" dirty="0" err="1" smtClean="0"/>
            <a:t>syahadah</a:t>
          </a:r>
          <a:r>
            <a:rPr lang="en-MY" sz="2800" b="0" i="0" baseline="0" dirty="0" smtClean="0"/>
            <a:t> </a:t>
          </a:r>
          <a:r>
            <a:rPr lang="en-MY" sz="2800" b="0" i="0" baseline="0" dirty="0" err="1" smtClean="0"/>
            <a:t>iaitu</a:t>
          </a:r>
          <a:r>
            <a:rPr lang="en-MY" sz="2800" b="0" i="0" baseline="0" dirty="0" smtClean="0"/>
            <a:t>:</a:t>
          </a:r>
          <a:endParaRPr lang="en-US" sz="2800" b="0" i="0" baseline="0" dirty="0"/>
        </a:p>
      </dgm:t>
    </dgm:pt>
    <dgm:pt modelId="{C2F8C7E2-90A7-45BC-A68C-AABA478837F9}" type="parTrans" cxnId="{7E85F894-51C4-447D-8EF1-ECA2A75BE36E}">
      <dgm:prSet/>
      <dgm:spPr/>
      <dgm:t>
        <a:bodyPr/>
        <a:lstStyle/>
        <a:p>
          <a:endParaRPr lang="en-MY"/>
        </a:p>
      </dgm:t>
    </dgm:pt>
    <dgm:pt modelId="{140C005D-E0BA-4451-A127-B70F0434BB99}" type="sibTrans" cxnId="{7E85F894-51C4-447D-8EF1-ECA2A75BE36E}">
      <dgm:prSet/>
      <dgm:spPr/>
      <dgm:t>
        <a:bodyPr/>
        <a:lstStyle/>
        <a:p>
          <a:endParaRPr lang="en-MY"/>
        </a:p>
      </dgm:t>
    </dgm:pt>
    <dgm:pt modelId="{A046FF55-CFFC-4D59-9425-DD0752CBCD29}">
      <dgm:prSet custT="1"/>
      <dgm:spPr/>
      <dgm:t>
        <a:bodyPr/>
        <a:lstStyle/>
        <a:p>
          <a:pPr rtl="0"/>
          <a:r>
            <a:rPr lang="ar-SA" sz="4000" b="0" i="0" baseline="0" dirty="0" smtClean="0">
              <a:cs typeface="Traditional Arabic" pitchFamily="2" charset="-78"/>
            </a:rPr>
            <a:t>أَشْهَدُ أَن لآ إِلَهَ إِلاَّ اللهُ، وَأَشْهَدُ أَنَّ مُحَمَّدًا رَسُوْلُ الله</a:t>
          </a:r>
          <a:r>
            <a:rPr lang="en-US" sz="1700" b="0" i="0" baseline="0" dirty="0" smtClean="0">
              <a:cs typeface="Traditional Arabic" pitchFamily="2" charset="-78"/>
            </a:rPr>
            <a:t> </a:t>
          </a:r>
          <a:endParaRPr lang="en-US" sz="1700" b="0" i="0" baseline="0" dirty="0">
            <a:cs typeface="Traditional Arabic" pitchFamily="2" charset="-78"/>
          </a:endParaRPr>
        </a:p>
      </dgm:t>
    </dgm:pt>
    <dgm:pt modelId="{7EDF36A2-C194-4106-B5B9-E823471EF275}" type="parTrans" cxnId="{3AA27324-8F4E-4991-9187-31AD95214946}">
      <dgm:prSet/>
      <dgm:spPr/>
      <dgm:t>
        <a:bodyPr/>
        <a:lstStyle/>
        <a:p>
          <a:endParaRPr lang="en-MY"/>
        </a:p>
      </dgm:t>
    </dgm:pt>
    <dgm:pt modelId="{9C4A8E34-D4B0-4899-B456-357A649671AD}" type="sibTrans" cxnId="{3AA27324-8F4E-4991-9187-31AD95214946}">
      <dgm:prSet/>
      <dgm:spPr/>
      <dgm:t>
        <a:bodyPr/>
        <a:lstStyle/>
        <a:p>
          <a:endParaRPr lang="en-MY"/>
        </a:p>
      </dgm:t>
    </dgm:pt>
    <dgm:pt modelId="{2DBD7921-2A69-40A9-A225-936D8B707FA7}" type="pres">
      <dgm:prSet presAssocID="{6BA693FD-D93C-45D3-ADCE-37B4BCA4A53C}" presName="Name0" presStyleCnt="0">
        <dgm:presLayoutVars>
          <dgm:chMax val="7"/>
          <dgm:resizeHandles val="exact"/>
        </dgm:presLayoutVars>
      </dgm:prSet>
      <dgm:spPr/>
    </dgm:pt>
    <dgm:pt modelId="{33EE68DD-C65C-46C2-8C84-553DA92B1CDE}" type="pres">
      <dgm:prSet presAssocID="{6BA693FD-D93C-45D3-ADCE-37B4BCA4A53C}" presName="comp1" presStyleCnt="0"/>
      <dgm:spPr/>
    </dgm:pt>
    <dgm:pt modelId="{F8E693A0-4A3F-411B-9439-0901DBDECD7D}" type="pres">
      <dgm:prSet presAssocID="{6BA693FD-D93C-45D3-ADCE-37B4BCA4A53C}" presName="circle1" presStyleLbl="node1" presStyleIdx="0" presStyleCnt="2" custScaleX="119318"/>
      <dgm:spPr/>
    </dgm:pt>
    <dgm:pt modelId="{2396E85F-F968-4DCC-92CE-5371F0D3978A}" type="pres">
      <dgm:prSet presAssocID="{6BA693FD-D93C-45D3-ADCE-37B4BCA4A53C}" presName="c1text" presStyleLbl="node1" presStyleIdx="0" presStyleCnt="2">
        <dgm:presLayoutVars>
          <dgm:bulletEnabled val="1"/>
        </dgm:presLayoutVars>
      </dgm:prSet>
      <dgm:spPr/>
    </dgm:pt>
    <dgm:pt modelId="{34255103-E976-411D-9B15-5844D2840148}" type="pres">
      <dgm:prSet presAssocID="{6BA693FD-D93C-45D3-ADCE-37B4BCA4A53C}" presName="comp2" presStyleCnt="0"/>
      <dgm:spPr/>
    </dgm:pt>
    <dgm:pt modelId="{B026D25B-9C3E-4D97-B7E6-281D062E848C}" type="pres">
      <dgm:prSet presAssocID="{6BA693FD-D93C-45D3-ADCE-37B4BCA4A53C}" presName="circle2" presStyleLbl="node1" presStyleIdx="1" presStyleCnt="2" custScaleY="72728" custLinFactNeighborX="-2273" custLinFactNeighborY="-1515"/>
      <dgm:spPr/>
    </dgm:pt>
    <dgm:pt modelId="{61C0682C-8324-40EC-AF82-CC8E6AD49BD7}" type="pres">
      <dgm:prSet presAssocID="{6BA693FD-D93C-45D3-ADCE-37B4BCA4A53C}" presName="c2text" presStyleLbl="node1" presStyleIdx="1" presStyleCnt="2">
        <dgm:presLayoutVars>
          <dgm:bulletEnabled val="1"/>
        </dgm:presLayoutVars>
      </dgm:prSet>
      <dgm:spPr/>
    </dgm:pt>
  </dgm:ptLst>
  <dgm:cxnLst>
    <dgm:cxn modelId="{3AA27324-8F4E-4991-9187-31AD95214946}" srcId="{6BA693FD-D93C-45D3-ADCE-37B4BCA4A53C}" destId="{A046FF55-CFFC-4D59-9425-DD0752CBCD29}" srcOrd="1" destOrd="0" parTransId="{7EDF36A2-C194-4106-B5B9-E823471EF275}" sibTransId="{9C4A8E34-D4B0-4899-B456-357A649671AD}"/>
    <dgm:cxn modelId="{FB8E81FF-E4E7-4CE3-8948-2F214C0E42E0}" type="presOf" srcId="{A046FF55-CFFC-4D59-9425-DD0752CBCD29}" destId="{B026D25B-9C3E-4D97-B7E6-281D062E848C}" srcOrd="0" destOrd="0" presId="urn:microsoft.com/office/officeart/2005/8/layout/venn2"/>
    <dgm:cxn modelId="{4333567E-9D74-403C-96FD-C0AB8DC16FC8}" type="presOf" srcId="{A2074F13-F72A-438D-B36C-9B8B1D8A1524}" destId="{2396E85F-F968-4DCC-92CE-5371F0D3978A}" srcOrd="1" destOrd="0" presId="urn:microsoft.com/office/officeart/2005/8/layout/venn2"/>
    <dgm:cxn modelId="{62A5A5AA-D9F6-4D71-84B8-A48262CE4912}" type="presOf" srcId="{6BA693FD-D93C-45D3-ADCE-37B4BCA4A53C}" destId="{2DBD7921-2A69-40A9-A225-936D8B707FA7}" srcOrd="0" destOrd="0" presId="urn:microsoft.com/office/officeart/2005/8/layout/venn2"/>
    <dgm:cxn modelId="{03C594F8-CA5D-40FB-951B-69FB9F557934}" type="presOf" srcId="{A046FF55-CFFC-4D59-9425-DD0752CBCD29}" destId="{61C0682C-8324-40EC-AF82-CC8E6AD49BD7}" srcOrd="1" destOrd="0" presId="urn:microsoft.com/office/officeart/2005/8/layout/venn2"/>
    <dgm:cxn modelId="{7E85F894-51C4-447D-8EF1-ECA2A75BE36E}" srcId="{6BA693FD-D93C-45D3-ADCE-37B4BCA4A53C}" destId="{A2074F13-F72A-438D-B36C-9B8B1D8A1524}" srcOrd="0" destOrd="0" parTransId="{C2F8C7E2-90A7-45BC-A68C-AABA478837F9}" sibTransId="{140C005D-E0BA-4451-A127-B70F0434BB99}"/>
    <dgm:cxn modelId="{A46EB834-BCB0-4B21-BDDA-3C6070102FAC}" type="presOf" srcId="{A2074F13-F72A-438D-B36C-9B8B1D8A1524}" destId="{F8E693A0-4A3F-411B-9439-0901DBDECD7D}" srcOrd="0" destOrd="0" presId="urn:microsoft.com/office/officeart/2005/8/layout/venn2"/>
    <dgm:cxn modelId="{2A25B44B-153A-491E-8295-5CFBA26A05D9}" type="presParOf" srcId="{2DBD7921-2A69-40A9-A225-936D8B707FA7}" destId="{33EE68DD-C65C-46C2-8C84-553DA92B1CDE}" srcOrd="0" destOrd="0" presId="urn:microsoft.com/office/officeart/2005/8/layout/venn2"/>
    <dgm:cxn modelId="{00474D40-410F-4220-870C-F50895674630}" type="presParOf" srcId="{33EE68DD-C65C-46C2-8C84-553DA92B1CDE}" destId="{F8E693A0-4A3F-411B-9439-0901DBDECD7D}" srcOrd="0" destOrd="0" presId="urn:microsoft.com/office/officeart/2005/8/layout/venn2"/>
    <dgm:cxn modelId="{A163ADD1-3433-4FA8-BE5E-C9DBC8622470}" type="presParOf" srcId="{33EE68DD-C65C-46C2-8C84-553DA92B1CDE}" destId="{2396E85F-F968-4DCC-92CE-5371F0D3978A}" srcOrd="1" destOrd="0" presId="urn:microsoft.com/office/officeart/2005/8/layout/venn2"/>
    <dgm:cxn modelId="{B0B93617-2C66-40D7-9AD1-AE9C69065522}" type="presParOf" srcId="{2DBD7921-2A69-40A9-A225-936D8B707FA7}" destId="{34255103-E976-411D-9B15-5844D2840148}" srcOrd="1" destOrd="0" presId="urn:microsoft.com/office/officeart/2005/8/layout/venn2"/>
    <dgm:cxn modelId="{0D7514DA-5F09-461F-B328-49094BDF8B2F}" type="presParOf" srcId="{34255103-E976-411D-9B15-5844D2840148}" destId="{B026D25B-9C3E-4D97-B7E6-281D062E848C}" srcOrd="0" destOrd="0" presId="urn:microsoft.com/office/officeart/2005/8/layout/venn2"/>
    <dgm:cxn modelId="{2C6B4ADE-A68C-4AB0-9982-1FF690AE46D1}" type="presParOf" srcId="{34255103-E976-411D-9B15-5844D2840148}" destId="{61C0682C-8324-40EC-AF82-CC8E6AD49BD7}" srcOrd="1" destOrd="0" presId="urn:microsoft.com/office/officeart/2005/8/layout/venn2"/>
  </dgm:cxnLst>
  <dgm:bg/>
  <dgm:whole/>
</dgm:dataModel>
</file>

<file path=ppt/diagrams/data5.xml><?xml version="1.0" encoding="utf-8"?>
<dgm:dataModel xmlns:dgm="http://schemas.openxmlformats.org/drawingml/2006/diagram" xmlns:a="http://schemas.openxmlformats.org/drawingml/2006/main">
  <dgm:ptLst>
    <dgm:pt modelId="{635FCE55-262E-43D9-B56A-14CEC63C36EA}" type="doc">
      <dgm:prSet loTypeId="urn:microsoft.com/office/officeart/2005/8/layout/vList4" loCatId="list" qsTypeId="urn:microsoft.com/office/officeart/2005/8/quickstyle/3d7" qsCatId="3D" csTypeId="urn:microsoft.com/office/officeart/2005/8/colors/colorful2" csCatId="colorful"/>
      <dgm:spPr/>
      <dgm:t>
        <a:bodyPr/>
        <a:lstStyle/>
        <a:p>
          <a:endParaRPr lang="en-MY"/>
        </a:p>
      </dgm:t>
    </dgm:pt>
    <dgm:pt modelId="{30593379-C96E-4401-81BF-42B934DD1A41}">
      <dgm:prSet/>
      <dgm:spPr/>
      <dgm:t>
        <a:bodyPr/>
        <a:lstStyle/>
        <a:p>
          <a:pPr rtl="0"/>
          <a:r>
            <a:rPr lang="en-MY" i="0" baseline="0" dirty="0" err="1" smtClean="0"/>
            <a:t>Dalam</a:t>
          </a:r>
          <a:r>
            <a:rPr lang="en-MY" i="0" baseline="0" dirty="0" smtClean="0"/>
            <a:t> </a:t>
          </a:r>
          <a:r>
            <a:rPr lang="en-MY" i="0" baseline="0" dirty="0" err="1" smtClean="0"/>
            <a:t>mendepani</a:t>
          </a:r>
          <a:r>
            <a:rPr lang="en-MY" i="0" baseline="0" dirty="0" smtClean="0"/>
            <a:t> </a:t>
          </a:r>
          <a:r>
            <a:rPr lang="en-MY" i="0" baseline="0" dirty="0" err="1" smtClean="0"/>
            <a:t>arus</a:t>
          </a:r>
          <a:r>
            <a:rPr lang="en-MY" i="0" baseline="0" dirty="0" smtClean="0"/>
            <a:t> </a:t>
          </a:r>
          <a:r>
            <a:rPr lang="en-MY" i="0" baseline="0" dirty="0" err="1" smtClean="0"/>
            <a:t>kemodenan</a:t>
          </a:r>
          <a:r>
            <a:rPr lang="en-MY" i="0" baseline="0" dirty="0" smtClean="0"/>
            <a:t> </a:t>
          </a:r>
          <a:r>
            <a:rPr lang="en-MY" i="0" baseline="0" dirty="0" err="1" smtClean="0"/>
            <a:t>dunia</a:t>
          </a:r>
          <a:r>
            <a:rPr lang="en-MY" i="0" baseline="0" dirty="0" smtClean="0"/>
            <a:t> </a:t>
          </a:r>
          <a:r>
            <a:rPr lang="en-MY" i="0" baseline="0" dirty="0" err="1" smtClean="0"/>
            <a:t>sekarang</a:t>
          </a:r>
          <a:r>
            <a:rPr lang="en-MY" i="0" baseline="0" dirty="0" smtClean="0"/>
            <a:t>, </a:t>
          </a:r>
          <a:r>
            <a:rPr lang="en-MY" i="0" baseline="0" dirty="0" err="1" smtClean="0"/>
            <a:t>kecanggihan</a:t>
          </a:r>
          <a:r>
            <a:rPr lang="en-MY" i="0" baseline="0" dirty="0" smtClean="0"/>
            <a:t> </a:t>
          </a:r>
          <a:r>
            <a:rPr lang="en-MY" i="0" baseline="0" dirty="0" err="1" smtClean="0"/>
            <a:t>teknologi</a:t>
          </a:r>
          <a:r>
            <a:rPr lang="en-MY" i="0" baseline="0" dirty="0" smtClean="0"/>
            <a:t> </a:t>
          </a:r>
          <a:r>
            <a:rPr lang="en-MY" i="0" baseline="0" dirty="0" err="1" smtClean="0"/>
            <a:t>maklumat</a:t>
          </a:r>
          <a:r>
            <a:rPr lang="en-MY" i="0" baseline="0" dirty="0" smtClean="0"/>
            <a:t> </a:t>
          </a:r>
          <a:r>
            <a:rPr lang="en-MY" i="0" baseline="0" dirty="0" err="1" smtClean="0"/>
            <a:t>dan</a:t>
          </a:r>
          <a:r>
            <a:rPr lang="en-MY" i="0" baseline="0" dirty="0" smtClean="0"/>
            <a:t> media </a:t>
          </a:r>
          <a:r>
            <a:rPr lang="en-MY" i="0" baseline="0" dirty="0" err="1" smtClean="0"/>
            <a:t>baru</a:t>
          </a:r>
          <a:r>
            <a:rPr lang="en-MY" i="0" baseline="0" dirty="0" smtClean="0"/>
            <a:t> </a:t>
          </a:r>
          <a:r>
            <a:rPr lang="en-MY" i="0" baseline="0" dirty="0" err="1" smtClean="0"/>
            <a:t>memainkan</a:t>
          </a:r>
          <a:r>
            <a:rPr lang="en-MY" i="0" baseline="0" dirty="0" smtClean="0"/>
            <a:t> </a:t>
          </a:r>
          <a:r>
            <a:rPr lang="en-MY" i="0" baseline="0" dirty="0" err="1" smtClean="0"/>
            <a:t>peranan</a:t>
          </a:r>
          <a:r>
            <a:rPr lang="en-MY" i="0" baseline="0" dirty="0" smtClean="0"/>
            <a:t> yang </a:t>
          </a:r>
          <a:r>
            <a:rPr lang="en-MY" i="0" baseline="0" dirty="0" err="1" smtClean="0"/>
            <a:t>amat</a:t>
          </a:r>
          <a:r>
            <a:rPr lang="en-MY" i="0" baseline="0" dirty="0" smtClean="0"/>
            <a:t> </a:t>
          </a:r>
          <a:r>
            <a:rPr lang="en-MY" i="0" baseline="0" dirty="0" err="1" smtClean="0"/>
            <a:t>penting</a:t>
          </a:r>
          <a:r>
            <a:rPr lang="en-MY" i="0" baseline="0" dirty="0" smtClean="0"/>
            <a:t> </a:t>
          </a:r>
          <a:r>
            <a:rPr lang="en-MY" i="0" baseline="0" dirty="0" err="1" smtClean="0"/>
            <a:t>kerana</a:t>
          </a:r>
          <a:r>
            <a:rPr lang="en-MY" i="0" baseline="0" dirty="0" smtClean="0"/>
            <a:t> </a:t>
          </a:r>
          <a:r>
            <a:rPr lang="en-MY" i="0" baseline="0" dirty="0" err="1" smtClean="0"/>
            <a:t>semua</a:t>
          </a:r>
          <a:r>
            <a:rPr lang="en-MY" i="0" baseline="0" dirty="0" smtClean="0"/>
            <a:t> </a:t>
          </a:r>
          <a:r>
            <a:rPr lang="en-MY" i="0" baseline="0" dirty="0" err="1" smtClean="0"/>
            <a:t>maklumat</a:t>
          </a:r>
          <a:r>
            <a:rPr lang="en-MY" i="0" baseline="0" dirty="0" smtClean="0"/>
            <a:t> yang </a:t>
          </a:r>
          <a:r>
            <a:rPr lang="en-MY" i="0" baseline="0" dirty="0" err="1" smtClean="0"/>
            <a:t>diterima</a:t>
          </a:r>
          <a:r>
            <a:rPr lang="en-MY" i="0" baseline="0" dirty="0" smtClean="0"/>
            <a:t> </a:t>
          </a:r>
          <a:r>
            <a:rPr lang="en-MY" i="0" baseline="0" dirty="0" err="1" smtClean="0"/>
            <a:t>hanya</a:t>
          </a:r>
          <a:r>
            <a:rPr lang="en-MY" i="0" baseline="0" dirty="0" smtClean="0"/>
            <a:t> </a:t>
          </a:r>
          <a:r>
            <a:rPr lang="en-MY" i="0" baseline="0" dirty="0" err="1" smtClean="0"/>
            <a:t>di</a:t>
          </a:r>
          <a:r>
            <a:rPr lang="en-MY" i="0" baseline="0" dirty="0" smtClean="0"/>
            <a:t> </a:t>
          </a:r>
          <a:r>
            <a:rPr lang="en-MY" i="0" baseline="0" dirty="0" err="1" smtClean="0"/>
            <a:t>hujung</a:t>
          </a:r>
          <a:r>
            <a:rPr lang="en-MY" i="0" baseline="0" dirty="0" smtClean="0"/>
            <a:t> </a:t>
          </a:r>
          <a:r>
            <a:rPr lang="en-MY" i="0" baseline="0" dirty="0" err="1" smtClean="0"/>
            <a:t>jari</a:t>
          </a:r>
          <a:r>
            <a:rPr lang="en-MY" i="0" baseline="0" dirty="0" smtClean="0"/>
            <a:t> </a:t>
          </a:r>
          <a:r>
            <a:rPr lang="en-MY" i="0" baseline="0" dirty="0" err="1" smtClean="0"/>
            <a:t>sahaja</a:t>
          </a:r>
          <a:r>
            <a:rPr lang="en-MY" i="0" baseline="0" dirty="0" smtClean="0"/>
            <a:t>. </a:t>
          </a:r>
          <a:endParaRPr lang="en-MY" dirty="0"/>
        </a:p>
      </dgm:t>
    </dgm:pt>
    <dgm:pt modelId="{8DDC740C-3128-493D-8085-3640878892A2}" type="parTrans" cxnId="{58C60817-A22B-4A06-A225-A180D8648D84}">
      <dgm:prSet/>
      <dgm:spPr/>
      <dgm:t>
        <a:bodyPr/>
        <a:lstStyle/>
        <a:p>
          <a:endParaRPr lang="en-MY"/>
        </a:p>
      </dgm:t>
    </dgm:pt>
    <dgm:pt modelId="{976BA268-734E-44A3-B1F3-B42C68EAD607}" type="sibTrans" cxnId="{58C60817-A22B-4A06-A225-A180D8648D84}">
      <dgm:prSet/>
      <dgm:spPr/>
      <dgm:t>
        <a:bodyPr/>
        <a:lstStyle/>
        <a:p>
          <a:endParaRPr lang="en-MY"/>
        </a:p>
      </dgm:t>
    </dgm:pt>
    <dgm:pt modelId="{959A9C73-61B0-4DB8-B7CE-490116032C40}">
      <dgm:prSet/>
      <dgm:spPr/>
      <dgm:t>
        <a:bodyPr/>
        <a:lstStyle/>
        <a:p>
          <a:pPr rtl="0"/>
          <a:r>
            <a:rPr lang="en-MY" i="0" baseline="0" dirty="0" err="1" smtClean="0"/>
            <a:t>Maklumat</a:t>
          </a:r>
          <a:r>
            <a:rPr lang="en-MY" i="0" baseline="0" dirty="0" smtClean="0"/>
            <a:t> </a:t>
          </a:r>
          <a:r>
            <a:rPr lang="en-MY" i="0" baseline="0" dirty="0" err="1" smtClean="0"/>
            <a:t>atau</a:t>
          </a:r>
          <a:r>
            <a:rPr lang="en-MY" i="0" baseline="0" dirty="0" smtClean="0"/>
            <a:t> </a:t>
          </a:r>
          <a:r>
            <a:rPr lang="en-MY" i="0" baseline="0" dirty="0" err="1" smtClean="0"/>
            <a:t>berita</a:t>
          </a:r>
          <a:r>
            <a:rPr lang="en-MY" i="0" baseline="0" dirty="0" smtClean="0"/>
            <a:t> yang </a:t>
          </a:r>
          <a:r>
            <a:rPr lang="en-MY" i="0" baseline="0" dirty="0" err="1" smtClean="0"/>
            <a:t>diperoleh</a:t>
          </a:r>
          <a:r>
            <a:rPr lang="en-MY" i="0" baseline="0" dirty="0" smtClean="0"/>
            <a:t> </a:t>
          </a:r>
          <a:r>
            <a:rPr lang="en-MY" i="0" baseline="0" dirty="0" err="1" smtClean="0"/>
            <a:t>itu</a:t>
          </a:r>
          <a:r>
            <a:rPr lang="en-MY" i="0" baseline="0" dirty="0" smtClean="0"/>
            <a:t> </a:t>
          </a:r>
          <a:r>
            <a:rPr lang="en-MY" i="0" baseline="0" dirty="0" err="1" smtClean="0"/>
            <a:t>ada</a:t>
          </a:r>
          <a:r>
            <a:rPr lang="en-MY" i="0" baseline="0" dirty="0" smtClean="0"/>
            <a:t> </a:t>
          </a:r>
          <a:r>
            <a:rPr lang="en-MY" i="0" baseline="0" dirty="0" err="1" smtClean="0"/>
            <a:t>kalanya</a:t>
          </a:r>
          <a:r>
            <a:rPr lang="en-MY" i="0" baseline="0" dirty="0" smtClean="0"/>
            <a:t> </a:t>
          </a:r>
          <a:r>
            <a:rPr lang="en-MY" i="0" baseline="0" dirty="0" err="1" smtClean="0"/>
            <a:t>benar</a:t>
          </a:r>
          <a:r>
            <a:rPr lang="en-MY" i="0" baseline="0" dirty="0" smtClean="0"/>
            <a:t> </a:t>
          </a:r>
          <a:r>
            <a:rPr lang="en-MY" i="0" baseline="0" dirty="0" err="1" smtClean="0"/>
            <a:t>atau</a:t>
          </a:r>
          <a:r>
            <a:rPr lang="en-MY" i="0" baseline="0" dirty="0" smtClean="0"/>
            <a:t> pun </a:t>
          </a:r>
          <a:r>
            <a:rPr lang="en-MY" i="0" baseline="0" dirty="0" err="1" smtClean="0"/>
            <a:t>palsu</a:t>
          </a:r>
          <a:r>
            <a:rPr lang="en-MY" i="0" baseline="0" dirty="0" smtClean="0"/>
            <a:t> yang </a:t>
          </a:r>
          <a:r>
            <a:rPr lang="en-MY" i="0" baseline="0" dirty="0" err="1" smtClean="0"/>
            <a:t>disebarkan</a:t>
          </a:r>
          <a:r>
            <a:rPr lang="en-MY" i="0" baseline="0" dirty="0" smtClean="0"/>
            <a:t> </a:t>
          </a:r>
          <a:r>
            <a:rPr lang="en-MY" i="0" baseline="0" dirty="0" err="1" smtClean="0"/>
            <a:t>secara</a:t>
          </a:r>
          <a:r>
            <a:rPr lang="en-MY" i="0" baseline="0" dirty="0" smtClean="0"/>
            <a:t> </a:t>
          </a:r>
          <a:r>
            <a:rPr lang="en-MY" i="0" baseline="0" dirty="0" err="1" smtClean="0"/>
            <a:t>berleluasa</a:t>
          </a:r>
          <a:r>
            <a:rPr lang="en-MY" i="0" baseline="0" dirty="0" smtClean="0"/>
            <a:t> </a:t>
          </a:r>
          <a:r>
            <a:rPr lang="en-MY" i="0" baseline="0" dirty="0" err="1" smtClean="0"/>
            <a:t>melalui</a:t>
          </a:r>
          <a:r>
            <a:rPr lang="en-MY" i="0" baseline="0" dirty="0" smtClean="0"/>
            <a:t> </a:t>
          </a:r>
          <a:r>
            <a:rPr lang="en-MY" i="0" baseline="0" dirty="0" err="1" smtClean="0"/>
            <a:t>aplikasi</a:t>
          </a:r>
          <a:r>
            <a:rPr lang="en-MY" i="0" baseline="0" dirty="0" smtClean="0"/>
            <a:t> media </a:t>
          </a:r>
          <a:r>
            <a:rPr lang="en-MY" i="0" baseline="0" dirty="0" err="1" smtClean="0"/>
            <a:t>sosial</a:t>
          </a:r>
          <a:r>
            <a:rPr lang="en-MY" i="0" baseline="0" dirty="0" smtClean="0"/>
            <a:t> </a:t>
          </a:r>
          <a:r>
            <a:rPr lang="en-MY" i="0" baseline="0" dirty="0" err="1" smtClean="0"/>
            <a:t>dengan</a:t>
          </a:r>
          <a:r>
            <a:rPr lang="en-MY" i="0" baseline="0" dirty="0" smtClean="0"/>
            <a:t> </a:t>
          </a:r>
          <a:r>
            <a:rPr lang="en-MY" i="0" baseline="0" dirty="0" err="1" smtClean="0"/>
            <a:t>begitu</a:t>
          </a:r>
          <a:r>
            <a:rPr lang="en-MY" i="0" baseline="0" dirty="0" smtClean="0"/>
            <a:t> </a:t>
          </a:r>
          <a:r>
            <a:rPr lang="en-MY" i="0" baseline="0" dirty="0" err="1" smtClean="0"/>
            <a:t>cepat</a:t>
          </a:r>
          <a:r>
            <a:rPr lang="en-MY" i="0" baseline="0" dirty="0" smtClean="0"/>
            <a:t> </a:t>
          </a:r>
          <a:r>
            <a:rPr lang="en-MY" i="0" baseline="0" dirty="0" err="1" smtClean="0"/>
            <a:t>kepada</a:t>
          </a:r>
          <a:r>
            <a:rPr lang="en-MY" i="0" baseline="0" dirty="0" smtClean="0"/>
            <a:t> </a:t>
          </a:r>
          <a:r>
            <a:rPr lang="en-MY" i="0" baseline="0" dirty="0" err="1" smtClean="0"/>
            <a:t>masyarakat</a:t>
          </a:r>
          <a:r>
            <a:rPr lang="en-MY" i="0" baseline="0" dirty="0" smtClean="0"/>
            <a:t>. </a:t>
          </a:r>
          <a:endParaRPr lang="en-MY" dirty="0"/>
        </a:p>
      </dgm:t>
    </dgm:pt>
    <dgm:pt modelId="{A02F48C4-2D84-4554-A7CB-ECE95A935BF5}" type="parTrans" cxnId="{DF8C7915-9789-4140-9DA9-9F2664171D0C}">
      <dgm:prSet/>
      <dgm:spPr/>
      <dgm:t>
        <a:bodyPr/>
        <a:lstStyle/>
        <a:p>
          <a:endParaRPr lang="en-MY"/>
        </a:p>
      </dgm:t>
    </dgm:pt>
    <dgm:pt modelId="{D77B5BCE-EC1E-4BEB-86BB-179F2F55C2C5}" type="sibTrans" cxnId="{DF8C7915-9789-4140-9DA9-9F2664171D0C}">
      <dgm:prSet/>
      <dgm:spPr/>
      <dgm:t>
        <a:bodyPr/>
        <a:lstStyle/>
        <a:p>
          <a:endParaRPr lang="en-MY"/>
        </a:p>
      </dgm:t>
    </dgm:pt>
    <dgm:pt modelId="{4F0E9EAD-E0F7-4820-8C2D-B3C36408F0FD}">
      <dgm:prSet/>
      <dgm:spPr/>
      <dgm:t>
        <a:bodyPr/>
        <a:lstStyle/>
        <a:p>
          <a:pPr rtl="0"/>
          <a:r>
            <a:rPr lang="en-MY" i="0" baseline="0" dirty="0" err="1" smtClean="0"/>
            <a:t>Namun</a:t>
          </a:r>
          <a:r>
            <a:rPr lang="en-MY" i="0" baseline="0" dirty="0" smtClean="0"/>
            <a:t> </a:t>
          </a:r>
          <a:r>
            <a:rPr lang="en-MY" i="0" baseline="0" dirty="0" err="1" smtClean="0"/>
            <a:t>secara</a:t>
          </a:r>
          <a:r>
            <a:rPr lang="en-MY" i="0" baseline="0" dirty="0" smtClean="0"/>
            <a:t> </a:t>
          </a:r>
          <a:r>
            <a:rPr lang="en-MY" i="0" baseline="0" dirty="0" err="1" smtClean="0"/>
            <a:t>pasti</a:t>
          </a:r>
          <a:r>
            <a:rPr lang="en-MY" i="0" baseline="0" dirty="0" smtClean="0"/>
            <a:t>, </a:t>
          </a:r>
          <a:r>
            <a:rPr lang="en-MY" i="0" baseline="0" dirty="0" err="1" smtClean="0"/>
            <a:t>limpahan</a:t>
          </a:r>
          <a:r>
            <a:rPr lang="en-MY" i="0" baseline="0" dirty="0" smtClean="0"/>
            <a:t> </a:t>
          </a:r>
          <a:r>
            <a:rPr lang="en-MY" i="0" baseline="0" dirty="0" err="1" smtClean="0"/>
            <a:t>maklumat</a:t>
          </a:r>
          <a:r>
            <a:rPr lang="en-MY" i="0" baseline="0" dirty="0" smtClean="0"/>
            <a:t> yang </a:t>
          </a:r>
          <a:r>
            <a:rPr lang="en-MY" i="0" baseline="0" dirty="0" err="1" smtClean="0"/>
            <a:t>diperoleh</a:t>
          </a:r>
          <a:r>
            <a:rPr lang="en-MY" i="0" baseline="0" dirty="0" smtClean="0"/>
            <a:t> </a:t>
          </a:r>
          <a:r>
            <a:rPr lang="en-MY" i="0" baseline="0" dirty="0" err="1" smtClean="0"/>
            <a:t>itu</a:t>
          </a:r>
          <a:r>
            <a:rPr lang="en-MY" i="0" baseline="0" dirty="0" smtClean="0"/>
            <a:t> </a:t>
          </a:r>
          <a:r>
            <a:rPr lang="en-MY" i="0" baseline="0" dirty="0" err="1" smtClean="0"/>
            <a:t>sudah</a:t>
          </a:r>
          <a:r>
            <a:rPr lang="en-MY" i="0" baseline="0" dirty="0" smtClean="0"/>
            <a:t> </a:t>
          </a:r>
          <a:r>
            <a:rPr lang="en-MY" i="0" baseline="0" dirty="0" err="1" smtClean="0"/>
            <a:t>tidak</a:t>
          </a:r>
          <a:r>
            <a:rPr lang="en-MY" i="0" baseline="0" dirty="0" smtClean="0"/>
            <a:t> </a:t>
          </a:r>
          <a:r>
            <a:rPr lang="en-MY" i="0" baseline="0" dirty="0" err="1" smtClean="0"/>
            <a:t>lagi</a:t>
          </a:r>
          <a:r>
            <a:rPr lang="en-MY" i="0" baseline="0" dirty="0" smtClean="0"/>
            <a:t> </a:t>
          </a:r>
          <a:r>
            <a:rPr lang="en-MY" i="0" baseline="0" dirty="0" err="1" smtClean="0"/>
            <a:t>mampu</a:t>
          </a:r>
          <a:r>
            <a:rPr lang="en-MY" i="0" baseline="0" dirty="0" smtClean="0"/>
            <a:t> </a:t>
          </a:r>
          <a:r>
            <a:rPr lang="en-MY" i="0" baseline="0" dirty="0" err="1" smtClean="0"/>
            <a:t>untuk</a:t>
          </a:r>
          <a:r>
            <a:rPr lang="en-MY" i="0" baseline="0" dirty="0" smtClean="0"/>
            <a:t> </a:t>
          </a:r>
          <a:r>
            <a:rPr lang="en-MY" i="0" baseline="0" dirty="0" err="1" smtClean="0"/>
            <a:t>ditapis</a:t>
          </a:r>
          <a:r>
            <a:rPr lang="en-MY" i="0" baseline="0" dirty="0" smtClean="0"/>
            <a:t> </a:t>
          </a:r>
          <a:r>
            <a:rPr lang="en-MY" i="0" baseline="0" dirty="0" err="1" smtClean="0"/>
            <a:t>dan</a:t>
          </a:r>
          <a:r>
            <a:rPr lang="en-MY" i="0" baseline="0" dirty="0" smtClean="0"/>
            <a:t> </a:t>
          </a:r>
          <a:r>
            <a:rPr lang="en-MY" i="0" baseline="0" dirty="0" err="1" smtClean="0"/>
            <a:t>dipastikan</a:t>
          </a:r>
          <a:r>
            <a:rPr lang="en-MY" i="0" baseline="0" dirty="0" smtClean="0"/>
            <a:t> </a:t>
          </a:r>
          <a:r>
            <a:rPr lang="en-MY" i="0" baseline="0" dirty="0" err="1" smtClean="0"/>
            <a:t>kebenarannya</a:t>
          </a:r>
          <a:r>
            <a:rPr lang="en-MY" i="0" baseline="0" dirty="0" smtClean="0"/>
            <a:t>.</a:t>
          </a:r>
          <a:endParaRPr lang="en-MY" i="0" baseline="0" dirty="0"/>
        </a:p>
      </dgm:t>
    </dgm:pt>
    <dgm:pt modelId="{F698552D-1625-4D59-B5DB-E49D23431650}" type="parTrans" cxnId="{5A7F63E2-8C51-48C9-B752-4BDC777A3054}">
      <dgm:prSet/>
      <dgm:spPr/>
      <dgm:t>
        <a:bodyPr/>
        <a:lstStyle/>
        <a:p>
          <a:endParaRPr lang="en-MY"/>
        </a:p>
      </dgm:t>
    </dgm:pt>
    <dgm:pt modelId="{C5D9BF44-E281-4382-8ADF-25B9988C8F10}" type="sibTrans" cxnId="{5A7F63E2-8C51-48C9-B752-4BDC777A3054}">
      <dgm:prSet/>
      <dgm:spPr/>
      <dgm:t>
        <a:bodyPr/>
        <a:lstStyle/>
        <a:p>
          <a:endParaRPr lang="en-MY"/>
        </a:p>
      </dgm:t>
    </dgm:pt>
    <dgm:pt modelId="{9FF9D948-7C51-4E86-9612-1B6202E70623}" type="pres">
      <dgm:prSet presAssocID="{635FCE55-262E-43D9-B56A-14CEC63C36EA}" presName="linear" presStyleCnt="0">
        <dgm:presLayoutVars>
          <dgm:dir/>
          <dgm:resizeHandles val="exact"/>
        </dgm:presLayoutVars>
      </dgm:prSet>
      <dgm:spPr/>
    </dgm:pt>
    <dgm:pt modelId="{8836A1B2-93B4-49D8-A00D-2EF6EB70CD04}" type="pres">
      <dgm:prSet presAssocID="{30593379-C96E-4401-81BF-42B934DD1A41}" presName="comp" presStyleCnt="0"/>
      <dgm:spPr/>
    </dgm:pt>
    <dgm:pt modelId="{FA3BC994-3ABD-48AA-BF28-74D5B51A84D7}" type="pres">
      <dgm:prSet presAssocID="{30593379-C96E-4401-81BF-42B934DD1A41}" presName="box" presStyleLbl="node1" presStyleIdx="0" presStyleCnt="3"/>
      <dgm:spPr/>
    </dgm:pt>
    <dgm:pt modelId="{0D85D789-1B3D-4607-B3F2-E5C706D1BA9A}" type="pres">
      <dgm:prSet presAssocID="{30593379-C96E-4401-81BF-42B934DD1A41}" presName="img" presStyleLbl="fgImgPlace1" presStyleIdx="0" presStyleCnt="3"/>
      <dgm:spPr/>
    </dgm:pt>
    <dgm:pt modelId="{3040B096-7EB4-4252-8881-FEB280365955}" type="pres">
      <dgm:prSet presAssocID="{30593379-C96E-4401-81BF-42B934DD1A41}" presName="text" presStyleLbl="node1" presStyleIdx="0" presStyleCnt="3">
        <dgm:presLayoutVars>
          <dgm:bulletEnabled val="1"/>
        </dgm:presLayoutVars>
      </dgm:prSet>
      <dgm:spPr/>
    </dgm:pt>
    <dgm:pt modelId="{DE5F1F6A-8977-4C3A-9D88-5D295711FBDF}" type="pres">
      <dgm:prSet presAssocID="{976BA268-734E-44A3-B1F3-B42C68EAD607}" presName="spacer" presStyleCnt="0"/>
      <dgm:spPr/>
    </dgm:pt>
    <dgm:pt modelId="{D4EEEB5D-C5A7-4725-9F21-8ECF7820E4AD}" type="pres">
      <dgm:prSet presAssocID="{959A9C73-61B0-4DB8-B7CE-490116032C40}" presName="comp" presStyleCnt="0"/>
      <dgm:spPr/>
    </dgm:pt>
    <dgm:pt modelId="{285EEE09-00A8-4939-895B-0665935A304B}" type="pres">
      <dgm:prSet presAssocID="{959A9C73-61B0-4DB8-B7CE-490116032C40}" presName="box" presStyleLbl="node1" presStyleIdx="1" presStyleCnt="3"/>
      <dgm:spPr/>
    </dgm:pt>
    <dgm:pt modelId="{6F70A901-A4FA-4E3E-8084-FF2466820238}" type="pres">
      <dgm:prSet presAssocID="{959A9C73-61B0-4DB8-B7CE-490116032C40}" presName="img" presStyleLbl="fgImgPlace1" presStyleIdx="1" presStyleCnt="3"/>
      <dgm:spPr/>
    </dgm:pt>
    <dgm:pt modelId="{4B2AA3BB-B152-4327-8C19-D58D0793FB2B}" type="pres">
      <dgm:prSet presAssocID="{959A9C73-61B0-4DB8-B7CE-490116032C40}" presName="text" presStyleLbl="node1" presStyleIdx="1" presStyleCnt="3">
        <dgm:presLayoutVars>
          <dgm:bulletEnabled val="1"/>
        </dgm:presLayoutVars>
      </dgm:prSet>
      <dgm:spPr/>
    </dgm:pt>
    <dgm:pt modelId="{F3EE4023-02FA-4EAB-8F45-8E0083B375AA}" type="pres">
      <dgm:prSet presAssocID="{D77B5BCE-EC1E-4BEB-86BB-179F2F55C2C5}" presName="spacer" presStyleCnt="0"/>
      <dgm:spPr/>
    </dgm:pt>
    <dgm:pt modelId="{3BB2AC15-6E3C-41E3-98EB-C4E0FEA71344}" type="pres">
      <dgm:prSet presAssocID="{4F0E9EAD-E0F7-4820-8C2D-B3C36408F0FD}" presName="comp" presStyleCnt="0"/>
      <dgm:spPr/>
    </dgm:pt>
    <dgm:pt modelId="{EB48FC8D-201D-4ED4-9853-04D5697F84AE}" type="pres">
      <dgm:prSet presAssocID="{4F0E9EAD-E0F7-4820-8C2D-B3C36408F0FD}" presName="box" presStyleLbl="node1" presStyleIdx="2" presStyleCnt="3"/>
      <dgm:spPr/>
    </dgm:pt>
    <dgm:pt modelId="{E6B24C71-ECE1-47F7-BD23-0025FD6B2829}" type="pres">
      <dgm:prSet presAssocID="{4F0E9EAD-E0F7-4820-8C2D-B3C36408F0FD}" presName="img" presStyleLbl="fgImgPlace1" presStyleIdx="2" presStyleCnt="3"/>
      <dgm:spPr/>
    </dgm:pt>
    <dgm:pt modelId="{745C01E0-6C08-41FE-B84A-4DB953E4893E}" type="pres">
      <dgm:prSet presAssocID="{4F0E9EAD-E0F7-4820-8C2D-B3C36408F0FD}" presName="text" presStyleLbl="node1" presStyleIdx="2" presStyleCnt="3">
        <dgm:presLayoutVars>
          <dgm:bulletEnabled val="1"/>
        </dgm:presLayoutVars>
      </dgm:prSet>
      <dgm:spPr/>
    </dgm:pt>
  </dgm:ptLst>
  <dgm:cxnLst>
    <dgm:cxn modelId="{5A7F63E2-8C51-48C9-B752-4BDC777A3054}" srcId="{635FCE55-262E-43D9-B56A-14CEC63C36EA}" destId="{4F0E9EAD-E0F7-4820-8C2D-B3C36408F0FD}" srcOrd="2" destOrd="0" parTransId="{F698552D-1625-4D59-B5DB-E49D23431650}" sibTransId="{C5D9BF44-E281-4382-8ADF-25B9988C8F10}"/>
    <dgm:cxn modelId="{48104D4B-50E6-4998-87D3-80699A52FD72}" type="presOf" srcId="{4F0E9EAD-E0F7-4820-8C2D-B3C36408F0FD}" destId="{EB48FC8D-201D-4ED4-9853-04D5697F84AE}" srcOrd="0" destOrd="0" presId="urn:microsoft.com/office/officeart/2005/8/layout/vList4"/>
    <dgm:cxn modelId="{DF8C7915-9789-4140-9DA9-9F2664171D0C}" srcId="{635FCE55-262E-43D9-B56A-14CEC63C36EA}" destId="{959A9C73-61B0-4DB8-B7CE-490116032C40}" srcOrd="1" destOrd="0" parTransId="{A02F48C4-2D84-4554-A7CB-ECE95A935BF5}" sibTransId="{D77B5BCE-EC1E-4BEB-86BB-179F2F55C2C5}"/>
    <dgm:cxn modelId="{8D92CDCE-253F-48EA-88B4-FC74985260C6}" type="presOf" srcId="{30593379-C96E-4401-81BF-42B934DD1A41}" destId="{FA3BC994-3ABD-48AA-BF28-74D5B51A84D7}" srcOrd="0" destOrd="0" presId="urn:microsoft.com/office/officeart/2005/8/layout/vList4"/>
    <dgm:cxn modelId="{B0E9453D-3326-41AD-83A9-9F390A2B2DA3}" type="presOf" srcId="{30593379-C96E-4401-81BF-42B934DD1A41}" destId="{3040B096-7EB4-4252-8881-FEB280365955}" srcOrd="1" destOrd="0" presId="urn:microsoft.com/office/officeart/2005/8/layout/vList4"/>
    <dgm:cxn modelId="{6F86A2AF-2507-4BDB-B9C7-157868F8BC77}" type="presOf" srcId="{635FCE55-262E-43D9-B56A-14CEC63C36EA}" destId="{9FF9D948-7C51-4E86-9612-1B6202E70623}" srcOrd="0" destOrd="0" presId="urn:microsoft.com/office/officeart/2005/8/layout/vList4"/>
    <dgm:cxn modelId="{6823E94E-6F10-4543-9BBE-3869F0AF2DD8}" type="presOf" srcId="{959A9C73-61B0-4DB8-B7CE-490116032C40}" destId="{285EEE09-00A8-4939-895B-0665935A304B}" srcOrd="0" destOrd="0" presId="urn:microsoft.com/office/officeart/2005/8/layout/vList4"/>
    <dgm:cxn modelId="{58C60817-A22B-4A06-A225-A180D8648D84}" srcId="{635FCE55-262E-43D9-B56A-14CEC63C36EA}" destId="{30593379-C96E-4401-81BF-42B934DD1A41}" srcOrd="0" destOrd="0" parTransId="{8DDC740C-3128-493D-8085-3640878892A2}" sibTransId="{976BA268-734E-44A3-B1F3-B42C68EAD607}"/>
    <dgm:cxn modelId="{12E4A546-62F1-4DEB-839F-1EF2DA950097}" type="presOf" srcId="{4F0E9EAD-E0F7-4820-8C2D-B3C36408F0FD}" destId="{745C01E0-6C08-41FE-B84A-4DB953E4893E}" srcOrd="1" destOrd="0" presId="urn:microsoft.com/office/officeart/2005/8/layout/vList4"/>
    <dgm:cxn modelId="{2859F7E5-9015-4025-9245-3EF15344389C}" type="presOf" srcId="{959A9C73-61B0-4DB8-B7CE-490116032C40}" destId="{4B2AA3BB-B152-4327-8C19-D58D0793FB2B}" srcOrd="1" destOrd="0" presId="urn:microsoft.com/office/officeart/2005/8/layout/vList4"/>
    <dgm:cxn modelId="{8DE5CFC4-6951-4973-9629-E2A407223B38}" type="presParOf" srcId="{9FF9D948-7C51-4E86-9612-1B6202E70623}" destId="{8836A1B2-93B4-49D8-A00D-2EF6EB70CD04}" srcOrd="0" destOrd="0" presId="urn:microsoft.com/office/officeart/2005/8/layout/vList4"/>
    <dgm:cxn modelId="{1B4B2016-B014-4922-B2CB-62D020AE7350}" type="presParOf" srcId="{8836A1B2-93B4-49D8-A00D-2EF6EB70CD04}" destId="{FA3BC994-3ABD-48AA-BF28-74D5B51A84D7}" srcOrd="0" destOrd="0" presId="urn:microsoft.com/office/officeart/2005/8/layout/vList4"/>
    <dgm:cxn modelId="{4C640BFD-AC83-4F24-AB13-41E437C9354E}" type="presParOf" srcId="{8836A1B2-93B4-49D8-A00D-2EF6EB70CD04}" destId="{0D85D789-1B3D-4607-B3F2-E5C706D1BA9A}" srcOrd="1" destOrd="0" presId="urn:microsoft.com/office/officeart/2005/8/layout/vList4"/>
    <dgm:cxn modelId="{0978B8C0-5D63-42B0-8995-394E72CCC359}" type="presParOf" srcId="{8836A1B2-93B4-49D8-A00D-2EF6EB70CD04}" destId="{3040B096-7EB4-4252-8881-FEB280365955}" srcOrd="2" destOrd="0" presId="urn:microsoft.com/office/officeart/2005/8/layout/vList4"/>
    <dgm:cxn modelId="{3C41A756-A056-491E-A556-DDC74277E045}" type="presParOf" srcId="{9FF9D948-7C51-4E86-9612-1B6202E70623}" destId="{DE5F1F6A-8977-4C3A-9D88-5D295711FBDF}" srcOrd="1" destOrd="0" presId="urn:microsoft.com/office/officeart/2005/8/layout/vList4"/>
    <dgm:cxn modelId="{4C7B6644-CF50-40AC-B133-165B2B456E12}" type="presParOf" srcId="{9FF9D948-7C51-4E86-9612-1B6202E70623}" destId="{D4EEEB5D-C5A7-4725-9F21-8ECF7820E4AD}" srcOrd="2" destOrd="0" presId="urn:microsoft.com/office/officeart/2005/8/layout/vList4"/>
    <dgm:cxn modelId="{C23636E5-D26E-4AFB-8BD0-8E3DE23E89ED}" type="presParOf" srcId="{D4EEEB5D-C5A7-4725-9F21-8ECF7820E4AD}" destId="{285EEE09-00A8-4939-895B-0665935A304B}" srcOrd="0" destOrd="0" presId="urn:microsoft.com/office/officeart/2005/8/layout/vList4"/>
    <dgm:cxn modelId="{6C8562A5-3BE6-447F-94D4-E57C7F0B51D4}" type="presParOf" srcId="{D4EEEB5D-C5A7-4725-9F21-8ECF7820E4AD}" destId="{6F70A901-A4FA-4E3E-8084-FF2466820238}" srcOrd="1" destOrd="0" presId="urn:microsoft.com/office/officeart/2005/8/layout/vList4"/>
    <dgm:cxn modelId="{EAD6AC26-E97C-40D0-8289-2650F6C72E84}" type="presParOf" srcId="{D4EEEB5D-C5A7-4725-9F21-8ECF7820E4AD}" destId="{4B2AA3BB-B152-4327-8C19-D58D0793FB2B}" srcOrd="2" destOrd="0" presId="urn:microsoft.com/office/officeart/2005/8/layout/vList4"/>
    <dgm:cxn modelId="{FE8522EA-F8D7-494D-A120-7486D7FD1343}" type="presParOf" srcId="{9FF9D948-7C51-4E86-9612-1B6202E70623}" destId="{F3EE4023-02FA-4EAB-8F45-8E0083B375AA}" srcOrd="3" destOrd="0" presId="urn:microsoft.com/office/officeart/2005/8/layout/vList4"/>
    <dgm:cxn modelId="{CC1A4618-2CD6-4272-BAC5-0B3ECFFC9976}" type="presParOf" srcId="{9FF9D948-7C51-4E86-9612-1B6202E70623}" destId="{3BB2AC15-6E3C-41E3-98EB-C4E0FEA71344}" srcOrd="4" destOrd="0" presId="urn:microsoft.com/office/officeart/2005/8/layout/vList4"/>
    <dgm:cxn modelId="{A584B980-B8D6-4672-933C-FA3D863DE368}" type="presParOf" srcId="{3BB2AC15-6E3C-41E3-98EB-C4E0FEA71344}" destId="{EB48FC8D-201D-4ED4-9853-04D5697F84AE}" srcOrd="0" destOrd="0" presId="urn:microsoft.com/office/officeart/2005/8/layout/vList4"/>
    <dgm:cxn modelId="{7B4B5948-162A-4209-B8BC-2B620226465D}" type="presParOf" srcId="{3BB2AC15-6E3C-41E3-98EB-C4E0FEA71344}" destId="{E6B24C71-ECE1-47F7-BD23-0025FD6B2829}" srcOrd="1" destOrd="0" presId="urn:microsoft.com/office/officeart/2005/8/layout/vList4"/>
    <dgm:cxn modelId="{353F656C-E3D0-4B29-AF6F-54F79140787F}" type="presParOf" srcId="{3BB2AC15-6E3C-41E3-98EB-C4E0FEA71344}" destId="{745C01E0-6C08-41FE-B84A-4DB953E4893E}" srcOrd="2" destOrd="0" presId="urn:microsoft.com/office/officeart/2005/8/layout/vList4"/>
  </dgm:cxnLst>
  <dgm:bg/>
  <dgm:whole/>
</dgm:dataModel>
</file>

<file path=ppt/diagrams/data6.xml><?xml version="1.0" encoding="utf-8"?>
<dgm:dataModel xmlns:dgm="http://schemas.openxmlformats.org/drawingml/2006/diagram" xmlns:a="http://schemas.openxmlformats.org/drawingml/2006/main">
  <dgm:ptLst>
    <dgm:pt modelId="{A33EBFD4-A7F5-4F5F-8315-CECC4D932E50}" type="doc">
      <dgm:prSet loTypeId="urn:microsoft.com/office/officeart/2005/8/layout/lProcess3" loCatId="process" qsTypeId="urn:microsoft.com/office/officeart/2005/8/quickstyle/3d7" qsCatId="3D" csTypeId="urn:microsoft.com/office/officeart/2005/8/colors/accent3_3" csCatId="accent3"/>
      <dgm:spPr/>
      <dgm:t>
        <a:bodyPr/>
        <a:lstStyle/>
        <a:p>
          <a:endParaRPr lang="en-MY"/>
        </a:p>
      </dgm:t>
    </dgm:pt>
    <dgm:pt modelId="{EC723E2B-2DB7-4980-B310-798FC66734B1}">
      <dgm:prSet/>
      <dgm:spPr/>
      <dgm:t>
        <a:bodyPr/>
        <a:lstStyle/>
        <a:p>
          <a:pPr rtl="0"/>
          <a:r>
            <a:rPr lang="en-MY" i="0" baseline="0" dirty="0" err="1" smtClean="0"/>
            <a:t>Mimbar</a:t>
          </a:r>
          <a:r>
            <a:rPr lang="en-MY" i="0" baseline="0" dirty="0" smtClean="0"/>
            <a:t> </a:t>
          </a:r>
          <a:r>
            <a:rPr lang="en-MY" i="0" baseline="0" dirty="0" err="1" smtClean="0"/>
            <a:t>menyeru</a:t>
          </a:r>
          <a:r>
            <a:rPr lang="en-MY" i="0" baseline="0" dirty="0" smtClean="0"/>
            <a:t> </a:t>
          </a:r>
          <a:r>
            <a:rPr lang="en-MY" i="0" baseline="0" dirty="0" err="1" smtClean="0"/>
            <a:t>supaya</a:t>
          </a:r>
          <a:r>
            <a:rPr lang="en-MY" i="0" baseline="0" dirty="0" smtClean="0"/>
            <a:t> </a:t>
          </a:r>
          <a:r>
            <a:rPr lang="en-MY" i="0" baseline="0" dirty="0" err="1" smtClean="0"/>
            <a:t>umat</a:t>
          </a:r>
          <a:r>
            <a:rPr lang="en-MY" i="0" baseline="0" dirty="0" smtClean="0"/>
            <a:t> Islam </a:t>
          </a:r>
          <a:r>
            <a:rPr lang="en-MY" i="0" baseline="0" dirty="0" err="1" smtClean="0"/>
            <a:t>berhati-hati</a:t>
          </a:r>
          <a:r>
            <a:rPr lang="en-MY" i="0" baseline="0" dirty="0" smtClean="0"/>
            <a:t> </a:t>
          </a:r>
          <a:r>
            <a:rPr lang="en-MY" i="0" baseline="0" dirty="0" err="1" smtClean="0"/>
            <a:t>dalam</a:t>
          </a:r>
          <a:r>
            <a:rPr lang="en-MY" i="0" baseline="0" dirty="0" smtClean="0"/>
            <a:t> </a:t>
          </a:r>
          <a:r>
            <a:rPr lang="en-MY" i="0" baseline="0" dirty="0" err="1" smtClean="0"/>
            <a:t>menerima</a:t>
          </a:r>
          <a:r>
            <a:rPr lang="en-MY" i="0" baseline="0" dirty="0" smtClean="0"/>
            <a:t> </a:t>
          </a:r>
          <a:r>
            <a:rPr lang="en-MY" i="0" baseline="0" dirty="0" err="1" smtClean="0"/>
            <a:t>dan</a:t>
          </a:r>
          <a:r>
            <a:rPr lang="en-MY" i="0" baseline="0" dirty="0" smtClean="0"/>
            <a:t> </a:t>
          </a:r>
          <a:r>
            <a:rPr lang="en-MY" i="0" baseline="0" dirty="0" err="1" smtClean="0"/>
            <a:t>menyebarkan</a:t>
          </a:r>
          <a:r>
            <a:rPr lang="en-MY" i="0" baseline="0" dirty="0" smtClean="0"/>
            <a:t> </a:t>
          </a:r>
          <a:r>
            <a:rPr lang="en-MY" i="0" baseline="0" dirty="0" err="1" smtClean="0"/>
            <a:t>berita</a:t>
          </a:r>
          <a:r>
            <a:rPr lang="en-MY" i="0" baseline="0" dirty="0" smtClean="0"/>
            <a:t> yang </a:t>
          </a:r>
          <a:r>
            <a:rPr lang="en-MY" i="0" baseline="0" dirty="0" err="1" smtClean="0"/>
            <a:t>diterima</a:t>
          </a:r>
          <a:r>
            <a:rPr lang="en-MY" i="0" baseline="0" dirty="0" smtClean="0"/>
            <a:t>. </a:t>
          </a:r>
          <a:endParaRPr lang="en-MY" dirty="0"/>
        </a:p>
      </dgm:t>
    </dgm:pt>
    <dgm:pt modelId="{801924A6-4B50-476D-A829-F0735553A28E}" type="parTrans" cxnId="{B6DEDB8A-A6A6-4CEA-8A67-CCA938E40272}">
      <dgm:prSet/>
      <dgm:spPr/>
      <dgm:t>
        <a:bodyPr/>
        <a:lstStyle/>
        <a:p>
          <a:endParaRPr lang="en-MY"/>
        </a:p>
      </dgm:t>
    </dgm:pt>
    <dgm:pt modelId="{707D51B6-E896-41FC-9706-A64D8704DCD9}" type="sibTrans" cxnId="{B6DEDB8A-A6A6-4CEA-8A67-CCA938E40272}">
      <dgm:prSet/>
      <dgm:spPr/>
      <dgm:t>
        <a:bodyPr/>
        <a:lstStyle/>
        <a:p>
          <a:endParaRPr lang="en-MY"/>
        </a:p>
      </dgm:t>
    </dgm:pt>
    <dgm:pt modelId="{07B4A8A0-76E7-4330-A55D-9008764E22FD}">
      <dgm:prSet/>
      <dgm:spPr/>
      <dgm:t>
        <a:bodyPr/>
        <a:lstStyle/>
        <a:p>
          <a:pPr rtl="0"/>
          <a:r>
            <a:rPr lang="en-MY" i="0" baseline="0" dirty="0" err="1" smtClean="0"/>
            <a:t>Umat</a:t>
          </a:r>
          <a:r>
            <a:rPr lang="en-MY" i="0" baseline="0" dirty="0" smtClean="0"/>
            <a:t> Islam </a:t>
          </a:r>
          <a:r>
            <a:rPr lang="en-MY" i="0" baseline="0" dirty="0" err="1" smtClean="0"/>
            <a:t>diseru</a:t>
          </a:r>
          <a:r>
            <a:rPr lang="en-MY" i="0" baseline="0" dirty="0" smtClean="0"/>
            <a:t> </a:t>
          </a:r>
          <a:r>
            <a:rPr lang="en-MY" i="0" baseline="0" dirty="0" err="1" smtClean="0"/>
            <a:t>supaya</a:t>
          </a:r>
          <a:r>
            <a:rPr lang="en-MY" i="0" baseline="0" dirty="0" smtClean="0"/>
            <a:t> </a:t>
          </a:r>
          <a:r>
            <a:rPr lang="en-MY" i="1" baseline="0" dirty="0" err="1" smtClean="0"/>
            <a:t>tabayyun</a:t>
          </a:r>
          <a:r>
            <a:rPr lang="en-MY" i="0" baseline="0" dirty="0" smtClean="0"/>
            <a:t> </a:t>
          </a:r>
          <a:r>
            <a:rPr lang="en-MY" i="0" baseline="0" dirty="0" err="1" smtClean="0"/>
            <a:t>iaitu</a:t>
          </a:r>
          <a:r>
            <a:rPr lang="en-MY" i="0" baseline="0" dirty="0" smtClean="0"/>
            <a:t> </a:t>
          </a:r>
          <a:r>
            <a:rPr lang="en-MY" i="0" baseline="0" dirty="0" err="1" smtClean="0"/>
            <a:t>menyiasat</a:t>
          </a:r>
          <a:r>
            <a:rPr lang="en-MY" i="0" baseline="0" dirty="0" smtClean="0"/>
            <a:t>, </a:t>
          </a:r>
          <a:r>
            <a:rPr lang="en-MY" i="0" baseline="0" dirty="0" err="1" smtClean="0"/>
            <a:t>meneliti</a:t>
          </a:r>
          <a:r>
            <a:rPr lang="en-MY" i="0" baseline="0" dirty="0" smtClean="0"/>
            <a:t> </a:t>
          </a:r>
          <a:r>
            <a:rPr lang="en-MY" i="0" baseline="0" dirty="0" err="1" smtClean="0"/>
            <a:t>dan</a:t>
          </a:r>
          <a:r>
            <a:rPr lang="en-MY" i="0" baseline="0" dirty="0" smtClean="0"/>
            <a:t> </a:t>
          </a:r>
          <a:r>
            <a:rPr lang="en-MY" i="0" baseline="0" dirty="0" err="1" smtClean="0"/>
            <a:t>dipastikan</a:t>
          </a:r>
          <a:r>
            <a:rPr lang="en-MY" i="0" baseline="0" dirty="0" smtClean="0"/>
            <a:t> </a:t>
          </a:r>
          <a:r>
            <a:rPr lang="en-MY" i="0" baseline="0" dirty="0" err="1" smtClean="0"/>
            <a:t>terlebih</a:t>
          </a:r>
          <a:r>
            <a:rPr lang="en-MY" i="0" baseline="0" dirty="0" smtClean="0"/>
            <a:t> </a:t>
          </a:r>
          <a:r>
            <a:rPr lang="en-MY" i="0" baseline="0" dirty="0" err="1" smtClean="0"/>
            <a:t>dahulu</a:t>
          </a:r>
          <a:r>
            <a:rPr lang="en-MY" i="0" baseline="0" dirty="0" smtClean="0"/>
            <a:t> </a:t>
          </a:r>
          <a:r>
            <a:rPr lang="en-MY" i="0" baseline="0" dirty="0" err="1" smtClean="0"/>
            <a:t>kebenaran</a:t>
          </a:r>
          <a:r>
            <a:rPr lang="en-MY" i="0" baseline="0" dirty="0" smtClean="0"/>
            <a:t> </a:t>
          </a:r>
          <a:r>
            <a:rPr lang="en-MY" i="0" baseline="0" dirty="0" err="1" smtClean="0"/>
            <a:t>fakta</a:t>
          </a:r>
          <a:r>
            <a:rPr lang="en-MY" i="0" baseline="0" dirty="0" smtClean="0"/>
            <a:t> </a:t>
          </a:r>
          <a:r>
            <a:rPr lang="en-MY" i="0" baseline="0" dirty="0" err="1" smtClean="0"/>
            <a:t>dan</a:t>
          </a:r>
          <a:r>
            <a:rPr lang="en-MY" i="0" baseline="0" dirty="0" smtClean="0"/>
            <a:t> </a:t>
          </a:r>
          <a:r>
            <a:rPr lang="en-MY" i="0" baseline="0" dirty="0" err="1" smtClean="0"/>
            <a:t>ketepatan</a:t>
          </a:r>
          <a:r>
            <a:rPr lang="en-MY" i="0" baseline="0" dirty="0" smtClean="0"/>
            <a:t> </a:t>
          </a:r>
          <a:r>
            <a:rPr lang="en-MY" i="0" baseline="0" dirty="0" err="1" smtClean="0"/>
            <a:t>maklumat</a:t>
          </a:r>
          <a:r>
            <a:rPr lang="en-MY" i="0" baseline="0" dirty="0" smtClean="0"/>
            <a:t> </a:t>
          </a:r>
          <a:r>
            <a:rPr lang="en-MY" i="0" baseline="0" dirty="0" err="1" smtClean="0"/>
            <a:t>bagi</a:t>
          </a:r>
          <a:r>
            <a:rPr lang="en-MY" i="0" baseline="0" dirty="0" smtClean="0"/>
            <a:t> </a:t>
          </a:r>
          <a:r>
            <a:rPr lang="en-MY" i="0" baseline="0" dirty="0" err="1" smtClean="0"/>
            <a:t>mengelakkan</a:t>
          </a:r>
          <a:r>
            <a:rPr lang="en-MY" i="0" baseline="0" dirty="0" smtClean="0"/>
            <a:t> </a:t>
          </a:r>
          <a:r>
            <a:rPr lang="en-MY" i="0" baseline="0" dirty="0" err="1" smtClean="0"/>
            <a:t>sebarang</a:t>
          </a:r>
          <a:r>
            <a:rPr lang="en-MY" i="0" baseline="0" dirty="0" smtClean="0"/>
            <a:t> agenda </a:t>
          </a:r>
          <a:r>
            <a:rPr lang="en-MY" i="0" baseline="0" dirty="0" err="1" smtClean="0"/>
            <a:t>atau</a:t>
          </a:r>
          <a:r>
            <a:rPr lang="en-MY" i="0" baseline="0" dirty="0" smtClean="0"/>
            <a:t> </a:t>
          </a:r>
          <a:r>
            <a:rPr lang="en-MY" i="0" baseline="0" dirty="0" err="1" smtClean="0"/>
            <a:t>perkara</a:t>
          </a:r>
          <a:r>
            <a:rPr lang="en-MY" i="0" baseline="0" dirty="0" smtClean="0"/>
            <a:t> yang </a:t>
          </a:r>
          <a:r>
            <a:rPr lang="en-MY" i="0" baseline="0" dirty="0" err="1" smtClean="0"/>
            <a:t>tidak</a:t>
          </a:r>
          <a:r>
            <a:rPr lang="en-MY" i="0" baseline="0" dirty="0" smtClean="0"/>
            <a:t> </a:t>
          </a:r>
          <a:r>
            <a:rPr lang="en-MY" i="0" baseline="0" dirty="0" err="1" smtClean="0"/>
            <a:t>baik</a:t>
          </a:r>
          <a:r>
            <a:rPr lang="en-MY" i="0" baseline="0" dirty="0" smtClean="0"/>
            <a:t> </a:t>
          </a:r>
          <a:r>
            <a:rPr lang="en-MY" i="0" baseline="0" dirty="0" err="1" smtClean="0"/>
            <a:t>berlaku</a:t>
          </a:r>
          <a:r>
            <a:rPr lang="en-MY" i="0" baseline="0" dirty="0" smtClean="0"/>
            <a:t> </a:t>
          </a:r>
          <a:r>
            <a:rPr lang="en-MY" i="0" baseline="0" dirty="0" err="1" smtClean="0"/>
            <a:t>seperti</a:t>
          </a:r>
          <a:r>
            <a:rPr lang="en-MY" i="0" baseline="0" dirty="0" smtClean="0"/>
            <a:t> </a:t>
          </a:r>
          <a:r>
            <a:rPr lang="en-MY" i="0" baseline="0" dirty="0" err="1" smtClean="0"/>
            <a:t>memfitnah</a:t>
          </a:r>
          <a:r>
            <a:rPr lang="en-MY" i="0" baseline="0" dirty="0" smtClean="0"/>
            <a:t>, </a:t>
          </a:r>
          <a:r>
            <a:rPr lang="en-MY" i="0" baseline="0" dirty="0" err="1" smtClean="0"/>
            <a:t>menipu</a:t>
          </a:r>
          <a:r>
            <a:rPr lang="en-MY" i="0" baseline="0" dirty="0" smtClean="0"/>
            <a:t> </a:t>
          </a:r>
          <a:r>
            <a:rPr lang="en-MY" i="0" baseline="0" dirty="0" err="1" smtClean="0"/>
            <a:t>dan</a:t>
          </a:r>
          <a:r>
            <a:rPr lang="en-MY" i="0" baseline="0" dirty="0" smtClean="0"/>
            <a:t> </a:t>
          </a:r>
          <a:r>
            <a:rPr lang="en-MY" i="0" baseline="0" dirty="0" err="1" smtClean="0"/>
            <a:t>memburukkan</a:t>
          </a:r>
          <a:r>
            <a:rPr lang="en-MY" i="0" baseline="0" dirty="0" smtClean="0"/>
            <a:t> </a:t>
          </a:r>
          <a:r>
            <a:rPr lang="en-MY" i="0" baseline="0" dirty="0" err="1" smtClean="0"/>
            <a:t>seseorang</a:t>
          </a:r>
          <a:r>
            <a:rPr lang="en-MY" i="0" baseline="0" dirty="0" smtClean="0"/>
            <a:t> yang lain </a:t>
          </a:r>
          <a:r>
            <a:rPr lang="en-MY" i="0" baseline="0" dirty="0" err="1" smtClean="0"/>
            <a:t>berlandaskan</a:t>
          </a:r>
          <a:r>
            <a:rPr lang="en-MY" i="0" baseline="0" dirty="0" smtClean="0"/>
            <a:t> </a:t>
          </a:r>
          <a:r>
            <a:rPr lang="en-MY" i="0" baseline="0" dirty="0" err="1" smtClean="0"/>
            <a:t>hawa</a:t>
          </a:r>
          <a:r>
            <a:rPr lang="en-MY" i="0" baseline="0" dirty="0" smtClean="0"/>
            <a:t> </a:t>
          </a:r>
          <a:r>
            <a:rPr lang="en-MY" i="0" baseline="0" dirty="0" err="1" smtClean="0"/>
            <a:t>nafsu</a:t>
          </a:r>
          <a:r>
            <a:rPr lang="en-MY" i="0" baseline="0" dirty="0" smtClean="0"/>
            <a:t> </a:t>
          </a:r>
          <a:r>
            <a:rPr lang="en-MY" i="0" baseline="0" dirty="0" err="1" smtClean="0"/>
            <a:t>dan</a:t>
          </a:r>
          <a:r>
            <a:rPr lang="en-MY" i="0" baseline="0" dirty="0" smtClean="0"/>
            <a:t> </a:t>
          </a:r>
          <a:r>
            <a:rPr lang="en-MY" i="0" baseline="0" dirty="0" err="1" smtClean="0"/>
            <a:t>sifat</a:t>
          </a:r>
          <a:r>
            <a:rPr lang="en-MY" i="0" baseline="0" dirty="0" smtClean="0"/>
            <a:t> </a:t>
          </a:r>
          <a:r>
            <a:rPr lang="en-MY" i="0" baseline="0" dirty="0" err="1" smtClean="0"/>
            <a:t>kebencian</a:t>
          </a:r>
          <a:endParaRPr lang="en-MY" b="0" i="0" baseline="0" dirty="0"/>
        </a:p>
      </dgm:t>
    </dgm:pt>
    <dgm:pt modelId="{EE84DDC3-C85F-47EA-A5F4-26258EE93E2C}" type="parTrans" cxnId="{7EA889AE-3CC7-4C2D-8702-AE3F91F6506F}">
      <dgm:prSet/>
      <dgm:spPr/>
      <dgm:t>
        <a:bodyPr/>
        <a:lstStyle/>
        <a:p>
          <a:endParaRPr lang="en-MY"/>
        </a:p>
      </dgm:t>
    </dgm:pt>
    <dgm:pt modelId="{66FE35ED-9734-4D42-8F24-B98C273B564E}" type="sibTrans" cxnId="{7EA889AE-3CC7-4C2D-8702-AE3F91F6506F}">
      <dgm:prSet/>
      <dgm:spPr/>
      <dgm:t>
        <a:bodyPr/>
        <a:lstStyle/>
        <a:p>
          <a:endParaRPr lang="en-MY"/>
        </a:p>
      </dgm:t>
    </dgm:pt>
    <dgm:pt modelId="{E6A5AC45-6AD0-404E-88D8-8F70F45C6C0D}" type="pres">
      <dgm:prSet presAssocID="{A33EBFD4-A7F5-4F5F-8315-CECC4D932E50}" presName="Name0" presStyleCnt="0">
        <dgm:presLayoutVars>
          <dgm:chPref val="3"/>
          <dgm:dir/>
          <dgm:animLvl val="lvl"/>
          <dgm:resizeHandles/>
        </dgm:presLayoutVars>
      </dgm:prSet>
      <dgm:spPr/>
    </dgm:pt>
    <dgm:pt modelId="{69F450B5-D3CA-4D10-89DC-84B56A110DD9}" type="pres">
      <dgm:prSet presAssocID="{EC723E2B-2DB7-4980-B310-798FC66734B1}" presName="horFlow" presStyleCnt="0"/>
      <dgm:spPr/>
    </dgm:pt>
    <dgm:pt modelId="{CFC5C6ED-C1DA-48BA-8512-407B1B9D64F6}" type="pres">
      <dgm:prSet presAssocID="{EC723E2B-2DB7-4980-B310-798FC66734B1}" presName="bigChev" presStyleLbl="node1" presStyleIdx="0" presStyleCnt="2"/>
      <dgm:spPr/>
    </dgm:pt>
    <dgm:pt modelId="{BDE37141-C445-4DB8-A6D3-ADCECD8DA264}" type="pres">
      <dgm:prSet presAssocID="{EC723E2B-2DB7-4980-B310-798FC66734B1}" presName="vSp" presStyleCnt="0"/>
      <dgm:spPr/>
    </dgm:pt>
    <dgm:pt modelId="{EE4893D7-FE37-4628-90B1-21FE2AF1BBBF}" type="pres">
      <dgm:prSet presAssocID="{07B4A8A0-76E7-4330-A55D-9008764E22FD}" presName="horFlow" presStyleCnt="0"/>
      <dgm:spPr/>
    </dgm:pt>
    <dgm:pt modelId="{91D6AC1E-24EF-4207-B090-AD80CF39BA7D}" type="pres">
      <dgm:prSet presAssocID="{07B4A8A0-76E7-4330-A55D-9008764E22FD}" presName="bigChev" presStyleLbl="node1" presStyleIdx="1" presStyleCnt="2"/>
      <dgm:spPr/>
    </dgm:pt>
  </dgm:ptLst>
  <dgm:cxnLst>
    <dgm:cxn modelId="{7EA889AE-3CC7-4C2D-8702-AE3F91F6506F}" srcId="{A33EBFD4-A7F5-4F5F-8315-CECC4D932E50}" destId="{07B4A8A0-76E7-4330-A55D-9008764E22FD}" srcOrd="1" destOrd="0" parTransId="{EE84DDC3-C85F-47EA-A5F4-26258EE93E2C}" sibTransId="{66FE35ED-9734-4D42-8F24-B98C273B564E}"/>
    <dgm:cxn modelId="{B6DEDB8A-A6A6-4CEA-8A67-CCA938E40272}" srcId="{A33EBFD4-A7F5-4F5F-8315-CECC4D932E50}" destId="{EC723E2B-2DB7-4980-B310-798FC66734B1}" srcOrd="0" destOrd="0" parTransId="{801924A6-4B50-476D-A829-F0735553A28E}" sibTransId="{707D51B6-E896-41FC-9706-A64D8704DCD9}"/>
    <dgm:cxn modelId="{2B168B79-AE2F-4DFE-8A1C-C15823C2441F}" type="presOf" srcId="{A33EBFD4-A7F5-4F5F-8315-CECC4D932E50}" destId="{E6A5AC45-6AD0-404E-88D8-8F70F45C6C0D}" srcOrd="0" destOrd="0" presId="urn:microsoft.com/office/officeart/2005/8/layout/lProcess3"/>
    <dgm:cxn modelId="{B8689511-AD4A-4E58-AFBF-82C1B1338CB9}" type="presOf" srcId="{EC723E2B-2DB7-4980-B310-798FC66734B1}" destId="{CFC5C6ED-C1DA-48BA-8512-407B1B9D64F6}" srcOrd="0" destOrd="0" presId="urn:microsoft.com/office/officeart/2005/8/layout/lProcess3"/>
    <dgm:cxn modelId="{4C65C384-4EE6-48D0-AC6B-DF7F57A85244}" type="presOf" srcId="{07B4A8A0-76E7-4330-A55D-9008764E22FD}" destId="{91D6AC1E-24EF-4207-B090-AD80CF39BA7D}" srcOrd="0" destOrd="0" presId="urn:microsoft.com/office/officeart/2005/8/layout/lProcess3"/>
    <dgm:cxn modelId="{66C33F2A-9755-4843-B9AC-6DE556E11BD2}" type="presParOf" srcId="{E6A5AC45-6AD0-404E-88D8-8F70F45C6C0D}" destId="{69F450B5-D3CA-4D10-89DC-84B56A110DD9}" srcOrd="0" destOrd="0" presId="urn:microsoft.com/office/officeart/2005/8/layout/lProcess3"/>
    <dgm:cxn modelId="{31689443-0946-4DA1-A5B2-7E38C0A9A397}" type="presParOf" srcId="{69F450B5-D3CA-4D10-89DC-84B56A110DD9}" destId="{CFC5C6ED-C1DA-48BA-8512-407B1B9D64F6}" srcOrd="0" destOrd="0" presId="urn:microsoft.com/office/officeart/2005/8/layout/lProcess3"/>
    <dgm:cxn modelId="{1FD073F7-6737-4987-BF9C-30E6E9ADCDDF}" type="presParOf" srcId="{E6A5AC45-6AD0-404E-88D8-8F70F45C6C0D}" destId="{BDE37141-C445-4DB8-A6D3-ADCECD8DA264}" srcOrd="1" destOrd="0" presId="urn:microsoft.com/office/officeart/2005/8/layout/lProcess3"/>
    <dgm:cxn modelId="{B1AC49D7-D493-465A-9383-24E2958F1599}" type="presParOf" srcId="{E6A5AC45-6AD0-404E-88D8-8F70F45C6C0D}" destId="{EE4893D7-FE37-4628-90B1-21FE2AF1BBBF}" srcOrd="2" destOrd="0" presId="urn:microsoft.com/office/officeart/2005/8/layout/lProcess3"/>
    <dgm:cxn modelId="{39ACC737-E26B-421A-99CD-87DFDAC42BDD}" type="presParOf" srcId="{EE4893D7-FE37-4628-90B1-21FE2AF1BBBF}" destId="{91D6AC1E-24EF-4207-B090-AD80CF39BA7D}" srcOrd="0" destOrd="0" presId="urn:microsoft.com/office/officeart/2005/8/layout/lProcess3"/>
  </dgm:cxnLst>
  <dgm:bg/>
  <dgm:whole/>
</dgm:dataModel>
</file>

<file path=ppt/diagrams/data7.xml><?xml version="1.0" encoding="utf-8"?>
<dgm:dataModel xmlns:dgm="http://schemas.openxmlformats.org/drawingml/2006/diagram" xmlns:a="http://schemas.openxmlformats.org/drawingml/2006/main">
  <dgm:ptLst>
    <dgm:pt modelId="{CBCF66E3-27FA-4BC1-866E-4F1C8A990ED5}" type="doc">
      <dgm:prSet loTypeId="urn:microsoft.com/office/officeart/2005/8/layout/process1" loCatId="process" qsTypeId="urn:microsoft.com/office/officeart/2005/8/quickstyle/3d7" qsCatId="3D" csTypeId="urn:microsoft.com/office/officeart/2005/8/colors/accent2_3" csCatId="accent2"/>
      <dgm:spPr/>
      <dgm:t>
        <a:bodyPr/>
        <a:lstStyle/>
        <a:p>
          <a:endParaRPr lang="en-MY"/>
        </a:p>
      </dgm:t>
    </dgm:pt>
    <dgm:pt modelId="{41C347A9-EE27-44C7-9804-A184CCAE41B9}">
      <dgm:prSet custT="1"/>
      <dgm:spPr/>
      <dgm:t>
        <a:bodyPr/>
        <a:lstStyle/>
        <a:p>
          <a:pPr rtl="0"/>
          <a:r>
            <a:rPr lang="en-MY" sz="2400" dirty="0" err="1" smtClean="0"/>
            <a:t>sebagaimana</a:t>
          </a:r>
          <a:r>
            <a:rPr lang="en-MY" sz="2400" dirty="0" smtClean="0"/>
            <a:t> </a:t>
          </a:r>
          <a:r>
            <a:rPr lang="en-MY" sz="2400" dirty="0" err="1" smtClean="0"/>
            <a:t>Firman</a:t>
          </a:r>
          <a:r>
            <a:rPr lang="en-MY" sz="2400" dirty="0" smtClean="0"/>
            <a:t> Allah </a:t>
          </a:r>
          <a:r>
            <a:rPr lang="en-MY" sz="2400" dirty="0" err="1" smtClean="0"/>
            <a:t>dalam</a:t>
          </a:r>
          <a:r>
            <a:rPr lang="en-MY" sz="2400" dirty="0" smtClean="0"/>
            <a:t> </a:t>
          </a:r>
          <a:r>
            <a:rPr lang="en-MY" sz="2400" dirty="0" err="1" smtClean="0"/>
            <a:t>surah</a:t>
          </a:r>
          <a:r>
            <a:rPr lang="en-MY" sz="2400" dirty="0" smtClean="0"/>
            <a:t> al </a:t>
          </a:r>
          <a:r>
            <a:rPr lang="en-MY" sz="2400" dirty="0" err="1" smtClean="0"/>
            <a:t>Hujurat</a:t>
          </a:r>
          <a:r>
            <a:rPr lang="en-MY" sz="2400" dirty="0" smtClean="0"/>
            <a:t> </a:t>
          </a:r>
          <a:r>
            <a:rPr lang="en-MY" sz="2400" dirty="0" err="1" smtClean="0"/>
            <a:t>ayat</a:t>
          </a:r>
          <a:r>
            <a:rPr lang="en-MY" sz="2400" dirty="0" smtClean="0"/>
            <a:t> 6 yang </a:t>
          </a:r>
          <a:r>
            <a:rPr lang="en-MY" sz="2400" dirty="0" err="1" smtClean="0"/>
            <a:t>bermaksud</a:t>
          </a:r>
          <a:r>
            <a:rPr lang="en-MY" sz="2400" dirty="0" smtClean="0"/>
            <a:t>: </a:t>
          </a:r>
          <a:endParaRPr lang="en-MY" sz="2400" dirty="0"/>
        </a:p>
      </dgm:t>
    </dgm:pt>
    <dgm:pt modelId="{38DEF71E-9D6D-413F-B697-1229294DF616}" type="parTrans" cxnId="{96B0648B-D5D9-48BF-830E-B0AE0232D3EC}">
      <dgm:prSet/>
      <dgm:spPr/>
      <dgm:t>
        <a:bodyPr/>
        <a:lstStyle/>
        <a:p>
          <a:endParaRPr lang="en-MY" sz="2400"/>
        </a:p>
      </dgm:t>
    </dgm:pt>
    <dgm:pt modelId="{FD8905ED-A635-45A0-8EA5-D42F1DA4F64A}" type="sibTrans" cxnId="{96B0648B-D5D9-48BF-830E-B0AE0232D3EC}">
      <dgm:prSet custT="1"/>
      <dgm:spPr/>
      <dgm:t>
        <a:bodyPr/>
        <a:lstStyle/>
        <a:p>
          <a:endParaRPr lang="en-MY" sz="2400"/>
        </a:p>
      </dgm:t>
    </dgm:pt>
    <dgm:pt modelId="{AF7B68C4-6861-4D8B-B72E-182964FA40E8}">
      <dgm:prSet custT="1"/>
      <dgm:spPr/>
      <dgm:t>
        <a:bodyPr/>
        <a:lstStyle/>
        <a:p>
          <a:pPr rtl="0"/>
          <a:r>
            <a:rPr lang="es-ES" sz="2400" dirty="0" smtClean="0"/>
            <a:t>“</a:t>
          </a:r>
          <a:r>
            <a:rPr lang="en-MY" sz="2400" i="1" dirty="0" err="1" smtClean="0"/>
            <a:t>Wahai</a:t>
          </a:r>
          <a:r>
            <a:rPr lang="en-MY" sz="2400" i="1" dirty="0" smtClean="0"/>
            <a:t> </a:t>
          </a:r>
          <a:r>
            <a:rPr lang="en-MY" sz="2400" i="1" dirty="0" err="1" smtClean="0"/>
            <a:t>orang-orang</a:t>
          </a:r>
          <a:r>
            <a:rPr lang="en-MY" sz="2400" i="1" dirty="0" smtClean="0"/>
            <a:t> yang </a:t>
          </a:r>
          <a:r>
            <a:rPr lang="en-MY" sz="2400" i="1" dirty="0" err="1" smtClean="0"/>
            <a:t>beriman</a:t>
          </a:r>
          <a:r>
            <a:rPr lang="en-MY" sz="2400" i="1" dirty="0" smtClean="0"/>
            <a:t>! </a:t>
          </a:r>
          <a:r>
            <a:rPr lang="en-MY" sz="2400" i="1" dirty="0" err="1" smtClean="0"/>
            <a:t>Jika</a:t>
          </a:r>
          <a:r>
            <a:rPr lang="en-MY" sz="2400" i="1" dirty="0" smtClean="0"/>
            <a:t> </a:t>
          </a:r>
          <a:r>
            <a:rPr lang="en-MY" sz="2400" i="1" dirty="0" err="1" smtClean="0"/>
            <a:t>datang</a:t>
          </a:r>
          <a:r>
            <a:rPr lang="en-MY" sz="2400" i="1" dirty="0" smtClean="0"/>
            <a:t> </a:t>
          </a:r>
          <a:r>
            <a:rPr lang="en-MY" sz="2400" i="1" dirty="0" err="1" smtClean="0"/>
            <a:t>kepada</a:t>
          </a:r>
          <a:r>
            <a:rPr lang="en-MY" sz="2400" i="1" dirty="0" smtClean="0"/>
            <a:t> </a:t>
          </a:r>
          <a:r>
            <a:rPr lang="en-MY" sz="2400" i="1" dirty="0" err="1" smtClean="0"/>
            <a:t>kamu</a:t>
          </a:r>
          <a:r>
            <a:rPr lang="en-MY" sz="2400" i="1" dirty="0" smtClean="0"/>
            <a:t> </a:t>
          </a:r>
          <a:r>
            <a:rPr lang="en-MY" sz="2400" i="1" dirty="0" err="1" smtClean="0"/>
            <a:t>seorang</a:t>
          </a:r>
          <a:r>
            <a:rPr lang="en-MY" sz="2400" i="1" dirty="0" smtClean="0"/>
            <a:t> </a:t>
          </a:r>
          <a:r>
            <a:rPr lang="en-MY" sz="2400" i="1" dirty="0" err="1" smtClean="0"/>
            <a:t>fasik</a:t>
          </a:r>
          <a:r>
            <a:rPr lang="en-MY" sz="2400" i="1" dirty="0" smtClean="0"/>
            <a:t> </a:t>
          </a:r>
          <a:r>
            <a:rPr lang="en-MY" sz="2400" i="1" dirty="0" err="1" smtClean="0"/>
            <a:t>membawa</a:t>
          </a:r>
          <a:r>
            <a:rPr lang="en-MY" sz="2400" i="1" dirty="0" smtClean="0"/>
            <a:t> </a:t>
          </a:r>
          <a:r>
            <a:rPr lang="en-MY" sz="2400" i="1" dirty="0" err="1" smtClean="0"/>
            <a:t>sesuatu</a:t>
          </a:r>
          <a:r>
            <a:rPr lang="en-MY" sz="2400" i="1" dirty="0" smtClean="0"/>
            <a:t> </a:t>
          </a:r>
          <a:r>
            <a:rPr lang="en-MY" sz="2400" i="1" dirty="0" err="1" smtClean="0"/>
            <a:t>berita</a:t>
          </a:r>
          <a:r>
            <a:rPr lang="en-MY" sz="2400" i="1" dirty="0" smtClean="0"/>
            <a:t>, </a:t>
          </a:r>
          <a:r>
            <a:rPr lang="en-MY" sz="2400" i="1" dirty="0" err="1" smtClean="0"/>
            <a:t>maka</a:t>
          </a:r>
          <a:r>
            <a:rPr lang="en-MY" sz="2400" i="1" dirty="0" smtClean="0"/>
            <a:t> </a:t>
          </a:r>
          <a:r>
            <a:rPr lang="en-MY" sz="2400" i="1" dirty="0" err="1" smtClean="0"/>
            <a:t>selidikilah</a:t>
          </a:r>
          <a:r>
            <a:rPr lang="en-MY" sz="2400" i="1" dirty="0" smtClean="0"/>
            <a:t> (</a:t>
          </a:r>
          <a:r>
            <a:rPr lang="en-MY" sz="2400" i="1" dirty="0" err="1" smtClean="0"/>
            <a:t>untuk</a:t>
          </a:r>
          <a:r>
            <a:rPr lang="en-MY" sz="2400" i="1" dirty="0" smtClean="0"/>
            <a:t> </a:t>
          </a:r>
          <a:r>
            <a:rPr lang="en-MY" sz="2400" i="1" dirty="0" err="1" smtClean="0"/>
            <a:t>menentukan</a:t>
          </a:r>
          <a:r>
            <a:rPr lang="en-MY" sz="2400" i="1" dirty="0" smtClean="0"/>
            <a:t>) </a:t>
          </a:r>
          <a:r>
            <a:rPr lang="en-MY" sz="2400" i="1" dirty="0" err="1" smtClean="0"/>
            <a:t>kebenarannya</a:t>
          </a:r>
          <a:r>
            <a:rPr lang="en-MY" sz="2400" i="1" dirty="0" smtClean="0"/>
            <a:t>, </a:t>
          </a:r>
          <a:r>
            <a:rPr lang="en-MY" sz="2400" i="1" dirty="0" err="1" smtClean="0"/>
            <a:t>supaya</a:t>
          </a:r>
          <a:r>
            <a:rPr lang="en-MY" sz="2400" i="1" dirty="0" smtClean="0"/>
            <a:t> </a:t>
          </a:r>
          <a:r>
            <a:rPr lang="en-MY" sz="2400" i="1" dirty="0" err="1" smtClean="0"/>
            <a:t>kamu</a:t>
          </a:r>
          <a:r>
            <a:rPr lang="en-MY" sz="2400" i="1" dirty="0" smtClean="0"/>
            <a:t> </a:t>
          </a:r>
          <a:r>
            <a:rPr lang="en-MY" sz="2400" i="1" dirty="0" err="1" smtClean="0"/>
            <a:t>tidak</a:t>
          </a:r>
          <a:r>
            <a:rPr lang="en-MY" sz="2400" i="1" dirty="0" smtClean="0"/>
            <a:t> </a:t>
          </a:r>
          <a:r>
            <a:rPr lang="en-MY" sz="2400" i="1" dirty="0" err="1" smtClean="0"/>
            <a:t>menimpakan</a:t>
          </a:r>
          <a:r>
            <a:rPr lang="en-MY" sz="2400" i="1" dirty="0" smtClean="0"/>
            <a:t> </a:t>
          </a:r>
          <a:r>
            <a:rPr lang="en-MY" sz="2400" i="1" dirty="0" err="1" smtClean="0"/>
            <a:t>sesuatu</a:t>
          </a:r>
          <a:r>
            <a:rPr lang="en-MY" sz="2400" i="1" dirty="0" smtClean="0"/>
            <a:t> </a:t>
          </a:r>
          <a:r>
            <a:rPr lang="en-MY" sz="2400" i="1" dirty="0" err="1" smtClean="0"/>
            <a:t>kaum</a:t>
          </a:r>
          <a:r>
            <a:rPr lang="en-MY" sz="2400" i="1" dirty="0" smtClean="0"/>
            <a:t> </a:t>
          </a:r>
          <a:r>
            <a:rPr lang="en-MY" sz="2400" i="1" dirty="0" err="1" smtClean="0"/>
            <a:t>dengan</a:t>
          </a:r>
          <a:r>
            <a:rPr lang="en-MY" sz="2400" i="1" dirty="0" smtClean="0"/>
            <a:t> </a:t>
          </a:r>
          <a:r>
            <a:rPr lang="en-MY" sz="2400" i="1" dirty="0" err="1" smtClean="0"/>
            <a:t>perkara</a:t>
          </a:r>
          <a:r>
            <a:rPr lang="en-MY" sz="2400" i="1" dirty="0" smtClean="0"/>
            <a:t> yang </a:t>
          </a:r>
          <a:r>
            <a:rPr lang="en-MY" sz="2400" i="1" dirty="0" err="1" smtClean="0"/>
            <a:t>tidak</a:t>
          </a:r>
          <a:r>
            <a:rPr lang="en-MY" sz="2400" i="1" dirty="0" smtClean="0"/>
            <a:t> </a:t>
          </a:r>
          <a:r>
            <a:rPr lang="en-MY" sz="2400" i="1" dirty="0" err="1" smtClean="0"/>
            <a:t>diingini</a:t>
          </a:r>
          <a:r>
            <a:rPr lang="en-MY" sz="2400" i="1" dirty="0" smtClean="0"/>
            <a:t> </a:t>
          </a:r>
          <a:r>
            <a:rPr lang="en-MY" sz="2400" i="1" dirty="0" err="1" smtClean="0"/>
            <a:t>dengan</a:t>
          </a:r>
          <a:r>
            <a:rPr lang="en-MY" sz="2400" i="1" dirty="0" smtClean="0"/>
            <a:t> </a:t>
          </a:r>
          <a:r>
            <a:rPr lang="en-MY" sz="2400" i="1" dirty="0" err="1" smtClean="0"/>
            <a:t>sebab</a:t>
          </a:r>
          <a:r>
            <a:rPr lang="en-MY" sz="2400" i="1" dirty="0" smtClean="0"/>
            <a:t> </a:t>
          </a:r>
          <a:r>
            <a:rPr lang="en-MY" sz="2400" i="1" dirty="0" err="1" smtClean="0"/>
            <a:t>kejahilan</a:t>
          </a:r>
          <a:r>
            <a:rPr lang="en-MY" sz="2400" i="1" dirty="0" smtClean="0"/>
            <a:t> </a:t>
          </a:r>
          <a:r>
            <a:rPr lang="en-MY" sz="2400" i="1" dirty="0" err="1" smtClean="0"/>
            <a:t>kamu</a:t>
          </a:r>
          <a:r>
            <a:rPr lang="en-MY" sz="2400" i="1" dirty="0" smtClean="0"/>
            <a:t> (</a:t>
          </a:r>
          <a:r>
            <a:rPr lang="en-MY" sz="2400" i="1" dirty="0" err="1" smtClean="0"/>
            <a:t>mengenainya</a:t>
          </a:r>
          <a:r>
            <a:rPr lang="en-MY" sz="2400" i="1" dirty="0" smtClean="0"/>
            <a:t>) </a:t>
          </a:r>
          <a:r>
            <a:rPr lang="en-MY" sz="2400" i="1" dirty="0" err="1" smtClean="0"/>
            <a:t>sehingga</a:t>
          </a:r>
          <a:r>
            <a:rPr lang="en-MY" sz="2400" i="1" dirty="0" smtClean="0"/>
            <a:t> </a:t>
          </a:r>
          <a:r>
            <a:rPr lang="en-MY" sz="2400" i="1" dirty="0" err="1" smtClean="0"/>
            <a:t>menjadikan</a:t>
          </a:r>
          <a:r>
            <a:rPr lang="en-MY" sz="2400" i="1" dirty="0" smtClean="0"/>
            <a:t> </a:t>
          </a:r>
          <a:r>
            <a:rPr lang="en-MY" sz="2400" i="1" dirty="0" err="1" smtClean="0"/>
            <a:t>kamu</a:t>
          </a:r>
          <a:r>
            <a:rPr lang="en-MY" sz="2400" i="1" dirty="0" smtClean="0"/>
            <a:t> </a:t>
          </a:r>
          <a:r>
            <a:rPr lang="en-MY" sz="2400" i="1" dirty="0" err="1" smtClean="0"/>
            <a:t>menyesali</a:t>
          </a:r>
          <a:r>
            <a:rPr lang="en-MY" sz="2400" i="1" dirty="0" smtClean="0"/>
            <a:t> </a:t>
          </a:r>
          <a:r>
            <a:rPr lang="en-MY" sz="2400" i="1" dirty="0" err="1" smtClean="0"/>
            <a:t>apa</a:t>
          </a:r>
          <a:r>
            <a:rPr lang="en-MY" sz="2400" i="1" dirty="0" smtClean="0"/>
            <a:t> yang </a:t>
          </a:r>
          <a:r>
            <a:rPr lang="en-MY" sz="2400" i="1" dirty="0" err="1" smtClean="0"/>
            <a:t>kamu</a:t>
          </a:r>
          <a:r>
            <a:rPr lang="en-MY" sz="2400" i="1" dirty="0" smtClean="0"/>
            <a:t> </a:t>
          </a:r>
          <a:r>
            <a:rPr lang="en-MY" sz="2400" i="1" dirty="0" err="1" smtClean="0"/>
            <a:t>telah</a:t>
          </a:r>
          <a:r>
            <a:rPr lang="en-MY" sz="2400" i="1" dirty="0" smtClean="0"/>
            <a:t> </a:t>
          </a:r>
          <a:r>
            <a:rPr lang="en-MY" sz="2400" i="1" dirty="0" err="1" smtClean="0"/>
            <a:t>lakukan</a:t>
          </a:r>
          <a:r>
            <a:rPr lang="en-MY" sz="2400" i="1" dirty="0" smtClean="0"/>
            <a:t>.</a:t>
          </a:r>
          <a:r>
            <a:rPr lang="en-MY" sz="2400" dirty="0" smtClean="0"/>
            <a:t>”</a:t>
          </a:r>
          <a:endParaRPr lang="en-MY" sz="2400" dirty="0"/>
        </a:p>
      </dgm:t>
    </dgm:pt>
    <dgm:pt modelId="{C1FDD38E-23D0-4560-8358-3B8FAAE7F55B}" type="parTrans" cxnId="{291EA438-DE6B-4B27-A83B-F7D158413F57}">
      <dgm:prSet/>
      <dgm:spPr/>
      <dgm:t>
        <a:bodyPr/>
        <a:lstStyle/>
        <a:p>
          <a:endParaRPr lang="en-MY" sz="2400"/>
        </a:p>
      </dgm:t>
    </dgm:pt>
    <dgm:pt modelId="{6A7EAEE5-F4A2-4FEE-A52E-11D3C06C01C8}" type="sibTrans" cxnId="{291EA438-DE6B-4B27-A83B-F7D158413F57}">
      <dgm:prSet/>
      <dgm:spPr/>
      <dgm:t>
        <a:bodyPr/>
        <a:lstStyle/>
        <a:p>
          <a:endParaRPr lang="en-MY" sz="2400"/>
        </a:p>
      </dgm:t>
    </dgm:pt>
    <dgm:pt modelId="{64029BD8-20AC-4585-9DA2-0E8582B2B062}" type="pres">
      <dgm:prSet presAssocID="{CBCF66E3-27FA-4BC1-866E-4F1C8A990ED5}" presName="Name0" presStyleCnt="0">
        <dgm:presLayoutVars>
          <dgm:dir/>
          <dgm:resizeHandles val="exact"/>
        </dgm:presLayoutVars>
      </dgm:prSet>
      <dgm:spPr/>
    </dgm:pt>
    <dgm:pt modelId="{CB327FB5-9917-4E1B-B9CF-8D57DD85F298}" type="pres">
      <dgm:prSet presAssocID="{41C347A9-EE27-44C7-9804-A184CCAE41B9}" presName="node" presStyleLbl="node1" presStyleIdx="0" presStyleCnt="2">
        <dgm:presLayoutVars>
          <dgm:bulletEnabled val="1"/>
        </dgm:presLayoutVars>
      </dgm:prSet>
      <dgm:spPr/>
    </dgm:pt>
    <dgm:pt modelId="{9C5E220A-2263-4E6A-8866-49980136A09F}" type="pres">
      <dgm:prSet presAssocID="{FD8905ED-A635-45A0-8EA5-D42F1DA4F64A}" presName="sibTrans" presStyleLbl="sibTrans2D1" presStyleIdx="0" presStyleCnt="1"/>
      <dgm:spPr/>
    </dgm:pt>
    <dgm:pt modelId="{6BB45F5C-8CCF-4657-96CB-75FE7B350C64}" type="pres">
      <dgm:prSet presAssocID="{FD8905ED-A635-45A0-8EA5-D42F1DA4F64A}" presName="connectorText" presStyleLbl="sibTrans2D1" presStyleIdx="0" presStyleCnt="1"/>
      <dgm:spPr/>
    </dgm:pt>
    <dgm:pt modelId="{8FCAAA74-3BAA-4794-92D3-C8804330CE57}" type="pres">
      <dgm:prSet presAssocID="{AF7B68C4-6861-4D8B-B72E-182964FA40E8}" presName="node" presStyleLbl="node1" presStyleIdx="1" presStyleCnt="2">
        <dgm:presLayoutVars>
          <dgm:bulletEnabled val="1"/>
        </dgm:presLayoutVars>
      </dgm:prSet>
      <dgm:spPr/>
    </dgm:pt>
  </dgm:ptLst>
  <dgm:cxnLst>
    <dgm:cxn modelId="{96B0648B-D5D9-48BF-830E-B0AE0232D3EC}" srcId="{CBCF66E3-27FA-4BC1-866E-4F1C8A990ED5}" destId="{41C347A9-EE27-44C7-9804-A184CCAE41B9}" srcOrd="0" destOrd="0" parTransId="{38DEF71E-9D6D-413F-B697-1229294DF616}" sibTransId="{FD8905ED-A635-45A0-8EA5-D42F1DA4F64A}"/>
    <dgm:cxn modelId="{B6276F6B-6B23-4363-81BF-B8652ABEFAD4}" type="presOf" srcId="{AF7B68C4-6861-4D8B-B72E-182964FA40E8}" destId="{8FCAAA74-3BAA-4794-92D3-C8804330CE57}" srcOrd="0" destOrd="0" presId="urn:microsoft.com/office/officeart/2005/8/layout/process1"/>
    <dgm:cxn modelId="{08A599C1-278D-423E-8C8F-434694C1919D}" type="presOf" srcId="{FD8905ED-A635-45A0-8EA5-D42F1DA4F64A}" destId="{9C5E220A-2263-4E6A-8866-49980136A09F}" srcOrd="0" destOrd="0" presId="urn:microsoft.com/office/officeart/2005/8/layout/process1"/>
    <dgm:cxn modelId="{252837D1-9F45-4F41-A93C-943CA955B01A}" type="presOf" srcId="{FD8905ED-A635-45A0-8EA5-D42F1DA4F64A}" destId="{6BB45F5C-8CCF-4657-96CB-75FE7B350C64}" srcOrd="1" destOrd="0" presId="urn:microsoft.com/office/officeart/2005/8/layout/process1"/>
    <dgm:cxn modelId="{119283EA-FD49-46DD-8401-6BAEC4B46218}" type="presOf" srcId="{CBCF66E3-27FA-4BC1-866E-4F1C8A990ED5}" destId="{64029BD8-20AC-4585-9DA2-0E8582B2B062}" srcOrd="0" destOrd="0" presId="urn:microsoft.com/office/officeart/2005/8/layout/process1"/>
    <dgm:cxn modelId="{9533C86B-379C-4EFE-9862-0D1B61A62DF6}" type="presOf" srcId="{41C347A9-EE27-44C7-9804-A184CCAE41B9}" destId="{CB327FB5-9917-4E1B-B9CF-8D57DD85F298}" srcOrd="0" destOrd="0" presId="urn:microsoft.com/office/officeart/2005/8/layout/process1"/>
    <dgm:cxn modelId="{291EA438-DE6B-4B27-A83B-F7D158413F57}" srcId="{CBCF66E3-27FA-4BC1-866E-4F1C8A990ED5}" destId="{AF7B68C4-6861-4D8B-B72E-182964FA40E8}" srcOrd="1" destOrd="0" parTransId="{C1FDD38E-23D0-4560-8358-3B8FAAE7F55B}" sibTransId="{6A7EAEE5-F4A2-4FEE-A52E-11D3C06C01C8}"/>
    <dgm:cxn modelId="{561CE4B8-64CC-49E6-BE48-3DBFA5FDF19D}" type="presParOf" srcId="{64029BD8-20AC-4585-9DA2-0E8582B2B062}" destId="{CB327FB5-9917-4E1B-B9CF-8D57DD85F298}" srcOrd="0" destOrd="0" presId="urn:microsoft.com/office/officeart/2005/8/layout/process1"/>
    <dgm:cxn modelId="{1B47E707-3F2A-4414-9C6F-BC320493E343}" type="presParOf" srcId="{64029BD8-20AC-4585-9DA2-0E8582B2B062}" destId="{9C5E220A-2263-4E6A-8866-49980136A09F}" srcOrd="1" destOrd="0" presId="urn:microsoft.com/office/officeart/2005/8/layout/process1"/>
    <dgm:cxn modelId="{8F5BFBB1-4E73-4F18-9BB3-49CC857CCFE0}" type="presParOf" srcId="{9C5E220A-2263-4E6A-8866-49980136A09F}" destId="{6BB45F5C-8CCF-4657-96CB-75FE7B350C64}" srcOrd="0" destOrd="0" presId="urn:microsoft.com/office/officeart/2005/8/layout/process1"/>
    <dgm:cxn modelId="{D996E3CA-2A45-417F-B76B-5C8C7186DF16}" type="presParOf" srcId="{64029BD8-20AC-4585-9DA2-0E8582B2B062}" destId="{8FCAAA74-3BAA-4794-92D3-C8804330CE57}" srcOrd="2" destOrd="0" presId="urn:microsoft.com/office/officeart/2005/8/layout/process1"/>
  </dgm:cxnLst>
  <dgm:bg/>
  <dgm:whole/>
</dgm:dataModel>
</file>

<file path=ppt/diagrams/data8.xml><?xml version="1.0" encoding="utf-8"?>
<dgm:dataModel xmlns:dgm="http://schemas.openxmlformats.org/drawingml/2006/diagram" xmlns:a="http://schemas.openxmlformats.org/drawingml/2006/main">
  <dgm:ptLst>
    <dgm:pt modelId="{143617B0-1EA8-4BD1-9059-91AE40EE08E8}" type="doc">
      <dgm:prSet loTypeId="urn:microsoft.com/office/officeart/2005/8/layout/arrow6" loCatId="process" qsTypeId="urn:microsoft.com/office/officeart/2005/8/quickstyle/3d9" qsCatId="3D" csTypeId="urn:microsoft.com/office/officeart/2005/8/colors/accent1_2" csCatId="accent1" phldr="1"/>
      <dgm:spPr/>
      <dgm:t>
        <a:bodyPr/>
        <a:lstStyle/>
        <a:p>
          <a:endParaRPr lang="en-MY"/>
        </a:p>
      </dgm:t>
    </dgm:pt>
    <dgm:pt modelId="{B6E22CA7-7274-491A-9379-C3FD7450A6EE}">
      <dgm:prSet custT="1"/>
      <dgm:spPr/>
      <dgm:t>
        <a:bodyPr/>
        <a:lstStyle/>
        <a:p>
          <a:pPr rtl="0"/>
          <a:r>
            <a:rPr lang="en-MY" sz="2000" i="0" baseline="0" dirty="0" smtClean="0"/>
            <a:t>Imam </a:t>
          </a:r>
          <a:r>
            <a:rPr lang="en-MY" sz="2000" i="0" baseline="0" dirty="0" err="1" smtClean="0"/>
            <a:t>Ibn</a:t>
          </a:r>
          <a:r>
            <a:rPr lang="en-MY" sz="2000" i="0" baseline="0" dirty="0" smtClean="0"/>
            <a:t> </a:t>
          </a:r>
          <a:r>
            <a:rPr lang="en-MY" sz="2000" i="0" baseline="0" dirty="0" err="1" smtClean="0"/>
            <a:t>Kathir</a:t>
          </a:r>
          <a:r>
            <a:rPr lang="en-MY" sz="2000" i="0" baseline="0" dirty="0" smtClean="0"/>
            <a:t> </a:t>
          </a:r>
          <a:r>
            <a:rPr lang="en-MY" sz="2000" i="0" baseline="0" dirty="0" err="1" smtClean="0"/>
            <a:t>berkata</a:t>
          </a:r>
          <a:r>
            <a:rPr lang="en-MY" sz="2000" i="0" baseline="0" dirty="0" smtClean="0"/>
            <a:t>: </a:t>
          </a:r>
          <a:endParaRPr lang="en-MY" sz="2000" dirty="0"/>
        </a:p>
      </dgm:t>
    </dgm:pt>
    <dgm:pt modelId="{26EC7057-F5B2-4027-9157-E89B49C840F5}" type="parTrans" cxnId="{2A8BD5E9-A612-4340-A167-55AA3DBA4A87}">
      <dgm:prSet/>
      <dgm:spPr/>
      <dgm:t>
        <a:bodyPr/>
        <a:lstStyle/>
        <a:p>
          <a:endParaRPr lang="en-MY" sz="2000"/>
        </a:p>
      </dgm:t>
    </dgm:pt>
    <dgm:pt modelId="{F8E261F6-A1A5-4EF0-ADAA-D72870D23982}" type="sibTrans" cxnId="{2A8BD5E9-A612-4340-A167-55AA3DBA4A87}">
      <dgm:prSet/>
      <dgm:spPr/>
      <dgm:t>
        <a:bodyPr/>
        <a:lstStyle/>
        <a:p>
          <a:endParaRPr lang="en-MY" sz="2000"/>
        </a:p>
      </dgm:t>
    </dgm:pt>
    <dgm:pt modelId="{6520A602-4A0F-4182-8D73-9DD6E5CFFF3F}">
      <dgm:prSet custT="1"/>
      <dgm:spPr/>
      <dgm:t>
        <a:bodyPr/>
        <a:lstStyle/>
        <a:p>
          <a:pPr rtl="0"/>
          <a:r>
            <a:rPr lang="en-MY" sz="2000" i="1" baseline="0" dirty="0" smtClean="0"/>
            <a:t>Allah </a:t>
          </a:r>
          <a:r>
            <a:rPr lang="en-MY" sz="2000" i="1" baseline="0" dirty="0" err="1" smtClean="0"/>
            <a:t>memerintahkan</a:t>
          </a:r>
          <a:r>
            <a:rPr lang="en-MY" sz="2000" i="1" baseline="0" dirty="0" smtClean="0"/>
            <a:t> agar </a:t>
          </a:r>
          <a:r>
            <a:rPr lang="en-MY" sz="2000" i="1" baseline="0" dirty="0" err="1" smtClean="0"/>
            <a:t>kita</a:t>
          </a:r>
          <a:r>
            <a:rPr lang="en-MY" sz="2000" i="1" baseline="0" dirty="0" smtClean="0"/>
            <a:t> </a:t>
          </a:r>
          <a:r>
            <a:rPr lang="en-MY" sz="2000" i="1" baseline="0" dirty="0" err="1" smtClean="0"/>
            <a:t>benar-benar</a:t>
          </a:r>
          <a:r>
            <a:rPr lang="en-MY" sz="2000" i="1" baseline="0" dirty="0" smtClean="0"/>
            <a:t> </a:t>
          </a:r>
          <a:r>
            <a:rPr lang="en-MY" sz="2000" i="1" baseline="0" dirty="0" err="1" smtClean="0"/>
            <a:t>menyemak</a:t>
          </a:r>
          <a:r>
            <a:rPr lang="en-MY" sz="2000" i="1" baseline="0" dirty="0" smtClean="0"/>
            <a:t> </a:t>
          </a:r>
          <a:r>
            <a:rPr lang="en-MY" sz="2000" i="1" baseline="0" dirty="0" err="1" smtClean="0"/>
            <a:t>berita</a:t>
          </a:r>
          <a:r>
            <a:rPr lang="en-MY" sz="2000" i="1" baseline="0" dirty="0" smtClean="0"/>
            <a:t> </a:t>
          </a:r>
          <a:r>
            <a:rPr lang="en-MY" sz="2000" i="1" baseline="0" dirty="0" err="1" smtClean="0"/>
            <a:t>dari</a:t>
          </a:r>
          <a:r>
            <a:rPr lang="en-MY" sz="2000" i="1" baseline="0" dirty="0" smtClean="0"/>
            <a:t> </a:t>
          </a:r>
          <a:r>
            <a:rPr lang="en-MY" sz="2000" i="1" baseline="0" dirty="0" err="1" smtClean="0"/>
            <a:t>orang</a:t>
          </a:r>
          <a:r>
            <a:rPr lang="en-MY" sz="2000" i="1" baseline="0" dirty="0" smtClean="0"/>
            <a:t> </a:t>
          </a:r>
          <a:r>
            <a:rPr lang="en-MY" sz="2000" i="1" baseline="0" dirty="0" err="1" smtClean="0"/>
            <a:t>fasik</a:t>
          </a:r>
          <a:r>
            <a:rPr lang="en-MY" sz="2000" i="1" baseline="0" dirty="0" smtClean="0"/>
            <a:t> </a:t>
          </a:r>
          <a:r>
            <a:rPr lang="en-MY" sz="2000" i="1" baseline="0" dirty="0" err="1" smtClean="0"/>
            <a:t>dengan</a:t>
          </a:r>
          <a:r>
            <a:rPr lang="en-MY" sz="2000" i="1" baseline="0" dirty="0" smtClean="0"/>
            <a:t> </a:t>
          </a:r>
          <a:r>
            <a:rPr lang="en-MY" sz="2000" i="1" baseline="0" dirty="0" err="1" smtClean="0"/>
            <a:t>mewaspadainya</a:t>
          </a:r>
          <a:r>
            <a:rPr lang="en-MY" sz="2000" i="1" baseline="0" dirty="0" smtClean="0"/>
            <a:t> </a:t>
          </a:r>
          <a:r>
            <a:rPr lang="en-MY" sz="2000" i="1" baseline="0" dirty="0" err="1" smtClean="0"/>
            <a:t>supaya</a:t>
          </a:r>
          <a:r>
            <a:rPr lang="en-MY" sz="2000" i="1" baseline="0" dirty="0" smtClean="0"/>
            <a:t> </a:t>
          </a:r>
          <a:r>
            <a:rPr lang="en-MY" sz="2000" i="1" baseline="0" dirty="0" err="1" smtClean="0"/>
            <a:t>tidak</a:t>
          </a:r>
          <a:r>
            <a:rPr lang="en-MY" sz="2000" i="1" baseline="0" dirty="0" smtClean="0"/>
            <a:t> </a:t>
          </a:r>
          <a:r>
            <a:rPr lang="en-MY" sz="2000" i="1" baseline="0" dirty="0" err="1" smtClean="0"/>
            <a:t>berlaku</a:t>
          </a:r>
          <a:r>
            <a:rPr lang="en-MY" sz="2000" i="1" baseline="0" dirty="0" smtClean="0"/>
            <a:t> </a:t>
          </a:r>
          <a:r>
            <a:rPr lang="en-MY" sz="2000" i="1" baseline="0" dirty="0" err="1" smtClean="0"/>
            <a:t>sebarang</a:t>
          </a:r>
          <a:r>
            <a:rPr lang="en-MY" sz="2000" i="1" baseline="0" dirty="0" smtClean="0"/>
            <a:t> </a:t>
          </a:r>
          <a:r>
            <a:rPr lang="en-MY" sz="2000" i="1" baseline="0" dirty="0" err="1" smtClean="0"/>
            <a:t>pendustaan</a:t>
          </a:r>
          <a:r>
            <a:rPr lang="en-MY" sz="2000" i="1" baseline="0" dirty="0" smtClean="0"/>
            <a:t> </a:t>
          </a:r>
          <a:r>
            <a:rPr lang="en-MY" sz="2000" i="1" baseline="0" dirty="0" err="1" smtClean="0"/>
            <a:t>dan</a:t>
          </a:r>
          <a:r>
            <a:rPr lang="en-MY" sz="2000" i="1" baseline="0" dirty="0" smtClean="0"/>
            <a:t> </a:t>
          </a:r>
          <a:r>
            <a:rPr lang="en-MY" sz="2000" i="1" baseline="0" dirty="0" err="1" smtClean="0"/>
            <a:t>kekeliruan</a:t>
          </a:r>
          <a:r>
            <a:rPr lang="en-MY" sz="2000" i="1" baseline="0" dirty="0" smtClean="0"/>
            <a:t>.</a:t>
          </a:r>
          <a:r>
            <a:rPr lang="en-MY" sz="2000" i="0" baseline="0" dirty="0" smtClean="0"/>
            <a:t> </a:t>
          </a:r>
          <a:endParaRPr lang="en-MY" sz="2000" dirty="0"/>
        </a:p>
      </dgm:t>
    </dgm:pt>
    <dgm:pt modelId="{A24200CA-50ED-4D9D-82BC-4FDBA13F0A6F}" type="parTrans" cxnId="{5168167D-6208-4DBF-8133-7ADD833F6780}">
      <dgm:prSet/>
      <dgm:spPr/>
      <dgm:t>
        <a:bodyPr/>
        <a:lstStyle/>
        <a:p>
          <a:endParaRPr lang="en-MY" sz="2000"/>
        </a:p>
      </dgm:t>
    </dgm:pt>
    <dgm:pt modelId="{E5BF9536-0987-479F-B85D-E3D33EF9719B}" type="sibTrans" cxnId="{5168167D-6208-4DBF-8133-7ADD833F6780}">
      <dgm:prSet/>
      <dgm:spPr/>
      <dgm:t>
        <a:bodyPr/>
        <a:lstStyle/>
        <a:p>
          <a:endParaRPr lang="en-MY" sz="2000"/>
        </a:p>
      </dgm:t>
    </dgm:pt>
    <dgm:pt modelId="{576768E8-00D9-478E-B649-1A1F36BE9EAA}" type="pres">
      <dgm:prSet presAssocID="{143617B0-1EA8-4BD1-9059-91AE40EE08E8}" presName="compositeShape" presStyleCnt="0">
        <dgm:presLayoutVars>
          <dgm:chMax val="2"/>
          <dgm:dir/>
          <dgm:resizeHandles val="exact"/>
        </dgm:presLayoutVars>
      </dgm:prSet>
      <dgm:spPr/>
    </dgm:pt>
    <dgm:pt modelId="{1D91D521-63E4-49DF-82A0-2B5266E25320}" type="pres">
      <dgm:prSet presAssocID="{143617B0-1EA8-4BD1-9059-91AE40EE08E8}" presName="ribbon" presStyleLbl="node1" presStyleIdx="0" presStyleCnt="1" custScaleY="132438"/>
      <dgm:spPr>
        <a:solidFill>
          <a:schemeClr val="accent6">
            <a:lumMod val="75000"/>
          </a:schemeClr>
        </a:solidFill>
      </dgm:spPr>
    </dgm:pt>
    <dgm:pt modelId="{7B80FFF9-3D1D-4810-A01B-ED9353EE1CF4}" type="pres">
      <dgm:prSet presAssocID="{143617B0-1EA8-4BD1-9059-91AE40EE08E8}" presName="leftArrowText" presStyleLbl="node1" presStyleIdx="0" presStyleCnt="1">
        <dgm:presLayoutVars>
          <dgm:chMax val="0"/>
          <dgm:bulletEnabled val="1"/>
        </dgm:presLayoutVars>
      </dgm:prSet>
      <dgm:spPr/>
    </dgm:pt>
    <dgm:pt modelId="{1912114F-DDDE-4BF8-A2F1-B838C96F648B}" type="pres">
      <dgm:prSet presAssocID="{143617B0-1EA8-4BD1-9059-91AE40EE08E8}" presName="rightArrowText" presStyleLbl="node1" presStyleIdx="0" presStyleCnt="1" custScaleX="128367" custScaleY="305326">
        <dgm:presLayoutVars>
          <dgm:chMax val="0"/>
          <dgm:bulletEnabled val="1"/>
        </dgm:presLayoutVars>
      </dgm:prSet>
      <dgm:spPr/>
    </dgm:pt>
  </dgm:ptLst>
  <dgm:cxnLst>
    <dgm:cxn modelId="{5168167D-6208-4DBF-8133-7ADD833F6780}" srcId="{143617B0-1EA8-4BD1-9059-91AE40EE08E8}" destId="{6520A602-4A0F-4182-8D73-9DD6E5CFFF3F}" srcOrd="1" destOrd="0" parTransId="{A24200CA-50ED-4D9D-82BC-4FDBA13F0A6F}" sibTransId="{E5BF9536-0987-479F-B85D-E3D33EF9719B}"/>
    <dgm:cxn modelId="{51B4A2C8-7104-4BF2-A65F-49B8DAD51715}" type="presOf" srcId="{143617B0-1EA8-4BD1-9059-91AE40EE08E8}" destId="{576768E8-00D9-478E-B649-1A1F36BE9EAA}" srcOrd="0" destOrd="0" presId="urn:microsoft.com/office/officeart/2005/8/layout/arrow6"/>
    <dgm:cxn modelId="{2A8BD5E9-A612-4340-A167-55AA3DBA4A87}" srcId="{143617B0-1EA8-4BD1-9059-91AE40EE08E8}" destId="{B6E22CA7-7274-491A-9379-C3FD7450A6EE}" srcOrd="0" destOrd="0" parTransId="{26EC7057-F5B2-4027-9157-E89B49C840F5}" sibTransId="{F8E261F6-A1A5-4EF0-ADAA-D72870D23982}"/>
    <dgm:cxn modelId="{654DD93C-C705-4CF9-8669-E4962A9DBF44}" type="presOf" srcId="{6520A602-4A0F-4182-8D73-9DD6E5CFFF3F}" destId="{1912114F-DDDE-4BF8-A2F1-B838C96F648B}" srcOrd="0" destOrd="0" presId="urn:microsoft.com/office/officeart/2005/8/layout/arrow6"/>
    <dgm:cxn modelId="{A51D9D94-A16C-4359-825D-79CEF735BD8A}" type="presOf" srcId="{B6E22CA7-7274-491A-9379-C3FD7450A6EE}" destId="{7B80FFF9-3D1D-4810-A01B-ED9353EE1CF4}" srcOrd="0" destOrd="0" presId="urn:microsoft.com/office/officeart/2005/8/layout/arrow6"/>
    <dgm:cxn modelId="{A0B5631C-91F4-46E7-9A88-8A1603A4DC9E}" type="presParOf" srcId="{576768E8-00D9-478E-B649-1A1F36BE9EAA}" destId="{1D91D521-63E4-49DF-82A0-2B5266E25320}" srcOrd="0" destOrd="0" presId="urn:microsoft.com/office/officeart/2005/8/layout/arrow6"/>
    <dgm:cxn modelId="{F7260ECB-5F3A-4B11-A460-731F203AF5D2}" type="presParOf" srcId="{576768E8-00D9-478E-B649-1A1F36BE9EAA}" destId="{7B80FFF9-3D1D-4810-A01B-ED9353EE1CF4}" srcOrd="1" destOrd="0" presId="urn:microsoft.com/office/officeart/2005/8/layout/arrow6"/>
    <dgm:cxn modelId="{20767903-2A08-435F-B414-51DA68CFE3B8}" type="presParOf" srcId="{576768E8-00D9-478E-B649-1A1F36BE9EAA}" destId="{1912114F-DDDE-4BF8-A2F1-B838C96F648B}" srcOrd="2" destOrd="0" presId="urn:microsoft.com/office/officeart/2005/8/layout/arrow6"/>
  </dgm:cxnLst>
  <dgm:bg/>
  <dgm:whole/>
</dgm:dataModel>
</file>

<file path=ppt/diagrams/data9.xml><?xml version="1.0" encoding="utf-8"?>
<dgm:dataModel xmlns:dgm="http://schemas.openxmlformats.org/drawingml/2006/diagram" xmlns:a="http://schemas.openxmlformats.org/drawingml/2006/main">
  <dgm:ptLst>
    <dgm:pt modelId="{D5F38329-20AF-44DB-99B7-1079D2AF7628}" type="doc">
      <dgm:prSet loTypeId="urn:microsoft.com/office/officeart/2005/8/layout/vList3" loCatId="list" qsTypeId="urn:microsoft.com/office/officeart/2005/8/quickstyle/3d7" qsCatId="3D" csTypeId="urn:microsoft.com/office/officeart/2005/8/colors/colorful5" csCatId="colorful"/>
      <dgm:spPr/>
      <dgm:t>
        <a:bodyPr/>
        <a:lstStyle/>
        <a:p>
          <a:endParaRPr lang="en-MY"/>
        </a:p>
      </dgm:t>
    </dgm:pt>
    <dgm:pt modelId="{146B7AFD-3943-48D6-8223-2FB8B1835650}">
      <dgm:prSet/>
      <dgm:spPr/>
      <dgm:t>
        <a:bodyPr/>
        <a:lstStyle/>
        <a:p>
          <a:pPr rtl="0"/>
          <a:r>
            <a:rPr lang="en-MY" dirty="0" err="1" smtClean="0"/>
            <a:t>Jangan</a:t>
          </a:r>
          <a:r>
            <a:rPr lang="en-MY" dirty="0" smtClean="0"/>
            <a:t> </a:t>
          </a:r>
          <a:r>
            <a:rPr lang="en-MY" dirty="0" err="1" smtClean="0"/>
            <a:t>mudah</a:t>
          </a:r>
          <a:r>
            <a:rPr lang="en-MY" dirty="0" smtClean="0"/>
            <a:t> </a:t>
          </a:r>
          <a:r>
            <a:rPr lang="en-MY" dirty="0" err="1" smtClean="0"/>
            <a:t>terpengaruh</a:t>
          </a:r>
          <a:r>
            <a:rPr lang="en-MY" dirty="0" smtClean="0"/>
            <a:t> </a:t>
          </a:r>
          <a:r>
            <a:rPr lang="en-MY" dirty="0" err="1" smtClean="0"/>
            <a:t>dengan</a:t>
          </a:r>
          <a:r>
            <a:rPr lang="en-MY" dirty="0" smtClean="0"/>
            <a:t> </a:t>
          </a:r>
          <a:r>
            <a:rPr lang="en-MY" dirty="0" err="1" smtClean="0"/>
            <a:t>berita</a:t>
          </a:r>
          <a:r>
            <a:rPr lang="en-MY" dirty="0" smtClean="0"/>
            <a:t> yang </a:t>
          </a:r>
          <a:r>
            <a:rPr lang="en-MY" dirty="0" err="1" smtClean="0"/>
            <a:t>tidak</a:t>
          </a:r>
          <a:r>
            <a:rPr lang="en-MY" dirty="0" smtClean="0"/>
            <a:t> </a:t>
          </a:r>
          <a:r>
            <a:rPr lang="en-MY" dirty="0" err="1" smtClean="0"/>
            <a:t>sahih</a:t>
          </a:r>
          <a:r>
            <a:rPr lang="en-MY" dirty="0" smtClean="0"/>
            <a:t> yang </a:t>
          </a:r>
          <a:r>
            <a:rPr lang="en-MY" dirty="0" err="1" smtClean="0"/>
            <a:t>disebarkan</a:t>
          </a:r>
          <a:r>
            <a:rPr lang="en-MY" dirty="0" smtClean="0"/>
            <a:t> </a:t>
          </a:r>
          <a:r>
            <a:rPr lang="en-MY" dirty="0" err="1" smtClean="0"/>
            <a:t>lebih-lebih</a:t>
          </a:r>
          <a:r>
            <a:rPr lang="en-MY" dirty="0" smtClean="0"/>
            <a:t> </a:t>
          </a:r>
          <a:r>
            <a:rPr lang="en-MY" dirty="0" err="1" smtClean="0"/>
            <a:t>lagi</a:t>
          </a:r>
          <a:r>
            <a:rPr lang="en-MY" dirty="0" smtClean="0"/>
            <a:t> </a:t>
          </a:r>
          <a:r>
            <a:rPr lang="en-MY" dirty="0" err="1" smtClean="0"/>
            <a:t>sebaran</a:t>
          </a:r>
          <a:r>
            <a:rPr lang="en-MY" dirty="0" smtClean="0"/>
            <a:t> </a:t>
          </a:r>
          <a:r>
            <a:rPr lang="en-MY" dirty="0" err="1" smtClean="0"/>
            <a:t>di</a:t>
          </a:r>
          <a:r>
            <a:rPr lang="en-MY" dirty="0" smtClean="0"/>
            <a:t> </a:t>
          </a:r>
          <a:r>
            <a:rPr lang="en-MY" dirty="0" err="1" smtClean="0"/>
            <a:t>alam</a:t>
          </a:r>
          <a:r>
            <a:rPr lang="en-MY" dirty="0" smtClean="0"/>
            <a:t> </a:t>
          </a:r>
          <a:r>
            <a:rPr lang="en-MY" dirty="0" err="1" smtClean="0"/>
            <a:t>maya</a:t>
          </a:r>
          <a:r>
            <a:rPr lang="en-MY" dirty="0" smtClean="0"/>
            <a:t>. </a:t>
          </a:r>
          <a:endParaRPr lang="en-MY" dirty="0"/>
        </a:p>
      </dgm:t>
    </dgm:pt>
    <dgm:pt modelId="{E8837009-9FFB-42CA-B87E-AC0E00C353F6}" type="parTrans" cxnId="{05F58601-2949-4C23-9BF9-5787BF4678A3}">
      <dgm:prSet/>
      <dgm:spPr/>
      <dgm:t>
        <a:bodyPr/>
        <a:lstStyle/>
        <a:p>
          <a:endParaRPr lang="en-MY"/>
        </a:p>
      </dgm:t>
    </dgm:pt>
    <dgm:pt modelId="{70419143-BD07-4C62-9873-3F302BD4ABBF}" type="sibTrans" cxnId="{05F58601-2949-4C23-9BF9-5787BF4678A3}">
      <dgm:prSet/>
      <dgm:spPr/>
      <dgm:t>
        <a:bodyPr/>
        <a:lstStyle/>
        <a:p>
          <a:endParaRPr lang="en-MY"/>
        </a:p>
      </dgm:t>
    </dgm:pt>
    <dgm:pt modelId="{A2E57F5B-115E-4E1C-BC3A-AC17DFD5EFCF}">
      <dgm:prSet/>
      <dgm:spPr/>
      <dgm:t>
        <a:bodyPr/>
        <a:lstStyle/>
        <a:p>
          <a:pPr rtl="0"/>
          <a:r>
            <a:rPr lang="en-MY" dirty="0" err="1" smtClean="0"/>
            <a:t>Maklumat</a:t>
          </a:r>
          <a:r>
            <a:rPr lang="en-MY" dirty="0" smtClean="0"/>
            <a:t> yang </a:t>
          </a:r>
          <a:r>
            <a:rPr lang="en-MY" dirty="0" err="1" smtClean="0"/>
            <a:t>tepat</a:t>
          </a:r>
          <a:r>
            <a:rPr lang="en-MY" dirty="0" smtClean="0"/>
            <a:t> </a:t>
          </a:r>
          <a:r>
            <a:rPr lang="en-MY" dirty="0" err="1" smtClean="0"/>
            <a:t>dapat</a:t>
          </a:r>
          <a:r>
            <a:rPr lang="en-MY" dirty="0" smtClean="0"/>
            <a:t> </a:t>
          </a:r>
          <a:r>
            <a:rPr lang="en-MY" dirty="0" err="1" smtClean="0"/>
            <a:t>menjadikan</a:t>
          </a:r>
          <a:r>
            <a:rPr lang="en-MY" dirty="0" smtClean="0"/>
            <a:t> </a:t>
          </a:r>
          <a:r>
            <a:rPr lang="en-MY" dirty="0" err="1" smtClean="0"/>
            <a:t>kita</a:t>
          </a:r>
          <a:r>
            <a:rPr lang="en-MY" dirty="0" smtClean="0"/>
            <a:t> </a:t>
          </a:r>
          <a:r>
            <a:rPr lang="en-MY" dirty="0" err="1" smtClean="0"/>
            <a:t>sebagai</a:t>
          </a:r>
          <a:r>
            <a:rPr lang="en-MY" dirty="0" smtClean="0"/>
            <a:t> </a:t>
          </a:r>
          <a:r>
            <a:rPr lang="en-MY" dirty="0" err="1" smtClean="0"/>
            <a:t>seorang</a:t>
          </a:r>
          <a:r>
            <a:rPr lang="en-MY" dirty="0" smtClean="0"/>
            <a:t> yang </a:t>
          </a:r>
          <a:r>
            <a:rPr lang="en-MY" dirty="0" err="1" smtClean="0"/>
            <a:t>mampu</a:t>
          </a:r>
          <a:r>
            <a:rPr lang="en-MY" dirty="0" smtClean="0"/>
            <a:t> </a:t>
          </a:r>
          <a:r>
            <a:rPr lang="en-MY" dirty="0" err="1" smtClean="0"/>
            <a:t>untuk</a:t>
          </a:r>
          <a:r>
            <a:rPr lang="en-MY" dirty="0" smtClean="0"/>
            <a:t> </a:t>
          </a:r>
          <a:r>
            <a:rPr lang="en-MY" dirty="0" err="1" smtClean="0"/>
            <a:t>menilai</a:t>
          </a:r>
          <a:r>
            <a:rPr lang="en-MY" dirty="0" smtClean="0"/>
            <a:t>, </a:t>
          </a:r>
          <a:r>
            <a:rPr lang="en-MY" dirty="0" err="1" smtClean="0"/>
            <a:t>berfikir</a:t>
          </a:r>
          <a:r>
            <a:rPr lang="en-MY" dirty="0" smtClean="0"/>
            <a:t> </a:t>
          </a:r>
          <a:r>
            <a:rPr lang="en-MY" dirty="0" err="1" smtClean="0"/>
            <a:t>dan</a:t>
          </a:r>
          <a:r>
            <a:rPr lang="en-MY" dirty="0" smtClean="0"/>
            <a:t> paling </a:t>
          </a:r>
          <a:r>
            <a:rPr lang="en-MY" dirty="0" err="1" smtClean="0"/>
            <a:t>utama</a:t>
          </a:r>
          <a:r>
            <a:rPr lang="en-MY" dirty="0" smtClean="0"/>
            <a:t> </a:t>
          </a:r>
          <a:r>
            <a:rPr lang="en-MY" dirty="0" err="1" smtClean="0"/>
            <a:t>adalah</a:t>
          </a:r>
          <a:r>
            <a:rPr lang="en-MY" dirty="0" smtClean="0"/>
            <a:t> </a:t>
          </a:r>
          <a:r>
            <a:rPr lang="en-MY" dirty="0" err="1" smtClean="0"/>
            <a:t>bertindak</a:t>
          </a:r>
          <a:r>
            <a:rPr lang="en-MY" dirty="0" smtClean="0"/>
            <a:t> </a:t>
          </a:r>
          <a:r>
            <a:rPr lang="en-MY" dirty="0" err="1" smtClean="0"/>
            <a:t>di</a:t>
          </a:r>
          <a:r>
            <a:rPr lang="en-MY" dirty="0" smtClean="0"/>
            <a:t> </a:t>
          </a:r>
          <a:r>
            <a:rPr lang="en-MY" dirty="0" err="1" smtClean="0"/>
            <a:t>atas</a:t>
          </a:r>
          <a:r>
            <a:rPr lang="en-MY" dirty="0" smtClean="0"/>
            <a:t> </a:t>
          </a:r>
          <a:r>
            <a:rPr lang="en-MY" dirty="0" err="1" smtClean="0"/>
            <a:t>asas</a:t>
          </a:r>
          <a:r>
            <a:rPr lang="en-MY" dirty="0" smtClean="0"/>
            <a:t> </a:t>
          </a:r>
          <a:r>
            <a:rPr lang="en-MY" dirty="0" err="1" smtClean="0"/>
            <a:t>kebenaran</a:t>
          </a:r>
          <a:r>
            <a:rPr lang="en-MY" dirty="0" smtClean="0"/>
            <a:t> yang </a:t>
          </a:r>
          <a:r>
            <a:rPr lang="en-MY" dirty="0" err="1" smtClean="0"/>
            <a:t>kukuh</a:t>
          </a:r>
          <a:r>
            <a:rPr lang="en-MY" dirty="0" smtClean="0"/>
            <a:t> </a:t>
          </a:r>
          <a:r>
            <a:rPr lang="en-MY" dirty="0" err="1" smtClean="0"/>
            <a:t>dan</a:t>
          </a:r>
          <a:r>
            <a:rPr lang="en-MY" dirty="0" smtClean="0"/>
            <a:t> </a:t>
          </a:r>
          <a:r>
            <a:rPr lang="en-MY" dirty="0" err="1" smtClean="0"/>
            <a:t>menepati</a:t>
          </a:r>
          <a:r>
            <a:rPr lang="en-MY" dirty="0" smtClean="0"/>
            <a:t> </a:t>
          </a:r>
          <a:r>
            <a:rPr lang="en-MY" dirty="0" err="1" smtClean="0"/>
            <a:t>kehendak</a:t>
          </a:r>
          <a:r>
            <a:rPr lang="en-MY" dirty="0" smtClean="0"/>
            <a:t> </a:t>
          </a:r>
          <a:r>
            <a:rPr lang="en-MY" dirty="0" err="1" smtClean="0"/>
            <a:t>umum</a:t>
          </a:r>
          <a:r>
            <a:rPr lang="en-MY" dirty="0" smtClean="0"/>
            <a:t>. </a:t>
          </a:r>
          <a:endParaRPr lang="en-MY" dirty="0"/>
        </a:p>
      </dgm:t>
    </dgm:pt>
    <dgm:pt modelId="{B340CF53-6CA5-4E01-B6A0-E6353A46E3E0}" type="parTrans" cxnId="{DBE44742-D17D-4A7E-8AC1-36DDCAB66B91}">
      <dgm:prSet/>
      <dgm:spPr/>
      <dgm:t>
        <a:bodyPr/>
        <a:lstStyle/>
        <a:p>
          <a:endParaRPr lang="en-MY"/>
        </a:p>
      </dgm:t>
    </dgm:pt>
    <dgm:pt modelId="{ABF8BCB9-BC98-4268-917B-FF434E499DFC}" type="sibTrans" cxnId="{DBE44742-D17D-4A7E-8AC1-36DDCAB66B91}">
      <dgm:prSet/>
      <dgm:spPr/>
      <dgm:t>
        <a:bodyPr/>
        <a:lstStyle/>
        <a:p>
          <a:endParaRPr lang="en-MY"/>
        </a:p>
      </dgm:t>
    </dgm:pt>
    <dgm:pt modelId="{FEA0D469-A211-40DA-BDA6-20921838AD56}">
      <dgm:prSet/>
      <dgm:spPr/>
      <dgm:t>
        <a:bodyPr/>
        <a:lstStyle/>
        <a:p>
          <a:pPr rtl="0"/>
          <a:r>
            <a:rPr lang="en-MY" dirty="0" err="1" smtClean="0"/>
            <a:t>Perselisihan</a:t>
          </a:r>
          <a:r>
            <a:rPr lang="en-MY" dirty="0" smtClean="0"/>
            <a:t> yang </a:t>
          </a:r>
          <a:r>
            <a:rPr lang="en-MY" dirty="0" err="1" smtClean="0"/>
            <a:t>berlaku</a:t>
          </a:r>
          <a:r>
            <a:rPr lang="en-MY" dirty="0" smtClean="0"/>
            <a:t> </a:t>
          </a:r>
          <a:r>
            <a:rPr lang="en-MY" dirty="0" err="1" smtClean="0"/>
            <a:t>akibat</a:t>
          </a:r>
          <a:r>
            <a:rPr lang="en-MY" dirty="0" smtClean="0"/>
            <a:t> </a:t>
          </a:r>
          <a:r>
            <a:rPr lang="en-MY" dirty="0" err="1" smtClean="0"/>
            <a:t>daripada</a:t>
          </a:r>
          <a:r>
            <a:rPr lang="en-MY" dirty="0" smtClean="0"/>
            <a:t> </a:t>
          </a:r>
          <a:r>
            <a:rPr lang="en-MY" dirty="0" err="1" smtClean="0"/>
            <a:t>kekaburan</a:t>
          </a:r>
          <a:r>
            <a:rPr lang="en-MY" dirty="0" smtClean="0"/>
            <a:t> </a:t>
          </a:r>
          <a:r>
            <a:rPr lang="en-MY" dirty="0" err="1" smtClean="0"/>
            <a:t>maklumat</a:t>
          </a:r>
          <a:r>
            <a:rPr lang="en-MY" dirty="0" smtClean="0"/>
            <a:t> </a:t>
          </a:r>
          <a:r>
            <a:rPr lang="en-MY" dirty="0" err="1" smtClean="0"/>
            <a:t>atau</a:t>
          </a:r>
          <a:r>
            <a:rPr lang="en-MY" dirty="0" smtClean="0"/>
            <a:t> </a:t>
          </a:r>
          <a:r>
            <a:rPr lang="en-MY" dirty="0" err="1" smtClean="0"/>
            <a:t>berita</a:t>
          </a:r>
          <a:r>
            <a:rPr lang="en-MY" dirty="0" smtClean="0"/>
            <a:t> yang </a:t>
          </a:r>
          <a:r>
            <a:rPr lang="en-MY" dirty="0" err="1" smtClean="0"/>
            <a:t>diperoleh</a:t>
          </a:r>
          <a:r>
            <a:rPr lang="en-MY" dirty="0" smtClean="0"/>
            <a:t> </a:t>
          </a:r>
          <a:r>
            <a:rPr lang="en-MY" dirty="0" err="1" smtClean="0"/>
            <a:t>menjadikan</a:t>
          </a:r>
          <a:r>
            <a:rPr lang="en-MY" dirty="0" smtClean="0"/>
            <a:t> </a:t>
          </a:r>
          <a:r>
            <a:rPr lang="en-MY" dirty="0" err="1" smtClean="0"/>
            <a:t>seluruh</a:t>
          </a:r>
          <a:r>
            <a:rPr lang="en-MY" dirty="0" smtClean="0"/>
            <a:t> </a:t>
          </a:r>
          <a:r>
            <a:rPr lang="en-MY" dirty="0" err="1" smtClean="0"/>
            <a:t>masyarakat</a:t>
          </a:r>
          <a:r>
            <a:rPr lang="en-MY" dirty="0" smtClean="0"/>
            <a:t> </a:t>
          </a:r>
          <a:r>
            <a:rPr lang="en-MY" dirty="0" err="1" smtClean="0"/>
            <a:t>hidup</a:t>
          </a:r>
          <a:r>
            <a:rPr lang="en-MY" dirty="0" smtClean="0"/>
            <a:t> </a:t>
          </a:r>
          <a:r>
            <a:rPr lang="en-MY" dirty="0" err="1" smtClean="0"/>
            <a:t>dalam</a:t>
          </a:r>
          <a:r>
            <a:rPr lang="en-MY" dirty="0" smtClean="0"/>
            <a:t> </a:t>
          </a:r>
          <a:r>
            <a:rPr lang="en-MY" dirty="0" err="1" smtClean="0"/>
            <a:t>keadaan</a:t>
          </a:r>
          <a:r>
            <a:rPr lang="en-MY" dirty="0" smtClean="0"/>
            <a:t> </a:t>
          </a:r>
          <a:r>
            <a:rPr lang="en-MY" dirty="0" err="1" smtClean="0"/>
            <a:t>syak</a:t>
          </a:r>
          <a:r>
            <a:rPr lang="en-MY" dirty="0" smtClean="0"/>
            <a:t> </a:t>
          </a:r>
          <a:r>
            <a:rPr lang="en-MY" dirty="0" err="1" smtClean="0"/>
            <a:t>wasangka</a:t>
          </a:r>
          <a:r>
            <a:rPr lang="en-MY" dirty="0" smtClean="0"/>
            <a:t> </a:t>
          </a:r>
          <a:r>
            <a:rPr lang="en-MY" dirty="0" err="1" smtClean="0"/>
            <a:t>terhadap</a:t>
          </a:r>
          <a:r>
            <a:rPr lang="en-MY" dirty="0" smtClean="0"/>
            <a:t> </a:t>
          </a:r>
          <a:r>
            <a:rPr lang="en-MY" dirty="0" err="1" smtClean="0"/>
            <a:t>sesama</a:t>
          </a:r>
          <a:r>
            <a:rPr lang="en-MY" dirty="0" smtClean="0"/>
            <a:t> </a:t>
          </a:r>
          <a:r>
            <a:rPr lang="en-MY" dirty="0" err="1" smtClean="0"/>
            <a:t>sendiri</a:t>
          </a:r>
          <a:r>
            <a:rPr lang="en-MY" dirty="0" smtClean="0"/>
            <a:t>.</a:t>
          </a:r>
          <a:endParaRPr lang="en-MY" dirty="0"/>
        </a:p>
      </dgm:t>
    </dgm:pt>
    <dgm:pt modelId="{07B1E7E9-9C68-4DB3-A4BC-AFFC7C27ACB1}" type="parTrans" cxnId="{9C258CD8-36EC-4BA4-9E15-6C700479CC1D}">
      <dgm:prSet/>
      <dgm:spPr/>
      <dgm:t>
        <a:bodyPr/>
        <a:lstStyle/>
        <a:p>
          <a:endParaRPr lang="en-MY"/>
        </a:p>
      </dgm:t>
    </dgm:pt>
    <dgm:pt modelId="{EA0EBDDA-72EA-4A30-BD32-15C7B259A554}" type="sibTrans" cxnId="{9C258CD8-36EC-4BA4-9E15-6C700479CC1D}">
      <dgm:prSet/>
      <dgm:spPr/>
      <dgm:t>
        <a:bodyPr/>
        <a:lstStyle/>
        <a:p>
          <a:endParaRPr lang="en-MY"/>
        </a:p>
      </dgm:t>
    </dgm:pt>
    <dgm:pt modelId="{6CA6991C-9700-4C5F-B079-638F0772707D}">
      <dgm:prSet/>
      <dgm:spPr/>
      <dgm:t>
        <a:bodyPr/>
        <a:lstStyle/>
        <a:p>
          <a:pPr rtl="0"/>
          <a:r>
            <a:rPr lang="en-MY" dirty="0" err="1" smtClean="0"/>
            <a:t>Jauhilah</a:t>
          </a:r>
          <a:r>
            <a:rPr lang="en-MY" dirty="0" smtClean="0"/>
            <a:t> </a:t>
          </a:r>
          <a:r>
            <a:rPr lang="en-MY" dirty="0" err="1" smtClean="0"/>
            <a:t>berprasangka</a:t>
          </a:r>
          <a:r>
            <a:rPr lang="en-MY" dirty="0" smtClean="0"/>
            <a:t> </a:t>
          </a:r>
          <a:r>
            <a:rPr lang="en-MY" dirty="0" err="1" smtClean="0"/>
            <a:t>buruk</a:t>
          </a:r>
          <a:r>
            <a:rPr lang="en-MY" dirty="0" smtClean="0"/>
            <a:t>, </a:t>
          </a:r>
          <a:r>
            <a:rPr lang="en-MY" dirty="0" err="1" smtClean="0"/>
            <a:t>kerana</a:t>
          </a:r>
          <a:r>
            <a:rPr lang="en-MY" dirty="0" smtClean="0"/>
            <a:t> </a:t>
          </a:r>
          <a:r>
            <a:rPr lang="en-MY" dirty="0" err="1" smtClean="0"/>
            <a:t>ianya</a:t>
          </a:r>
          <a:r>
            <a:rPr lang="en-MY" dirty="0" smtClean="0"/>
            <a:t> </a:t>
          </a:r>
          <a:r>
            <a:rPr lang="en-MY" dirty="0" err="1" smtClean="0"/>
            <a:t>boleh</a:t>
          </a:r>
          <a:r>
            <a:rPr lang="en-MY" dirty="0" smtClean="0"/>
            <a:t> </a:t>
          </a:r>
          <a:r>
            <a:rPr lang="en-MY" dirty="0" err="1" smtClean="0"/>
            <a:t>membawa</a:t>
          </a:r>
          <a:r>
            <a:rPr lang="en-MY" dirty="0" smtClean="0"/>
            <a:t> </a:t>
          </a:r>
          <a:r>
            <a:rPr lang="en-MY" dirty="0" err="1" smtClean="0"/>
            <a:t>kepada</a:t>
          </a:r>
          <a:r>
            <a:rPr lang="en-MY" dirty="0" smtClean="0"/>
            <a:t> </a:t>
          </a:r>
          <a:r>
            <a:rPr lang="en-MY" dirty="0" err="1" smtClean="0"/>
            <a:t>perpecahan</a:t>
          </a:r>
          <a:r>
            <a:rPr lang="en-MY" dirty="0" smtClean="0"/>
            <a:t>. </a:t>
          </a:r>
          <a:endParaRPr lang="en-MY" dirty="0"/>
        </a:p>
      </dgm:t>
    </dgm:pt>
    <dgm:pt modelId="{F20922E5-30E8-466D-B2F9-FA1847AA674B}" type="parTrans" cxnId="{0D345CD5-5DEE-4B46-925E-04A6CDB1B613}">
      <dgm:prSet/>
      <dgm:spPr/>
      <dgm:t>
        <a:bodyPr/>
        <a:lstStyle/>
        <a:p>
          <a:endParaRPr lang="en-MY"/>
        </a:p>
      </dgm:t>
    </dgm:pt>
    <dgm:pt modelId="{DCFD8BFB-7A18-4D8F-9EB9-BD1E810BED78}" type="sibTrans" cxnId="{0D345CD5-5DEE-4B46-925E-04A6CDB1B613}">
      <dgm:prSet/>
      <dgm:spPr/>
      <dgm:t>
        <a:bodyPr/>
        <a:lstStyle/>
        <a:p>
          <a:endParaRPr lang="en-MY"/>
        </a:p>
      </dgm:t>
    </dgm:pt>
    <dgm:pt modelId="{4FBB71DE-EF8E-4AB3-A84F-427EF07225BF}" type="pres">
      <dgm:prSet presAssocID="{D5F38329-20AF-44DB-99B7-1079D2AF7628}" presName="linearFlow" presStyleCnt="0">
        <dgm:presLayoutVars>
          <dgm:dir/>
          <dgm:resizeHandles val="exact"/>
        </dgm:presLayoutVars>
      </dgm:prSet>
      <dgm:spPr/>
    </dgm:pt>
    <dgm:pt modelId="{1E3BAFC3-8639-4E87-AD0E-970FA08002B6}" type="pres">
      <dgm:prSet presAssocID="{146B7AFD-3943-48D6-8223-2FB8B1835650}" presName="composite" presStyleCnt="0"/>
      <dgm:spPr/>
    </dgm:pt>
    <dgm:pt modelId="{B5D025C9-A7E4-42CF-971F-CC5046091846}" type="pres">
      <dgm:prSet presAssocID="{146B7AFD-3943-48D6-8223-2FB8B1835650}" presName="imgShp" presStyleLbl="fgImgPlace1" presStyleIdx="0" presStyleCnt="4"/>
      <dgm:spPr/>
    </dgm:pt>
    <dgm:pt modelId="{535AD9DE-9F70-42F0-8F92-87B0C9763676}" type="pres">
      <dgm:prSet presAssocID="{146B7AFD-3943-48D6-8223-2FB8B1835650}" presName="txShp" presStyleLbl="node1" presStyleIdx="0" presStyleCnt="4">
        <dgm:presLayoutVars>
          <dgm:bulletEnabled val="1"/>
        </dgm:presLayoutVars>
      </dgm:prSet>
      <dgm:spPr/>
    </dgm:pt>
    <dgm:pt modelId="{7DFD7BED-5309-4EE7-A8AD-44B4C276C218}" type="pres">
      <dgm:prSet presAssocID="{70419143-BD07-4C62-9873-3F302BD4ABBF}" presName="spacing" presStyleCnt="0"/>
      <dgm:spPr/>
    </dgm:pt>
    <dgm:pt modelId="{67730A9B-9C1C-4FB0-968D-512BE3B54626}" type="pres">
      <dgm:prSet presAssocID="{A2E57F5B-115E-4E1C-BC3A-AC17DFD5EFCF}" presName="composite" presStyleCnt="0"/>
      <dgm:spPr/>
    </dgm:pt>
    <dgm:pt modelId="{A1007465-A6FF-4A6C-B0D3-9D373C8B5A8C}" type="pres">
      <dgm:prSet presAssocID="{A2E57F5B-115E-4E1C-BC3A-AC17DFD5EFCF}" presName="imgShp" presStyleLbl="fgImgPlace1" presStyleIdx="1" presStyleCnt="4"/>
      <dgm:spPr/>
    </dgm:pt>
    <dgm:pt modelId="{12C853DE-AE23-43DA-8D55-8915F896E4A0}" type="pres">
      <dgm:prSet presAssocID="{A2E57F5B-115E-4E1C-BC3A-AC17DFD5EFCF}" presName="txShp" presStyleLbl="node1" presStyleIdx="1" presStyleCnt="4">
        <dgm:presLayoutVars>
          <dgm:bulletEnabled val="1"/>
        </dgm:presLayoutVars>
      </dgm:prSet>
      <dgm:spPr/>
    </dgm:pt>
    <dgm:pt modelId="{705A4F96-1F3C-4A59-B1A1-0ED1877850F0}" type="pres">
      <dgm:prSet presAssocID="{ABF8BCB9-BC98-4268-917B-FF434E499DFC}" presName="spacing" presStyleCnt="0"/>
      <dgm:spPr/>
    </dgm:pt>
    <dgm:pt modelId="{37187D4D-B868-42F5-B5C0-1FF2640D4202}" type="pres">
      <dgm:prSet presAssocID="{FEA0D469-A211-40DA-BDA6-20921838AD56}" presName="composite" presStyleCnt="0"/>
      <dgm:spPr/>
    </dgm:pt>
    <dgm:pt modelId="{30A2A744-443B-464E-8660-B05C89EC2501}" type="pres">
      <dgm:prSet presAssocID="{FEA0D469-A211-40DA-BDA6-20921838AD56}" presName="imgShp" presStyleLbl="fgImgPlace1" presStyleIdx="2" presStyleCnt="4"/>
      <dgm:spPr/>
    </dgm:pt>
    <dgm:pt modelId="{1DC8242D-3375-4FF7-9220-EF76BE14939E}" type="pres">
      <dgm:prSet presAssocID="{FEA0D469-A211-40DA-BDA6-20921838AD56}" presName="txShp" presStyleLbl="node1" presStyleIdx="2" presStyleCnt="4">
        <dgm:presLayoutVars>
          <dgm:bulletEnabled val="1"/>
        </dgm:presLayoutVars>
      </dgm:prSet>
      <dgm:spPr/>
    </dgm:pt>
    <dgm:pt modelId="{BF215FEE-4B92-40F9-8EDA-71A0CC0E3FE7}" type="pres">
      <dgm:prSet presAssocID="{EA0EBDDA-72EA-4A30-BD32-15C7B259A554}" presName="spacing" presStyleCnt="0"/>
      <dgm:spPr/>
    </dgm:pt>
    <dgm:pt modelId="{AF511F72-16C8-4E40-ADEE-DD80FDF4B6CF}" type="pres">
      <dgm:prSet presAssocID="{6CA6991C-9700-4C5F-B079-638F0772707D}" presName="composite" presStyleCnt="0"/>
      <dgm:spPr/>
    </dgm:pt>
    <dgm:pt modelId="{B3DD75AA-E159-4A95-8898-DEFDBCA0987C}" type="pres">
      <dgm:prSet presAssocID="{6CA6991C-9700-4C5F-B079-638F0772707D}" presName="imgShp" presStyleLbl="fgImgPlace1" presStyleIdx="3" presStyleCnt="4"/>
      <dgm:spPr/>
    </dgm:pt>
    <dgm:pt modelId="{9F888781-164A-4257-ADD3-FFFAA187F88A}" type="pres">
      <dgm:prSet presAssocID="{6CA6991C-9700-4C5F-B079-638F0772707D}" presName="txShp" presStyleLbl="node1" presStyleIdx="3" presStyleCnt="4">
        <dgm:presLayoutVars>
          <dgm:bulletEnabled val="1"/>
        </dgm:presLayoutVars>
      </dgm:prSet>
      <dgm:spPr/>
    </dgm:pt>
  </dgm:ptLst>
  <dgm:cxnLst>
    <dgm:cxn modelId="{86E3B8CE-835E-4827-B7C3-29814D07F8C7}" type="presOf" srcId="{146B7AFD-3943-48D6-8223-2FB8B1835650}" destId="{535AD9DE-9F70-42F0-8F92-87B0C9763676}" srcOrd="0" destOrd="0" presId="urn:microsoft.com/office/officeart/2005/8/layout/vList3"/>
    <dgm:cxn modelId="{C6158689-4DCC-4047-9D99-9B3319A8C37B}" type="presOf" srcId="{6CA6991C-9700-4C5F-B079-638F0772707D}" destId="{9F888781-164A-4257-ADD3-FFFAA187F88A}" srcOrd="0" destOrd="0" presId="urn:microsoft.com/office/officeart/2005/8/layout/vList3"/>
    <dgm:cxn modelId="{05F58601-2949-4C23-9BF9-5787BF4678A3}" srcId="{D5F38329-20AF-44DB-99B7-1079D2AF7628}" destId="{146B7AFD-3943-48D6-8223-2FB8B1835650}" srcOrd="0" destOrd="0" parTransId="{E8837009-9FFB-42CA-B87E-AC0E00C353F6}" sibTransId="{70419143-BD07-4C62-9873-3F302BD4ABBF}"/>
    <dgm:cxn modelId="{D11AD8F3-9005-4079-9229-2B0B132079E3}" type="presOf" srcId="{FEA0D469-A211-40DA-BDA6-20921838AD56}" destId="{1DC8242D-3375-4FF7-9220-EF76BE14939E}" srcOrd="0" destOrd="0" presId="urn:microsoft.com/office/officeart/2005/8/layout/vList3"/>
    <dgm:cxn modelId="{9C258CD8-36EC-4BA4-9E15-6C700479CC1D}" srcId="{D5F38329-20AF-44DB-99B7-1079D2AF7628}" destId="{FEA0D469-A211-40DA-BDA6-20921838AD56}" srcOrd="2" destOrd="0" parTransId="{07B1E7E9-9C68-4DB3-A4BC-AFFC7C27ACB1}" sibTransId="{EA0EBDDA-72EA-4A30-BD32-15C7B259A554}"/>
    <dgm:cxn modelId="{DBE44742-D17D-4A7E-8AC1-36DDCAB66B91}" srcId="{D5F38329-20AF-44DB-99B7-1079D2AF7628}" destId="{A2E57F5B-115E-4E1C-BC3A-AC17DFD5EFCF}" srcOrd="1" destOrd="0" parTransId="{B340CF53-6CA5-4E01-B6A0-E6353A46E3E0}" sibTransId="{ABF8BCB9-BC98-4268-917B-FF434E499DFC}"/>
    <dgm:cxn modelId="{0D345CD5-5DEE-4B46-925E-04A6CDB1B613}" srcId="{D5F38329-20AF-44DB-99B7-1079D2AF7628}" destId="{6CA6991C-9700-4C5F-B079-638F0772707D}" srcOrd="3" destOrd="0" parTransId="{F20922E5-30E8-466D-B2F9-FA1847AA674B}" sibTransId="{DCFD8BFB-7A18-4D8F-9EB9-BD1E810BED78}"/>
    <dgm:cxn modelId="{A5C59A17-5E2A-4E58-96FD-920105DCE829}" type="presOf" srcId="{D5F38329-20AF-44DB-99B7-1079D2AF7628}" destId="{4FBB71DE-EF8E-4AB3-A84F-427EF07225BF}" srcOrd="0" destOrd="0" presId="urn:microsoft.com/office/officeart/2005/8/layout/vList3"/>
    <dgm:cxn modelId="{FCEFF5DD-BA63-48A3-846D-F67074821BDA}" type="presOf" srcId="{A2E57F5B-115E-4E1C-BC3A-AC17DFD5EFCF}" destId="{12C853DE-AE23-43DA-8D55-8915F896E4A0}" srcOrd="0" destOrd="0" presId="urn:microsoft.com/office/officeart/2005/8/layout/vList3"/>
    <dgm:cxn modelId="{C1B4FBC3-B13E-4D03-9DF6-BCEEF96F7377}" type="presParOf" srcId="{4FBB71DE-EF8E-4AB3-A84F-427EF07225BF}" destId="{1E3BAFC3-8639-4E87-AD0E-970FA08002B6}" srcOrd="0" destOrd="0" presId="urn:microsoft.com/office/officeart/2005/8/layout/vList3"/>
    <dgm:cxn modelId="{1912567B-D4CE-4474-A433-BD4EB111A0E3}" type="presParOf" srcId="{1E3BAFC3-8639-4E87-AD0E-970FA08002B6}" destId="{B5D025C9-A7E4-42CF-971F-CC5046091846}" srcOrd="0" destOrd="0" presId="urn:microsoft.com/office/officeart/2005/8/layout/vList3"/>
    <dgm:cxn modelId="{A742CBA0-3760-4D10-82EB-A49E8B44582C}" type="presParOf" srcId="{1E3BAFC3-8639-4E87-AD0E-970FA08002B6}" destId="{535AD9DE-9F70-42F0-8F92-87B0C9763676}" srcOrd="1" destOrd="0" presId="urn:microsoft.com/office/officeart/2005/8/layout/vList3"/>
    <dgm:cxn modelId="{BF109EDD-B842-4EB3-A1F8-D73C470220C2}" type="presParOf" srcId="{4FBB71DE-EF8E-4AB3-A84F-427EF07225BF}" destId="{7DFD7BED-5309-4EE7-A8AD-44B4C276C218}" srcOrd="1" destOrd="0" presId="urn:microsoft.com/office/officeart/2005/8/layout/vList3"/>
    <dgm:cxn modelId="{781AFF53-2667-4382-9DAF-51688882125F}" type="presParOf" srcId="{4FBB71DE-EF8E-4AB3-A84F-427EF07225BF}" destId="{67730A9B-9C1C-4FB0-968D-512BE3B54626}" srcOrd="2" destOrd="0" presId="urn:microsoft.com/office/officeart/2005/8/layout/vList3"/>
    <dgm:cxn modelId="{CA578E61-8325-44C9-AF07-47F6904BE5E5}" type="presParOf" srcId="{67730A9B-9C1C-4FB0-968D-512BE3B54626}" destId="{A1007465-A6FF-4A6C-B0D3-9D373C8B5A8C}" srcOrd="0" destOrd="0" presId="urn:microsoft.com/office/officeart/2005/8/layout/vList3"/>
    <dgm:cxn modelId="{BC390FC5-81E1-4B66-B303-439305EF6338}" type="presParOf" srcId="{67730A9B-9C1C-4FB0-968D-512BE3B54626}" destId="{12C853DE-AE23-43DA-8D55-8915F896E4A0}" srcOrd="1" destOrd="0" presId="urn:microsoft.com/office/officeart/2005/8/layout/vList3"/>
    <dgm:cxn modelId="{C19430DD-D032-4084-809B-B5C004A5959B}" type="presParOf" srcId="{4FBB71DE-EF8E-4AB3-A84F-427EF07225BF}" destId="{705A4F96-1F3C-4A59-B1A1-0ED1877850F0}" srcOrd="3" destOrd="0" presId="urn:microsoft.com/office/officeart/2005/8/layout/vList3"/>
    <dgm:cxn modelId="{2B727C94-2226-4C19-AA7D-982A38F48BA0}" type="presParOf" srcId="{4FBB71DE-EF8E-4AB3-A84F-427EF07225BF}" destId="{37187D4D-B868-42F5-B5C0-1FF2640D4202}" srcOrd="4" destOrd="0" presId="urn:microsoft.com/office/officeart/2005/8/layout/vList3"/>
    <dgm:cxn modelId="{91DEF8BF-3B83-4048-BC30-DD275428A29D}" type="presParOf" srcId="{37187D4D-B868-42F5-B5C0-1FF2640D4202}" destId="{30A2A744-443B-464E-8660-B05C89EC2501}" srcOrd="0" destOrd="0" presId="urn:microsoft.com/office/officeart/2005/8/layout/vList3"/>
    <dgm:cxn modelId="{D75AD4B5-BDDD-4CA7-A6B9-1DE0A8EC09A8}" type="presParOf" srcId="{37187D4D-B868-42F5-B5C0-1FF2640D4202}" destId="{1DC8242D-3375-4FF7-9220-EF76BE14939E}" srcOrd="1" destOrd="0" presId="urn:microsoft.com/office/officeart/2005/8/layout/vList3"/>
    <dgm:cxn modelId="{A1EC37D3-30DB-4CF2-B433-3563DEF9AE19}" type="presParOf" srcId="{4FBB71DE-EF8E-4AB3-A84F-427EF07225BF}" destId="{BF215FEE-4B92-40F9-8EDA-71A0CC0E3FE7}" srcOrd="5" destOrd="0" presId="urn:microsoft.com/office/officeart/2005/8/layout/vList3"/>
    <dgm:cxn modelId="{5D2A2D67-B130-4FFD-8BE1-4BA0EE1F7AC7}" type="presParOf" srcId="{4FBB71DE-EF8E-4AB3-A84F-427EF07225BF}" destId="{AF511F72-16C8-4E40-ADEE-DD80FDF4B6CF}" srcOrd="6" destOrd="0" presId="urn:microsoft.com/office/officeart/2005/8/layout/vList3"/>
    <dgm:cxn modelId="{DC88651D-3D2D-405F-9855-E7FC672F0640}" type="presParOf" srcId="{AF511F72-16C8-4E40-ADEE-DD80FDF4B6CF}" destId="{B3DD75AA-E159-4A95-8898-DEFDBCA0987C}" srcOrd="0" destOrd="0" presId="urn:microsoft.com/office/officeart/2005/8/layout/vList3"/>
    <dgm:cxn modelId="{9AEB5B1C-5DF7-4A86-B581-9CFD8E13573B}" type="presParOf" srcId="{AF511F72-16C8-4E40-ADEE-DD80FDF4B6CF}" destId="{9F888781-164A-4257-ADD3-FFFAA187F88A}"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27-Aug-2015</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xmlns=""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21</a:t>
            </a:fld>
            <a:endParaRPr lang="en-MY"/>
          </a:p>
        </p:txBody>
      </p:sp>
    </p:spTree>
    <p:extLst>
      <p:ext uri="{BB962C8B-B14F-4D97-AF65-F5344CB8AC3E}">
        <p14:creationId xmlns:p14="http://schemas.microsoft.com/office/powerpoint/2010/main" xmlns="" val="329252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27-Aug-2015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27-Aug-2015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27-Aug-2015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27-Aug-2015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27-Aug-2015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27-Aug-2015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27-Aug-2015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27-Aug-2015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27-Aug-2015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27-Aug-2015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27-Aug-2015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27-Aug-2015</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diagramColors" Target="../diagrams/colors1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zuriah\Pictures\sehatisejiwa-banner.jpg"/>
          <p:cNvPicPr>
            <a:picLocks noChangeAspect="1" noChangeArrowheads="1"/>
          </p:cNvPicPr>
          <p:nvPr/>
        </p:nvPicPr>
        <p:blipFill>
          <a:blip r:embed="rId2"/>
          <a:srcRect/>
          <a:stretch>
            <a:fillRect/>
          </a:stretch>
        </p:blipFill>
        <p:spPr bwMode="auto">
          <a:xfrm>
            <a:off x="0" y="1905000"/>
            <a:ext cx="9144000" cy="3238500"/>
          </a:xfrm>
          <a:prstGeom prst="rect">
            <a:avLst/>
          </a:prstGeom>
          <a:ln>
            <a:noFill/>
          </a:ln>
          <a:effectLst>
            <a:softEdge rad="112500"/>
          </a:effectLst>
        </p:spPr>
      </p:pic>
      <p:pic>
        <p:nvPicPr>
          <p:cNvPr id="9" name="Picture 3"/>
          <p:cNvPicPr>
            <a:picLocks noChangeAspect="1"/>
          </p:cNvPicPr>
          <p:nvPr/>
        </p:nvPicPr>
        <p:blipFill>
          <a:blip r:embed="rId3"/>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1676400" y="6334780"/>
            <a:ext cx="57912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28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28 </a:t>
            </a:r>
            <a:r>
              <a:rPr lang="en-US" sz="28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Ogos</a:t>
            </a:r>
            <a:r>
              <a:rPr lang="en-US" sz="28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 2015</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 </a:t>
            </a:r>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13 </a:t>
            </a:r>
            <a:r>
              <a:rPr lang="en-US" sz="28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Zulkaedah</a:t>
            </a:r>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  1436H</a:t>
            </a:r>
            <a:endParaRPr lang="en-MY"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142844" y="214290"/>
          <a:ext cx="9001156"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4" name="Diagram 3"/>
          <p:cNvGraphicFramePr/>
          <p:nvPr/>
        </p:nvGraphicFramePr>
        <p:xfrm>
          <a:off x="214282" y="285728"/>
          <a:ext cx="8643998"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4" name="Diagram 3"/>
          <p:cNvGraphicFramePr/>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15</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4" name="Diagram 3"/>
          <p:cNvGraphicFramePr/>
          <p:nvPr/>
        </p:nvGraphicFramePr>
        <p:xfrm>
          <a:off x="0" y="285728"/>
          <a:ext cx="9144000"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43009" name="Rectangle 1"/>
          <p:cNvSpPr>
            <a:spLocks noChangeArrowheads="1"/>
          </p:cNvSpPr>
          <p:nvPr/>
        </p:nvSpPr>
        <p:spPr bwMode="auto">
          <a:xfrm>
            <a:off x="838200" y="2133600"/>
            <a:ext cx="7391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2000" b="1" i="0" u="none" strike="noStrike" cap="all" normalizeH="0" baseline="0" dirty="0" smtClean="0">
                <a:ln w="9000" cmpd="sng">
                  <a:solidFill>
                    <a:srgbClr val="FFFF00"/>
                  </a:solidFill>
                  <a:prstDash val="solid"/>
                </a:ln>
                <a:solidFill>
                  <a:srgbClr val="FFFF00"/>
                </a:solidFill>
                <a:effectLst>
                  <a:glow rad="101600">
                    <a:schemeClr val="tx1">
                      <a:alpha val="60000"/>
                    </a:schemeClr>
                  </a:glow>
                  <a:reflection blurRad="12700" stA="28000" endPos="45000" dist="1000" dir="5400000" sy="-100000" algn="bl" rotWithShape="0"/>
                </a:effectLst>
                <a:latin typeface="Traditional Arabic" pitchFamily="2" charset="-78"/>
                <a:ea typeface="Calibri" pitchFamily="34" charset="0"/>
                <a:cs typeface="Traditional Arabic" pitchFamily="2" charset="-78"/>
              </a:rPr>
              <a:t>اَلْحَمْدُ ِللهِ</a:t>
            </a:r>
            <a:r>
              <a:rPr kumimoji="0" lang="en-US" sz="12000" b="1" i="0" u="none" strike="noStrike" cap="all" normalizeH="0" baseline="0" dirty="0" smtClean="0">
                <a:ln w="9000" cmpd="sng">
                  <a:solidFill>
                    <a:srgbClr val="FFFF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cs typeface="Traditional Arabic" pitchFamily="2" charset="-78"/>
              </a:rPr>
              <a:t> </a:t>
            </a:r>
          </a:p>
        </p:txBody>
      </p:sp>
      <p:sp>
        <p:nvSpPr>
          <p:cNvPr id="4" name="Rectangle 3"/>
          <p:cNvSpPr/>
          <p:nvPr/>
        </p:nvSpPr>
        <p:spPr>
          <a:xfrm>
            <a:off x="1752600" y="381000"/>
            <a:ext cx="5334000" cy="923330"/>
          </a:xfrm>
          <a:prstGeom prst="rect">
            <a:avLst/>
          </a:prstGeom>
        </p:spPr>
        <p:txBody>
          <a:bodyPr wrap="square">
            <a:spAutoFit/>
          </a:bodyPr>
          <a:lstStyle/>
          <a:p>
            <a:pPr lvl="0" algn="r"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pic>
        <p:nvPicPr>
          <p:cNvPr id="3" name="Picture 2" descr="C:\Users\maizuriah\Pictures\Merdeka2.jpg"/>
          <p:cNvPicPr>
            <a:picLocks noChangeAspect="1" noChangeArrowheads="1"/>
          </p:cNvPicPr>
          <p:nvPr/>
        </p:nvPicPr>
        <p:blipFill>
          <a:blip r:embed="rId3"/>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3" name="Rectangle 2"/>
          <p:cNvSpPr/>
          <p:nvPr/>
        </p:nvSpPr>
        <p:spPr>
          <a:xfrm>
            <a:off x="571472" y="928670"/>
            <a:ext cx="8072494" cy="3939540"/>
          </a:xfrm>
          <a:prstGeom prst="rect">
            <a:avLst/>
          </a:prstGeom>
        </p:spPr>
        <p:txBody>
          <a:bodyPr wrap="square">
            <a:spAutoFit/>
          </a:bodyPr>
          <a:lstStyle/>
          <a:p>
            <a:pPr lvl="0" indent="457200" algn="justLow" fontAlgn="base">
              <a:spcBef>
                <a:spcPct val="0"/>
              </a:spcBef>
              <a:spcAft>
                <a:spcPct val="0"/>
              </a:spcAft>
            </a:pPr>
            <a:endParaRPr lang="sv-SE" sz="1000" dirty="0" smtClean="0">
              <a:latin typeface="Arial" pitchFamily="34" charset="0"/>
              <a:cs typeface="Arial" pitchFamily="34" charset="0"/>
            </a:endParaRPr>
          </a:p>
          <a:p>
            <a:pPr lvl="0" indent="457200" algn="ctr" rtl="1" eaLnBrk="0" fontAlgn="base" hangingPunct="0">
              <a:spcBef>
                <a:spcPct val="0"/>
              </a:spcBef>
              <a:spcAft>
                <a:spcPct val="0"/>
              </a:spcAft>
            </a:pPr>
            <a:r>
              <a:rPr lang="ar-SA" sz="6000" dirty="0" smtClean="0">
                <a:ln>
                  <a:solidFill>
                    <a:srgbClr val="FF0000"/>
                  </a:solidFill>
                </a:ln>
                <a:solidFill>
                  <a:srgbClr val="FF0000"/>
                </a:solidFill>
                <a:effectLst>
                  <a:glow rad="101600">
                    <a:schemeClr val="tx1">
                      <a:alpha val="60000"/>
                    </a:schemeClr>
                  </a:glow>
                </a:effectLst>
                <a:latin typeface="QCF_P063" pitchFamily="2" charset="2"/>
                <a:ea typeface="Calibri" pitchFamily="34" charset="0"/>
                <a:cs typeface="QCF_P063" pitchFamily="2" charset="2"/>
              </a:rPr>
              <a:t>ﭱ ﭲ </a:t>
            </a:r>
            <a:r>
              <a:rPr lang="ar-SA" sz="6000" dirty="0" smtClean="0">
                <a:ln>
                  <a:solidFill>
                    <a:srgbClr val="FF0000"/>
                  </a:solidFill>
                </a:ln>
                <a:solidFill>
                  <a:srgbClr val="FF0000"/>
                </a:solidFill>
                <a:effectLst>
                  <a:glow rad="101600">
                    <a:schemeClr val="tx1">
                      <a:alpha val="60000"/>
                    </a:schemeClr>
                  </a:glow>
                </a:effectLst>
                <a:latin typeface="QCF_P063" pitchFamily="2" charset="2"/>
                <a:ea typeface="Calibri" pitchFamily="34" charset="0"/>
                <a:cs typeface="QCF_P063" pitchFamily="2" charset="2"/>
              </a:rPr>
              <a:t>ﭳ ﭴ </a:t>
            </a:r>
            <a:r>
              <a:rPr lang="ar-SA" sz="6000" dirty="0" smtClean="0">
                <a:ln>
                  <a:solidFill>
                    <a:srgbClr val="FF0000"/>
                  </a:solidFill>
                </a:ln>
                <a:solidFill>
                  <a:srgbClr val="FF0000"/>
                </a:solidFill>
                <a:effectLst>
                  <a:glow rad="101600">
                    <a:schemeClr val="tx1">
                      <a:alpha val="60000"/>
                    </a:schemeClr>
                  </a:glow>
                </a:effectLst>
                <a:latin typeface="QCF_P063" pitchFamily="2" charset="2"/>
                <a:ea typeface="Calibri" pitchFamily="34" charset="0"/>
                <a:cs typeface="QCF_P063" pitchFamily="2" charset="2"/>
              </a:rPr>
              <a:t>ﭵ ﭶ ﭷ ﭸ ﭹ ﭺ ﭻ ﭼ ﭽ ﭾ ﭿ ﮀ ﮁ ﮂ ﮃ ﮄ </a:t>
            </a:r>
            <a:endParaRPr lang="en-US" sz="6000" dirty="0" smtClean="0">
              <a:ln>
                <a:solidFill>
                  <a:srgbClr val="FF0000"/>
                </a:solidFill>
              </a:ln>
              <a:solidFill>
                <a:srgbClr val="FF0000"/>
              </a:solidFill>
              <a:effectLst>
                <a:glow rad="101600">
                  <a:schemeClr val="tx1">
                    <a:alpha val="60000"/>
                  </a:schemeClr>
                </a:glow>
              </a:effectLst>
              <a:latin typeface="Arial" pitchFamily="34" charset="0"/>
              <a:cs typeface="Arial" pitchFamily="34" charset="0"/>
            </a:endParaRPr>
          </a:p>
        </p:txBody>
      </p:sp>
      <p:sp>
        <p:nvSpPr>
          <p:cNvPr id="4" name="Rectangle 3"/>
          <p:cNvSpPr/>
          <p:nvPr/>
        </p:nvSpPr>
        <p:spPr>
          <a:xfrm>
            <a:off x="4643438" y="6072206"/>
            <a:ext cx="4244496" cy="523220"/>
          </a:xfrm>
          <a:prstGeom prst="rect">
            <a:avLst/>
          </a:prstGeom>
        </p:spPr>
        <p:txBody>
          <a:bodyPr wrap="none">
            <a:spAutoFit/>
          </a:bodyPr>
          <a:lstStyle/>
          <a:p>
            <a:pPr lvl="0" indent="457200" algn="ctr" fontAlgn="base">
              <a:spcBef>
                <a:spcPct val="0"/>
              </a:spcBef>
              <a:spcAft>
                <a:spcPct val="0"/>
              </a:spcAft>
            </a:pPr>
            <a:r>
              <a:rPr lang="sv-SE"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surah Ali-Imran ayat 103</a:t>
            </a:r>
            <a:endParaRPr lang="sv-SE"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23</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5" name="Flowchart: Punched Tape 4"/>
          <p:cNvSpPr/>
          <p:nvPr/>
        </p:nvSpPr>
        <p:spPr>
          <a:xfrm>
            <a:off x="357158" y="1142984"/>
            <a:ext cx="8501122" cy="4590886"/>
          </a:xfrm>
          <a:prstGeom prst="flowChartPunchedTape">
            <a:avLst/>
          </a:prstGeom>
          <a:solidFill>
            <a:srgbClr val="FF00FF"/>
          </a:solidFill>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ctr" eaLnBrk="0" fontAlgn="base" hangingPunct="0">
              <a:spcBef>
                <a:spcPct val="0"/>
              </a:spcBef>
              <a:spcAft>
                <a:spcPct val="0"/>
              </a:spcAft>
            </a:pPr>
            <a:r>
              <a:rPr lang="sv-SE" sz="2400" b="1" dirty="0" smtClean="0">
                <a:solidFill>
                  <a:srgbClr val="000000"/>
                </a:solidFill>
                <a:latin typeface="Times New Roman" pitchFamily="18" charset="0"/>
                <a:ea typeface="Calibri" pitchFamily="34" charset="0"/>
                <a:cs typeface="Times New Roman" pitchFamily="18" charset="0"/>
              </a:rPr>
              <a:t>Maksudnya</a:t>
            </a:r>
            <a:r>
              <a:rPr lang="sv-SE" sz="2400" dirty="0" smtClean="0">
                <a:solidFill>
                  <a:srgbClr val="000000"/>
                </a:solidFill>
                <a:latin typeface="Times New Roman" pitchFamily="18" charset="0"/>
                <a:ea typeface="Calibri" pitchFamily="34" charset="0"/>
                <a:cs typeface="Times New Roman" pitchFamily="18" charset="0"/>
              </a:rPr>
              <a:t>: </a:t>
            </a:r>
            <a:endParaRPr lang="sv-SE" sz="2400" dirty="0" smtClean="0">
              <a:solidFill>
                <a:srgbClr val="000000"/>
              </a:solidFill>
              <a:latin typeface="Times New Roman" pitchFamily="18" charset="0"/>
              <a:ea typeface="Calibri" pitchFamily="34" charset="0"/>
              <a:cs typeface="Times New Roman" pitchFamily="18" charset="0"/>
            </a:endParaRPr>
          </a:p>
          <a:p>
            <a:pPr lvl="0" indent="457200" algn="ctr" eaLnBrk="0" fontAlgn="base" hangingPunct="0">
              <a:spcBef>
                <a:spcPct val="0"/>
              </a:spcBef>
              <a:spcAft>
                <a:spcPct val="0"/>
              </a:spcAft>
            </a:pPr>
            <a:r>
              <a:rPr lang="sv-SE" sz="2400" i="1" dirty="0" smtClean="0">
                <a:solidFill>
                  <a:srgbClr val="000000"/>
                </a:solidFill>
                <a:latin typeface="Times New Roman" pitchFamily="18" charset="0"/>
                <a:ea typeface="Calibri" pitchFamily="34" charset="0"/>
                <a:cs typeface="Times New Roman" pitchFamily="18" charset="0"/>
              </a:rPr>
              <a:t>Dan </a:t>
            </a:r>
            <a:r>
              <a:rPr lang="sv-SE" sz="2400" i="1" dirty="0" smtClean="0">
                <a:solidFill>
                  <a:srgbClr val="000000"/>
                </a:solidFill>
                <a:latin typeface="Times New Roman" pitchFamily="18" charset="0"/>
                <a:ea typeface="Calibri" pitchFamily="34" charset="0"/>
                <a:cs typeface="Times New Roman" pitchFamily="18" charset="0"/>
              </a:rPr>
              <a:t>berpegang teguhlah kamu sekalian dengan tali Allah (agama Islam), dan janganlah kamu bercerai-berai; dan kenanglah nikmat Allah kepada kamu ketika kamu bermusuh-musuhan (semasa jahiliyah dahulu), lalu Allah menyatukan diantara hati kamu  (sehingga bersatu-padu dengan nikmat Islam), maka menjadilah kamu dengan nikmat Allah itu orang Islam yang bersaudara. </a:t>
            </a:r>
            <a:endParaRPr lang="sv-SE" sz="2400" dirty="0" smtClean="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24</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892971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00115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26</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53250" name="Rectangle 2"/>
          <p:cNvSpPr>
            <a:spLocks noChangeArrowheads="1"/>
          </p:cNvSpPr>
          <p:nvPr/>
        </p:nvSpPr>
        <p:spPr bwMode="auto">
          <a:xfrm>
            <a:off x="785786" y="1500174"/>
            <a:ext cx="75724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Berdasarkan</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penjelasan</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Abu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Sufian</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RA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pemimpin</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bukan</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Islam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tersebut</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jelas</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bahawa</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amalan</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saling</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memahami</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menghormati</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adalah</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dasar</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penting</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berperanan</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untuk</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menangani</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isu</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kemasyarakatan</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dalam</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sesebuah</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negara</a:t>
            </a:r>
            <a:r>
              <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27</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28</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707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29</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35841" name="Rectangle 1"/>
          <p:cNvSpPr>
            <a:spLocks noChangeArrowheads="1"/>
          </p:cNvSpPr>
          <p:nvPr/>
        </p:nvSpPr>
        <p:spPr bwMode="auto">
          <a:xfrm>
            <a:off x="785786" y="1857364"/>
            <a:ext cx="78581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0" i="0" u="none" strike="noStrike" cap="none" normalizeH="0" baseline="0" dirty="0" smtClean="0">
                <a:ln>
                  <a:solidFill>
                    <a:srgbClr val="FFFF00"/>
                  </a:solidFill>
                </a:ln>
                <a:solidFill>
                  <a:srgbClr val="FFFF00"/>
                </a:solidFill>
                <a:effectLst>
                  <a:glow rad="101600">
                    <a:schemeClr val="tx1">
                      <a:alpha val="60000"/>
                    </a:schemeClr>
                  </a:glow>
                </a:effectLst>
                <a:latin typeface="QCF_P412" pitchFamily="2" charset="2"/>
                <a:ea typeface="Calibri" pitchFamily="34" charset="0"/>
                <a:cs typeface="QCF_P412" pitchFamily="2" charset="2"/>
              </a:rPr>
              <a:t>ﭑ ﭒ ﭓ ﭔ ﭕ ﭖ ﭗ ﭘ ﭙ ﭚ ﭛ ﭜ ﭝ ﭞ ﭟ ﭠ ﭡ ﭢ ﭣ ﭤ</a:t>
            </a:r>
            <a:endParaRPr kumimoji="0" lang="ar-SA" sz="6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30</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31</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32</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428596" y="500042"/>
          <a:ext cx="8215370"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33</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60417" name="Rectangle 1"/>
          <p:cNvSpPr>
            <a:spLocks noChangeArrowheads="1"/>
          </p:cNvSpPr>
          <p:nvPr/>
        </p:nvSpPr>
        <p:spPr bwMode="auto">
          <a:xfrm>
            <a:off x="0" y="1142984"/>
            <a:ext cx="892971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b="1" i="0" u="none" strike="noStrike" cap="none" normalizeH="0" baseline="0" dirty="0" smtClean="0">
                <a:ln>
                  <a:solidFill>
                    <a:srgbClr val="00FF00"/>
                  </a:solidFill>
                </a:ln>
                <a:solidFill>
                  <a:srgbClr val="00FF00"/>
                </a:solidFill>
                <a:effectLst>
                  <a:glow rad="101600">
                    <a:schemeClr val="tx1">
                      <a:alpha val="60000"/>
                    </a:schemeClr>
                  </a:glow>
                </a:effectLst>
                <a:latin typeface="Times New Roman" pitchFamily="18" charset="0"/>
                <a:ea typeface="Calibri" pitchFamily="34" charset="0"/>
                <a:cs typeface="Traditional Arabic" pitchFamily="2" charset="-78"/>
              </a:rPr>
              <a:t>أَعُوْ</a:t>
            </a:r>
            <a:r>
              <a:rPr kumimoji="0" lang="ar-SA" sz="5400" b="1" i="0" u="none" strike="noStrike" cap="none" normalizeH="0" baseline="0" dirty="0" smtClean="0">
                <a:ln>
                  <a:solidFill>
                    <a:srgbClr val="00FF00"/>
                  </a:solidFill>
                </a:ln>
                <a:solidFill>
                  <a:srgbClr val="00FF00"/>
                </a:solidFill>
                <a:effectLst>
                  <a:glow rad="101600">
                    <a:schemeClr val="tx1">
                      <a:alpha val="60000"/>
                    </a:schemeClr>
                  </a:glow>
                </a:effectLst>
                <a:latin typeface="Arial" pitchFamily="34" charset="0"/>
                <a:ea typeface="Calibri" pitchFamily="34" charset="0"/>
                <a:cs typeface="Traditional Arabic" pitchFamily="2" charset="-78"/>
              </a:rPr>
              <a:t>ذُ بِاللهِ مِنَ الشَّيْطَانِ الرَّجِيْم</a:t>
            </a:r>
            <a:endParaRPr kumimoji="0" lang="en-US" sz="5400" b="1" i="0" u="none" strike="noStrike" cap="none" normalizeH="0" baseline="0" dirty="0" smtClean="0">
              <a:ln>
                <a:solidFill>
                  <a:srgbClr val="00FF00"/>
                </a:solidFill>
              </a:ln>
              <a:solidFill>
                <a:srgbClr val="00FF00"/>
              </a:solidFill>
              <a:effectLst>
                <a:glow rad="101600">
                  <a:schemeClr val="tx1">
                    <a:alpha val="60000"/>
                  </a:schemeClr>
                </a:glow>
              </a:effectLst>
              <a:latin typeface="Arial" pitchFamily="34" charset="0"/>
              <a:ea typeface="Calibri" pitchFamily="34"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solidFill>
                  <a:srgbClr val="00FF00"/>
                </a:solidFill>
              </a:ln>
              <a:solidFill>
                <a:srgbClr val="00FF00"/>
              </a:solidFill>
              <a:effectLst>
                <a:glow rad="101600">
                  <a:schemeClr val="tx1">
                    <a:alpha val="60000"/>
                  </a:schemeClr>
                </a:glo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5400" b="0" i="0" u="none" strike="noStrike" cap="none" normalizeH="0" baseline="0" dirty="0" smtClean="0">
                <a:ln>
                  <a:solidFill>
                    <a:srgbClr val="00FF00"/>
                  </a:solidFill>
                </a:ln>
                <a:solidFill>
                  <a:srgbClr val="00FF00"/>
                </a:solidFill>
                <a:effectLst>
                  <a:glow rad="101600">
                    <a:schemeClr val="tx1">
                      <a:alpha val="60000"/>
                    </a:schemeClr>
                  </a:glow>
                </a:effectLst>
                <a:latin typeface="QCF_P430" pitchFamily="2" charset="2"/>
                <a:ea typeface="Times New Roman" pitchFamily="18" charset="0"/>
                <a:cs typeface="QCF_P430" pitchFamily="2" charset="2"/>
              </a:rPr>
              <a:t>ﭑ ﭒ ﭓ ﭔ ﭕ ﭖ ﭗ ﭘ ﭙ ﭚ ﭛ ﭜ ﭝ ﭞ ﭟ ﭠ ﭡ ﭢ ﭣ ﭤ ﭥ ﭦ ﭧ </a:t>
            </a:r>
            <a:endParaRPr kumimoji="0" lang="en-US" sz="5400" b="0" i="0" u="none" strike="noStrike" cap="none" normalizeH="0" baseline="0" dirty="0" smtClean="0">
              <a:ln>
                <a:solidFill>
                  <a:srgbClr val="00FF00"/>
                </a:solidFill>
              </a:ln>
              <a:solidFill>
                <a:srgbClr val="00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34</a:t>
            </a:fld>
            <a:endParaRPr lang="en-MY"/>
          </a:p>
        </p:txBody>
      </p:sp>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5" name="Flowchart: Punched Tape 4"/>
          <p:cNvSpPr/>
          <p:nvPr/>
        </p:nvSpPr>
        <p:spPr>
          <a:xfrm>
            <a:off x="428596" y="428604"/>
            <a:ext cx="8429684" cy="5715040"/>
          </a:xfrm>
          <a:prstGeom prst="flowChartPunchedTape">
            <a:avLst/>
          </a:prstGeom>
          <a:solidFill>
            <a:srgbClr val="808000"/>
          </a:solidFill>
          <a:ln>
            <a:solidFill>
              <a:srgbClr val="808000"/>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eaLnBrk="0" fontAlgn="base" hangingPunct="0">
              <a:spcBef>
                <a:spcPct val="0"/>
              </a:spcBef>
              <a:spcAft>
                <a:spcPct val="0"/>
              </a:spcAft>
            </a:pPr>
            <a:r>
              <a:rPr lang="sv-SE" sz="2400" b="1" dirty="0" smtClean="0">
                <a:solidFill>
                  <a:srgbClr val="00FF00"/>
                </a:solidFill>
                <a:latin typeface="Arial" pitchFamily="34" charset="0"/>
                <a:ea typeface="Times New Roman" pitchFamily="18" charset="0"/>
                <a:cs typeface="Arial" pitchFamily="34" charset="0"/>
              </a:rPr>
              <a:t>Maksudnya:</a:t>
            </a:r>
            <a:r>
              <a:rPr lang="sv-SE" sz="2400" i="1" dirty="0" smtClean="0">
                <a:solidFill>
                  <a:srgbClr val="00FF00"/>
                </a:solidFill>
                <a:latin typeface="Arial" pitchFamily="34" charset="0"/>
                <a:ea typeface="Times New Roman" pitchFamily="18" charset="0"/>
                <a:cs typeface="Arial" pitchFamily="34" charset="0"/>
              </a:rPr>
              <a:t> </a:t>
            </a:r>
            <a:endParaRPr lang="sv-SE" sz="2400" i="1" dirty="0" smtClean="0">
              <a:solidFill>
                <a:srgbClr val="00FF00"/>
              </a:solidFill>
              <a:latin typeface="Arial" pitchFamily="34" charset="0"/>
              <a:ea typeface="Times New Roman" pitchFamily="18" charset="0"/>
              <a:cs typeface="Arial" pitchFamily="34" charset="0"/>
            </a:endParaRPr>
          </a:p>
          <a:p>
            <a:pPr lvl="0" algn="justLow" eaLnBrk="0" fontAlgn="base" hangingPunct="0">
              <a:spcBef>
                <a:spcPct val="0"/>
              </a:spcBef>
              <a:spcAft>
                <a:spcPct val="0"/>
              </a:spcAft>
            </a:pPr>
            <a:r>
              <a:rPr lang="sv-SE" sz="2400" dirty="0" smtClean="0">
                <a:solidFill>
                  <a:srgbClr val="00FF00"/>
                </a:solidFill>
                <a:latin typeface="Times New Roman" pitchFamily="18" charset="0"/>
                <a:ea typeface="Calibri" pitchFamily="34" charset="0"/>
                <a:cs typeface="Times New Roman" pitchFamily="18" charset="0"/>
              </a:rPr>
              <a:t>“</a:t>
            </a:r>
            <a:r>
              <a:rPr lang="sv-SE" sz="2400" i="1" dirty="0" smtClean="0">
                <a:solidFill>
                  <a:srgbClr val="00FF00"/>
                </a:solidFill>
                <a:latin typeface="Times New Roman" pitchFamily="18" charset="0"/>
                <a:ea typeface="Calibri" pitchFamily="34" charset="0"/>
                <a:cs typeface="Times New Roman" pitchFamily="18" charset="0"/>
              </a:rPr>
              <a:t>Demi </a:t>
            </a:r>
            <a:r>
              <a:rPr lang="sv-SE" sz="2400" i="1" dirty="0" smtClean="0">
                <a:solidFill>
                  <a:srgbClr val="00FF00"/>
                </a:solidFill>
                <a:latin typeface="Arial" pitchFamily="34" charset="0"/>
                <a:ea typeface="Times New Roman" pitchFamily="18" charset="0"/>
                <a:cs typeface="Arial" pitchFamily="34" charset="0"/>
              </a:rPr>
              <a:t>sesungguhnya bagi penduduk negeri Saba, satu tanda (yang membuktikan kemurahan Allah) yang terdapat di tempat tinggal mereka, iaitu dua kumpulan kebun (yang luas lagi subur), yang terletak di sebelah kanan dan sebelah kiri (kariah mereka). (Lalu dikatakan kepada mereka): Makanlah dari rezeki pemberian Tuhan kamu dan bersyukurlah kepada-Nya (negeri kamu  ini adalah) negeri yang baik (aman dan makmur)dan (Tuhan kamu adalah) Tuhan yang Maha Pengampun!</a:t>
            </a:r>
            <a:r>
              <a:rPr lang="sv-SE" sz="2400" dirty="0" smtClean="0">
                <a:solidFill>
                  <a:srgbClr val="00FF00"/>
                </a:solidFill>
                <a:latin typeface="Times New Roman" pitchFamily="18" charset="0"/>
                <a:ea typeface="Calibri" pitchFamily="34" charset="0"/>
                <a:cs typeface="Times New Roman" pitchFamily="18" charset="0"/>
              </a:rPr>
              <a:t> ”.</a:t>
            </a:r>
            <a:r>
              <a:rPr lang="sv-SE" sz="2400" i="1" dirty="0" smtClean="0">
                <a:solidFill>
                  <a:srgbClr val="00FF00"/>
                </a:solidFill>
                <a:latin typeface="Arial" pitchFamily="34" charset="0"/>
                <a:ea typeface="Times New Roman" pitchFamily="18" charset="0"/>
                <a:cs typeface="Arial" pitchFamily="34" charset="0"/>
              </a:rPr>
              <a:t> </a:t>
            </a:r>
            <a:r>
              <a:rPr lang="sv-SE" sz="2400" dirty="0" smtClean="0">
                <a:solidFill>
                  <a:srgbClr val="00FF00"/>
                </a:solidFill>
                <a:latin typeface="Arial" pitchFamily="34" charset="0"/>
                <a:ea typeface="Times New Roman" pitchFamily="18" charset="0"/>
                <a:cs typeface="Arial" pitchFamily="34" charset="0"/>
              </a:rPr>
              <a:t>(S</a:t>
            </a:r>
            <a:r>
              <a:rPr lang="sv-SE" sz="2400" dirty="0" smtClean="0">
                <a:solidFill>
                  <a:srgbClr val="00FF00"/>
                </a:solidFill>
                <a:latin typeface="Times New Roman" pitchFamily="18" charset="0"/>
                <a:ea typeface="Calibri" pitchFamily="34" charset="0"/>
                <a:cs typeface="Times New Roman" pitchFamily="18" charset="0"/>
              </a:rPr>
              <a:t>urah Saba’:15).</a:t>
            </a:r>
            <a:endParaRPr lang="sv-SE" sz="2400" dirty="0" smtClean="0">
              <a:solidFill>
                <a:srgbClr val="00FF00"/>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36</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xmlns=""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573985" y="1391740"/>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3581400"/>
              <a:ext cx="6657975" cy="109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0811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37</a:t>
            </a:fld>
            <a:endParaRPr lang="en-MY" sz="1600" b="1" dirty="0">
              <a:solidFill>
                <a:srgbClr val="FF0000"/>
              </a:solidFill>
            </a:endParaRPr>
          </a:p>
        </p:txBody>
      </p:sp>
      <p:pic>
        <p:nvPicPr>
          <p:cNvPr id="5" name="Picture 4"/>
          <p:cNvPicPr>
            <a:picLocks noChangeAspect="1"/>
          </p:cNvPicPr>
          <p:nvPr/>
        </p:nvPicPr>
        <p:blipFill rotWithShape="1">
          <a:blip r:embed="rId2" cstate="print">
            <a:extLst/>
          </a:blip>
          <a:srcRect b="43848"/>
          <a:stretch/>
        </p:blipFill>
        <p:spPr>
          <a:xfrm>
            <a:off x="0" y="0"/>
            <a:ext cx="9144000" cy="3840480"/>
          </a:xfrm>
          <a:prstGeom prst="rect">
            <a:avLst/>
          </a:prstGeom>
          <a:ln>
            <a:noFill/>
          </a:ln>
          <a:effectLst>
            <a:softEdge rad="112500"/>
          </a:effectLst>
        </p:spPr>
      </p:pic>
      <p:sp>
        <p:nvSpPr>
          <p:cNvPr id="15361" name="Rectangle 1"/>
          <p:cNvSpPr>
            <a:spLocks noChangeArrowheads="1"/>
          </p:cNvSpPr>
          <p:nvPr/>
        </p:nvSpPr>
        <p:spPr bwMode="auto">
          <a:xfrm>
            <a:off x="990600" y="3962400"/>
            <a:ext cx="73914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xmlns="" val="2894201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38</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t="4668" b="9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xmlns="" val="593947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39</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xmlns="" val="74246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40961" name="Rectangle 1"/>
          <p:cNvSpPr>
            <a:spLocks noChangeArrowheads="1"/>
          </p:cNvSpPr>
          <p:nvPr/>
        </p:nvSpPr>
        <p:spPr bwMode="auto">
          <a:xfrm>
            <a:off x="685800" y="1143000"/>
            <a:ext cx="792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أَشْهَدُ أَنْ لآ إِلَهَ إِلاَّ اللهُ وَحْدَهُ لاَ شَرِيْكَ لَهُ. وَأَشْهَدُ أَنَّ سَيِّدَنَا مُحَمَّدًا عَبْدُهُ وَرَسُوْلُهُ</a:t>
            </a:r>
            <a:r>
              <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endPar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7" name="Rectangle 6"/>
          <p:cNvSpPr/>
          <p:nvPr/>
        </p:nvSpPr>
        <p:spPr>
          <a:xfrm>
            <a:off x="685800" y="4038600"/>
            <a:ext cx="7848600" cy="2308324"/>
          </a:xfrm>
          <a:prstGeom prst="rect">
            <a:avLst/>
          </a:prstGeom>
        </p:spPr>
        <p:txBody>
          <a:bodyPr wrap="square">
            <a:spAutoFit/>
          </a:bodyPr>
          <a:lstStyle/>
          <a:p>
            <a:pPr lvl="0" algn="ctr" eaLnBrk="0" fontAlgn="base" hangingPunct="0">
              <a:spcBef>
                <a:spcPct val="0"/>
              </a:spcBef>
              <a:spcAft>
                <a:spcPct val="0"/>
              </a:spcAft>
            </a:pP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Aku</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bersaksi</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bahawa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tiada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tuhan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yang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layak</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disembah</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melainkan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Allah yang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Maha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Esa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dan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aku</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juga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bersaksi</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bahawa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Nabi</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Muhammad SAW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adalah</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hambaNya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dan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rasulNya</a:t>
            </a:r>
            <a:endPar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cs typeface="Arial" pitchFamily="34" charset="0"/>
            </a:endParaRPr>
          </a:p>
        </p:txBody>
      </p:sp>
      <p:sp>
        <p:nvSpPr>
          <p:cNvPr id="5" name="Rectangle 4"/>
          <p:cNvSpPr/>
          <p:nvPr/>
        </p:nvSpPr>
        <p:spPr>
          <a:xfrm>
            <a:off x="0" y="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40</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729153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41</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l="2800" t="2728" r="3424" b="304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1"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xmlns="" val="2791975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42</a:t>
            </a:fld>
            <a:endParaRPr lang="en-MY"/>
          </a:p>
        </p:txBody>
      </p:sp>
      <p:sp>
        <p:nvSpPr>
          <p:cNvPr id="57345" name="Rectangle 1"/>
          <p:cNvSpPr>
            <a:spLocks noChangeArrowheads="1"/>
          </p:cNvSpPr>
          <p:nvPr/>
        </p:nvSpPr>
        <p:spPr bwMode="auto">
          <a:xfrm>
            <a:off x="533400" y="4572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43</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44</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xmlns="" val="3950763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45</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xmlns="" val="2862251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46</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475505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47</a:t>
            </a:fld>
            <a:endParaRPr lang="en-MY" sz="1600" b="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b="11702"/>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48</a:t>
            </a:fld>
            <a:endParaRPr lang="en-MY" sz="1600" b="1" dirty="0">
              <a:solidFill>
                <a:srgbClr val="FF0000"/>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1138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949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5</a:t>
            </a:fld>
            <a:endParaRPr lang="en-MY"/>
          </a:p>
        </p:txBody>
      </p:sp>
      <p:sp>
        <p:nvSpPr>
          <p:cNvPr id="58369" name="Rectangle 1"/>
          <p:cNvSpPr>
            <a:spLocks noChangeArrowheads="1"/>
          </p:cNvSpPr>
          <p:nvPr/>
        </p:nvSpPr>
        <p:spPr bwMode="auto">
          <a:xfrm>
            <a:off x="0" y="1371600"/>
            <a:ext cx="9144000" cy="2046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Traditional Arabic" pitchFamily="2" charset="-78"/>
                <a:ea typeface="Times New Roman" pitchFamily="18" charset="0"/>
                <a:cs typeface="Traditional Arabic" pitchFamily="2" charset="-78"/>
              </a:rPr>
              <a:t>اَللَّهُمَّ صَلِّ وَسَلِّمْ عَلَى سَيِّدِنَا مُحَمَّدٍ وَعَلَى آلِهِ وَأَصْحَابِهِ أَجَمِعِيْنَ </a:t>
            </a:r>
            <a:endParaRPr kumimoji="0" lang="en-US" sz="60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Arial" pitchFamily="34" charset="0"/>
              <a:cs typeface="Traditional Arabic" pitchFamily="2" charset="-78"/>
            </a:endParaRPr>
          </a:p>
        </p:txBody>
      </p:sp>
      <p:sp>
        <p:nvSpPr>
          <p:cNvPr id="6" name="Rectangle 5"/>
          <p:cNvSpPr/>
          <p:nvPr/>
        </p:nvSpPr>
        <p:spPr>
          <a:xfrm>
            <a:off x="457200" y="3733800"/>
            <a:ext cx="8153400" cy="1938992"/>
          </a:xfrm>
          <a:prstGeom prst="rect">
            <a:avLst/>
          </a:prstGeom>
        </p:spPr>
        <p:txBody>
          <a:bodyPr wrap="square">
            <a:spAutoFit/>
          </a:bodyPr>
          <a:lstStyle/>
          <a:p>
            <a:pPr lvl="0" algn="ctr" eaLnBrk="0" fontAlgn="base" hangingPunct="0">
              <a:spcBef>
                <a:spcPct val="0"/>
              </a:spcBef>
              <a:spcAft>
                <a:spcPct val="0"/>
              </a:spcAft>
            </a:pP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Ya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cucurilah</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rahmat</a:t>
            </a:r>
            <a:r>
              <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dan</a:t>
            </a:r>
            <a:r>
              <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sejahtera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atas</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junjungan</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kami</a:t>
            </a:r>
            <a:endPar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cs typeface="Arial" pitchFamily="34" charset="0"/>
            </a:endParaRPr>
          </a:p>
          <a:p>
            <a:pPr lvl="0" algn="ctr" eaLnBrk="0" fontAlgn="base" hangingPunct="0">
              <a:spcBef>
                <a:spcPct val="0"/>
              </a:spcBef>
              <a:spcAft>
                <a:spcPct val="0"/>
              </a:spcAft>
            </a:pP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Nabi</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Muhammad SAW,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keluarga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dan</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seluruh</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sahabatnya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a:t>
            </a:r>
            <a:endPar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cs typeface="Arial" pitchFamily="34" charset="0"/>
            </a:endParaRPr>
          </a:p>
        </p:txBody>
      </p:sp>
      <p:sp>
        <p:nvSpPr>
          <p:cNvPr id="7" name="Rectangle 6"/>
          <p:cNvSpPr/>
          <p:nvPr/>
        </p:nvSpPr>
        <p:spPr>
          <a:xfrm>
            <a:off x="0" y="0"/>
            <a:ext cx="3733800" cy="923330"/>
          </a:xfrm>
          <a:prstGeom prst="rect">
            <a:avLst/>
          </a:prstGeom>
        </p:spPr>
        <p:txBody>
          <a:bodyPr wrap="square">
            <a:spAutoFit/>
          </a:bodyPr>
          <a:lstStyle/>
          <a:p>
            <a:r>
              <a:rPr lang="en-US" sz="5400" b="1" dirty="0" err="1" smtClean="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a typeface="Times New Roman" pitchFamily="18" charset="0"/>
                <a:cs typeface="Times New Roman" pitchFamily="18" charset="0"/>
              </a:rPr>
              <a:t>Selawat</a:t>
            </a:r>
            <a:endParaRPr lang="en-US" sz="5400" b="1" dirty="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sp>
        <p:nvSpPr>
          <p:cNvPr id="36865" name="Rectangle 1"/>
          <p:cNvSpPr>
            <a:spLocks noChangeArrowheads="1"/>
          </p:cNvSpPr>
          <p:nvPr/>
        </p:nvSpPr>
        <p:spPr bwMode="auto">
          <a:xfrm>
            <a:off x="533400" y="1295400"/>
            <a:ext cx="8229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أَمَّا بَعْدُ، فَيَا عِبَادَ اللهِ، اتَّقُوا اللهَ، أُوْصِيْكُمْ وَإِيَّايَ</a:t>
            </a: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cs typeface="Traditional Arabic" pitchFamily="2" charset="-78"/>
              </a:rPr>
              <a:t> </a:t>
            </a: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بِتَقْوَى اللهِ، فَقَدْ فَازَ الْمُتَّقُوْنَ</a:t>
            </a:r>
            <a:endPar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428596" y="500042"/>
          <a:ext cx="8286808"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sehatisejiwa-banner.jpg"/>
          <p:cNvPicPr>
            <a:picLocks noChangeAspect="1" noChangeArrowheads="1"/>
          </p:cNvPicPr>
          <p:nvPr/>
        </p:nvPicPr>
        <p:blipFill>
          <a:blip r:embed="rId2"/>
          <a:srcRect/>
          <a:stretch>
            <a:fillRect/>
          </a:stretch>
        </p:blipFill>
        <p:spPr bwMode="auto">
          <a:xfrm>
            <a:off x="0" y="1752600"/>
            <a:ext cx="9144000" cy="3238500"/>
          </a:xfrm>
          <a:prstGeom prst="rect">
            <a:avLst/>
          </a:prstGeom>
          <a:ln>
            <a:noFill/>
          </a:ln>
          <a:effectLst>
            <a:softEdge rad="112500"/>
          </a:effectLst>
        </p:spPr>
      </p:pic>
      <p:sp>
        <p:nvSpPr>
          <p:cNvPr id="13" name="Rectangle 12"/>
          <p:cNvSpPr/>
          <p:nvPr/>
        </p:nvSpPr>
        <p:spPr>
          <a:xfrm>
            <a:off x="1905000" y="609600"/>
            <a:ext cx="4953000" cy="1107996"/>
          </a:xfrm>
          <a:prstGeom prst="rect">
            <a:avLst/>
          </a:prstGeom>
        </p:spPr>
        <p:txBody>
          <a:bodyPr wrap="square">
            <a:spAutoFit/>
          </a:bodyPr>
          <a:lstStyle/>
          <a:p>
            <a:pPr algn="ctr"/>
            <a:r>
              <a:rPr lang="en-US" sz="6600" b="1" dirty="0" err="1"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Merdeka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glow rad="101600">
              <a:srgbClr val="663300">
                <a:alpha val="60000"/>
              </a:srgbClr>
            </a:glow>
            <a:softEdge rad="112500"/>
          </a:effectLst>
        </p:spPr>
      </p:pic>
      <p:graphicFrame>
        <p:nvGraphicFramePr>
          <p:cNvPr id="5" name="Diagram 4"/>
          <p:cNvGraphicFramePr/>
          <p:nvPr/>
        </p:nvGraphicFramePr>
        <p:xfrm>
          <a:off x="214282" y="285728"/>
          <a:ext cx="8715436"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4041</TotalTime>
  <Words>1948</Words>
  <Application>Microsoft Office PowerPoint</Application>
  <PresentationFormat>On-screen Show (4:3)</PresentationFormat>
  <Paragraphs>125</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User</cp:lastModifiedBy>
  <cp:revision>430</cp:revision>
  <dcterms:created xsi:type="dcterms:W3CDTF">2014-12-10T01:16:34Z</dcterms:created>
  <dcterms:modified xsi:type="dcterms:W3CDTF">2015-08-26T18:25:57Z</dcterms:modified>
</cp:coreProperties>
</file>