
<file path=[Content_Types].xml><?xml version="1.0" encoding="utf-8"?>
<Types xmlns="http://schemas.openxmlformats.org/package/2006/content-types">
  <Override PartName="/ppt/slides/slide2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layout1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68" r:id="rId1"/>
  </p:sldMasterIdLst>
  <p:notesMasterIdLst>
    <p:notesMasterId r:id="rId43"/>
  </p:notesMasterIdLst>
  <p:sldIdLst>
    <p:sldId id="311" r:id="rId2"/>
    <p:sldId id="310" r:id="rId3"/>
    <p:sldId id="309" r:id="rId4"/>
    <p:sldId id="257" r:id="rId5"/>
    <p:sldId id="346" r:id="rId6"/>
    <p:sldId id="312" r:id="rId7"/>
    <p:sldId id="314" r:id="rId8"/>
    <p:sldId id="315" r:id="rId9"/>
    <p:sldId id="316" r:id="rId10"/>
    <p:sldId id="354" r:id="rId11"/>
    <p:sldId id="345" r:id="rId12"/>
    <p:sldId id="349" r:id="rId13"/>
    <p:sldId id="337" r:id="rId14"/>
    <p:sldId id="355" r:id="rId15"/>
    <p:sldId id="324" r:id="rId16"/>
    <p:sldId id="323" r:id="rId17"/>
    <p:sldId id="322" r:id="rId18"/>
    <p:sldId id="352" r:id="rId19"/>
    <p:sldId id="321" r:id="rId20"/>
    <p:sldId id="356" r:id="rId21"/>
    <p:sldId id="320" r:id="rId22"/>
    <p:sldId id="357" r:id="rId23"/>
    <p:sldId id="351" r:id="rId24"/>
    <p:sldId id="319" r:id="rId25"/>
    <p:sldId id="318" r:id="rId26"/>
    <p:sldId id="329" r:id="rId27"/>
    <p:sldId id="353" r:id="rId28"/>
    <p:sldId id="330" r:id="rId29"/>
    <p:sldId id="284" r:id="rId30"/>
    <p:sldId id="285" r:id="rId31"/>
    <p:sldId id="286" r:id="rId32"/>
    <p:sldId id="287" r:id="rId33"/>
    <p:sldId id="289" r:id="rId34"/>
    <p:sldId id="290" r:id="rId35"/>
    <p:sldId id="340" r:id="rId36"/>
    <p:sldId id="341" r:id="rId37"/>
    <p:sldId id="291" r:id="rId38"/>
    <p:sldId id="295" r:id="rId39"/>
    <p:sldId id="296" r:id="rId40"/>
    <p:sldId id="297" r:id="rId41"/>
    <p:sldId id="29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0000FF"/>
    <a:srgbClr val="003300"/>
    <a:srgbClr val="00FF00"/>
    <a:srgbClr val="FFFF00"/>
    <a:srgbClr val="808000"/>
    <a:srgbClr val="FF66FF"/>
    <a:srgbClr val="00CCFF"/>
    <a:srgbClr val="FF00FF"/>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6437" autoAdjust="0"/>
    <p:restoredTop sz="94676" autoAdjust="0"/>
  </p:normalViewPr>
  <p:slideViewPr>
    <p:cSldViewPr>
      <p:cViewPr>
        <p:scale>
          <a:sx n="80" d="100"/>
          <a:sy n="80" d="100"/>
        </p:scale>
        <p:origin x="-1554" y="-22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_rels/data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C2F476-C4DB-458B-B195-6FD0AFB06D98}" type="doc">
      <dgm:prSet loTypeId="urn:microsoft.com/office/officeart/2005/8/layout/vList2" loCatId="list" qsTypeId="urn:microsoft.com/office/officeart/2005/8/quickstyle/3d7" qsCatId="3D" csTypeId="urn:microsoft.com/office/officeart/2005/8/colors/colorful5" csCatId="colorful"/>
      <dgm:spPr/>
      <dgm:t>
        <a:bodyPr/>
        <a:lstStyle/>
        <a:p>
          <a:endParaRPr lang="en-US"/>
        </a:p>
      </dgm:t>
    </dgm:pt>
    <dgm:pt modelId="{A96B5786-AC5A-4C13-972C-ED3A5515755B}">
      <dgm:prSet custT="1"/>
      <dgm:spPr/>
      <dgm:t>
        <a:bodyPr/>
        <a:lstStyle/>
        <a:p>
          <a:pPr algn="ctr" rtl="0"/>
          <a:r>
            <a:rPr lang="es-ES" sz="2800" dirty="0" smtClean="0"/>
            <a:t>Saya </a:t>
          </a:r>
          <a:r>
            <a:rPr lang="es-ES" sz="2800" dirty="0" err="1" smtClean="0"/>
            <a:t>berpesan</a:t>
          </a:r>
          <a:r>
            <a:rPr lang="es-ES" sz="2800" dirty="0" smtClean="0"/>
            <a:t> </a:t>
          </a:r>
          <a:r>
            <a:rPr lang="es-ES" sz="2800" dirty="0" err="1" smtClean="0"/>
            <a:t>kepada</a:t>
          </a:r>
          <a:r>
            <a:rPr lang="es-ES" sz="2800" dirty="0" smtClean="0"/>
            <a:t> </a:t>
          </a:r>
          <a:r>
            <a:rPr lang="es-ES" sz="2800" dirty="0" err="1" smtClean="0"/>
            <a:t>tuan-tuan</a:t>
          </a:r>
          <a:r>
            <a:rPr lang="es-ES" sz="2800" dirty="0" smtClean="0"/>
            <a:t> dan </a:t>
          </a:r>
          <a:r>
            <a:rPr lang="es-ES" sz="2800" dirty="0" err="1" smtClean="0"/>
            <a:t>diri</a:t>
          </a:r>
          <a:r>
            <a:rPr lang="es-ES" sz="2800" dirty="0" smtClean="0"/>
            <a:t> saya </a:t>
          </a:r>
          <a:r>
            <a:rPr lang="es-ES" sz="2800" dirty="0" err="1" smtClean="0"/>
            <a:t>sendiri</a:t>
          </a:r>
          <a:r>
            <a:rPr lang="es-ES" sz="2800" dirty="0" smtClean="0"/>
            <a:t>, </a:t>
          </a:r>
          <a:endParaRPr lang="es-ES" sz="2800" dirty="0"/>
        </a:p>
      </dgm:t>
    </dgm:pt>
    <dgm:pt modelId="{468AE197-7628-4F23-8FE5-B113D169FA7B}" type="parTrans" cxnId="{BFBCA947-CA50-4DD0-B3F0-05907D0481A5}">
      <dgm:prSet/>
      <dgm:spPr/>
      <dgm:t>
        <a:bodyPr/>
        <a:lstStyle/>
        <a:p>
          <a:pPr algn="ctr"/>
          <a:endParaRPr lang="en-US" sz="2800"/>
        </a:p>
      </dgm:t>
    </dgm:pt>
    <dgm:pt modelId="{BAEE41F5-7000-4F42-AFB0-22499807BE65}" type="sibTrans" cxnId="{BFBCA947-CA50-4DD0-B3F0-05907D0481A5}">
      <dgm:prSet/>
      <dgm:spPr/>
      <dgm:t>
        <a:bodyPr/>
        <a:lstStyle/>
        <a:p>
          <a:pPr algn="ctr"/>
          <a:endParaRPr lang="en-US" sz="2800"/>
        </a:p>
      </dgm:t>
    </dgm:pt>
    <dgm:pt modelId="{BE5239FB-84BE-4E56-A028-896CA7A0A3A3}">
      <dgm:prSet custT="1"/>
      <dgm:spPr/>
      <dgm:t>
        <a:bodyPr/>
        <a:lstStyle/>
        <a:p>
          <a:pPr algn="ctr" rtl="0"/>
          <a:r>
            <a:rPr lang="es-ES" sz="2800" dirty="0" err="1" smtClean="0"/>
            <a:t>marilah</a:t>
          </a:r>
          <a:r>
            <a:rPr lang="es-ES" sz="2800" dirty="0" smtClean="0"/>
            <a:t> sama-sama </a:t>
          </a:r>
          <a:r>
            <a:rPr lang="es-ES" sz="2800" dirty="0" err="1" smtClean="0"/>
            <a:t>kita</a:t>
          </a:r>
          <a:r>
            <a:rPr lang="es-ES" sz="2800" dirty="0" smtClean="0"/>
            <a:t> </a:t>
          </a:r>
          <a:r>
            <a:rPr lang="es-ES" sz="2800" dirty="0" err="1" smtClean="0"/>
            <a:t>bertaqwa</a:t>
          </a:r>
          <a:r>
            <a:rPr lang="es-ES" sz="2800" dirty="0" smtClean="0"/>
            <a:t> </a:t>
          </a:r>
          <a:r>
            <a:rPr lang="es-ES" sz="2800" dirty="0" err="1" smtClean="0"/>
            <a:t>kepada</a:t>
          </a:r>
          <a:r>
            <a:rPr lang="es-ES" sz="2800" dirty="0" smtClean="0"/>
            <a:t> </a:t>
          </a:r>
          <a:r>
            <a:rPr lang="es-ES" sz="2800" dirty="0" err="1" smtClean="0"/>
            <a:t>Allah</a:t>
          </a:r>
          <a:r>
            <a:rPr lang="es-ES" sz="2800" dirty="0" smtClean="0"/>
            <a:t> SWT, </a:t>
          </a:r>
          <a:endParaRPr lang="es-ES" sz="2800" dirty="0"/>
        </a:p>
      </dgm:t>
    </dgm:pt>
    <dgm:pt modelId="{944ACE87-2867-4E0D-A5FB-22986500FCD5}" type="parTrans" cxnId="{065DDCD7-D969-4B27-BF1C-C96CE7853378}">
      <dgm:prSet/>
      <dgm:spPr/>
      <dgm:t>
        <a:bodyPr/>
        <a:lstStyle/>
        <a:p>
          <a:pPr algn="ctr"/>
          <a:endParaRPr lang="en-US" sz="2800"/>
        </a:p>
      </dgm:t>
    </dgm:pt>
    <dgm:pt modelId="{B678922C-909F-433F-ABB3-468070968D95}" type="sibTrans" cxnId="{065DDCD7-D969-4B27-BF1C-C96CE7853378}">
      <dgm:prSet/>
      <dgm:spPr/>
      <dgm:t>
        <a:bodyPr/>
        <a:lstStyle/>
        <a:p>
          <a:pPr algn="ctr"/>
          <a:endParaRPr lang="en-US" sz="2800"/>
        </a:p>
      </dgm:t>
    </dgm:pt>
    <dgm:pt modelId="{B2303DE1-E436-43ED-A1FB-04A8042F0FEF}">
      <dgm:prSet custT="1"/>
      <dgm:spPr/>
      <dgm:t>
        <a:bodyPr/>
        <a:lstStyle/>
        <a:p>
          <a:pPr algn="ctr" rtl="0"/>
          <a:r>
            <a:rPr lang="es-ES" sz="2800" dirty="0" err="1" smtClean="0"/>
            <a:t>dengan</a:t>
          </a:r>
          <a:r>
            <a:rPr lang="es-ES" sz="2800" dirty="0" smtClean="0"/>
            <a:t> </a:t>
          </a:r>
          <a:r>
            <a:rPr lang="es-ES" sz="2800" dirty="0" err="1" smtClean="0"/>
            <a:t>memperkukuhkan</a:t>
          </a:r>
          <a:r>
            <a:rPr lang="es-ES" sz="2800" dirty="0" smtClean="0"/>
            <a:t> </a:t>
          </a:r>
          <a:r>
            <a:rPr lang="es-ES" sz="2800" dirty="0" err="1" smtClean="0"/>
            <a:t>pengabdian</a:t>
          </a:r>
          <a:r>
            <a:rPr lang="es-ES" sz="2800" dirty="0" smtClean="0"/>
            <a:t> </a:t>
          </a:r>
          <a:r>
            <a:rPr lang="es-ES" sz="2800" dirty="0" err="1" smtClean="0"/>
            <a:t>diri</a:t>
          </a:r>
          <a:r>
            <a:rPr lang="es-ES" sz="2800" dirty="0" smtClean="0"/>
            <a:t> </a:t>
          </a:r>
          <a:r>
            <a:rPr lang="es-ES" sz="2800" dirty="0" err="1" smtClean="0"/>
            <a:t>kita</a:t>
          </a:r>
          <a:r>
            <a:rPr lang="es-ES" sz="2800" dirty="0" smtClean="0"/>
            <a:t> </a:t>
          </a:r>
          <a:r>
            <a:rPr lang="es-ES" sz="2800" dirty="0" err="1" smtClean="0"/>
            <a:t>kepada-Nya</a:t>
          </a:r>
          <a:r>
            <a:rPr lang="es-ES" sz="2800" dirty="0" smtClean="0"/>
            <a:t>, </a:t>
          </a:r>
          <a:r>
            <a:rPr lang="es-ES" sz="2800" dirty="0" err="1" smtClean="0"/>
            <a:t>dengan</a:t>
          </a:r>
          <a:r>
            <a:rPr lang="es-ES" sz="2800" dirty="0" smtClean="0"/>
            <a:t> </a:t>
          </a:r>
          <a:r>
            <a:rPr lang="es-ES" sz="2800" dirty="0" err="1" smtClean="0"/>
            <a:t>melaksanakan</a:t>
          </a:r>
          <a:r>
            <a:rPr lang="es-ES" sz="2800" dirty="0" smtClean="0"/>
            <a:t> </a:t>
          </a:r>
          <a:r>
            <a:rPr lang="es-ES" sz="2800" dirty="0" err="1" smtClean="0"/>
            <a:t>segala</a:t>
          </a:r>
          <a:r>
            <a:rPr lang="es-ES" sz="2800" dirty="0" smtClean="0"/>
            <a:t> </a:t>
          </a:r>
          <a:r>
            <a:rPr lang="es-ES" sz="2800" dirty="0" err="1" smtClean="0"/>
            <a:t>perintah</a:t>
          </a:r>
          <a:r>
            <a:rPr lang="es-ES" sz="2800" dirty="0" smtClean="0"/>
            <a:t> dan </a:t>
          </a:r>
          <a:r>
            <a:rPr lang="es-ES" sz="2800" dirty="0" err="1" smtClean="0"/>
            <a:t>meninggalkan</a:t>
          </a:r>
          <a:r>
            <a:rPr lang="es-ES" sz="2800" dirty="0" smtClean="0"/>
            <a:t> </a:t>
          </a:r>
          <a:r>
            <a:rPr lang="es-ES" sz="2800" dirty="0" err="1" smtClean="0"/>
            <a:t>segala</a:t>
          </a:r>
          <a:r>
            <a:rPr lang="es-ES" sz="2800" dirty="0" smtClean="0"/>
            <a:t> </a:t>
          </a:r>
          <a:r>
            <a:rPr lang="es-ES" sz="2800" dirty="0" err="1" smtClean="0"/>
            <a:t>larangan-Nya</a:t>
          </a:r>
          <a:r>
            <a:rPr lang="es-ES" sz="2800" dirty="0" smtClean="0"/>
            <a:t>. </a:t>
          </a:r>
          <a:endParaRPr lang="es-ES" sz="2800" dirty="0"/>
        </a:p>
      </dgm:t>
    </dgm:pt>
    <dgm:pt modelId="{4C592531-BFDA-4A67-B040-977BB43DBAD5}" type="parTrans" cxnId="{97DAD8DA-1C40-4FCE-8AB9-89D84D658E52}">
      <dgm:prSet/>
      <dgm:spPr/>
      <dgm:t>
        <a:bodyPr/>
        <a:lstStyle/>
        <a:p>
          <a:pPr algn="ctr"/>
          <a:endParaRPr lang="en-US" sz="2800"/>
        </a:p>
      </dgm:t>
    </dgm:pt>
    <dgm:pt modelId="{0A661F9D-C516-4AD8-B56F-49B69EDACB09}" type="sibTrans" cxnId="{97DAD8DA-1C40-4FCE-8AB9-89D84D658E52}">
      <dgm:prSet/>
      <dgm:spPr/>
      <dgm:t>
        <a:bodyPr/>
        <a:lstStyle/>
        <a:p>
          <a:pPr algn="ctr"/>
          <a:endParaRPr lang="en-US" sz="2800"/>
        </a:p>
      </dgm:t>
    </dgm:pt>
    <dgm:pt modelId="{BFCEA18B-F4F3-49A1-890F-0DAC0E537D0F}">
      <dgm:prSet custT="1"/>
      <dgm:spPr/>
      <dgm:t>
        <a:bodyPr/>
        <a:lstStyle/>
        <a:p>
          <a:pPr algn="ctr" rtl="0"/>
          <a:r>
            <a:rPr lang="en-US" sz="2800" dirty="0" err="1" smtClean="0"/>
            <a:t>Mudah-mudahan</a:t>
          </a:r>
          <a:r>
            <a:rPr lang="en-US" sz="2800" dirty="0" smtClean="0"/>
            <a:t> </a:t>
          </a:r>
          <a:r>
            <a:rPr lang="en-US" sz="2800" dirty="0" err="1" smtClean="0"/>
            <a:t>pada</a:t>
          </a:r>
          <a:r>
            <a:rPr lang="en-US" sz="2800" dirty="0" smtClean="0"/>
            <a:t> </a:t>
          </a:r>
          <a:r>
            <a:rPr lang="en-US" sz="2800" dirty="0" err="1" smtClean="0"/>
            <a:t>bulan</a:t>
          </a:r>
          <a:r>
            <a:rPr lang="en-US" sz="2800" dirty="0" smtClean="0"/>
            <a:t> yang </a:t>
          </a:r>
          <a:r>
            <a:rPr lang="en-US" sz="2800" dirty="0" err="1" smtClean="0"/>
            <a:t>penuh</a:t>
          </a:r>
          <a:r>
            <a:rPr lang="en-US" sz="2800" dirty="0" smtClean="0"/>
            <a:t> </a:t>
          </a:r>
          <a:r>
            <a:rPr lang="en-US" sz="2800" dirty="0" err="1" smtClean="0"/>
            <a:t>kebahagiaan</a:t>
          </a:r>
          <a:r>
            <a:rPr lang="en-US" sz="2800" dirty="0" smtClean="0"/>
            <a:t> </a:t>
          </a:r>
          <a:r>
            <a:rPr lang="en-US" sz="2800" dirty="0" err="1" smtClean="0"/>
            <a:t>ini</a:t>
          </a:r>
          <a:r>
            <a:rPr lang="en-US" sz="2800" dirty="0" smtClean="0"/>
            <a:t>, </a:t>
          </a:r>
          <a:r>
            <a:rPr lang="en-US" sz="2800" dirty="0" err="1" smtClean="0"/>
            <a:t>menjadikan</a:t>
          </a:r>
          <a:r>
            <a:rPr lang="en-US" sz="2800" dirty="0" smtClean="0"/>
            <a:t> </a:t>
          </a:r>
          <a:r>
            <a:rPr lang="en-US" sz="2800" dirty="0" err="1" smtClean="0"/>
            <a:t>kita</a:t>
          </a:r>
          <a:r>
            <a:rPr lang="en-US" sz="2800" dirty="0" smtClean="0"/>
            <a:t> </a:t>
          </a:r>
          <a:r>
            <a:rPr lang="en-US" sz="2800" dirty="0" err="1" smtClean="0"/>
            <a:t>insan</a:t>
          </a:r>
          <a:r>
            <a:rPr lang="en-US" sz="2800" dirty="0" smtClean="0"/>
            <a:t> yang </a:t>
          </a:r>
          <a:r>
            <a:rPr lang="en-US" sz="2800" dirty="0" err="1" smtClean="0"/>
            <a:t>berjaya</a:t>
          </a:r>
          <a:r>
            <a:rPr lang="en-US" sz="2800" dirty="0" smtClean="0"/>
            <a:t> </a:t>
          </a:r>
          <a:r>
            <a:rPr lang="en-US" sz="2800" dirty="0" err="1" smtClean="0"/>
            <a:t>di</a:t>
          </a:r>
          <a:r>
            <a:rPr lang="en-US" sz="2800" dirty="0" smtClean="0"/>
            <a:t> </a:t>
          </a:r>
          <a:r>
            <a:rPr lang="en-US" sz="2800" dirty="0" err="1" smtClean="0"/>
            <a:t>dunia</a:t>
          </a:r>
          <a:r>
            <a:rPr lang="en-US" sz="2800" dirty="0" smtClean="0"/>
            <a:t> </a:t>
          </a:r>
          <a:r>
            <a:rPr lang="en-US" sz="2800" dirty="0" err="1" smtClean="0"/>
            <a:t>dan</a:t>
          </a:r>
          <a:r>
            <a:rPr lang="en-US" sz="2800" dirty="0" smtClean="0"/>
            <a:t> </a:t>
          </a:r>
          <a:r>
            <a:rPr lang="en-US" sz="2800" dirty="0" err="1" smtClean="0"/>
            <a:t>akhirat</a:t>
          </a:r>
          <a:r>
            <a:rPr lang="en-US" sz="2800" dirty="0" smtClean="0"/>
            <a:t>. </a:t>
          </a:r>
          <a:endParaRPr lang="en-US" sz="2800" dirty="0"/>
        </a:p>
      </dgm:t>
    </dgm:pt>
    <dgm:pt modelId="{13BBF401-60BE-4F32-A24A-D2FF4A9B638A}" type="parTrans" cxnId="{91455ECF-54CE-4EDC-80BB-7227908ACEB0}">
      <dgm:prSet/>
      <dgm:spPr/>
      <dgm:t>
        <a:bodyPr/>
        <a:lstStyle/>
        <a:p>
          <a:pPr algn="ctr"/>
          <a:endParaRPr lang="en-US" sz="2800"/>
        </a:p>
      </dgm:t>
    </dgm:pt>
    <dgm:pt modelId="{9578174C-948C-498B-B8A0-7518BA7F5CB4}" type="sibTrans" cxnId="{91455ECF-54CE-4EDC-80BB-7227908ACEB0}">
      <dgm:prSet/>
      <dgm:spPr/>
      <dgm:t>
        <a:bodyPr/>
        <a:lstStyle/>
        <a:p>
          <a:pPr algn="ctr"/>
          <a:endParaRPr lang="en-US" sz="2800"/>
        </a:p>
      </dgm:t>
    </dgm:pt>
    <dgm:pt modelId="{5D126B48-CFB0-4C4C-ABB0-4CD7CCC0BF13}" type="pres">
      <dgm:prSet presAssocID="{DDC2F476-C4DB-458B-B195-6FD0AFB06D98}" presName="linear" presStyleCnt="0">
        <dgm:presLayoutVars>
          <dgm:animLvl val="lvl"/>
          <dgm:resizeHandles val="exact"/>
        </dgm:presLayoutVars>
      </dgm:prSet>
      <dgm:spPr/>
      <dgm:t>
        <a:bodyPr/>
        <a:lstStyle/>
        <a:p>
          <a:endParaRPr lang="en-US"/>
        </a:p>
      </dgm:t>
    </dgm:pt>
    <dgm:pt modelId="{2E064166-D47A-4F01-AFAF-ED84680691EE}" type="pres">
      <dgm:prSet presAssocID="{A96B5786-AC5A-4C13-972C-ED3A5515755B}" presName="parentText" presStyleLbl="node1" presStyleIdx="0" presStyleCnt="4">
        <dgm:presLayoutVars>
          <dgm:chMax val="0"/>
          <dgm:bulletEnabled val="1"/>
        </dgm:presLayoutVars>
      </dgm:prSet>
      <dgm:spPr/>
      <dgm:t>
        <a:bodyPr/>
        <a:lstStyle/>
        <a:p>
          <a:endParaRPr lang="en-US"/>
        </a:p>
      </dgm:t>
    </dgm:pt>
    <dgm:pt modelId="{8D28E179-B37F-4205-8A51-FFC8884403FE}" type="pres">
      <dgm:prSet presAssocID="{BAEE41F5-7000-4F42-AFB0-22499807BE65}" presName="spacer" presStyleCnt="0"/>
      <dgm:spPr/>
    </dgm:pt>
    <dgm:pt modelId="{A6AB036F-4271-4FC4-8A7D-B75A3BB7F113}" type="pres">
      <dgm:prSet presAssocID="{BE5239FB-84BE-4E56-A028-896CA7A0A3A3}" presName="parentText" presStyleLbl="node1" presStyleIdx="1" presStyleCnt="4">
        <dgm:presLayoutVars>
          <dgm:chMax val="0"/>
          <dgm:bulletEnabled val="1"/>
        </dgm:presLayoutVars>
      </dgm:prSet>
      <dgm:spPr/>
      <dgm:t>
        <a:bodyPr/>
        <a:lstStyle/>
        <a:p>
          <a:endParaRPr lang="en-US"/>
        </a:p>
      </dgm:t>
    </dgm:pt>
    <dgm:pt modelId="{E10C16D6-86BA-463F-B9C8-C9F7CC014386}" type="pres">
      <dgm:prSet presAssocID="{B678922C-909F-433F-ABB3-468070968D95}" presName="spacer" presStyleCnt="0"/>
      <dgm:spPr/>
    </dgm:pt>
    <dgm:pt modelId="{47E42D12-862C-41F4-8853-46BFC7338B53}" type="pres">
      <dgm:prSet presAssocID="{B2303DE1-E436-43ED-A1FB-04A8042F0FEF}" presName="parentText" presStyleLbl="node1" presStyleIdx="2" presStyleCnt="4">
        <dgm:presLayoutVars>
          <dgm:chMax val="0"/>
          <dgm:bulletEnabled val="1"/>
        </dgm:presLayoutVars>
      </dgm:prSet>
      <dgm:spPr/>
      <dgm:t>
        <a:bodyPr/>
        <a:lstStyle/>
        <a:p>
          <a:endParaRPr lang="en-US"/>
        </a:p>
      </dgm:t>
    </dgm:pt>
    <dgm:pt modelId="{DA2BE41A-C743-4BAA-AA2B-10280925AD35}" type="pres">
      <dgm:prSet presAssocID="{0A661F9D-C516-4AD8-B56F-49B69EDACB09}" presName="spacer" presStyleCnt="0"/>
      <dgm:spPr/>
    </dgm:pt>
    <dgm:pt modelId="{A910BAA9-DBD4-4B9A-B67A-D90E4A2A879F}" type="pres">
      <dgm:prSet presAssocID="{BFCEA18B-F4F3-49A1-890F-0DAC0E537D0F}" presName="parentText" presStyleLbl="node1" presStyleIdx="3" presStyleCnt="4">
        <dgm:presLayoutVars>
          <dgm:chMax val="0"/>
          <dgm:bulletEnabled val="1"/>
        </dgm:presLayoutVars>
      </dgm:prSet>
      <dgm:spPr/>
      <dgm:t>
        <a:bodyPr/>
        <a:lstStyle/>
        <a:p>
          <a:endParaRPr lang="en-US"/>
        </a:p>
      </dgm:t>
    </dgm:pt>
  </dgm:ptLst>
  <dgm:cxnLst>
    <dgm:cxn modelId="{1AA9834D-543A-49D6-B001-D4C65660A7A5}" type="presOf" srcId="{BFCEA18B-F4F3-49A1-890F-0DAC0E537D0F}" destId="{A910BAA9-DBD4-4B9A-B67A-D90E4A2A879F}" srcOrd="0" destOrd="0" presId="urn:microsoft.com/office/officeart/2005/8/layout/vList2"/>
    <dgm:cxn modelId="{D3804F5E-EE8A-4C0C-9D6E-08205297545B}" type="presOf" srcId="{DDC2F476-C4DB-458B-B195-6FD0AFB06D98}" destId="{5D126B48-CFB0-4C4C-ABB0-4CD7CCC0BF13}" srcOrd="0" destOrd="0" presId="urn:microsoft.com/office/officeart/2005/8/layout/vList2"/>
    <dgm:cxn modelId="{97DAD8DA-1C40-4FCE-8AB9-89D84D658E52}" srcId="{DDC2F476-C4DB-458B-B195-6FD0AFB06D98}" destId="{B2303DE1-E436-43ED-A1FB-04A8042F0FEF}" srcOrd="2" destOrd="0" parTransId="{4C592531-BFDA-4A67-B040-977BB43DBAD5}" sibTransId="{0A661F9D-C516-4AD8-B56F-49B69EDACB09}"/>
    <dgm:cxn modelId="{91455ECF-54CE-4EDC-80BB-7227908ACEB0}" srcId="{DDC2F476-C4DB-458B-B195-6FD0AFB06D98}" destId="{BFCEA18B-F4F3-49A1-890F-0DAC0E537D0F}" srcOrd="3" destOrd="0" parTransId="{13BBF401-60BE-4F32-A24A-D2FF4A9B638A}" sibTransId="{9578174C-948C-498B-B8A0-7518BA7F5CB4}"/>
    <dgm:cxn modelId="{065DDCD7-D969-4B27-BF1C-C96CE7853378}" srcId="{DDC2F476-C4DB-458B-B195-6FD0AFB06D98}" destId="{BE5239FB-84BE-4E56-A028-896CA7A0A3A3}" srcOrd="1" destOrd="0" parTransId="{944ACE87-2867-4E0D-A5FB-22986500FCD5}" sibTransId="{B678922C-909F-433F-ABB3-468070968D95}"/>
    <dgm:cxn modelId="{F9CF731F-BB59-4DF3-965E-7E5F03226CBC}" type="presOf" srcId="{A96B5786-AC5A-4C13-972C-ED3A5515755B}" destId="{2E064166-D47A-4F01-AFAF-ED84680691EE}" srcOrd="0" destOrd="0" presId="urn:microsoft.com/office/officeart/2005/8/layout/vList2"/>
    <dgm:cxn modelId="{90157C62-9246-456D-8E3C-96FF1765D2ED}" type="presOf" srcId="{BE5239FB-84BE-4E56-A028-896CA7A0A3A3}" destId="{A6AB036F-4271-4FC4-8A7D-B75A3BB7F113}" srcOrd="0" destOrd="0" presId="urn:microsoft.com/office/officeart/2005/8/layout/vList2"/>
    <dgm:cxn modelId="{4444920A-F405-49EB-B46D-655309B731F1}" type="presOf" srcId="{B2303DE1-E436-43ED-A1FB-04A8042F0FEF}" destId="{47E42D12-862C-41F4-8853-46BFC7338B53}" srcOrd="0" destOrd="0" presId="urn:microsoft.com/office/officeart/2005/8/layout/vList2"/>
    <dgm:cxn modelId="{BFBCA947-CA50-4DD0-B3F0-05907D0481A5}" srcId="{DDC2F476-C4DB-458B-B195-6FD0AFB06D98}" destId="{A96B5786-AC5A-4C13-972C-ED3A5515755B}" srcOrd="0" destOrd="0" parTransId="{468AE197-7628-4F23-8FE5-B113D169FA7B}" sibTransId="{BAEE41F5-7000-4F42-AFB0-22499807BE65}"/>
    <dgm:cxn modelId="{2C9D6596-C6AF-40C8-9B00-002967F11C49}" type="presParOf" srcId="{5D126B48-CFB0-4C4C-ABB0-4CD7CCC0BF13}" destId="{2E064166-D47A-4F01-AFAF-ED84680691EE}" srcOrd="0" destOrd="0" presId="urn:microsoft.com/office/officeart/2005/8/layout/vList2"/>
    <dgm:cxn modelId="{26605EAC-72E3-4444-A84F-4F412E893AFC}" type="presParOf" srcId="{5D126B48-CFB0-4C4C-ABB0-4CD7CCC0BF13}" destId="{8D28E179-B37F-4205-8A51-FFC8884403FE}" srcOrd="1" destOrd="0" presId="urn:microsoft.com/office/officeart/2005/8/layout/vList2"/>
    <dgm:cxn modelId="{5B230186-9E72-491B-9CB2-DD46BE24F7B9}" type="presParOf" srcId="{5D126B48-CFB0-4C4C-ABB0-4CD7CCC0BF13}" destId="{A6AB036F-4271-4FC4-8A7D-B75A3BB7F113}" srcOrd="2" destOrd="0" presId="urn:microsoft.com/office/officeart/2005/8/layout/vList2"/>
    <dgm:cxn modelId="{9EABCC6D-18E0-420A-8A17-E1176968C5D3}" type="presParOf" srcId="{5D126B48-CFB0-4C4C-ABB0-4CD7CCC0BF13}" destId="{E10C16D6-86BA-463F-B9C8-C9F7CC014386}" srcOrd="3" destOrd="0" presId="urn:microsoft.com/office/officeart/2005/8/layout/vList2"/>
    <dgm:cxn modelId="{7CA4556E-B2AC-4E03-A8F8-1AF9F409DCA7}" type="presParOf" srcId="{5D126B48-CFB0-4C4C-ABB0-4CD7CCC0BF13}" destId="{47E42D12-862C-41F4-8853-46BFC7338B53}" srcOrd="4" destOrd="0" presId="urn:microsoft.com/office/officeart/2005/8/layout/vList2"/>
    <dgm:cxn modelId="{DD4B44F5-AEA9-4342-888A-6EC693A112CE}" type="presParOf" srcId="{5D126B48-CFB0-4C4C-ABB0-4CD7CCC0BF13}" destId="{DA2BE41A-C743-4BAA-AA2B-10280925AD35}" srcOrd="5" destOrd="0" presId="urn:microsoft.com/office/officeart/2005/8/layout/vList2"/>
    <dgm:cxn modelId="{022638A3-B437-435E-90DB-13F73911E11E}" type="presParOf" srcId="{5D126B48-CFB0-4C4C-ABB0-4CD7CCC0BF13}" destId="{A910BAA9-DBD4-4B9A-B67A-D90E4A2A879F}" srcOrd="6" destOrd="0" presId="urn:microsoft.com/office/officeart/2005/8/layout/vList2"/>
  </dgm:cxnLst>
  <dgm:bg/>
  <dgm:whole/>
</dgm:dataModel>
</file>

<file path=ppt/diagrams/data10.xml><?xml version="1.0" encoding="utf-8"?>
<dgm:dataModel xmlns:dgm="http://schemas.openxmlformats.org/drawingml/2006/diagram" xmlns:a="http://schemas.openxmlformats.org/drawingml/2006/main">
  <dgm:ptLst>
    <dgm:pt modelId="{307E0E0E-6BBE-490F-892B-DA96C50820AD}" type="doc">
      <dgm:prSet loTypeId="urn:microsoft.com/office/officeart/2005/8/layout/vList4" loCatId="list" qsTypeId="urn:microsoft.com/office/officeart/2005/8/quickstyle/3d8" qsCatId="3D" csTypeId="urn:microsoft.com/office/officeart/2005/8/colors/colorful5" csCatId="colorful" phldr="1"/>
      <dgm:spPr/>
      <dgm:t>
        <a:bodyPr/>
        <a:lstStyle/>
        <a:p>
          <a:endParaRPr lang="en-US"/>
        </a:p>
      </dgm:t>
    </dgm:pt>
    <dgm:pt modelId="{4B679491-096E-4A35-A15E-F397987CFEDD}">
      <dgm:prSet custT="1"/>
      <dgm:spPr/>
      <dgm:t>
        <a:bodyPr/>
        <a:lstStyle/>
        <a:p>
          <a:pPr rtl="0"/>
          <a:r>
            <a:rPr lang="ms-MY" sz="2800" dirty="0" smtClean="0">
              <a:solidFill>
                <a:srgbClr val="002060"/>
              </a:solidFill>
            </a:rPr>
            <a:t>Marilah sama-sama, kita mengambil kesempatan pada bulan Syawal yang mulia ini untuk mengeratkan silaturrahim sesama kita, dengan mengamalkan amalan yang telah dianjurkan oleh agama Islam. </a:t>
          </a:r>
          <a:r>
            <a:rPr lang="en-US" sz="2800" dirty="0" err="1" smtClean="0">
              <a:solidFill>
                <a:srgbClr val="002060"/>
              </a:solidFill>
            </a:rPr>
            <a:t>Ia</a:t>
          </a:r>
          <a:r>
            <a:rPr lang="en-US" sz="2800" dirty="0" smtClean="0">
              <a:solidFill>
                <a:srgbClr val="002060"/>
              </a:solidFill>
            </a:rPr>
            <a:t> </a:t>
          </a:r>
          <a:r>
            <a:rPr lang="en-US" sz="2800" dirty="0" err="1" smtClean="0">
              <a:solidFill>
                <a:srgbClr val="002060"/>
              </a:solidFill>
            </a:rPr>
            <a:t>juga</a:t>
          </a:r>
          <a:r>
            <a:rPr lang="en-US" sz="2800" dirty="0" smtClean="0">
              <a:solidFill>
                <a:srgbClr val="002060"/>
              </a:solidFill>
            </a:rPr>
            <a:t> </a:t>
          </a:r>
          <a:r>
            <a:rPr lang="en-US" sz="2800" dirty="0" err="1" smtClean="0">
              <a:solidFill>
                <a:srgbClr val="002060"/>
              </a:solidFill>
            </a:rPr>
            <a:t>bertepatan</a:t>
          </a:r>
          <a:r>
            <a:rPr lang="en-US" sz="2800" dirty="0" smtClean="0">
              <a:solidFill>
                <a:srgbClr val="002060"/>
              </a:solidFill>
            </a:rPr>
            <a:t> </a:t>
          </a:r>
          <a:r>
            <a:rPr lang="en-US" sz="2800" dirty="0" err="1" smtClean="0">
              <a:solidFill>
                <a:srgbClr val="002060"/>
              </a:solidFill>
            </a:rPr>
            <a:t>dengan</a:t>
          </a:r>
          <a:r>
            <a:rPr lang="en-US" sz="2800" dirty="0" smtClean="0">
              <a:solidFill>
                <a:srgbClr val="002060"/>
              </a:solidFill>
            </a:rPr>
            <a:t> </a:t>
          </a:r>
          <a:r>
            <a:rPr lang="en-US" sz="2800" dirty="0" err="1" smtClean="0">
              <a:solidFill>
                <a:srgbClr val="002060"/>
              </a:solidFill>
            </a:rPr>
            <a:t>usaha-usaha</a:t>
          </a:r>
          <a:r>
            <a:rPr lang="en-US" sz="2800" dirty="0" smtClean="0">
              <a:solidFill>
                <a:srgbClr val="002060"/>
              </a:solidFill>
            </a:rPr>
            <a:t> </a:t>
          </a:r>
          <a:r>
            <a:rPr lang="en-US" sz="2800" dirty="0" err="1" smtClean="0">
              <a:solidFill>
                <a:srgbClr val="002060"/>
              </a:solidFill>
            </a:rPr>
            <a:t>murni</a:t>
          </a:r>
          <a:r>
            <a:rPr lang="en-US" sz="2800" dirty="0" smtClean="0">
              <a:solidFill>
                <a:srgbClr val="002060"/>
              </a:solidFill>
            </a:rPr>
            <a:t> </a:t>
          </a:r>
          <a:r>
            <a:rPr lang="en-US" sz="2800" dirty="0" err="1" smtClean="0">
              <a:solidFill>
                <a:srgbClr val="002060"/>
              </a:solidFill>
            </a:rPr>
            <a:t>menghidupkan</a:t>
          </a:r>
          <a:r>
            <a:rPr lang="en-US" sz="2800" dirty="0" smtClean="0">
              <a:solidFill>
                <a:srgbClr val="002060"/>
              </a:solidFill>
            </a:rPr>
            <a:t> </a:t>
          </a:r>
          <a:r>
            <a:rPr lang="en-US" sz="2800" dirty="0" err="1" smtClean="0">
              <a:solidFill>
                <a:srgbClr val="002060"/>
              </a:solidFill>
            </a:rPr>
            <a:t>sunnah</a:t>
          </a:r>
          <a:r>
            <a:rPr lang="en-US" sz="2800" dirty="0" smtClean="0">
              <a:solidFill>
                <a:srgbClr val="002060"/>
              </a:solidFill>
            </a:rPr>
            <a:t> </a:t>
          </a:r>
          <a:r>
            <a:rPr lang="en-US" sz="2800" dirty="0" err="1" smtClean="0">
              <a:solidFill>
                <a:srgbClr val="002060"/>
              </a:solidFill>
            </a:rPr>
            <a:t>Rasulullah</a:t>
          </a:r>
          <a:r>
            <a:rPr lang="en-US" sz="2800" dirty="0" smtClean="0">
              <a:solidFill>
                <a:srgbClr val="002060"/>
              </a:solidFill>
            </a:rPr>
            <a:t> SAW. </a:t>
          </a:r>
          <a:endParaRPr lang="en-US" sz="2800" dirty="0">
            <a:solidFill>
              <a:srgbClr val="002060"/>
            </a:solidFill>
          </a:endParaRPr>
        </a:p>
      </dgm:t>
    </dgm:pt>
    <dgm:pt modelId="{9F80702A-E7C8-4FA3-882C-BCB1292D342D}" type="parTrans" cxnId="{A9727FB9-B425-493A-B9CF-A728B1EC3121}">
      <dgm:prSet/>
      <dgm:spPr/>
      <dgm:t>
        <a:bodyPr/>
        <a:lstStyle/>
        <a:p>
          <a:endParaRPr lang="en-US" sz="2800"/>
        </a:p>
      </dgm:t>
    </dgm:pt>
    <dgm:pt modelId="{61942A5C-BF5E-46E4-8852-C0A97ECC7BDB}" type="sibTrans" cxnId="{A9727FB9-B425-493A-B9CF-A728B1EC3121}">
      <dgm:prSet/>
      <dgm:spPr/>
      <dgm:t>
        <a:bodyPr/>
        <a:lstStyle/>
        <a:p>
          <a:endParaRPr lang="en-US" sz="2800"/>
        </a:p>
      </dgm:t>
    </dgm:pt>
    <dgm:pt modelId="{4DD28412-2555-4EDD-83F3-906B0B9AAA50}">
      <dgm:prSet custT="1"/>
      <dgm:spPr/>
      <dgm:t>
        <a:bodyPr/>
        <a:lstStyle/>
        <a:p>
          <a:pPr rtl="0"/>
          <a:r>
            <a:rPr lang="en-US" sz="2800" dirty="0" err="1" smtClean="0">
              <a:solidFill>
                <a:srgbClr val="003300"/>
              </a:solidFill>
            </a:rPr>
            <a:t>Yakinlah</a:t>
          </a:r>
          <a:r>
            <a:rPr lang="en-US" sz="2800" dirty="0" smtClean="0">
              <a:solidFill>
                <a:srgbClr val="003300"/>
              </a:solidFill>
            </a:rPr>
            <a:t> </a:t>
          </a:r>
          <a:r>
            <a:rPr lang="en-US" sz="2800" dirty="0" err="1" smtClean="0">
              <a:solidFill>
                <a:srgbClr val="003300"/>
              </a:solidFill>
            </a:rPr>
            <a:t>bahawa</a:t>
          </a:r>
          <a:r>
            <a:rPr lang="en-US" sz="2800" dirty="0" smtClean="0">
              <a:solidFill>
                <a:srgbClr val="003300"/>
              </a:solidFill>
            </a:rPr>
            <a:t>, </a:t>
          </a:r>
          <a:r>
            <a:rPr lang="en-US" sz="2800" dirty="0" err="1" smtClean="0">
              <a:solidFill>
                <a:srgbClr val="003300"/>
              </a:solidFill>
            </a:rPr>
            <a:t>menjalinkan</a:t>
          </a:r>
          <a:r>
            <a:rPr lang="en-US" sz="2800" dirty="0" smtClean="0">
              <a:solidFill>
                <a:srgbClr val="003300"/>
              </a:solidFill>
            </a:rPr>
            <a:t> </a:t>
          </a:r>
          <a:r>
            <a:rPr lang="en-US" sz="2800" dirty="0" err="1" smtClean="0">
              <a:solidFill>
                <a:srgbClr val="003300"/>
              </a:solidFill>
            </a:rPr>
            <a:t>silaturahim</a:t>
          </a:r>
          <a:r>
            <a:rPr lang="en-US" sz="2800" dirty="0" smtClean="0">
              <a:solidFill>
                <a:srgbClr val="003300"/>
              </a:solidFill>
            </a:rPr>
            <a:t> </a:t>
          </a:r>
          <a:r>
            <a:rPr lang="en-US" sz="2800" dirty="0" err="1" smtClean="0">
              <a:solidFill>
                <a:srgbClr val="003300"/>
              </a:solidFill>
            </a:rPr>
            <a:t>memiliki</a:t>
          </a:r>
          <a:r>
            <a:rPr lang="en-US" sz="2800" dirty="0" smtClean="0">
              <a:solidFill>
                <a:srgbClr val="003300"/>
              </a:solidFill>
            </a:rPr>
            <a:t> </a:t>
          </a:r>
          <a:r>
            <a:rPr lang="en-US" sz="2800" dirty="0" err="1" smtClean="0">
              <a:solidFill>
                <a:srgbClr val="003300"/>
              </a:solidFill>
            </a:rPr>
            <a:t>begitu</a:t>
          </a:r>
          <a:r>
            <a:rPr lang="en-US" sz="2800" dirty="0" smtClean="0">
              <a:solidFill>
                <a:srgbClr val="003300"/>
              </a:solidFill>
            </a:rPr>
            <a:t> </a:t>
          </a:r>
          <a:r>
            <a:rPr lang="en-US" sz="2800" dirty="0" err="1" smtClean="0">
              <a:solidFill>
                <a:srgbClr val="003300"/>
              </a:solidFill>
            </a:rPr>
            <a:t>banyak</a:t>
          </a:r>
          <a:r>
            <a:rPr lang="en-US" sz="2800" dirty="0" smtClean="0">
              <a:solidFill>
                <a:srgbClr val="003300"/>
              </a:solidFill>
            </a:rPr>
            <a:t> </a:t>
          </a:r>
          <a:r>
            <a:rPr lang="en-US" sz="2800" dirty="0" err="1" smtClean="0">
              <a:solidFill>
                <a:srgbClr val="003300"/>
              </a:solidFill>
            </a:rPr>
            <a:t>manfaat</a:t>
          </a:r>
          <a:r>
            <a:rPr lang="en-US" sz="2800" dirty="0" smtClean="0">
              <a:solidFill>
                <a:srgbClr val="003300"/>
              </a:solidFill>
            </a:rPr>
            <a:t>, </a:t>
          </a:r>
          <a:r>
            <a:rPr lang="en-US" sz="2800" dirty="0" err="1" smtClean="0">
              <a:solidFill>
                <a:srgbClr val="003300"/>
              </a:solidFill>
            </a:rPr>
            <a:t>antaranya</a:t>
          </a:r>
          <a:r>
            <a:rPr lang="en-US" sz="2800" dirty="0" smtClean="0">
              <a:solidFill>
                <a:srgbClr val="003300"/>
              </a:solidFill>
            </a:rPr>
            <a:t> </a:t>
          </a:r>
          <a:r>
            <a:rPr lang="en-US" sz="2800" dirty="0" err="1" smtClean="0">
              <a:solidFill>
                <a:srgbClr val="003300"/>
              </a:solidFill>
            </a:rPr>
            <a:t>sebagai</a:t>
          </a:r>
          <a:r>
            <a:rPr lang="en-US" sz="2800" dirty="0" smtClean="0">
              <a:solidFill>
                <a:srgbClr val="003300"/>
              </a:solidFill>
            </a:rPr>
            <a:t> </a:t>
          </a:r>
          <a:r>
            <a:rPr lang="en-US" sz="2800" dirty="0" err="1" smtClean="0">
              <a:solidFill>
                <a:srgbClr val="003300"/>
              </a:solidFill>
            </a:rPr>
            <a:t>usaha</a:t>
          </a:r>
          <a:r>
            <a:rPr lang="en-US" sz="2800" dirty="0" smtClean="0">
              <a:solidFill>
                <a:srgbClr val="003300"/>
              </a:solidFill>
            </a:rPr>
            <a:t> </a:t>
          </a:r>
          <a:r>
            <a:rPr lang="en-US" sz="2800" dirty="0" err="1" smtClean="0">
              <a:solidFill>
                <a:srgbClr val="003300"/>
              </a:solidFill>
            </a:rPr>
            <a:t>melaksanakan</a:t>
          </a:r>
          <a:r>
            <a:rPr lang="en-US" sz="2800" dirty="0" smtClean="0">
              <a:solidFill>
                <a:srgbClr val="003300"/>
              </a:solidFill>
            </a:rPr>
            <a:t> </a:t>
          </a:r>
          <a:r>
            <a:rPr lang="en-US" sz="2800" dirty="0" err="1" smtClean="0">
              <a:solidFill>
                <a:srgbClr val="003300"/>
              </a:solidFill>
            </a:rPr>
            <a:t>perintah</a:t>
          </a:r>
          <a:r>
            <a:rPr lang="en-US" sz="2800" dirty="0" smtClean="0">
              <a:solidFill>
                <a:srgbClr val="003300"/>
              </a:solidFill>
            </a:rPr>
            <a:t> Allah </a:t>
          </a:r>
          <a:r>
            <a:rPr lang="en-US" sz="2800" dirty="0" err="1" smtClean="0">
              <a:solidFill>
                <a:srgbClr val="003300"/>
              </a:solidFill>
            </a:rPr>
            <a:t>dan</a:t>
          </a:r>
          <a:r>
            <a:rPr lang="en-US" sz="2800" dirty="0" smtClean="0">
              <a:solidFill>
                <a:srgbClr val="003300"/>
              </a:solidFill>
            </a:rPr>
            <a:t> </a:t>
          </a:r>
          <a:r>
            <a:rPr lang="en-US" sz="2800" dirty="0" err="1" smtClean="0">
              <a:solidFill>
                <a:srgbClr val="003300"/>
              </a:solidFill>
            </a:rPr>
            <a:t>Rasul-Nya</a:t>
          </a:r>
          <a:r>
            <a:rPr lang="en-US" sz="2800" dirty="0" smtClean="0">
              <a:solidFill>
                <a:srgbClr val="003300"/>
              </a:solidFill>
            </a:rPr>
            <a:t>, </a:t>
          </a:r>
          <a:r>
            <a:rPr lang="en-US" sz="2800" dirty="0" err="1" smtClean="0">
              <a:solidFill>
                <a:srgbClr val="003300"/>
              </a:solidFill>
            </a:rPr>
            <a:t>membina</a:t>
          </a:r>
          <a:r>
            <a:rPr lang="en-US" sz="2800" dirty="0" smtClean="0">
              <a:solidFill>
                <a:srgbClr val="003300"/>
              </a:solidFill>
            </a:rPr>
            <a:t> </a:t>
          </a:r>
          <a:r>
            <a:rPr lang="en-US" sz="2800" dirty="0" err="1" smtClean="0">
              <a:solidFill>
                <a:srgbClr val="003300"/>
              </a:solidFill>
            </a:rPr>
            <a:t>suasana</a:t>
          </a:r>
          <a:r>
            <a:rPr lang="en-US" sz="2800" dirty="0" smtClean="0">
              <a:solidFill>
                <a:srgbClr val="003300"/>
              </a:solidFill>
            </a:rPr>
            <a:t> </a:t>
          </a:r>
          <a:r>
            <a:rPr lang="en-US" sz="2800" dirty="0" err="1" smtClean="0">
              <a:solidFill>
                <a:srgbClr val="003300"/>
              </a:solidFill>
            </a:rPr>
            <a:t>kasih</a:t>
          </a:r>
          <a:r>
            <a:rPr lang="en-US" sz="2800" dirty="0" smtClean="0">
              <a:solidFill>
                <a:srgbClr val="003300"/>
              </a:solidFill>
            </a:rPr>
            <a:t> </a:t>
          </a:r>
          <a:r>
            <a:rPr lang="en-US" sz="2800" dirty="0" err="1" smtClean="0">
              <a:solidFill>
                <a:srgbClr val="003300"/>
              </a:solidFill>
            </a:rPr>
            <a:t>sayang</a:t>
          </a:r>
          <a:r>
            <a:rPr lang="en-US" sz="2800" dirty="0" smtClean="0">
              <a:solidFill>
                <a:srgbClr val="003300"/>
              </a:solidFill>
            </a:rPr>
            <a:t> yang </a:t>
          </a:r>
          <a:r>
            <a:rPr lang="en-US" sz="2800" dirty="0" err="1" smtClean="0">
              <a:solidFill>
                <a:srgbClr val="003300"/>
              </a:solidFill>
            </a:rPr>
            <a:t>harmoni</a:t>
          </a:r>
          <a:r>
            <a:rPr lang="en-US" sz="2800" dirty="0" smtClean="0">
              <a:solidFill>
                <a:srgbClr val="003300"/>
              </a:solidFill>
            </a:rPr>
            <a:t> </a:t>
          </a:r>
          <a:r>
            <a:rPr lang="en-US" sz="2800" dirty="0" err="1" smtClean="0">
              <a:solidFill>
                <a:srgbClr val="003300"/>
              </a:solidFill>
            </a:rPr>
            <a:t>dan</a:t>
          </a:r>
          <a:r>
            <a:rPr lang="en-US" sz="2800" dirty="0" smtClean="0">
              <a:solidFill>
                <a:srgbClr val="003300"/>
              </a:solidFill>
            </a:rPr>
            <a:t> </a:t>
          </a:r>
          <a:r>
            <a:rPr lang="en-US" sz="2800" dirty="0" err="1" smtClean="0">
              <a:solidFill>
                <a:srgbClr val="003300"/>
              </a:solidFill>
            </a:rPr>
            <a:t>saling</a:t>
          </a:r>
          <a:r>
            <a:rPr lang="en-US" sz="2800" dirty="0" smtClean="0">
              <a:solidFill>
                <a:srgbClr val="003300"/>
              </a:solidFill>
            </a:rPr>
            <a:t> bantu </a:t>
          </a:r>
          <a:r>
            <a:rPr lang="en-US" sz="2800" dirty="0" err="1" smtClean="0">
              <a:solidFill>
                <a:srgbClr val="003300"/>
              </a:solidFill>
            </a:rPr>
            <a:t>membantu</a:t>
          </a:r>
          <a:r>
            <a:rPr lang="en-US" sz="2800" dirty="0" smtClean="0">
              <a:solidFill>
                <a:srgbClr val="003300"/>
              </a:solidFill>
            </a:rPr>
            <a:t>, </a:t>
          </a:r>
          <a:r>
            <a:rPr lang="en-US" sz="2800" dirty="0" err="1" smtClean="0">
              <a:solidFill>
                <a:srgbClr val="003300"/>
              </a:solidFill>
            </a:rPr>
            <a:t>diberi</a:t>
          </a:r>
          <a:r>
            <a:rPr lang="en-US" sz="2800" dirty="0" smtClean="0">
              <a:solidFill>
                <a:srgbClr val="003300"/>
              </a:solidFill>
            </a:rPr>
            <a:t> </a:t>
          </a:r>
          <a:r>
            <a:rPr lang="en-US" sz="2800" dirty="0" err="1" smtClean="0">
              <a:solidFill>
                <a:srgbClr val="003300"/>
              </a:solidFill>
            </a:rPr>
            <a:t>keluasan</a:t>
          </a:r>
          <a:r>
            <a:rPr lang="en-US" sz="2800" dirty="0" smtClean="0">
              <a:solidFill>
                <a:srgbClr val="003300"/>
              </a:solidFill>
            </a:rPr>
            <a:t> </a:t>
          </a:r>
          <a:r>
            <a:rPr lang="en-US" sz="2800" dirty="0" err="1" smtClean="0">
              <a:solidFill>
                <a:srgbClr val="003300"/>
              </a:solidFill>
            </a:rPr>
            <a:t>rezeki</a:t>
          </a:r>
          <a:r>
            <a:rPr lang="en-US" sz="2800" dirty="0" smtClean="0">
              <a:solidFill>
                <a:srgbClr val="003300"/>
              </a:solidFill>
            </a:rPr>
            <a:t> </a:t>
          </a:r>
          <a:r>
            <a:rPr lang="en-US" sz="2800" dirty="0" err="1" smtClean="0">
              <a:solidFill>
                <a:srgbClr val="003300"/>
              </a:solidFill>
            </a:rPr>
            <a:t>oleh</a:t>
          </a:r>
          <a:r>
            <a:rPr lang="en-US" sz="2800" dirty="0" smtClean="0">
              <a:solidFill>
                <a:srgbClr val="003300"/>
              </a:solidFill>
            </a:rPr>
            <a:t> Allah SWT, </a:t>
          </a:r>
          <a:r>
            <a:rPr lang="en-US" sz="2800" dirty="0" err="1" smtClean="0">
              <a:solidFill>
                <a:srgbClr val="003300"/>
              </a:solidFill>
            </a:rPr>
            <a:t>diampunkan</a:t>
          </a:r>
          <a:r>
            <a:rPr lang="en-US" sz="2800" dirty="0" smtClean="0">
              <a:solidFill>
                <a:srgbClr val="003300"/>
              </a:solidFill>
            </a:rPr>
            <a:t> </a:t>
          </a:r>
          <a:r>
            <a:rPr lang="en-US" sz="2800" dirty="0" err="1" smtClean="0">
              <a:solidFill>
                <a:srgbClr val="003300"/>
              </a:solidFill>
            </a:rPr>
            <a:t>dosa</a:t>
          </a:r>
          <a:r>
            <a:rPr lang="en-US" sz="2800" dirty="0" smtClean="0">
              <a:solidFill>
                <a:srgbClr val="003300"/>
              </a:solidFill>
            </a:rPr>
            <a:t> </a:t>
          </a:r>
          <a:r>
            <a:rPr lang="en-US" sz="2800" dirty="0" err="1" smtClean="0">
              <a:solidFill>
                <a:srgbClr val="003300"/>
              </a:solidFill>
            </a:rPr>
            <a:t>dan</a:t>
          </a:r>
          <a:r>
            <a:rPr lang="en-US" sz="2800" dirty="0" smtClean="0">
              <a:solidFill>
                <a:srgbClr val="003300"/>
              </a:solidFill>
            </a:rPr>
            <a:t> </a:t>
          </a:r>
          <a:r>
            <a:rPr lang="en-US" sz="2800" dirty="0" err="1" smtClean="0">
              <a:solidFill>
                <a:srgbClr val="003300"/>
              </a:solidFill>
            </a:rPr>
            <a:t>peluang</a:t>
          </a:r>
          <a:r>
            <a:rPr lang="en-US" sz="2800" dirty="0" smtClean="0">
              <a:solidFill>
                <a:srgbClr val="003300"/>
              </a:solidFill>
            </a:rPr>
            <a:t> </a:t>
          </a:r>
          <a:r>
            <a:rPr lang="en-US" sz="2800" dirty="0" err="1" smtClean="0">
              <a:solidFill>
                <a:srgbClr val="003300"/>
              </a:solidFill>
            </a:rPr>
            <a:t>berdakwah</a:t>
          </a:r>
          <a:r>
            <a:rPr lang="en-US" sz="2800" dirty="0" smtClean="0">
              <a:solidFill>
                <a:srgbClr val="003300"/>
              </a:solidFill>
            </a:rPr>
            <a:t> yang </a:t>
          </a:r>
          <a:r>
            <a:rPr lang="en-US" sz="2800" dirty="0" err="1" smtClean="0">
              <a:solidFill>
                <a:srgbClr val="003300"/>
              </a:solidFill>
            </a:rPr>
            <a:t>lebih</a:t>
          </a:r>
          <a:r>
            <a:rPr lang="en-US" sz="2800" dirty="0" smtClean="0">
              <a:solidFill>
                <a:srgbClr val="003300"/>
              </a:solidFill>
            </a:rPr>
            <a:t> </a:t>
          </a:r>
          <a:r>
            <a:rPr lang="en-US" sz="2800" dirty="0" err="1" smtClean="0">
              <a:solidFill>
                <a:srgbClr val="003300"/>
              </a:solidFill>
            </a:rPr>
            <a:t>baik</a:t>
          </a:r>
          <a:r>
            <a:rPr lang="en-US" sz="2800" dirty="0" smtClean="0">
              <a:solidFill>
                <a:srgbClr val="003300"/>
              </a:solidFill>
            </a:rPr>
            <a:t>. </a:t>
          </a:r>
          <a:endParaRPr lang="en-US" sz="2800" dirty="0">
            <a:solidFill>
              <a:srgbClr val="003300"/>
            </a:solidFill>
          </a:endParaRPr>
        </a:p>
      </dgm:t>
    </dgm:pt>
    <dgm:pt modelId="{6BE4E359-850E-4F89-86BE-A4AF37BDDFBB}" type="parTrans" cxnId="{40CFD4A3-4424-48C9-8484-06E70F26F328}">
      <dgm:prSet/>
      <dgm:spPr/>
      <dgm:t>
        <a:bodyPr/>
        <a:lstStyle/>
        <a:p>
          <a:endParaRPr lang="en-US" sz="2800"/>
        </a:p>
      </dgm:t>
    </dgm:pt>
    <dgm:pt modelId="{F5F8D535-A8E7-44E4-B67B-EA7119C9BA9F}" type="sibTrans" cxnId="{40CFD4A3-4424-48C9-8484-06E70F26F328}">
      <dgm:prSet/>
      <dgm:spPr/>
      <dgm:t>
        <a:bodyPr/>
        <a:lstStyle/>
        <a:p>
          <a:endParaRPr lang="en-US" sz="2800"/>
        </a:p>
      </dgm:t>
    </dgm:pt>
    <dgm:pt modelId="{FE064367-B675-4328-B6E8-C64395DD1CB9}" type="pres">
      <dgm:prSet presAssocID="{307E0E0E-6BBE-490F-892B-DA96C50820AD}" presName="linear" presStyleCnt="0">
        <dgm:presLayoutVars>
          <dgm:dir/>
          <dgm:resizeHandles val="exact"/>
        </dgm:presLayoutVars>
      </dgm:prSet>
      <dgm:spPr/>
    </dgm:pt>
    <dgm:pt modelId="{6A40745E-587B-4CF5-AFCD-B3FDDAC42F6E}" type="pres">
      <dgm:prSet presAssocID="{4B679491-096E-4A35-A15E-F397987CFEDD}" presName="comp" presStyleCnt="0"/>
      <dgm:spPr/>
    </dgm:pt>
    <dgm:pt modelId="{A4DB7D72-0B43-49F4-B3C1-B7B6618E91D8}" type="pres">
      <dgm:prSet presAssocID="{4B679491-096E-4A35-A15E-F397987CFEDD}" presName="box" presStyleLbl="node1" presStyleIdx="0" presStyleCnt="2"/>
      <dgm:spPr/>
    </dgm:pt>
    <dgm:pt modelId="{BA51492E-25D6-4F27-A640-FC62F6D96298}" type="pres">
      <dgm:prSet presAssocID="{4B679491-096E-4A35-A15E-F397987CFEDD}" presName="img" presStyleLbl="fgImgPlace1" presStyleIdx="0" presStyleCnt="2"/>
      <dgm:spPr>
        <a:blipFill rotWithShape="0">
          <a:blip xmlns:r="http://schemas.openxmlformats.org/officeDocument/2006/relationships" r:embed="rId1"/>
          <a:stretch>
            <a:fillRect/>
          </a:stretch>
        </a:blipFill>
      </dgm:spPr>
    </dgm:pt>
    <dgm:pt modelId="{240CBFCB-26E6-48A8-8996-2DB9649C088B}" type="pres">
      <dgm:prSet presAssocID="{4B679491-096E-4A35-A15E-F397987CFEDD}" presName="text" presStyleLbl="node1" presStyleIdx="0" presStyleCnt="2">
        <dgm:presLayoutVars>
          <dgm:bulletEnabled val="1"/>
        </dgm:presLayoutVars>
      </dgm:prSet>
      <dgm:spPr/>
    </dgm:pt>
    <dgm:pt modelId="{E6AFFA52-5EEA-4465-855C-93C27E3AC3CF}" type="pres">
      <dgm:prSet presAssocID="{61942A5C-BF5E-46E4-8852-C0A97ECC7BDB}" presName="spacer" presStyleCnt="0"/>
      <dgm:spPr/>
    </dgm:pt>
    <dgm:pt modelId="{71E050E4-9B05-4100-B96D-6FF038CE1414}" type="pres">
      <dgm:prSet presAssocID="{4DD28412-2555-4EDD-83F3-906B0B9AAA50}" presName="comp" presStyleCnt="0"/>
      <dgm:spPr/>
    </dgm:pt>
    <dgm:pt modelId="{9C676C45-B61D-408E-904A-E2DCF82AEAB7}" type="pres">
      <dgm:prSet presAssocID="{4DD28412-2555-4EDD-83F3-906B0B9AAA50}" presName="box" presStyleLbl="node1" presStyleIdx="1" presStyleCnt="2"/>
      <dgm:spPr/>
    </dgm:pt>
    <dgm:pt modelId="{77F86EE2-D7FD-4744-ADDD-B5A7B36774AC}" type="pres">
      <dgm:prSet presAssocID="{4DD28412-2555-4EDD-83F3-906B0B9AAA50}" presName="img" presStyleLbl="fgImgPlace1" presStyleIdx="1" presStyleCnt="2"/>
      <dgm:spPr>
        <a:blipFill rotWithShape="0">
          <a:blip xmlns:r="http://schemas.openxmlformats.org/officeDocument/2006/relationships" r:embed="rId2"/>
          <a:stretch>
            <a:fillRect/>
          </a:stretch>
        </a:blipFill>
      </dgm:spPr>
    </dgm:pt>
    <dgm:pt modelId="{0025DF2D-9A7B-4DD4-AA0C-BC82D233AD70}" type="pres">
      <dgm:prSet presAssocID="{4DD28412-2555-4EDD-83F3-906B0B9AAA50}" presName="text" presStyleLbl="node1" presStyleIdx="1" presStyleCnt="2">
        <dgm:presLayoutVars>
          <dgm:bulletEnabled val="1"/>
        </dgm:presLayoutVars>
      </dgm:prSet>
      <dgm:spPr/>
    </dgm:pt>
  </dgm:ptLst>
  <dgm:cxnLst>
    <dgm:cxn modelId="{2ABA144E-2172-42BA-8E46-38340C955E29}" type="presOf" srcId="{4DD28412-2555-4EDD-83F3-906B0B9AAA50}" destId="{0025DF2D-9A7B-4DD4-AA0C-BC82D233AD70}" srcOrd="1" destOrd="0" presId="urn:microsoft.com/office/officeart/2005/8/layout/vList4"/>
    <dgm:cxn modelId="{F477DCF6-65F0-4F8C-A92E-7C4064EF10CB}" type="presOf" srcId="{4B679491-096E-4A35-A15E-F397987CFEDD}" destId="{240CBFCB-26E6-48A8-8996-2DB9649C088B}" srcOrd="1" destOrd="0" presId="urn:microsoft.com/office/officeart/2005/8/layout/vList4"/>
    <dgm:cxn modelId="{A9727FB9-B425-493A-B9CF-A728B1EC3121}" srcId="{307E0E0E-6BBE-490F-892B-DA96C50820AD}" destId="{4B679491-096E-4A35-A15E-F397987CFEDD}" srcOrd="0" destOrd="0" parTransId="{9F80702A-E7C8-4FA3-882C-BCB1292D342D}" sibTransId="{61942A5C-BF5E-46E4-8852-C0A97ECC7BDB}"/>
    <dgm:cxn modelId="{0770ADB8-24DA-4E4F-9BD8-188E98390D73}" type="presOf" srcId="{4B679491-096E-4A35-A15E-F397987CFEDD}" destId="{A4DB7D72-0B43-49F4-B3C1-B7B6618E91D8}" srcOrd="0" destOrd="0" presId="urn:microsoft.com/office/officeart/2005/8/layout/vList4"/>
    <dgm:cxn modelId="{218CBBE1-D632-4888-971C-F47B1A032272}" type="presOf" srcId="{307E0E0E-6BBE-490F-892B-DA96C50820AD}" destId="{FE064367-B675-4328-B6E8-C64395DD1CB9}" srcOrd="0" destOrd="0" presId="urn:microsoft.com/office/officeart/2005/8/layout/vList4"/>
    <dgm:cxn modelId="{40CFD4A3-4424-48C9-8484-06E70F26F328}" srcId="{307E0E0E-6BBE-490F-892B-DA96C50820AD}" destId="{4DD28412-2555-4EDD-83F3-906B0B9AAA50}" srcOrd="1" destOrd="0" parTransId="{6BE4E359-850E-4F89-86BE-A4AF37BDDFBB}" sibTransId="{F5F8D535-A8E7-44E4-B67B-EA7119C9BA9F}"/>
    <dgm:cxn modelId="{83C9B375-3BE9-4CD7-B89B-D8574F0328DD}" type="presOf" srcId="{4DD28412-2555-4EDD-83F3-906B0B9AAA50}" destId="{9C676C45-B61D-408E-904A-E2DCF82AEAB7}" srcOrd="0" destOrd="0" presId="urn:microsoft.com/office/officeart/2005/8/layout/vList4"/>
    <dgm:cxn modelId="{0BACF452-F3BC-4B33-B796-E58D4500B6C8}" type="presParOf" srcId="{FE064367-B675-4328-B6E8-C64395DD1CB9}" destId="{6A40745E-587B-4CF5-AFCD-B3FDDAC42F6E}" srcOrd="0" destOrd="0" presId="urn:microsoft.com/office/officeart/2005/8/layout/vList4"/>
    <dgm:cxn modelId="{80894575-48B2-43A9-9982-0073626CC200}" type="presParOf" srcId="{6A40745E-587B-4CF5-AFCD-B3FDDAC42F6E}" destId="{A4DB7D72-0B43-49F4-B3C1-B7B6618E91D8}" srcOrd="0" destOrd="0" presId="urn:microsoft.com/office/officeart/2005/8/layout/vList4"/>
    <dgm:cxn modelId="{D3B0B187-E4AA-4C6C-A29C-2064F1490628}" type="presParOf" srcId="{6A40745E-587B-4CF5-AFCD-B3FDDAC42F6E}" destId="{BA51492E-25D6-4F27-A640-FC62F6D96298}" srcOrd="1" destOrd="0" presId="urn:microsoft.com/office/officeart/2005/8/layout/vList4"/>
    <dgm:cxn modelId="{487D4954-0BE9-410D-93BE-65375EFBEBD6}" type="presParOf" srcId="{6A40745E-587B-4CF5-AFCD-B3FDDAC42F6E}" destId="{240CBFCB-26E6-48A8-8996-2DB9649C088B}" srcOrd="2" destOrd="0" presId="urn:microsoft.com/office/officeart/2005/8/layout/vList4"/>
    <dgm:cxn modelId="{E859DF03-3679-430A-8E90-85627604EBBF}" type="presParOf" srcId="{FE064367-B675-4328-B6E8-C64395DD1CB9}" destId="{E6AFFA52-5EEA-4465-855C-93C27E3AC3CF}" srcOrd="1" destOrd="0" presId="urn:microsoft.com/office/officeart/2005/8/layout/vList4"/>
    <dgm:cxn modelId="{8F0695CC-4229-4248-82AD-59EF21F28AC1}" type="presParOf" srcId="{FE064367-B675-4328-B6E8-C64395DD1CB9}" destId="{71E050E4-9B05-4100-B96D-6FF038CE1414}" srcOrd="2" destOrd="0" presId="urn:microsoft.com/office/officeart/2005/8/layout/vList4"/>
    <dgm:cxn modelId="{A1E8461D-B401-454E-9B07-9CC8060AC585}" type="presParOf" srcId="{71E050E4-9B05-4100-B96D-6FF038CE1414}" destId="{9C676C45-B61D-408E-904A-E2DCF82AEAB7}" srcOrd="0" destOrd="0" presId="urn:microsoft.com/office/officeart/2005/8/layout/vList4"/>
    <dgm:cxn modelId="{23DD5507-D39D-47C4-8DE5-90744C219F1C}" type="presParOf" srcId="{71E050E4-9B05-4100-B96D-6FF038CE1414}" destId="{77F86EE2-D7FD-4744-ADDD-B5A7B36774AC}" srcOrd="1" destOrd="0" presId="urn:microsoft.com/office/officeart/2005/8/layout/vList4"/>
    <dgm:cxn modelId="{C7D453BF-421E-4DDB-BD96-29B845B26180}" type="presParOf" srcId="{71E050E4-9B05-4100-B96D-6FF038CE1414}" destId="{0025DF2D-9A7B-4DD4-AA0C-BC82D233AD70}" srcOrd="2" destOrd="0" presId="urn:microsoft.com/office/officeart/2005/8/layout/vList4"/>
  </dgm:cxnLst>
  <dgm:bg/>
  <dgm:whole/>
</dgm:dataModel>
</file>

<file path=ppt/diagrams/data11.xml><?xml version="1.0" encoding="utf-8"?>
<dgm:dataModel xmlns:dgm="http://schemas.openxmlformats.org/drawingml/2006/diagram" xmlns:a="http://schemas.openxmlformats.org/drawingml/2006/main">
  <dgm:ptLst>
    <dgm:pt modelId="{87DA5360-0E72-4C3A-B07E-66039AE64C4A}" type="doc">
      <dgm:prSet loTypeId="urn:microsoft.com/office/officeart/2005/8/layout/vList2" loCatId="list" qsTypeId="urn:microsoft.com/office/officeart/2005/8/quickstyle/3d6" qsCatId="3D" csTypeId="urn:microsoft.com/office/officeart/2005/8/colors/colorful2" csCatId="colorful"/>
      <dgm:spPr/>
      <dgm:t>
        <a:bodyPr/>
        <a:lstStyle/>
        <a:p>
          <a:endParaRPr lang="en-US"/>
        </a:p>
      </dgm:t>
    </dgm:pt>
    <dgm:pt modelId="{5201E04C-27BE-4D56-986B-EB294D7A0470}">
      <dgm:prSet custT="1"/>
      <dgm:spPr/>
      <dgm:t>
        <a:bodyPr/>
        <a:lstStyle/>
        <a:p>
          <a:pPr algn="ctr" rtl="0"/>
          <a:r>
            <a:rPr lang="en-US" sz="3600" dirty="0" err="1" smtClean="0">
              <a:solidFill>
                <a:srgbClr val="0000FF"/>
              </a:solidFill>
              <a:latin typeface="Bodoni MT Condensed" pitchFamily="18" charset="0"/>
            </a:rPr>
            <a:t>Hubungan</a:t>
          </a:r>
          <a:r>
            <a:rPr lang="en-US" sz="3600" dirty="0" smtClean="0">
              <a:solidFill>
                <a:srgbClr val="0000FF"/>
              </a:solidFill>
              <a:latin typeface="Bodoni MT Condensed" pitchFamily="18" charset="0"/>
            </a:rPr>
            <a:t> </a:t>
          </a:r>
          <a:r>
            <a:rPr lang="en-US" sz="3600" dirty="0" err="1" smtClean="0">
              <a:solidFill>
                <a:srgbClr val="0000FF"/>
              </a:solidFill>
              <a:latin typeface="Bodoni MT Condensed" pitchFamily="18" charset="0"/>
            </a:rPr>
            <a:t>baik</a:t>
          </a:r>
          <a:r>
            <a:rPr lang="en-US" sz="3600" dirty="0" smtClean="0">
              <a:solidFill>
                <a:srgbClr val="0000FF"/>
              </a:solidFill>
              <a:latin typeface="Bodoni MT Condensed" pitchFamily="18" charset="0"/>
            </a:rPr>
            <a:t> </a:t>
          </a:r>
          <a:r>
            <a:rPr lang="en-US" sz="3600" dirty="0" err="1" smtClean="0">
              <a:solidFill>
                <a:srgbClr val="0000FF"/>
              </a:solidFill>
              <a:latin typeface="Bodoni MT Condensed" pitchFamily="18" charset="0"/>
            </a:rPr>
            <a:t>juga</a:t>
          </a:r>
          <a:r>
            <a:rPr lang="en-US" sz="3600" dirty="0" smtClean="0">
              <a:solidFill>
                <a:srgbClr val="0000FF"/>
              </a:solidFill>
              <a:latin typeface="Bodoni MT Condensed" pitchFamily="18" charset="0"/>
            </a:rPr>
            <a:t> </a:t>
          </a:r>
          <a:r>
            <a:rPr lang="en-US" sz="3600" dirty="0" err="1" smtClean="0">
              <a:solidFill>
                <a:srgbClr val="0000FF"/>
              </a:solidFill>
              <a:latin typeface="Bodoni MT Condensed" pitchFamily="18" charset="0"/>
            </a:rPr>
            <a:t>membolehkan</a:t>
          </a:r>
          <a:r>
            <a:rPr lang="en-US" sz="3600" dirty="0" smtClean="0">
              <a:solidFill>
                <a:srgbClr val="0000FF"/>
              </a:solidFill>
              <a:latin typeface="Bodoni MT Condensed" pitchFamily="18" charset="0"/>
            </a:rPr>
            <a:t> </a:t>
          </a:r>
          <a:r>
            <a:rPr lang="en-US" sz="3600" dirty="0" err="1" smtClean="0">
              <a:solidFill>
                <a:srgbClr val="0000FF"/>
              </a:solidFill>
              <a:latin typeface="Bodoni MT Condensed" pitchFamily="18" charset="0"/>
            </a:rPr>
            <a:t>berkongsi</a:t>
          </a:r>
          <a:r>
            <a:rPr lang="en-US" sz="3600" dirty="0" smtClean="0">
              <a:solidFill>
                <a:srgbClr val="0000FF"/>
              </a:solidFill>
              <a:latin typeface="Bodoni MT Condensed" pitchFamily="18" charset="0"/>
            </a:rPr>
            <a:t> </a:t>
          </a:r>
          <a:r>
            <a:rPr lang="en-US" sz="3600" dirty="0" err="1" smtClean="0">
              <a:solidFill>
                <a:srgbClr val="0000FF"/>
              </a:solidFill>
              <a:latin typeface="Bodoni MT Condensed" pitchFamily="18" charset="0"/>
            </a:rPr>
            <a:t>ilmu</a:t>
          </a:r>
          <a:r>
            <a:rPr lang="en-US" sz="3600" dirty="0" smtClean="0">
              <a:solidFill>
                <a:srgbClr val="0000FF"/>
              </a:solidFill>
              <a:latin typeface="Bodoni MT Condensed" pitchFamily="18" charset="0"/>
            </a:rPr>
            <a:t> </a:t>
          </a:r>
          <a:r>
            <a:rPr lang="en-US" sz="3600" dirty="0" err="1" smtClean="0">
              <a:solidFill>
                <a:srgbClr val="0000FF"/>
              </a:solidFill>
              <a:latin typeface="Bodoni MT Condensed" pitchFamily="18" charset="0"/>
            </a:rPr>
            <a:t>serta</a:t>
          </a:r>
          <a:r>
            <a:rPr lang="en-US" sz="3600" dirty="0" smtClean="0">
              <a:solidFill>
                <a:srgbClr val="0000FF"/>
              </a:solidFill>
              <a:latin typeface="Bodoni MT Condensed" pitchFamily="18" charset="0"/>
            </a:rPr>
            <a:t> </a:t>
          </a:r>
          <a:r>
            <a:rPr lang="en-US" sz="3600" dirty="0" err="1" smtClean="0">
              <a:solidFill>
                <a:srgbClr val="0000FF"/>
              </a:solidFill>
              <a:latin typeface="Bodoni MT Condensed" pitchFamily="18" charset="0"/>
            </a:rPr>
            <a:t>kebaikan</a:t>
          </a:r>
          <a:r>
            <a:rPr lang="en-US" sz="3600" dirty="0" smtClean="0">
              <a:solidFill>
                <a:srgbClr val="0000FF"/>
              </a:solidFill>
              <a:latin typeface="Bodoni MT Condensed" pitchFamily="18" charset="0"/>
            </a:rPr>
            <a:t>, </a:t>
          </a:r>
          <a:r>
            <a:rPr lang="en-US" sz="3600" dirty="0" err="1" smtClean="0">
              <a:solidFill>
                <a:srgbClr val="0000FF"/>
              </a:solidFill>
              <a:latin typeface="Bodoni MT Condensed" pitchFamily="18" charset="0"/>
            </a:rPr>
            <a:t>meraih</a:t>
          </a:r>
          <a:r>
            <a:rPr lang="en-US" sz="3600" dirty="0" smtClean="0">
              <a:solidFill>
                <a:srgbClr val="0000FF"/>
              </a:solidFill>
              <a:latin typeface="Bodoni MT Condensed" pitchFamily="18" charset="0"/>
            </a:rPr>
            <a:t> </a:t>
          </a:r>
          <a:r>
            <a:rPr lang="en-US" sz="3600" dirty="0" err="1" smtClean="0">
              <a:solidFill>
                <a:srgbClr val="0000FF"/>
              </a:solidFill>
              <a:latin typeface="Bodoni MT Condensed" pitchFamily="18" charset="0"/>
            </a:rPr>
            <a:t>kekuatan</a:t>
          </a:r>
          <a:r>
            <a:rPr lang="en-US" sz="3600" dirty="0" smtClean="0">
              <a:solidFill>
                <a:srgbClr val="0000FF"/>
              </a:solidFill>
              <a:latin typeface="Bodoni MT Condensed" pitchFamily="18" charset="0"/>
            </a:rPr>
            <a:t> </a:t>
          </a:r>
          <a:r>
            <a:rPr lang="en-US" sz="3600" dirty="0" err="1" smtClean="0">
              <a:solidFill>
                <a:srgbClr val="0000FF"/>
              </a:solidFill>
              <a:latin typeface="Bodoni MT Condensed" pitchFamily="18" charset="0"/>
            </a:rPr>
            <a:t>dengan</a:t>
          </a:r>
          <a:r>
            <a:rPr lang="en-US" sz="3600" dirty="0" smtClean="0">
              <a:solidFill>
                <a:srgbClr val="0000FF"/>
              </a:solidFill>
              <a:latin typeface="Bodoni MT Condensed" pitchFamily="18" charset="0"/>
            </a:rPr>
            <a:t> </a:t>
          </a:r>
          <a:r>
            <a:rPr lang="en-US" sz="3600" dirty="0" err="1" smtClean="0">
              <a:solidFill>
                <a:srgbClr val="0000FF"/>
              </a:solidFill>
              <a:latin typeface="Bodoni MT Condensed" pitchFamily="18" charset="0"/>
            </a:rPr>
            <a:t>kesatuan</a:t>
          </a:r>
          <a:r>
            <a:rPr lang="en-US" sz="3600" dirty="0" smtClean="0">
              <a:solidFill>
                <a:srgbClr val="0000FF"/>
              </a:solidFill>
              <a:latin typeface="Bodoni MT Condensed" pitchFamily="18" charset="0"/>
            </a:rPr>
            <a:t> </a:t>
          </a:r>
          <a:r>
            <a:rPr lang="en-US" sz="3600" dirty="0" err="1" smtClean="0">
              <a:solidFill>
                <a:srgbClr val="0000FF"/>
              </a:solidFill>
              <a:latin typeface="Bodoni MT Condensed" pitchFamily="18" charset="0"/>
            </a:rPr>
            <a:t>kekeluargaan</a:t>
          </a:r>
          <a:r>
            <a:rPr lang="en-US" sz="3600" dirty="0" smtClean="0">
              <a:solidFill>
                <a:srgbClr val="0000FF"/>
              </a:solidFill>
              <a:latin typeface="Bodoni MT Condensed" pitchFamily="18" charset="0"/>
            </a:rPr>
            <a:t> yang </a:t>
          </a:r>
          <a:r>
            <a:rPr lang="en-US" sz="3600" dirty="0" err="1" smtClean="0">
              <a:solidFill>
                <a:srgbClr val="0000FF"/>
              </a:solidFill>
              <a:latin typeface="Bodoni MT Condensed" pitchFamily="18" charset="0"/>
            </a:rPr>
            <a:t>erat</a:t>
          </a:r>
          <a:r>
            <a:rPr lang="en-US" sz="3600" dirty="0" smtClean="0">
              <a:solidFill>
                <a:srgbClr val="0000FF"/>
              </a:solidFill>
              <a:latin typeface="Bodoni MT Condensed" pitchFamily="18" charset="0"/>
            </a:rPr>
            <a:t>, </a:t>
          </a:r>
          <a:r>
            <a:rPr lang="en-US" sz="3600" dirty="0" err="1" smtClean="0">
              <a:solidFill>
                <a:srgbClr val="0000FF"/>
              </a:solidFill>
              <a:latin typeface="Bodoni MT Condensed" pitchFamily="18" charset="0"/>
            </a:rPr>
            <a:t>menjauhi</a:t>
          </a:r>
          <a:r>
            <a:rPr lang="en-US" sz="3600" dirty="0" smtClean="0">
              <a:solidFill>
                <a:srgbClr val="0000FF"/>
              </a:solidFill>
              <a:latin typeface="Bodoni MT Condensed" pitchFamily="18" charset="0"/>
            </a:rPr>
            <a:t> </a:t>
          </a:r>
          <a:r>
            <a:rPr lang="en-US" sz="3600" dirty="0" err="1" smtClean="0">
              <a:solidFill>
                <a:srgbClr val="0000FF"/>
              </a:solidFill>
              <a:latin typeface="Bodoni MT Condensed" pitchFamily="18" charset="0"/>
            </a:rPr>
            <a:t>keburukan</a:t>
          </a:r>
          <a:r>
            <a:rPr lang="en-US" sz="3600" dirty="0" smtClean="0">
              <a:solidFill>
                <a:srgbClr val="0000FF"/>
              </a:solidFill>
              <a:latin typeface="Bodoni MT Condensed" pitchFamily="18" charset="0"/>
            </a:rPr>
            <a:t> </a:t>
          </a:r>
          <a:r>
            <a:rPr lang="en-US" sz="3600" dirty="0" err="1" smtClean="0">
              <a:solidFill>
                <a:srgbClr val="0000FF"/>
              </a:solidFill>
              <a:latin typeface="Bodoni MT Condensed" pitchFamily="18" charset="0"/>
            </a:rPr>
            <a:t>seperti</a:t>
          </a:r>
          <a:r>
            <a:rPr lang="en-US" sz="3600" dirty="0" smtClean="0">
              <a:solidFill>
                <a:srgbClr val="0000FF"/>
              </a:solidFill>
              <a:latin typeface="Bodoni MT Condensed" pitchFamily="18" charset="0"/>
            </a:rPr>
            <a:t> </a:t>
          </a:r>
          <a:r>
            <a:rPr lang="en-US" sz="3600" dirty="0" err="1" smtClean="0">
              <a:solidFill>
                <a:srgbClr val="0000FF"/>
              </a:solidFill>
              <a:latin typeface="Bodoni MT Condensed" pitchFamily="18" charset="0"/>
            </a:rPr>
            <a:t>fitnah</a:t>
          </a:r>
          <a:r>
            <a:rPr lang="en-US" sz="3600" dirty="0" smtClean="0">
              <a:solidFill>
                <a:srgbClr val="0000FF"/>
              </a:solidFill>
              <a:latin typeface="Bodoni MT Condensed" pitchFamily="18" charset="0"/>
            </a:rPr>
            <a:t> </a:t>
          </a:r>
          <a:r>
            <a:rPr lang="en-US" sz="3600" dirty="0" err="1" smtClean="0">
              <a:solidFill>
                <a:srgbClr val="0000FF"/>
              </a:solidFill>
              <a:latin typeface="Bodoni MT Condensed" pitchFamily="18" charset="0"/>
            </a:rPr>
            <a:t>atau</a:t>
          </a:r>
          <a:r>
            <a:rPr lang="en-US" sz="3600" dirty="0" smtClean="0">
              <a:solidFill>
                <a:srgbClr val="0000FF"/>
              </a:solidFill>
              <a:latin typeface="Bodoni MT Condensed" pitchFamily="18" charset="0"/>
            </a:rPr>
            <a:t> </a:t>
          </a:r>
          <a:r>
            <a:rPr lang="en-US" sz="3600" dirty="0" err="1" smtClean="0">
              <a:solidFill>
                <a:srgbClr val="0000FF"/>
              </a:solidFill>
              <a:latin typeface="Bodoni MT Condensed" pitchFamily="18" charset="0"/>
            </a:rPr>
            <a:t>buruk</a:t>
          </a:r>
          <a:r>
            <a:rPr lang="en-US" sz="3600" dirty="0" smtClean="0">
              <a:solidFill>
                <a:srgbClr val="0000FF"/>
              </a:solidFill>
              <a:latin typeface="Bodoni MT Condensed" pitchFamily="18" charset="0"/>
            </a:rPr>
            <a:t> </a:t>
          </a:r>
          <a:r>
            <a:rPr lang="en-US" sz="3600" dirty="0" err="1" smtClean="0">
              <a:solidFill>
                <a:srgbClr val="0000FF"/>
              </a:solidFill>
              <a:latin typeface="Bodoni MT Condensed" pitchFamily="18" charset="0"/>
            </a:rPr>
            <a:t>sangka</a:t>
          </a:r>
          <a:r>
            <a:rPr lang="en-US" sz="3600" dirty="0" smtClean="0">
              <a:solidFill>
                <a:srgbClr val="0000FF"/>
              </a:solidFill>
              <a:latin typeface="Bodoni MT Condensed" pitchFamily="18" charset="0"/>
            </a:rPr>
            <a:t>, </a:t>
          </a:r>
          <a:r>
            <a:rPr lang="en-US" sz="3600" dirty="0" err="1" smtClean="0">
              <a:solidFill>
                <a:srgbClr val="0000FF"/>
              </a:solidFill>
              <a:latin typeface="Bodoni MT Condensed" pitchFamily="18" charset="0"/>
            </a:rPr>
            <a:t>dan</a:t>
          </a:r>
          <a:r>
            <a:rPr lang="en-US" sz="3600" dirty="0" smtClean="0">
              <a:solidFill>
                <a:srgbClr val="0000FF"/>
              </a:solidFill>
              <a:latin typeface="Bodoni MT Condensed" pitchFamily="18" charset="0"/>
            </a:rPr>
            <a:t> yang </a:t>
          </a:r>
          <a:r>
            <a:rPr lang="en-US" sz="3600" dirty="0" err="1" smtClean="0">
              <a:solidFill>
                <a:srgbClr val="0000FF"/>
              </a:solidFill>
              <a:latin typeface="Bodoni MT Condensed" pitchFamily="18" charset="0"/>
            </a:rPr>
            <a:t>akhirnya</a:t>
          </a:r>
          <a:r>
            <a:rPr lang="en-US" sz="3600" dirty="0" smtClean="0">
              <a:solidFill>
                <a:srgbClr val="0000FF"/>
              </a:solidFill>
              <a:latin typeface="Bodoni MT Condensed" pitchFamily="18" charset="0"/>
            </a:rPr>
            <a:t> </a:t>
          </a:r>
          <a:r>
            <a:rPr lang="en-US" sz="3600" dirty="0" err="1" smtClean="0">
              <a:solidFill>
                <a:srgbClr val="0000FF"/>
              </a:solidFill>
              <a:latin typeface="Bodoni MT Condensed" pitchFamily="18" charset="0"/>
            </a:rPr>
            <a:t>diberi</a:t>
          </a:r>
          <a:r>
            <a:rPr lang="en-US" sz="3600" dirty="0" smtClean="0">
              <a:solidFill>
                <a:srgbClr val="0000FF"/>
              </a:solidFill>
              <a:latin typeface="Bodoni MT Condensed" pitchFamily="18" charset="0"/>
            </a:rPr>
            <a:t> </a:t>
          </a:r>
          <a:r>
            <a:rPr lang="en-US" sz="3600" dirty="0" err="1" smtClean="0">
              <a:solidFill>
                <a:srgbClr val="0000FF"/>
              </a:solidFill>
              <a:latin typeface="Bodoni MT Condensed" pitchFamily="18" charset="0"/>
            </a:rPr>
            <a:t>jaminan</a:t>
          </a:r>
          <a:r>
            <a:rPr lang="en-US" sz="3600" dirty="0" smtClean="0">
              <a:solidFill>
                <a:srgbClr val="0000FF"/>
              </a:solidFill>
              <a:latin typeface="Bodoni MT Condensed" pitchFamily="18" charset="0"/>
            </a:rPr>
            <a:t> </a:t>
          </a:r>
          <a:r>
            <a:rPr lang="en-US" sz="3600" dirty="0" err="1" smtClean="0">
              <a:solidFill>
                <a:srgbClr val="0000FF"/>
              </a:solidFill>
              <a:latin typeface="Bodoni MT Condensed" pitchFamily="18" charset="0"/>
            </a:rPr>
            <a:t>syurga</a:t>
          </a:r>
          <a:r>
            <a:rPr lang="en-US" sz="3600" dirty="0" smtClean="0">
              <a:solidFill>
                <a:srgbClr val="0000FF"/>
              </a:solidFill>
              <a:latin typeface="Bodoni MT Condensed" pitchFamily="18" charset="0"/>
            </a:rPr>
            <a:t> </a:t>
          </a:r>
          <a:r>
            <a:rPr lang="en-US" sz="3600" dirty="0" err="1" smtClean="0">
              <a:solidFill>
                <a:srgbClr val="0000FF"/>
              </a:solidFill>
              <a:latin typeface="Bodoni MT Condensed" pitchFamily="18" charset="0"/>
            </a:rPr>
            <a:t>oleh</a:t>
          </a:r>
          <a:r>
            <a:rPr lang="en-US" sz="3600" dirty="0" smtClean="0">
              <a:solidFill>
                <a:srgbClr val="0000FF"/>
              </a:solidFill>
              <a:latin typeface="Bodoni MT Condensed" pitchFamily="18" charset="0"/>
            </a:rPr>
            <a:t> Allah SWT. </a:t>
          </a:r>
          <a:endParaRPr lang="en-US" sz="3600" dirty="0">
            <a:solidFill>
              <a:srgbClr val="0000FF"/>
            </a:solidFill>
            <a:latin typeface="Bodoni MT Condensed" pitchFamily="18" charset="0"/>
          </a:endParaRPr>
        </a:p>
      </dgm:t>
    </dgm:pt>
    <dgm:pt modelId="{6FF88287-254E-4AF4-B730-9D63A7EF5D5C}" type="parTrans" cxnId="{2F33D1AD-E2AA-43C4-AB31-64A7BF2E9FF6}">
      <dgm:prSet/>
      <dgm:spPr/>
      <dgm:t>
        <a:bodyPr/>
        <a:lstStyle/>
        <a:p>
          <a:pPr algn="ctr"/>
          <a:endParaRPr lang="en-US" sz="3200"/>
        </a:p>
      </dgm:t>
    </dgm:pt>
    <dgm:pt modelId="{7C1996A5-0EC2-4BB7-9A44-5A2CF1AA1157}" type="sibTrans" cxnId="{2F33D1AD-E2AA-43C4-AB31-64A7BF2E9FF6}">
      <dgm:prSet/>
      <dgm:spPr/>
      <dgm:t>
        <a:bodyPr/>
        <a:lstStyle/>
        <a:p>
          <a:pPr algn="ctr"/>
          <a:endParaRPr lang="en-US" sz="3200"/>
        </a:p>
      </dgm:t>
    </dgm:pt>
    <dgm:pt modelId="{FA142DE4-B14E-4290-BFE7-68291D1E0CA1}">
      <dgm:prSet custT="1"/>
      <dgm:spPr/>
      <dgm:t>
        <a:bodyPr/>
        <a:lstStyle/>
        <a:p>
          <a:pPr algn="ctr" rtl="0"/>
          <a:r>
            <a:rPr lang="en-US" sz="3200" dirty="0" err="1" smtClean="0">
              <a:solidFill>
                <a:srgbClr val="003300"/>
              </a:solidFill>
              <a:latin typeface="Bodoni MT Condensed" pitchFamily="18" charset="0"/>
            </a:rPr>
            <a:t>Marilah</a:t>
          </a:r>
          <a:r>
            <a:rPr lang="en-US" sz="3200" dirty="0" smtClean="0">
              <a:solidFill>
                <a:srgbClr val="003300"/>
              </a:solidFill>
              <a:latin typeface="Bodoni MT Condensed" pitchFamily="18" charset="0"/>
            </a:rPr>
            <a:t> </a:t>
          </a:r>
          <a:r>
            <a:rPr lang="en-US" sz="3200" dirty="0" err="1" smtClean="0">
              <a:solidFill>
                <a:srgbClr val="003300"/>
              </a:solidFill>
              <a:latin typeface="Bodoni MT Condensed" pitchFamily="18" charset="0"/>
            </a:rPr>
            <a:t>kita</a:t>
          </a:r>
          <a:r>
            <a:rPr lang="en-US" sz="3200" dirty="0" smtClean="0">
              <a:solidFill>
                <a:srgbClr val="003300"/>
              </a:solidFill>
              <a:latin typeface="Bodoni MT Condensed" pitchFamily="18" charset="0"/>
            </a:rPr>
            <a:t> </a:t>
          </a:r>
          <a:r>
            <a:rPr lang="en-US" sz="3200" dirty="0" err="1" smtClean="0">
              <a:solidFill>
                <a:srgbClr val="003300"/>
              </a:solidFill>
              <a:latin typeface="Bodoni MT Condensed" pitchFamily="18" charset="0"/>
            </a:rPr>
            <a:t>sama</a:t>
          </a:r>
          <a:r>
            <a:rPr lang="en-US" sz="3200" dirty="0" smtClean="0">
              <a:solidFill>
                <a:srgbClr val="003300"/>
              </a:solidFill>
              <a:latin typeface="Bodoni MT Condensed" pitchFamily="18" charset="0"/>
            </a:rPr>
            <a:t> </a:t>
          </a:r>
          <a:r>
            <a:rPr lang="en-US" sz="3200" dirty="0" err="1" smtClean="0">
              <a:solidFill>
                <a:srgbClr val="003300"/>
              </a:solidFill>
              <a:latin typeface="Bodoni MT Condensed" pitchFamily="18" charset="0"/>
            </a:rPr>
            <a:t>sama</a:t>
          </a:r>
          <a:r>
            <a:rPr lang="en-US" sz="3200" dirty="0" smtClean="0">
              <a:solidFill>
                <a:srgbClr val="003300"/>
              </a:solidFill>
              <a:latin typeface="Bodoni MT Condensed" pitchFamily="18" charset="0"/>
            </a:rPr>
            <a:t>, </a:t>
          </a:r>
          <a:r>
            <a:rPr lang="en-US" sz="3200" dirty="0" err="1" smtClean="0">
              <a:solidFill>
                <a:srgbClr val="003300"/>
              </a:solidFill>
              <a:latin typeface="Bodoni MT Condensed" pitchFamily="18" charset="0"/>
            </a:rPr>
            <a:t>mengambil</a:t>
          </a:r>
          <a:r>
            <a:rPr lang="en-US" sz="3200" dirty="0" smtClean="0">
              <a:solidFill>
                <a:srgbClr val="003300"/>
              </a:solidFill>
              <a:latin typeface="Bodoni MT Condensed" pitchFamily="18" charset="0"/>
            </a:rPr>
            <a:t> </a:t>
          </a:r>
          <a:r>
            <a:rPr lang="en-US" sz="3200" dirty="0" err="1" smtClean="0">
              <a:solidFill>
                <a:srgbClr val="003300"/>
              </a:solidFill>
              <a:latin typeface="Bodoni MT Condensed" pitchFamily="18" charset="0"/>
            </a:rPr>
            <a:t>kesempatan</a:t>
          </a:r>
          <a:r>
            <a:rPr lang="en-US" sz="3200" dirty="0" smtClean="0">
              <a:solidFill>
                <a:srgbClr val="003300"/>
              </a:solidFill>
              <a:latin typeface="Bodoni MT Condensed" pitchFamily="18" charset="0"/>
            </a:rPr>
            <a:t> </a:t>
          </a:r>
          <a:r>
            <a:rPr lang="en-US" sz="3200" dirty="0" err="1" smtClean="0">
              <a:solidFill>
                <a:srgbClr val="003300"/>
              </a:solidFill>
              <a:latin typeface="Bodoni MT Condensed" pitchFamily="18" charset="0"/>
            </a:rPr>
            <a:t>pada</a:t>
          </a:r>
          <a:r>
            <a:rPr lang="en-US" sz="3200" dirty="0" smtClean="0">
              <a:solidFill>
                <a:srgbClr val="003300"/>
              </a:solidFill>
              <a:latin typeface="Bodoni MT Condensed" pitchFamily="18" charset="0"/>
            </a:rPr>
            <a:t> </a:t>
          </a:r>
          <a:r>
            <a:rPr lang="en-US" sz="3200" dirty="0" err="1" smtClean="0">
              <a:solidFill>
                <a:srgbClr val="003300"/>
              </a:solidFill>
              <a:latin typeface="Bodoni MT Condensed" pitchFamily="18" charset="0"/>
            </a:rPr>
            <a:t>bulan</a:t>
          </a:r>
          <a:r>
            <a:rPr lang="en-US" sz="3200" dirty="0" smtClean="0">
              <a:solidFill>
                <a:srgbClr val="003300"/>
              </a:solidFill>
              <a:latin typeface="Bodoni MT Condensed" pitchFamily="18" charset="0"/>
            </a:rPr>
            <a:t> </a:t>
          </a:r>
          <a:r>
            <a:rPr lang="en-US" sz="3200" dirty="0" err="1" smtClean="0">
              <a:solidFill>
                <a:srgbClr val="003300"/>
              </a:solidFill>
              <a:latin typeface="Bodoni MT Condensed" pitchFamily="18" charset="0"/>
            </a:rPr>
            <a:t>Syawal</a:t>
          </a:r>
          <a:r>
            <a:rPr lang="en-US" sz="3200" dirty="0" smtClean="0">
              <a:solidFill>
                <a:srgbClr val="003300"/>
              </a:solidFill>
              <a:latin typeface="Bodoni MT Condensed" pitchFamily="18" charset="0"/>
            </a:rPr>
            <a:t> </a:t>
          </a:r>
          <a:r>
            <a:rPr lang="en-US" sz="3200" dirty="0" err="1" smtClean="0">
              <a:solidFill>
                <a:srgbClr val="003300"/>
              </a:solidFill>
              <a:latin typeface="Bodoni MT Condensed" pitchFamily="18" charset="0"/>
            </a:rPr>
            <a:t>ini</a:t>
          </a:r>
          <a:r>
            <a:rPr lang="en-US" sz="3200" dirty="0" smtClean="0">
              <a:solidFill>
                <a:srgbClr val="003300"/>
              </a:solidFill>
              <a:latin typeface="Bodoni MT Condensed" pitchFamily="18" charset="0"/>
            </a:rPr>
            <a:t> </a:t>
          </a:r>
          <a:r>
            <a:rPr lang="en-US" sz="3200" dirty="0" err="1" smtClean="0">
              <a:solidFill>
                <a:srgbClr val="003300"/>
              </a:solidFill>
              <a:latin typeface="Bodoni MT Condensed" pitchFamily="18" charset="0"/>
            </a:rPr>
            <a:t>untuk</a:t>
          </a:r>
          <a:r>
            <a:rPr lang="en-US" sz="3200" dirty="0" smtClean="0">
              <a:solidFill>
                <a:srgbClr val="003300"/>
              </a:solidFill>
              <a:latin typeface="Bodoni MT Condensed" pitchFamily="18" charset="0"/>
            </a:rPr>
            <a:t> </a:t>
          </a:r>
          <a:r>
            <a:rPr lang="en-US" sz="3200" dirty="0" err="1" smtClean="0">
              <a:solidFill>
                <a:srgbClr val="003300"/>
              </a:solidFill>
              <a:latin typeface="Bodoni MT Condensed" pitchFamily="18" charset="0"/>
            </a:rPr>
            <a:t>menjalin</a:t>
          </a:r>
          <a:r>
            <a:rPr lang="en-US" sz="3200" dirty="0" smtClean="0">
              <a:solidFill>
                <a:srgbClr val="003300"/>
              </a:solidFill>
              <a:latin typeface="Bodoni MT Condensed" pitchFamily="18" charset="0"/>
            </a:rPr>
            <a:t> </a:t>
          </a:r>
          <a:r>
            <a:rPr lang="en-US" sz="3200" dirty="0" err="1" smtClean="0">
              <a:solidFill>
                <a:srgbClr val="003300"/>
              </a:solidFill>
              <a:latin typeface="Bodoni MT Condensed" pitchFamily="18" charset="0"/>
            </a:rPr>
            <a:t>semula</a:t>
          </a:r>
          <a:r>
            <a:rPr lang="en-US" sz="3200" dirty="0" smtClean="0">
              <a:solidFill>
                <a:srgbClr val="003300"/>
              </a:solidFill>
              <a:latin typeface="Bodoni MT Condensed" pitchFamily="18" charset="0"/>
            </a:rPr>
            <a:t> </a:t>
          </a:r>
          <a:r>
            <a:rPr lang="en-US" sz="3200" dirty="0" err="1" smtClean="0">
              <a:solidFill>
                <a:srgbClr val="003300"/>
              </a:solidFill>
              <a:latin typeface="Bodoni MT Condensed" pitchFamily="18" charset="0"/>
            </a:rPr>
            <a:t>keakraban</a:t>
          </a:r>
          <a:r>
            <a:rPr lang="en-US" sz="3200" dirty="0" smtClean="0">
              <a:solidFill>
                <a:srgbClr val="003300"/>
              </a:solidFill>
              <a:latin typeface="Bodoni MT Condensed" pitchFamily="18" charset="0"/>
            </a:rPr>
            <a:t> </a:t>
          </a:r>
          <a:r>
            <a:rPr lang="en-US" sz="3200" dirty="0" err="1" smtClean="0">
              <a:solidFill>
                <a:srgbClr val="003300"/>
              </a:solidFill>
              <a:latin typeface="Bodoni MT Condensed" pitchFamily="18" charset="0"/>
            </a:rPr>
            <a:t>hubungan</a:t>
          </a:r>
          <a:r>
            <a:rPr lang="en-US" sz="3200" dirty="0" smtClean="0">
              <a:solidFill>
                <a:srgbClr val="003300"/>
              </a:solidFill>
              <a:latin typeface="Bodoni MT Condensed" pitchFamily="18" charset="0"/>
            </a:rPr>
            <a:t> </a:t>
          </a:r>
          <a:r>
            <a:rPr lang="en-US" sz="3200" dirty="0" err="1" smtClean="0">
              <a:solidFill>
                <a:srgbClr val="003300"/>
              </a:solidFill>
              <a:latin typeface="Bodoni MT Condensed" pitchFamily="18" charset="0"/>
            </a:rPr>
            <a:t>dengan</a:t>
          </a:r>
          <a:r>
            <a:rPr lang="en-US" sz="3200" dirty="0" smtClean="0">
              <a:solidFill>
                <a:srgbClr val="003300"/>
              </a:solidFill>
              <a:latin typeface="Bodoni MT Condensed" pitchFamily="18" charset="0"/>
            </a:rPr>
            <a:t> </a:t>
          </a:r>
          <a:r>
            <a:rPr lang="en-US" sz="3200" dirty="0" err="1" smtClean="0">
              <a:solidFill>
                <a:srgbClr val="003300"/>
              </a:solidFill>
              <a:latin typeface="Bodoni MT Condensed" pitchFamily="18" charset="0"/>
            </a:rPr>
            <a:t>jiran</a:t>
          </a:r>
          <a:r>
            <a:rPr lang="en-US" sz="3200" dirty="0" smtClean="0">
              <a:solidFill>
                <a:srgbClr val="003300"/>
              </a:solidFill>
              <a:latin typeface="Bodoni MT Condensed" pitchFamily="18" charset="0"/>
            </a:rPr>
            <a:t> </a:t>
          </a:r>
          <a:r>
            <a:rPr lang="en-US" sz="3200" dirty="0" err="1" smtClean="0">
              <a:solidFill>
                <a:srgbClr val="003300"/>
              </a:solidFill>
              <a:latin typeface="Bodoni MT Condensed" pitchFamily="18" charset="0"/>
            </a:rPr>
            <a:t>tetangga</a:t>
          </a:r>
          <a:r>
            <a:rPr lang="en-US" sz="3200" dirty="0" smtClean="0">
              <a:solidFill>
                <a:srgbClr val="003300"/>
              </a:solidFill>
              <a:latin typeface="Bodoni MT Condensed" pitchFamily="18" charset="0"/>
            </a:rPr>
            <a:t>, </a:t>
          </a:r>
          <a:r>
            <a:rPr lang="en-US" sz="3200" dirty="0" err="1" smtClean="0">
              <a:solidFill>
                <a:srgbClr val="003300"/>
              </a:solidFill>
              <a:latin typeface="Bodoni MT Condensed" pitchFamily="18" charset="0"/>
            </a:rPr>
            <a:t>sahabat</a:t>
          </a:r>
          <a:r>
            <a:rPr lang="en-US" sz="3200" dirty="0" smtClean="0">
              <a:solidFill>
                <a:srgbClr val="003300"/>
              </a:solidFill>
              <a:latin typeface="Bodoni MT Condensed" pitchFamily="18" charset="0"/>
            </a:rPr>
            <a:t> </a:t>
          </a:r>
          <a:r>
            <a:rPr lang="en-US" sz="3200" dirty="0" err="1" smtClean="0">
              <a:solidFill>
                <a:srgbClr val="003300"/>
              </a:solidFill>
              <a:latin typeface="Bodoni MT Condensed" pitchFamily="18" charset="0"/>
            </a:rPr>
            <a:t>handai</a:t>
          </a:r>
          <a:r>
            <a:rPr lang="en-US" sz="3200" dirty="0" smtClean="0">
              <a:solidFill>
                <a:srgbClr val="003300"/>
              </a:solidFill>
              <a:latin typeface="Bodoni MT Condensed" pitchFamily="18" charset="0"/>
            </a:rPr>
            <a:t> </a:t>
          </a:r>
          <a:r>
            <a:rPr lang="en-US" sz="3200" dirty="0" err="1" smtClean="0">
              <a:solidFill>
                <a:srgbClr val="003300"/>
              </a:solidFill>
              <a:latin typeface="Bodoni MT Condensed" pitchFamily="18" charset="0"/>
            </a:rPr>
            <a:t>dan</a:t>
          </a:r>
          <a:r>
            <a:rPr lang="en-US" sz="3200" dirty="0" smtClean="0">
              <a:solidFill>
                <a:srgbClr val="003300"/>
              </a:solidFill>
              <a:latin typeface="Bodoni MT Condensed" pitchFamily="18" charset="0"/>
            </a:rPr>
            <a:t> </a:t>
          </a:r>
          <a:r>
            <a:rPr lang="en-US" sz="3200" dirty="0" err="1" smtClean="0">
              <a:solidFill>
                <a:srgbClr val="003300"/>
              </a:solidFill>
              <a:latin typeface="Bodoni MT Condensed" pitchFamily="18" charset="0"/>
            </a:rPr>
            <a:t>rakan</a:t>
          </a:r>
          <a:r>
            <a:rPr lang="en-US" sz="3200" dirty="0" smtClean="0">
              <a:solidFill>
                <a:srgbClr val="003300"/>
              </a:solidFill>
              <a:latin typeface="Bodoni MT Condensed" pitchFamily="18" charset="0"/>
            </a:rPr>
            <a:t> </a:t>
          </a:r>
          <a:r>
            <a:rPr lang="en-US" sz="3200" dirty="0" err="1" smtClean="0">
              <a:solidFill>
                <a:srgbClr val="003300"/>
              </a:solidFill>
              <a:latin typeface="Bodoni MT Condensed" pitchFamily="18" charset="0"/>
            </a:rPr>
            <a:t>taulan</a:t>
          </a:r>
          <a:r>
            <a:rPr lang="en-US" sz="3200" dirty="0" smtClean="0">
              <a:solidFill>
                <a:srgbClr val="003300"/>
              </a:solidFill>
              <a:latin typeface="Bodoni MT Condensed" pitchFamily="18" charset="0"/>
            </a:rPr>
            <a:t>. </a:t>
          </a:r>
          <a:r>
            <a:rPr lang="en-US" sz="3200" dirty="0" err="1" smtClean="0">
              <a:solidFill>
                <a:srgbClr val="003300"/>
              </a:solidFill>
              <a:latin typeface="Bodoni MT Condensed" pitchFamily="18" charset="0"/>
            </a:rPr>
            <a:t>Buangkanlah</a:t>
          </a:r>
          <a:r>
            <a:rPr lang="en-US" sz="3200" dirty="0" smtClean="0">
              <a:solidFill>
                <a:srgbClr val="003300"/>
              </a:solidFill>
              <a:latin typeface="Bodoni MT Condensed" pitchFamily="18" charset="0"/>
            </a:rPr>
            <a:t> yang </a:t>
          </a:r>
          <a:r>
            <a:rPr lang="en-US" sz="3200" dirty="0" err="1" smtClean="0">
              <a:solidFill>
                <a:srgbClr val="003300"/>
              </a:solidFill>
              <a:latin typeface="Bodoni MT Condensed" pitchFamily="18" charset="0"/>
            </a:rPr>
            <a:t>keruh</a:t>
          </a:r>
          <a:r>
            <a:rPr lang="en-US" sz="3200" dirty="0" smtClean="0">
              <a:solidFill>
                <a:srgbClr val="003300"/>
              </a:solidFill>
              <a:latin typeface="Bodoni MT Condensed" pitchFamily="18" charset="0"/>
            </a:rPr>
            <a:t>, </a:t>
          </a:r>
          <a:r>
            <a:rPr lang="en-US" sz="3200" dirty="0" err="1" smtClean="0">
              <a:solidFill>
                <a:srgbClr val="003300"/>
              </a:solidFill>
              <a:latin typeface="Bodoni MT Condensed" pitchFamily="18" charset="0"/>
            </a:rPr>
            <a:t>ambillah</a:t>
          </a:r>
          <a:r>
            <a:rPr lang="en-US" sz="3200" dirty="0" smtClean="0">
              <a:solidFill>
                <a:srgbClr val="003300"/>
              </a:solidFill>
              <a:latin typeface="Bodoni MT Condensed" pitchFamily="18" charset="0"/>
            </a:rPr>
            <a:t> yang </a:t>
          </a:r>
          <a:r>
            <a:rPr lang="en-US" sz="3200" dirty="0" err="1" smtClean="0">
              <a:solidFill>
                <a:srgbClr val="003300"/>
              </a:solidFill>
              <a:latin typeface="Bodoni MT Condensed" pitchFamily="18" charset="0"/>
            </a:rPr>
            <a:t>jernih</a:t>
          </a:r>
          <a:r>
            <a:rPr lang="en-US" sz="3200" dirty="0" smtClean="0">
              <a:solidFill>
                <a:srgbClr val="003300"/>
              </a:solidFill>
              <a:latin typeface="Bodoni MT Condensed" pitchFamily="18" charset="0"/>
            </a:rPr>
            <a:t>, </a:t>
          </a:r>
          <a:r>
            <a:rPr lang="en-US" sz="3200" dirty="0" err="1" smtClean="0">
              <a:solidFill>
                <a:srgbClr val="003300"/>
              </a:solidFill>
              <a:latin typeface="Bodoni MT Condensed" pitchFamily="18" charset="0"/>
            </a:rPr>
            <a:t>mudah-mudahan</a:t>
          </a:r>
          <a:r>
            <a:rPr lang="en-US" sz="3200" dirty="0" smtClean="0">
              <a:solidFill>
                <a:srgbClr val="003300"/>
              </a:solidFill>
              <a:latin typeface="Bodoni MT Condensed" pitchFamily="18" charset="0"/>
            </a:rPr>
            <a:t> </a:t>
          </a:r>
          <a:r>
            <a:rPr lang="en-US" sz="3200" dirty="0" err="1" smtClean="0">
              <a:solidFill>
                <a:srgbClr val="003300"/>
              </a:solidFill>
              <a:latin typeface="Bodoni MT Condensed" pitchFamily="18" charset="0"/>
            </a:rPr>
            <a:t>bertambah</a:t>
          </a:r>
          <a:r>
            <a:rPr lang="en-US" sz="3200" dirty="0" smtClean="0">
              <a:solidFill>
                <a:srgbClr val="003300"/>
              </a:solidFill>
              <a:latin typeface="Bodoni MT Condensed" pitchFamily="18" charset="0"/>
            </a:rPr>
            <a:t> </a:t>
          </a:r>
          <a:r>
            <a:rPr lang="en-US" sz="3200" dirty="0" err="1" smtClean="0">
              <a:solidFill>
                <a:srgbClr val="003300"/>
              </a:solidFill>
              <a:latin typeface="Bodoni MT Condensed" pitchFamily="18" charset="0"/>
            </a:rPr>
            <a:t>mantap</a:t>
          </a:r>
          <a:r>
            <a:rPr lang="en-US" sz="3200" dirty="0" smtClean="0">
              <a:solidFill>
                <a:srgbClr val="003300"/>
              </a:solidFill>
              <a:latin typeface="Bodoni MT Condensed" pitchFamily="18" charset="0"/>
            </a:rPr>
            <a:t> </a:t>
          </a:r>
          <a:r>
            <a:rPr lang="en-US" sz="3200" dirty="0" err="1" smtClean="0">
              <a:solidFill>
                <a:srgbClr val="003300"/>
              </a:solidFill>
              <a:latin typeface="Bodoni MT Condensed" pitchFamily="18" charset="0"/>
            </a:rPr>
            <a:t>perpaduan</a:t>
          </a:r>
          <a:r>
            <a:rPr lang="en-US" sz="3200" dirty="0" smtClean="0">
              <a:solidFill>
                <a:srgbClr val="003300"/>
              </a:solidFill>
              <a:latin typeface="Bodoni MT Condensed" pitchFamily="18" charset="0"/>
            </a:rPr>
            <a:t> </a:t>
          </a:r>
          <a:r>
            <a:rPr lang="en-US" sz="3200" dirty="0" err="1" smtClean="0">
              <a:solidFill>
                <a:srgbClr val="003300"/>
              </a:solidFill>
              <a:latin typeface="Bodoni MT Condensed" pitchFamily="18" charset="0"/>
            </a:rPr>
            <a:t>antara</a:t>
          </a:r>
          <a:r>
            <a:rPr lang="en-US" sz="3200" dirty="0" smtClean="0">
              <a:solidFill>
                <a:srgbClr val="003300"/>
              </a:solidFill>
              <a:latin typeface="Bodoni MT Condensed" pitchFamily="18" charset="0"/>
            </a:rPr>
            <a:t> </a:t>
          </a:r>
          <a:r>
            <a:rPr lang="en-US" sz="3200" dirty="0" err="1" smtClean="0">
              <a:solidFill>
                <a:srgbClr val="003300"/>
              </a:solidFill>
              <a:latin typeface="Bodoni MT Condensed" pitchFamily="18" charset="0"/>
            </a:rPr>
            <a:t>kita</a:t>
          </a:r>
          <a:r>
            <a:rPr lang="en-US" sz="3200" dirty="0" smtClean="0">
              <a:solidFill>
                <a:srgbClr val="003300"/>
              </a:solidFill>
              <a:latin typeface="Bodoni MT Condensed" pitchFamily="18" charset="0"/>
            </a:rPr>
            <a:t> </a:t>
          </a:r>
          <a:r>
            <a:rPr lang="en-US" sz="3200" dirty="0" err="1" smtClean="0">
              <a:solidFill>
                <a:srgbClr val="003300"/>
              </a:solidFill>
              <a:latin typeface="Bodoni MT Condensed" pitchFamily="18" charset="0"/>
            </a:rPr>
            <a:t>semua</a:t>
          </a:r>
          <a:r>
            <a:rPr lang="en-US" sz="3200" dirty="0" smtClean="0">
              <a:solidFill>
                <a:srgbClr val="003300"/>
              </a:solidFill>
              <a:latin typeface="Bodoni MT Condensed" pitchFamily="18" charset="0"/>
            </a:rPr>
            <a:t>. </a:t>
          </a:r>
          <a:endParaRPr lang="en-US" sz="3200" dirty="0">
            <a:solidFill>
              <a:srgbClr val="003300"/>
            </a:solidFill>
            <a:latin typeface="Bodoni MT Condensed" pitchFamily="18" charset="0"/>
          </a:endParaRPr>
        </a:p>
      </dgm:t>
    </dgm:pt>
    <dgm:pt modelId="{519C9787-7B6E-4B5A-B23F-99DD12660626}" type="parTrans" cxnId="{D4DFE8F9-7CBF-43BE-AA04-079E7C9709A2}">
      <dgm:prSet/>
      <dgm:spPr/>
      <dgm:t>
        <a:bodyPr/>
        <a:lstStyle/>
        <a:p>
          <a:pPr algn="ctr"/>
          <a:endParaRPr lang="en-US" sz="3200"/>
        </a:p>
      </dgm:t>
    </dgm:pt>
    <dgm:pt modelId="{9885911F-9EE6-43FC-A3EE-81B412228721}" type="sibTrans" cxnId="{D4DFE8F9-7CBF-43BE-AA04-079E7C9709A2}">
      <dgm:prSet/>
      <dgm:spPr/>
      <dgm:t>
        <a:bodyPr/>
        <a:lstStyle/>
        <a:p>
          <a:pPr algn="ctr"/>
          <a:endParaRPr lang="en-US" sz="3200"/>
        </a:p>
      </dgm:t>
    </dgm:pt>
    <dgm:pt modelId="{D94F4157-66C2-4A66-81A6-CCB2F833E8E8}" type="pres">
      <dgm:prSet presAssocID="{87DA5360-0E72-4C3A-B07E-66039AE64C4A}" presName="linear" presStyleCnt="0">
        <dgm:presLayoutVars>
          <dgm:animLvl val="lvl"/>
          <dgm:resizeHandles val="exact"/>
        </dgm:presLayoutVars>
      </dgm:prSet>
      <dgm:spPr/>
    </dgm:pt>
    <dgm:pt modelId="{7DE7AB83-EDCD-4473-8221-EDA9C3874F8D}" type="pres">
      <dgm:prSet presAssocID="{5201E04C-27BE-4D56-986B-EB294D7A0470}" presName="parentText" presStyleLbl="node1" presStyleIdx="0" presStyleCnt="2">
        <dgm:presLayoutVars>
          <dgm:chMax val="0"/>
          <dgm:bulletEnabled val="1"/>
        </dgm:presLayoutVars>
      </dgm:prSet>
      <dgm:spPr/>
    </dgm:pt>
    <dgm:pt modelId="{278CC1B9-F2D5-420C-85D1-7D7C068C4708}" type="pres">
      <dgm:prSet presAssocID="{7C1996A5-0EC2-4BB7-9A44-5A2CF1AA1157}" presName="spacer" presStyleCnt="0"/>
      <dgm:spPr/>
    </dgm:pt>
    <dgm:pt modelId="{1EF2F979-F2F7-460B-823D-1FE4C8E94014}" type="pres">
      <dgm:prSet presAssocID="{FA142DE4-B14E-4290-BFE7-68291D1E0CA1}" presName="parentText" presStyleLbl="node1" presStyleIdx="1" presStyleCnt="2">
        <dgm:presLayoutVars>
          <dgm:chMax val="0"/>
          <dgm:bulletEnabled val="1"/>
        </dgm:presLayoutVars>
      </dgm:prSet>
      <dgm:spPr/>
    </dgm:pt>
  </dgm:ptLst>
  <dgm:cxnLst>
    <dgm:cxn modelId="{D4DFE8F9-7CBF-43BE-AA04-079E7C9709A2}" srcId="{87DA5360-0E72-4C3A-B07E-66039AE64C4A}" destId="{FA142DE4-B14E-4290-BFE7-68291D1E0CA1}" srcOrd="1" destOrd="0" parTransId="{519C9787-7B6E-4B5A-B23F-99DD12660626}" sibTransId="{9885911F-9EE6-43FC-A3EE-81B412228721}"/>
    <dgm:cxn modelId="{D3D2CED1-E20A-4B16-8CE6-09001BA7E1D3}" type="presOf" srcId="{87DA5360-0E72-4C3A-B07E-66039AE64C4A}" destId="{D94F4157-66C2-4A66-81A6-CCB2F833E8E8}" srcOrd="0" destOrd="0" presId="urn:microsoft.com/office/officeart/2005/8/layout/vList2"/>
    <dgm:cxn modelId="{29B87B83-A9D2-4373-91CF-42FF03258F3C}" type="presOf" srcId="{FA142DE4-B14E-4290-BFE7-68291D1E0CA1}" destId="{1EF2F979-F2F7-460B-823D-1FE4C8E94014}" srcOrd="0" destOrd="0" presId="urn:microsoft.com/office/officeart/2005/8/layout/vList2"/>
    <dgm:cxn modelId="{2F33D1AD-E2AA-43C4-AB31-64A7BF2E9FF6}" srcId="{87DA5360-0E72-4C3A-B07E-66039AE64C4A}" destId="{5201E04C-27BE-4D56-986B-EB294D7A0470}" srcOrd="0" destOrd="0" parTransId="{6FF88287-254E-4AF4-B730-9D63A7EF5D5C}" sibTransId="{7C1996A5-0EC2-4BB7-9A44-5A2CF1AA1157}"/>
    <dgm:cxn modelId="{7F5FCFDF-47DE-4E10-AF05-900CB4BB8717}" type="presOf" srcId="{5201E04C-27BE-4D56-986B-EB294D7A0470}" destId="{7DE7AB83-EDCD-4473-8221-EDA9C3874F8D}" srcOrd="0" destOrd="0" presId="urn:microsoft.com/office/officeart/2005/8/layout/vList2"/>
    <dgm:cxn modelId="{3F6D743E-EEB2-4E92-9598-C0BC61F45CAD}" type="presParOf" srcId="{D94F4157-66C2-4A66-81A6-CCB2F833E8E8}" destId="{7DE7AB83-EDCD-4473-8221-EDA9C3874F8D}" srcOrd="0" destOrd="0" presId="urn:microsoft.com/office/officeart/2005/8/layout/vList2"/>
    <dgm:cxn modelId="{B656416A-DDB0-4286-B0E8-78FEC07B1C22}" type="presParOf" srcId="{D94F4157-66C2-4A66-81A6-CCB2F833E8E8}" destId="{278CC1B9-F2D5-420C-85D1-7D7C068C4708}" srcOrd="1" destOrd="0" presId="urn:microsoft.com/office/officeart/2005/8/layout/vList2"/>
    <dgm:cxn modelId="{EF549706-06CF-441C-9512-1AE8C0835C29}" type="presParOf" srcId="{D94F4157-66C2-4A66-81A6-CCB2F833E8E8}" destId="{1EF2F979-F2F7-460B-823D-1FE4C8E94014}" srcOrd="2" destOrd="0" presId="urn:microsoft.com/office/officeart/2005/8/layout/vList2"/>
  </dgm:cxnLst>
  <dgm:bg/>
  <dgm:whole/>
</dgm:dataModel>
</file>

<file path=ppt/diagrams/data2.xml><?xml version="1.0" encoding="utf-8"?>
<dgm:dataModel xmlns:dgm="http://schemas.openxmlformats.org/drawingml/2006/diagram" xmlns:a="http://schemas.openxmlformats.org/drawingml/2006/main">
  <dgm:ptLst>
    <dgm:pt modelId="{D03C9344-108C-4C0C-BDF3-500667918F25}" type="doc">
      <dgm:prSet loTypeId="urn:microsoft.com/office/officeart/2005/8/layout/process4" loCatId="list" qsTypeId="urn:microsoft.com/office/officeart/2005/8/quickstyle/3d6" qsCatId="3D" csTypeId="urn:microsoft.com/office/officeart/2005/8/colors/accent1_2" csCatId="accent1" phldr="1"/>
      <dgm:spPr/>
      <dgm:t>
        <a:bodyPr/>
        <a:lstStyle/>
        <a:p>
          <a:endParaRPr lang="en-US"/>
        </a:p>
      </dgm:t>
    </dgm:pt>
    <dgm:pt modelId="{B45BA24E-605C-4F6D-B18C-7A2AAE15EF1A}">
      <dgm:prSet/>
      <dgm:spPr>
        <a:solidFill>
          <a:srgbClr val="00CCFF"/>
        </a:solidFill>
      </dgm:spPr>
      <dgm:t>
        <a:bodyPr/>
        <a:lstStyle/>
        <a:p>
          <a:pPr rtl="0"/>
          <a:r>
            <a:rPr lang="en-US" dirty="0" err="1" smtClean="0">
              <a:solidFill>
                <a:srgbClr val="0000FF"/>
              </a:solidFill>
            </a:rPr>
            <a:t>Secara</a:t>
          </a:r>
          <a:r>
            <a:rPr lang="en-US" dirty="0" smtClean="0">
              <a:solidFill>
                <a:srgbClr val="0000FF"/>
              </a:solidFill>
            </a:rPr>
            <a:t> </a:t>
          </a:r>
          <a:r>
            <a:rPr lang="en-US" dirty="0" err="1" smtClean="0">
              <a:solidFill>
                <a:srgbClr val="0000FF"/>
              </a:solidFill>
            </a:rPr>
            <a:t>lazimnya</a:t>
          </a:r>
          <a:r>
            <a:rPr lang="en-US" dirty="0" smtClean="0">
              <a:solidFill>
                <a:srgbClr val="0000FF"/>
              </a:solidFill>
            </a:rPr>
            <a:t>, </a:t>
          </a:r>
          <a:r>
            <a:rPr lang="en-US" dirty="0" err="1" smtClean="0">
              <a:solidFill>
                <a:srgbClr val="0000FF"/>
              </a:solidFill>
            </a:rPr>
            <a:t>pada</a:t>
          </a:r>
          <a:r>
            <a:rPr lang="en-US" dirty="0" smtClean="0">
              <a:solidFill>
                <a:srgbClr val="0000FF"/>
              </a:solidFill>
            </a:rPr>
            <a:t> </a:t>
          </a:r>
          <a:r>
            <a:rPr lang="en-US" dirty="0" err="1" smtClean="0">
              <a:solidFill>
                <a:srgbClr val="0000FF"/>
              </a:solidFill>
            </a:rPr>
            <a:t>bulan</a:t>
          </a:r>
          <a:r>
            <a:rPr lang="en-US" dirty="0" smtClean="0">
              <a:solidFill>
                <a:srgbClr val="0000FF"/>
              </a:solidFill>
            </a:rPr>
            <a:t> </a:t>
          </a:r>
          <a:r>
            <a:rPr lang="en-US" dirty="0" err="1" smtClean="0">
              <a:solidFill>
                <a:srgbClr val="0000FF"/>
              </a:solidFill>
            </a:rPr>
            <a:t>Syawal</a:t>
          </a:r>
          <a:r>
            <a:rPr lang="en-US" dirty="0" smtClean="0">
              <a:solidFill>
                <a:srgbClr val="0000FF"/>
              </a:solidFill>
            </a:rPr>
            <a:t> yang </a:t>
          </a:r>
          <a:r>
            <a:rPr lang="en-US" dirty="0" err="1" smtClean="0">
              <a:solidFill>
                <a:srgbClr val="0000FF"/>
              </a:solidFill>
            </a:rPr>
            <a:t>mulia</a:t>
          </a:r>
          <a:r>
            <a:rPr lang="en-US" dirty="0" smtClean="0">
              <a:solidFill>
                <a:srgbClr val="0000FF"/>
              </a:solidFill>
            </a:rPr>
            <a:t> </a:t>
          </a:r>
          <a:r>
            <a:rPr lang="en-US" dirty="0" err="1" smtClean="0">
              <a:solidFill>
                <a:srgbClr val="0000FF"/>
              </a:solidFill>
            </a:rPr>
            <a:t>ini</a:t>
          </a:r>
          <a:r>
            <a:rPr lang="en-US" dirty="0" smtClean="0">
              <a:solidFill>
                <a:srgbClr val="0000FF"/>
              </a:solidFill>
            </a:rPr>
            <a:t>, </a:t>
          </a:r>
          <a:r>
            <a:rPr lang="en-US" dirty="0" err="1" smtClean="0">
              <a:solidFill>
                <a:srgbClr val="0000FF"/>
              </a:solidFill>
            </a:rPr>
            <a:t>umat</a:t>
          </a:r>
          <a:r>
            <a:rPr lang="en-US" dirty="0" smtClean="0">
              <a:solidFill>
                <a:srgbClr val="0000FF"/>
              </a:solidFill>
            </a:rPr>
            <a:t> Islam </a:t>
          </a:r>
          <a:r>
            <a:rPr lang="en-US" dirty="0" err="1" smtClean="0">
              <a:solidFill>
                <a:srgbClr val="0000FF"/>
              </a:solidFill>
            </a:rPr>
            <a:t>masih</a:t>
          </a:r>
          <a:r>
            <a:rPr lang="en-US" dirty="0" smtClean="0">
              <a:solidFill>
                <a:srgbClr val="0000FF"/>
              </a:solidFill>
            </a:rPr>
            <a:t> </a:t>
          </a:r>
          <a:r>
            <a:rPr lang="en-US" dirty="0" err="1" smtClean="0">
              <a:solidFill>
                <a:srgbClr val="0000FF"/>
              </a:solidFill>
            </a:rPr>
            <a:t>lagi</a:t>
          </a:r>
          <a:r>
            <a:rPr lang="en-US" dirty="0" smtClean="0">
              <a:solidFill>
                <a:srgbClr val="0000FF"/>
              </a:solidFill>
            </a:rPr>
            <a:t> </a:t>
          </a:r>
          <a:r>
            <a:rPr lang="en-US" dirty="0" err="1" smtClean="0">
              <a:solidFill>
                <a:srgbClr val="0000FF"/>
              </a:solidFill>
            </a:rPr>
            <a:t>dalam</a:t>
          </a:r>
          <a:r>
            <a:rPr lang="en-US" dirty="0" smtClean="0">
              <a:solidFill>
                <a:srgbClr val="0000FF"/>
              </a:solidFill>
            </a:rPr>
            <a:t> </a:t>
          </a:r>
          <a:r>
            <a:rPr lang="en-US" dirty="0" err="1" smtClean="0">
              <a:solidFill>
                <a:srgbClr val="0000FF"/>
              </a:solidFill>
            </a:rPr>
            <a:t>tempoh</a:t>
          </a:r>
          <a:r>
            <a:rPr lang="en-US" dirty="0" smtClean="0">
              <a:solidFill>
                <a:srgbClr val="0000FF"/>
              </a:solidFill>
            </a:rPr>
            <a:t> </a:t>
          </a:r>
          <a:r>
            <a:rPr lang="en-US" dirty="0" err="1" smtClean="0">
              <a:solidFill>
                <a:srgbClr val="0000FF"/>
              </a:solidFill>
            </a:rPr>
            <a:t>merayakan</a:t>
          </a:r>
          <a:r>
            <a:rPr lang="en-US" dirty="0" smtClean="0">
              <a:solidFill>
                <a:srgbClr val="0000FF"/>
              </a:solidFill>
            </a:rPr>
            <a:t> </a:t>
          </a:r>
          <a:r>
            <a:rPr lang="en-US" dirty="0" err="1" smtClean="0">
              <a:solidFill>
                <a:srgbClr val="0000FF"/>
              </a:solidFill>
            </a:rPr>
            <a:t>Idulfitri</a:t>
          </a:r>
          <a:r>
            <a:rPr lang="en-US" dirty="0" smtClean="0">
              <a:solidFill>
                <a:srgbClr val="0000FF"/>
              </a:solidFill>
            </a:rPr>
            <a:t>. </a:t>
          </a:r>
          <a:endParaRPr lang="en-US" dirty="0">
            <a:solidFill>
              <a:srgbClr val="0000FF"/>
            </a:solidFill>
          </a:endParaRPr>
        </a:p>
      </dgm:t>
    </dgm:pt>
    <dgm:pt modelId="{E60530B8-5D2A-483E-B45D-6A2FCFE51C59}" type="parTrans" cxnId="{8D09ACF6-1D25-4BC6-8F46-421AAE9C465F}">
      <dgm:prSet/>
      <dgm:spPr/>
      <dgm:t>
        <a:bodyPr/>
        <a:lstStyle/>
        <a:p>
          <a:endParaRPr lang="en-US"/>
        </a:p>
      </dgm:t>
    </dgm:pt>
    <dgm:pt modelId="{A345E5D7-E7A4-4CCB-8CA6-CA454B83034E}" type="sibTrans" cxnId="{8D09ACF6-1D25-4BC6-8F46-421AAE9C465F}">
      <dgm:prSet/>
      <dgm:spPr/>
      <dgm:t>
        <a:bodyPr/>
        <a:lstStyle/>
        <a:p>
          <a:endParaRPr lang="en-US"/>
        </a:p>
      </dgm:t>
    </dgm:pt>
    <dgm:pt modelId="{9D62C339-FB7D-4366-8E74-53EFD123528B}">
      <dgm:prSet/>
      <dgm:spPr>
        <a:solidFill>
          <a:srgbClr val="FF66FF"/>
        </a:solidFill>
      </dgm:spPr>
      <dgm:t>
        <a:bodyPr/>
        <a:lstStyle/>
        <a:p>
          <a:pPr rtl="0"/>
          <a:r>
            <a:rPr lang="en-US" dirty="0" err="1" smtClean="0">
              <a:solidFill>
                <a:srgbClr val="C00000"/>
              </a:solidFill>
            </a:rPr>
            <a:t>Sambutan</a:t>
          </a:r>
          <a:r>
            <a:rPr lang="en-US" dirty="0" smtClean="0">
              <a:solidFill>
                <a:srgbClr val="C00000"/>
              </a:solidFill>
            </a:rPr>
            <a:t> </a:t>
          </a:r>
          <a:r>
            <a:rPr lang="en-US" dirty="0" err="1" smtClean="0">
              <a:solidFill>
                <a:srgbClr val="C00000"/>
              </a:solidFill>
            </a:rPr>
            <a:t>Idulfitri</a:t>
          </a:r>
          <a:r>
            <a:rPr lang="en-US" dirty="0" smtClean="0">
              <a:solidFill>
                <a:srgbClr val="C00000"/>
              </a:solidFill>
            </a:rPr>
            <a:t> </a:t>
          </a:r>
          <a:r>
            <a:rPr lang="en-US" dirty="0" err="1" smtClean="0">
              <a:solidFill>
                <a:srgbClr val="C00000"/>
              </a:solidFill>
            </a:rPr>
            <a:t>diwarnai</a:t>
          </a:r>
          <a:r>
            <a:rPr lang="en-US" dirty="0" smtClean="0">
              <a:solidFill>
                <a:srgbClr val="C00000"/>
              </a:solidFill>
            </a:rPr>
            <a:t> </a:t>
          </a:r>
          <a:r>
            <a:rPr lang="en-US" dirty="0" err="1" smtClean="0">
              <a:solidFill>
                <a:srgbClr val="C00000"/>
              </a:solidFill>
            </a:rPr>
            <a:t>dengan</a:t>
          </a:r>
          <a:r>
            <a:rPr lang="en-US" dirty="0" smtClean="0">
              <a:solidFill>
                <a:srgbClr val="C00000"/>
              </a:solidFill>
            </a:rPr>
            <a:t> </a:t>
          </a:r>
          <a:r>
            <a:rPr lang="en-US" dirty="0" err="1" smtClean="0">
              <a:solidFill>
                <a:srgbClr val="C00000"/>
              </a:solidFill>
            </a:rPr>
            <a:t>rumah</a:t>
          </a:r>
          <a:r>
            <a:rPr lang="en-US" dirty="0" smtClean="0">
              <a:solidFill>
                <a:srgbClr val="C00000"/>
              </a:solidFill>
            </a:rPr>
            <a:t> </a:t>
          </a:r>
          <a:r>
            <a:rPr lang="en-US" dirty="0" err="1" smtClean="0">
              <a:solidFill>
                <a:srgbClr val="C00000"/>
              </a:solidFill>
            </a:rPr>
            <a:t>terbuka</a:t>
          </a:r>
          <a:r>
            <a:rPr lang="en-US" dirty="0" smtClean="0">
              <a:solidFill>
                <a:srgbClr val="C00000"/>
              </a:solidFill>
            </a:rPr>
            <a:t> </a:t>
          </a:r>
          <a:r>
            <a:rPr lang="en-US" dirty="0" err="1" smtClean="0">
              <a:solidFill>
                <a:srgbClr val="C00000"/>
              </a:solidFill>
            </a:rPr>
            <a:t>sama</a:t>
          </a:r>
          <a:r>
            <a:rPr lang="en-US" dirty="0" smtClean="0">
              <a:solidFill>
                <a:srgbClr val="C00000"/>
              </a:solidFill>
            </a:rPr>
            <a:t> </a:t>
          </a:r>
          <a:r>
            <a:rPr lang="en-US" dirty="0" err="1" smtClean="0">
              <a:solidFill>
                <a:srgbClr val="C00000"/>
              </a:solidFill>
            </a:rPr>
            <a:t>ada</a:t>
          </a:r>
          <a:r>
            <a:rPr lang="en-US" dirty="0" smtClean="0">
              <a:solidFill>
                <a:srgbClr val="C00000"/>
              </a:solidFill>
            </a:rPr>
            <a:t> </a:t>
          </a:r>
          <a:r>
            <a:rPr lang="en-US" dirty="0" err="1" smtClean="0">
              <a:solidFill>
                <a:srgbClr val="C00000"/>
              </a:solidFill>
            </a:rPr>
            <a:t>ia</a:t>
          </a:r>
          <a:r>
            <a:rPr lang="en-US" dirty="0" smtClean="0">
              <a:solidFill>
                <a:srgbClr val="C00000"/>
              </a:solidFill>
            </a:rPr>
            <a:t> </a:t>
          </a:r>
          <a:r>
            <a:rPr lang="en-US" dirty="0" err="1" smtClean="0">
              <a:solidFill>
                <a:srgbClr val="C00000"/>
              </a:solidFill>
            </a:rPr>
            <a:t>diadakan</a:t>
          </a:r>
          <a:r>
            <a:rPr lang="en-US" dirty="0" smtClean="0">
              <a:solidFill>
                <a:srgbClr val="C00000"/>
              </a:solidFill>
            </a:rPr>
            <a:t> </a:t>
          </a:r>
          <a:r>
            <a:rPr lang="en-US" dirty="0" err="1" smtClean="0">
              <a:solidFill>
                <a:srgbClr val="C00000"/>
              </a:solidFill>
            </a:rPr>
            <a:t>secara</a:t>
          </a:r>
          <a:r>
            <a:rPr lang="en-US" dirty="0" smtClean="0">
              <a:solidFill>
                <a:srgbClr val="C00000"/>
              </a:solidFill>
            </a:rPr>
            <a:t> </a:t>
          </a:r>
          <a:r>
            <a:rPr lang="en-US" dirty="0" err="1" smtClean="0">
              <a:solidFill>
                <a:srgbClr val="C00000"/>
              </a:solidFill>
            </a:rPr>
            <a:t>besar-besaran</a:t>
          </a:r>
          <a:r>
            <a:rPr lang="en-US" dirty="0" smtClean="0">
              <a:solidFill>
                <a:srgbClr val="C00000"/>
              </a:solidFill>
            </a:rPr>
            <a:t> </a:t>
          </a:r>
          <a:r>
            <a:rPr lang="en-US" dirty="0" err="1" smtClean="0">
              <a:solidFill>
                <a:srgbClr val="C00000"/>
              </a:solidFill>
            </a:rPr>
            <a:t>mahupun</a:t>
          </a:r>
          <a:r>
            <a:rPr lang="en-US" dirty="0" smtClean="0">
              <a:solidFill>
                <a:srgbClr val="C00000"/>
              </a:solidFill>
            </a:rPr>
            <a:t> </a:t>
          </a:r>
          <a:r>
            <a:rPr lang="en-US" dirty="0" err="1" smtClean="0">
              <a:solidFill>
                <a:srgbClr val="C00000"/>
              </a:solidFill>
            </a:rPr>
            <a:t>sederhana</a:t>
          </a:r>
          <a:r>
            <a:rPr lang="en-US" dirty="0" smtClean="0">
              <a:solidFill>
                <a:srgbClr val="C00000"/>
              </a:solidFill>
            </a:rPr>
            <a:t>. </a:t>
          </a:r>
          <a:endParaRPr lang="en-US" dirty="0">
            <a:solidFill>
              <a:srgbClr val="C00000"/>
            </a:solidFill>
          </a:endParaRPr>
        </a:p>
      </dgm:t>
    </dgm:pt>
    <dgm:pt modelId="{7259E94C-686B-4D0E-8BC7-D83E39A16345}" type="parTrans" cxnId="{05AC7EE1-5B4F-43C7-9847-94C4CC68D984}">
      <dgm:prSet/>
      <dgm:spPr/>
      <dgm:t>
        <a:bodyPr/>
        <a:lstStyle/>
        <a:p>
          <a:endParaRPr lang="en-US"/>
        </a:p>
      </dgm:t>
    </dgm:pt>
    <dgm:pt modelId="{2A7A2D2F-67AD-4680-A9F6-66F947A9F75B}" type="sibTrans" cxnId="{05AC7EE1-5B4F-43C7-9847-94C4CC68D984}">
      <dgm:prSet/>
      <dgm:spPr/>
      <dgm:t>
        <a:bodyPr/>
        <a:lstStyle/>
        <a:p>
          <a:endParaRPr lang="en-US"/>
        </a:p>
      </dgm:t>
    </dgm:pt>
    <dgm:pt modelId="{D94EDBD3-C361-49F0-80A2-3B508086E08B}" type="pres">
      <dgm:prSet presAssocID="{D03C9344-108C-4C0C-BDF3-500667918F25}" presName="Name0" presStyleCnt="0">
        <dgm:presLayoutVars>
          <dgm:dir/>
          <dgm:animLvl val="lvl"/>
          <dgm:resizeHandles val="exact"/>
        </dgm:presLayoutVars>
      </dgm:prSet>
      <dgm:spPr/>
      <dgm:t>
        <a:bodyPr/>
        <a:lstStyle/>
        <a:p>
          <a:endParaRPr lang="en-US"/>
        </a:p>
      </dgm:t>
    </dgm:pt>
    <dgm:pt modelId="{AA54B91F-576C-48FA-A198-6428CE62F1E6}" type="pres">
      <dgm:prSet presAssocID="{9D62C339-FB7D-4366-8E74-53EFD123528B}" presName="boxAndChildren" presStyleCnt="0"/>
      <dgm:spPr/>
    </dgm:pt>
    <dgm:pt modelId="{1589E80C-4F63-4441-BF5A-11AB1AA2F7CE}" type="pres">
      <dgm:prSet presAssocID="{9D62C339-FB7D-4366-8E74-53EFD123528B}" presName="parentTextBox" presStyleLbl="node1" presStyleIdx="0" presStyleCnt="2" custLinFactNeighborY="525"/>
      <dgm:spPr/>
      <dgm:t>
        <a:bodyPr/>
        <a:lstStyle/>
        <a:p>
          <a:endParaRPr lang="en-US"/>
        </a:p>
      </dgm:t>
    </dgm:pt>
    <dgm:pt modelId="{95F17611-33F1-4726-B5FE-49D60C222E35}" type="pres">
      <dgm:prSet presAssocID="{A345E5D7-E7A4-4CCB-8CA6-CA454B83034E}" presName="sp" presStyleCnt="0"/>
      <dgm:spPr/>
    </dgm:pt>
    <dgm:pt modelId="{E45F9D7F-7220-4B2A-8F55-C041E1C754C1}" type="pres">
      <dgm:prSet presAssocID="{B45BA24E-605C-4F6D-B18C-7A2AAE15EF1A}" presName="arrowAndChildren" presStyleCnt="0"/>
      <dgm:spPr/>
    </dgm:pt>
    <dgm:pt modelId="{E28182AA-2D16-4817-A5A2-5082C37C5FAF}" type="pres">
      <dgm:prSet presAssocID="{B45BA24E-605C-4F6D-B18C-7A2AAE15EF1A}" presName="parentTextArrow" presStyleLbl="node1" presStyleIdx="1" presStyleCnt="2"/>
      <dgm:spPr/>
      <dgm:t>
        <a:bodyPr/>
        <a:lstStyle/>
        <a:p>
          <a:endParaRPr lang="en-US"/>
        </a:p>
      </dgm:t>
    </dgm:pt>
  </dgm:ptLst>
  <dgm:cxnLst>
    <dgm:cxn modelId="{8D09ACF6-1D25-4BC6-8F46-421AAE9C465F}" srcId="{D03C9344-108C-4C0C-BDF3-500667918F25}" destId="{B45BA24E-605C-4F6D-B18C-7A2AAE15EF1A}" srcOrd="0" destOrd="0" parTransId="{E60530B8-5D2A-483E-B45D-6A2FCFE51C59}" sibTransId="{A345E5D7-E7A4-4CCB-8CA6-CA454B83034E}"/>
    <dgm:cxn modelId="{4AB09C06-138D-4B88-9652-AF052E821882}" type="presOf" srcId="{B45BA24E-605C-4F6D-B18C-7A2AAE15EF1A}" destId="{E28182AA-2D16-4817-A5A2-5082C37C5FAF}" srcOrd="0" destOrd="0" presId="urn:microsoft.com/office/officeart/2005/8/layout/process4"/>
    <dgm:cxn modelId="{05AC7EE1-5B4F-43C7-9847-94C4CC68D984}" srcId="{D03C9344-108C-4C0C-BDF3-500667918F25}" destId="{9D62C339-FB7D-4366-8E74-53EFD123528B}" srcOrd="1" destOrd="0" parTransId="{7259E94C-686B-4D0E-8BC7-D83E39A16345}" sibTransId="{2A7A2D2F-67AD-4680-A9F6-66F947A9F75B}"/>
    <dgm:cxn modelId="{2A5852A4-5543-4FCB-9240-E8EC20E38D91}" type="presOf" srcId="{D03C9344-108C-4C0C-BDF3-500667918F25}" destId="{D94EDBD3-C361-49F0-80A2-3B508086E08B}" srcOrd="0" destOrd="0" presId="urn:microsoft.com/office/officeart/2005/8/layout/process4"/>
    <dgm:cxn modelId="{AFAB3B6A-BC2F-457B-9556-F0861A0B627D}" type="presOf" srcId="{9D62C339-FB7D-4366-8E74-53EFD123528B}" destId="{1589E80C-4F63-4441-BF5A-11AB1AA2F7CE}" srcOrd="0" destOrd="0" presId="urn:microsoft.com/office/officeart/2005/8/layout/process4"/>
    <dgm:cxn modelId="{F9EEF50A-7018-409A-A5BC-343ADCC53301}" type="presParOf" srcId="{D94EDBD3-C361-49F0-80A2-3B508086E08B}" destId="{AA54B91F-576C-48FA-A198-6428CE62F1E6}" srcOrd="0" destOrd="0" presId="urn:microsoft.com/office/officeart/2005/8/layout/process4"/>
    <dgm:cxn modelId="{3E4A5443-4ED3-4FCB-96F0-69B56431E446}" type="presParOf" srcId="{AA54B91F-576C-48FA-A198-6428CE62F1E6}" destId="{1589E80C-4F63-4441-BF5A-11AB1AA2F7CE}" srcOrd="0" destOrd="0" presId="urn:microsoft.com/office/officeart/2005/8/layout/process4"/>
    <dgm:cxn modelId="{1ED11D02-09A7-4E16-8D2A-5F016246C458}" type="presParOf" srcId="{D94EDBD3-C361-49F0-80A2-3B508086E08B}" destId="{95F17611-33F1-4726-B5FE-49D60C222E35}" srcOrd="1" destOrd="0" presId="urn:microsoft.com/office/officeart/2005/8/layout/process4"/>
    <dgm:cxn modelId="{47A31D56-31D1-4B7A-9CB9-31BD798DB053}" type="presParOf" srcId="{D94EDBD3-C361-49F0-80A2-3B508086E08B}" destId="{E45F9D7F-7220-4B2A-8F55-C041E1C754C1}" srcOrd="2" destOrd="0" presId="urn:microsoft.com/office/officeart/2005/8/layout/process4"/>
    <dgm:cxn modelId="{C7E42C11-73FA-49FD-BC42-CB5D9AD557CE}" type="presParOf" srcId="{E45F9D7F-7220-4B2A-8F55-C041E1C754C1}" destId="{E28182AA-2D16-4817-A5A2-5082C37C5FAF}" srcOrd="0" destOrd="0" presId="urn:microsoft.com/office/officeart/2005/8/layout/process4"/>
  </dgm:cxnLst>
  <dgm:bg/>
  <dgm:whole/>
</dgm:dataModel>
</file>

<file path=ppt/diagrams/data3.xml><?xml version="1.0" encoding="utf-8"?>
<dgm:dataModel xmlns:dgm="http://schemas.openxmlformats.org/drawingml/2006/diagram" xmlns:a="http://schemas.openxmlformats.org/drawingml/2006/main">
  <dgm:ptLst>
    <dgm:pt modelId="{CFD9D736-F7D2-43D5-BA5F-68C73C223538}" type="doc">
      <dgm:prSet loTypeId="urn:microsoft.com/office/officeart/2005/8/layout/process4" loCatId="list" qsTypeId="urn:microsoft.com/office/officeart/2005/8/quickstyle/3d8" qsCatId="3D" csTypeId="urn:microsoft.com/office/officeart/2005/8/colors/accent1_2" csCatId="accent1" phldr="1"/>
      <dgm:spPr/>
      <dgm:t>
        <a:bodyPr/>
        <a:lstStyle/>
        <a:p>
          <a:endParaRPr lang="en-US"/>
        </a:p>
      </dgm:t>
    </dgm:pt>
    <dgm:pt modelId="{69BFBB94-BABD-4346-BB95-793B549DA20E}">
      <dgm:prSet/>
      <dgm:spPr>
        <a:solidFill>
          <a:srgbClr val="92D050"/>
        </a:solidFill>
      </dgm:spPr>
      <dgm:t>
        <a:bodyPr/>
        <a:lstStyle/>
        <a:p>
          <a:pPr rtl="0"/>
          <a:r>
            <a:rPr lang="en-US" dirty="0" err="1" smtClean="0">
              <a:solidFill>
                <a:schemeClr val="accent3">
                  <a:lumMod val="50000"/>
                </a:schemeClr>
              </a:solidFill>
            </a:rPr>
            <a:t>Kemeriahan</a:t>
          </a:r>
          <a:r>
            <a:rPr lang="en-US" dirty="0" smtClean="0">
              <a:solidFill>
                <a:schemeClr val="accent3">
                  <a:lumMod val="50000"/>
                </a:schemeClr>
              </a:solidFill>
            </a:rPr>
            <a:t> </a:t>
          </a:r>
          <a:r>
            <a:rPr lang="en-US" dirty="0" err="1" smtClean="0">
              <a:solidFill>
                <a:schemeClr val="accent3">
                  <a:lumMod val="50000"/>
                </a:schemeClr>
              </a:solidFill>
            </a:rPr>
            <a:t>rumah</a:t>
          </a:r>
          <a:r>
            <a:rPr lang="en-US" dirty="0" smtClean="0">
              <a:solidFill>
                <a:schemeClr val="accent3">
                  <a:lumMod val="50000"/>
                </a:schemeClr>
              </a:solidFill>
            </a:rPr>
            <a:t> </a:t>
          </a:r>
          <a:r>
            <a:rPr lang="en-US" dirty="0" err="1" smtClean="0">
              <a:solidFill>
                <a:schemeClr val="accent3">
                  <a:lumMod val="50000"/>
                </a:schemeClr>
              </a:solidFill>
            </a:rPr>
            <a:t>terbuka</a:t>
          </a:r>
          <a:r>
            <a:rPr lang="en-US" dirty="0" smtClean="0">
              <a:solidFill>
                <a:schemeClr val="accent3">
                  <a:lumMod val="50000"/>
                </a:schemeClr>
              </a:solidFill>
            </a:rPr>
            <a:t> </a:t>
          </a:r>
          <a:r>
            <a:rPr lang="en-US" dirty="0" err="1" smtClean="0">
              <a:solidFill>
                <a:schemeClr val="accent3">
                  <a:lumMod val="50000"/>
                </a:schemeClr>
              </a:solidFill>
            </a:rPr>
            <a:t>ini</a:t>
          </a:r>
          <a:r>
            <a:rPr lang="en-US" dirty="0" smtClean="0">
              <a:solidFill>
                <a:schemeClr val="accent3">
                  <a:lumMod val="50000"/>
                </a:schemeClr>
              </a:solidFill>
            </a:rPr>
            <a:t>, </a:t>
          </a:r>
          <a:r>
            <a:rPr lang="en-US" dirty="0" err="1" smtClean="0">
              <a:solidFill>
                <a:schemeClr val="accent3">
                  <a:lumMod val="50000"/>
                </a:schemeClr>
              </a:solidFill>
            </a:rPr>
            <a:t>dapat</a:t>
          </a:r>
          <a:r>
            <a:rPr lang="en-US" dirty="0" smtClean="0">
              <a:solidFill>
                <a:schemeClr val="accent3">
                  <a:lumMod val="50000"/>
                </a:schemeClr>
              </a:solidFill>
            </a:rPr>
            <a:t> </a:t>
          </a:r>
          <a:r>
            <a:rPr lang="en-US" dirty="0" err="1" smtClean="0">
              <a:solidFill>
                <a:schemeClr val="accent3">
                  <a:lumMod val="50000"/>
                </a:schemeClr>
              </a:solidFill>
            </a:rPr>
            <a:t>dirasakan</a:t>
          </a:r>
          <a:r>
            <a:rPr lang="en-US" dirty="0" smtClean="0">
              <a:solidFill>
                <a:schemeClr val="accent3">
                  <a:lumMod val="50000"/>
                </a:schemeClr>
              </a:solidFill>
            </a:rPr>
            <a:t> </a:t>
          </a:r>
          <a:r>
            <a:rPr lang="en-US" dirty="0" err="1" smtClean="0">
              <a:solidFill>
                <a:schemeClr val="accent3">
                  <a:lumMod val="50000"/>
                </a:schemeClr>
              </a:solidFill>
            </a:rPr>
            <a:t>dengan</a:t>
          </a:r>
          <a:r>
            <a:rPr lang="en-US" dirty="0" smtClean="0">
              <a:solidFill>
                <a:schemeClr val="accent3">
                  <a:lumMod val="50000"/>
                </a:schemeClr>
              </a:solidFill>
            </a:rPr>
            <a:t> </a:t>
          </a:r>
          <a:r>
            <a:rPr lang="en-US" dirty="0" err="1" smtClean="0">
              <a:solidFill>
                <a:schemeClr val="accent3">
                  <a:lumMod val="50000"/>
                </a:schemeClr>
              </a:solidFill>
            </a:rPr>
            <a:t>amalan</a:t>
          </a:r>
          <a:r>
            <a:rPr lang="en-US" dirty="0" smtClean="0">
              <a:solidFill>
                <a:schemeClr val="accent3">
                  <a:lumMod val="50000"/>
                </a:schemeClr>
              </a:solidFill>
            </a:rPr>
            <a:t> </a:t>
          </a:r>
          <a:r>
            <a:rPr lang="en-US" dirty="0" err="1" smtClean="0">
              <a:solidFill>
                <a:schemeClr val="accent3">
                  <a:lumMod val="50000"/>
                </a:schemeClr>
              </a:solidFill>
            </a:rPr>
            <a:t>ziarah</a:t>
          </a:r>
          <a:r>
            <a:rPr lang="en-US" dirty="0" smtClean="0">
              <a:solidFill>
                <a:schemeClr val="accent3">
                  <a:lumMod val="50000"/>
                </a:schemeClr>
              </a:solidFill>
            </a:rPr>
            <a:t> </a:t>
          </a:r>
          <a:r>
            <a:rPr lang="en-US" dirty="0" err="1" smtClean="0">
              <a:solidFill>
                <a:schemeClr val="accent3">
                  <a:lumMod val="50000"/>
                </a:schemeClr>
              </a:solidFill>
            </a:rPr>
            <a:t>menziarahi</a:t>
          </a:r>
          <a:r>
            <a:rPr lang="en-US" dirty="0" smtClean="0">
              <a:solidFill>
                <a:schemeClr val="accent3">
                  <a:lumMod val="50000"/>
                </a:schemeClr>
              </a:solidFill>
            </a:rPr>
            <a:t>, </a:t>
          </a:r>
          <a:r>
            <a:rPr lang="en-US" dirty="0" err="1" smtClean="0">
              <a:solidFill>
                <a:schemeClr val="accent3">
                  <a:lumMod val="50000"/>
                </a:schemeClr>
              </a:solidFill>
            </a:rPr>
            <a:t>kunjung</a:t>
          </a:r>
          <a:r>
            <a:rPr lang="en-US" dirty="0" smtClean="0">
              <a:solidFill>
                <a:schemeClr val="accent3">
                  <a:lumMod val="50000"/>
                </a:schemeClr>
              </a:solidFill>
            </a:rPr>
            <a:t> </a:t>
          </a:r>
          <a:r>
            <a:rPr lang="en-US" dirty="0" err="1" smtClean="0">
              <a:solidFill>
                <a:schemeClr val="accent3">
                  <a:lumMod val="50000"/>
                </a:schemeClr>
              </a:solidFill>
            </a:rPr>
            <a:t>mengunjung</a:t>
          </a:r>
          <a:r>
            <a:rPr lang="en-US" dirty="0" smtClean="0">
              <a:solidFill>
                <a:schemeClr val="accent3">
                  <a:lumMod val="50000"/>
                </a:schemeClr>
              </a:solidFill>
            </a:rPr>
            <a:t>, </a:t>
          </a:r>
          <a:r>
            <a:rPr lang="en-US" dirty="0" err="1" smtClean="0">
              <a:solidFill>
                <a:schemeClr val="accent3">
                  <a:lumMod val="50000"/>
                </a:schemeClr>
              </a:solidFill>
            </a:rPr>
            <a:t>berkenal</a:t>
          </a:r>
          <a:r>
            <a:rPr lang="en-US" dirty="0" smtClean="0">
              <a:solidFill>
                <a:schemeClr val="accent3">
                  <a:lumMod val="50000"/>
                </a:schemeClr>
              </a:solidFill>
            </a:rPr>
            <a:t> -</a:t>
          </a:r>
          <a:r>
            <a:rPr lang="en-US" dirty="0" err="1" smtClean="0">
              <a:solidFill>
                <a:schemeClr val="accent3">
                  <a:lumMod val="50000"/>
                </a:schemeClr>
              </a:solidFill>
            </a:rPr>
            <a:t>kenalan</a:t>
          </a:r>
          <a:r>
            <a:rPr lang="en-US" dirty="0" smtClean="0">
              <a:solidFill>
                <a:schemeClr val="accent3">
                  <a:lumMod val="50000"/>
                </a:schemeClr>
              </a:solidFill>
            </a:rPr>
            <a:t>, </a:t>
          </a:r>
          <a:r>
            <a:rPr lang="en-US" dirty="0" err="1" smtClean="0">
              <a:solidFill>
                <a:schemeClr val="accent3">
                  <a:lumMod val="50000"/>
                </a:schemeClr>
              </a:solidFill>
            </a:rPr>
            <a:t>menghulurkan</a:t>
          </a:r>
          <a:r>
            <a:rPr lang="en-US" dirty="0" smtClean="0">
              <a:solidFill>
                <a:schemeClr val="accent3">
                  <a:lumMod val="50000"/>
                </a:schemeClr>
              </a:solidFill>
            </a:rPr>
            <a:t> </a:t>
          </a:r>
          <a:r>
            <a:rPr lang="en-US" dirty="0" err="1" smtClean="0">
              <a:solidFill>
                <a:schemeClr val="accent3">
                  <a:lumMod val="50000"/>
                </a:schemeClr>
              </a:solidFill>
            </a:rPr>
            <a:t>duit</a:t>
          </a:r>
          <a:r>
            <a:rPr lang="en-US" dirty="0" smtClean="0">
              <a:solidFill>
                <a:schemeClr val="accent3">
                  <a:lumMod val="50000"/>
                </a:schemeClr>
              </a:solidFill>
            </a:rPr>
            <a:t> </a:t>
          </a:r>
          <a:r>
            <a:rPr lang="en-US" dirty="0" err="1" smtClean="0">
              <a:solidFill>
                <a:schemeClr val="accent3">
                  <a:lumMod val="50000"/>
                </a:schemeClr>
              </a:solidFill>
            </a:rPr>
            <a:t>raya</a:t>
          </a:r>
          <a:r>
            <a:rPr lang="en-US" dirty="0" smtClean="0">
              <a:solidFill>
                <a:schemeClr val="accent3">
                  <a:lumMod val="50000"/>
                </a:schemeClr>
              </a:solidFill>
            </a:rPr>
            <a:t> </a:t>
          </a:r>
          <a:r>
            <a:rPr lang="en-US" dirty="0" err="1" smtClean="0">
              <a:solidFill>
                <a:schemeClr val="accent3">
                  <a:lumMod val="50000"/>
                </a:schemeClr>
              </a:solidFill>
            </a:rPr>
            <a:t>sebagai</a:t>
          </a:r>
          <a:r>
            <a:rPr lang="en-US" dirty="0" smtClean="0">
              <a:solidFill>
                <a:schemeClr val="accent3">
                  <a:lumMod val="50000"/>
                </a:schemeClr>
              </a:solidFill>
            </a:rPr>
            <a:t> </a:t>
          </a:r>
          <a:r>
            <a:rPr lang="en-US" dirty="0" err="1" smtClean="0">
              <a:solidFill>
                <a:schemeClr val="accent3">
                  <a:lumMod val="50000"/>
                </a:schemeClr>
              </a:solidFill>
            </a:rPr>
            <a:t>hadiah</a:t>
          </a:r>
          <a:r>
            <a:rPr lang="en-US" dirty="0" smtClean="0">
              <a:solidFill>
                <a:schemeClr val="accent3">
                  <a:lumMod val="50000"/>
                </a:schemeClr>
              </a:solidFill>
            </a:rPr>
            <a:t> </a:t>
          </a:r>
          <a:r>
            <a:rPr lang="en-US" dirty="0" err="1" smtClean="0">
              <a:solidFill>
                <a:schemeClr val="accent3">
                  <a:lumMod val="50000"/>
                </a:schemeClr>
              </a:solidFill>
            </a:rPr>
            <a:t>atau</a:t>
          </a:r>
          <a:r>
            <a:rPr lang="en-US" dirty="0" smtClean="0">
              <a:solidFill>
                <a:schemeClr val="accent3">
                  <a:lumMod val="50000"/>
                </a:schemeClr>
              </a:solidFill>
            </a:rPr>
            <a:t> </a:t>
          </a:r>
          <a:r>
            <a:rPr lang="en-US" dirty="0" err="1" smtClean="0">
              <a:solidFill>
                <a:schemeClr val="accent3">
                  <a:lumMod val="50000"/>
                </a:schemeClr>
              </a:solidFill>
            </a:rPr>
            <a:t>sedekah</a:t>
          </a:r>
          <a:r>
            <a:rPr lang="en-US" dirty="0" smtClean="0">
              <a:solidFill>
                <a:schemeClr val="accent3">
                  <a:lumMod val="50000"/>
                </a:schemeClr>
              </a:solidFill>
            </a:rPr>
            <a:t> yang </a:t>
          </a:r>
          <a:r>
            <a:rPr lang="en-US" dirty="0" err="1" smtClean="0">
              <a:solidFill>
                <a:schemeClr val="accent3">
                  <a:lumMod val="50000"/>
                </a:schemeClr>
              </a:solidFill>
            </a:rPr>
            <a:t>dapat</a:t>
          </a:r>
          <a:r>
            <a:rPr lang="en-US" dirty="0" smtClean="0">
              <a:solidFill>
                <a:schemeClr val="accent3">
                  <a:lumMod val="50000"/>
                </a:schemeClr>
              </a:solidFill>
            </a:rPr>
            <a:t> </a:t>
          </a:r>
          <a:r>
            <a:rPr lang="en-US" dirty="0" err="1" smtClean="0">
              <a:solidFill>
                <a:schemeClr val="accent3">
                  <a:lumMod val="50000"/>
                </a:schemeClr>
              </a:solidFill>
            </a:rPr>
            <a:t>mengeratkan</a:t>
          </a:r>
          <a:r>
            <a:rPr lang="en-US" dirty="0" smtClean="0">
              <a:solidFill>
                <a:schemeClr val="accent3">
                  <a:lumMod val="50000"/>
                </a:schemeClr>
              </a:solidFill>
            </a:rPr>
            <a:t> </a:t>
          </a:r>
          <a:r>
            <a:rPr lang="en-US" dirty="0" err="1" smtClean="0">
              <a:solidFill>
                <a:schemeClr val="accent3">
                  <a:lumMod val="50000"/>
                </a:schemeClr>
              </a:solidFill>
            </a:rPr>
            <a:t>lagi</a:t>
          </a:r>
          <a:r>
            <a:rPr lang="en-US" dirty="0" smtClean="0">
              <a:solidFill>
                <a:schemeClr val="accent3">
                  <a:lumMod val="50000"/>
                </a:schemeClr>
              </a:solidFill>
            </a:rPr>
            <a:t> </a:t>
          </a:r>
          <a:r>
            <a:rPr lang="en-US" dirty="0" err="1" smtClean="0">
              <a:solidFill>
                <a:schemeClr val="accent3">
                  <a:lumMod val="50000"/>
                </a:schemeClr>
              </a:solidFill>
            </a:rPr>
            <a:t>hubungan</a:t>
          </a:r>
          <a:r>
            <a:rPr lang="en-US" dirty="0" smtClean="0">
              <a:solidFill>
                <a:schemeClr val="accent3">
                  <a:lumMod val="50000"/>
                </a:schemeClr>
              </a:solidFill>
            </a:rPr>
            <a:t> </a:t>
          </a:r>
          <a:r>
            <a:rPr lang="en-US" dirty="0" err="1" smtClean="0">
              <a:solidFill>
                <a:schemeClr val="accent3">
                  <a:lumMod val="50000"/>
                </a:schemeClr>
              </a:solidFill>
            </a:rPr>
            <a:t>silaturrahim</a:t>
          </a:r>
          <a:r>
            <a:rPr lang="en-US" dirty="0" smtClean="0">
              <a:solidFill>
                <a:schemeClr val="accent3">
                  <a:lumMod val="50000"/>
                </a:schemeClr>
              </a:solidFill>
            </a:rPr>
            <a:t>. </a:t>
          </a:r>
          <a:endParaRPr lang="en-US" dirty="0">
            <a:solidFill>
              <a:schemeClr val="accent3">
                <a:lumMod val="50000"/>
              </a:schemeClr>
            </a:solidFill>
          </a:endParaRPr>
        </a:p>
      </dgm:t>
    </dgm:pt>
    <dgm:pt modelId="{C83F71B8-93F0-4374-85F3-D2FD107A9943}" type="parTrans" cxnId="{721E9A25-0021-47F1-AADB-800B4C99E919}">
      <dgm:prSet/>
      <dgm:spPr/>
      <dgm:t>
        <a:bodyPr/>
        <a:lstStyle/>
        <a:p>
          <a:endParaRPr lang="en-US"/>
        </a:p>
      </dgm:t>
    </dgm:pt>
    <dgm:pt modelId="{9A5D9397-7E04-4AD8-B3B3-AC17844EB4D3}" type="sibTrans" cxnId="{721E9A25-0021-47F1-AADB-800B4C99E919}">
      <dgm:prSet/>
      <dgm:spPr/>
      <dgm:t>
        <a:bodyPr/>
        <a:lstStyle/>
        <a:p>
          <a:endParaRPr lang="en-US"/>
        </a:p>
      </dgm:t>
    </dgm:pt>
    <dgm:pt modelId="{2539BD2F-8716-44F3-AC4B-CFF0357F0443}">
      <dgm:prSet/>
      <dgm:spPr>
        <a:solidFill>
          <a:srgbClr val="FF0000"/>
        </a:solidFill>
      </dgm:spPr>
      <dgm:t>
        <a:bodyPr/>
        <a:lstStyle/>
        <a:p>
          <a:pPr rtl="0"/>
          <a:r>
            <a:rPr lang="en-US" dirty="0" err="1" smtClean="0">
              <a:solidFill>
                <a:schemeClr val="tx1"/>
              </a:solidFill>
            </a:rPr>
            <a:t>Percayalah</a:t>
          </a:r>
          <a:r>
            <a:rPr lang="en-US" dirty="0" smtClean="0">
              <a:solidFill>
                <a:schemeClr val="tx1"/>
              </a:solidFill>
            </a:rPr>
            <a:t>, agama Islam </a:t>
          </a:r>
          <a:r>
            <a:rPr lang="en-US" dirty="0" err="1" smtClean="0">
              <a:solidFill>
                <a:schemeClr val="tx1"/>
              </a:solidFill>
            </a:rPr>
            <a:t>sangat</a:t>
          </a:r>
          <a:r>
            <a:rPr lang="en-US" dirty="0" smtClean="0">
              <a:solidFill>
                <a:schemeClr val="tx1"/>
              </a:solidFill>
            </a:rPr>
            <a:t> </a:t>
          </a:r>
          <a:r>
            <a:rPr lang="en-US" dirty="0" err="1" smtClean="0">
              <a:solidFill>
                <a:schemeClr val="tx1"/>
              </a:solidFill>
            </a:rPr>
            <a:t>menggalakkan</a:t>
          </a:r>
          <a:r>
            <a:rPr lang="en-US" dirty="0" smtClean="0">
              <a:solidFill>
                <a:schemeClr val="tx1"/>
              </a:solidFill>
            </a:rPr>
            <a:t> </a:t>
          </a:r>
          <a:r>
            <a:rPr lang="en-US" dirty="0" err="1" smtClean="0">
              <a:solidFill>
                <a:schemeClr val="tx1"/>
              </a:solidFill>
            </a:rPr>
            <a:t>penganutnya</a:t>
          </a:r>
          <a:r>
            <a:rPr lang="en-US" dirty="0" smtClean="0">
              <a:solidFill>
                <a:schemeClr val="tx1"/>
              </a:solidFill>
            </a:rPr>
            <a:t> agar </a:t>
          </a:r>
          <a:r>
            <a:rPr lang="en-US" dirty="0" err="1" smtClean="0">
              <a:solidFill>
                <a:schemeClr val="tx1"/>
              </a:solidFill>
            </a:rPr>
            <a:t>sentiasa</a:t>
          </a:r>
          <a:r>
            <a:rPr lang="en-US" dirty="0" smtClean="0">
              <a:solidFill>
                <a:schemeClr val="tx1"/>
              </a:solidFill>
            </a:rPr>
            <a:t> </a:t>
          </a:r>
          <a:r>
            <a:rPr lang="en-US" dirty="0" err="1" smtClean="0">
              <a:solidFill>
                <a:schemeClr val="tx1"/>
              </a:solidFill>
            </a:rPr>
            <a:t>berusaha</a:t>
          </a:r>
          <a:r>
            <a:rPr lang="en-US" dirty="0" smtClean="0">
              <a:solidFill>
                <a:schemeClr val="tx1"/>
              </a:solidFill>
            </a:rPr>
            <a:t>, </a:t>
          </a:r>
          <a:r>
            <a:rPr lang="en-US" dirty="0" err="1" smtClean="0">
              <a:solidFill>
                <a:schemeClr val="tx1"/>
              </a:solidFill>
            </a:rPr>
            <a:t>untuk</a:t>
          </a:r>
          <a:r>
            <a:rPr lang="en-US" dirty="0" smtClean="0">
              <a:solidFill>
                <a:schemeClr val="tx1"/>
              </a:solidFill>
            </a:rPr>
            <a:t> </a:t>
          </a:r>
          <a:r>
            <a:rPr lang="en-US" dirty="0" err="1" smtClean="0">
              <a:solidFill>
                <a:schemeClr val="tx1"/>
              </a:solidFill>
            </a:rPr>
            <a:t>memperbaiki</a:t>
          </a:r>
          <a:r>
            <a:rPr lang="en-US" dirty="0" smtClean="0">
              <a:solidFill>
                <a:schemeClr val="tx1"/>
              </a:solidFill>
            </a:rPr>
            <a:t> </a:t>
          </a:r>
          <a:r>
            <a:rPr lang="en-US" dirty="0" err="1" smtClean="0">
              <a:solidFill>
                <a:schemeClr val="tx1"/>
              </a:solidFill>
            </a:rPr>
            <a:t>dan</a:t>
          </a:r>
          <a:r>
            <a:rPr lang="en-US" dirty="0" smtClean="0">
              <a:solidFill>
                <a:schemeClr val="tx1"/>
              </a:solidFill>
            </a:rPr>
            <a:t> </a:t>
          </a:r>
          <a:r>
            <a:rPr lang="en-US" dirty="0" err="1" smtClean="0">
              <a:solidFill>
                <a:schemeClr val="tx1"/>
              </a:solidFill>
            </a:rPr>
            <a:t>mempertingkatkan</a:t>
          </a:r>
          <a:r>
            <a:rPr lang="en-US" dirty="0" smtClean="0">
              <a:solidFill>
                <a:schemeClr val="tx1"/>
              </a:solidFill>
            </a:rPr>
            <a:t> </a:t>
          </a:r>
          <a:r>
            <a:rPr lang="en-US" dirty="0" err="1" smtClean="0">
              <a:solidFill>
                <a:schemeClr val="tx1"/>
              </a:solidFill>
            </a:rPr>
            <a:t>hubungan</a:t>
          </a:r>
          <a:r>
            <a:rPr lang="en-US" dirty="0" smtClean="0">
              <a:solidFill>
                <a:schemeClr val="tx1"/>
              </a:solidFill>
            </a:rPr>
            <a:t> </a:t>
          </a:r>
          <a:r>
            <a:rPr lang="en-US" dirty="0" err="1" smtClean="0">
              <a:solidFill>
                <a:schemeClr val="tx1"/>
              </a:solidFill>
            </a:rPr>
            <a:t>silaturrahim</a:t>
          </a:r>
          <a:r>
            <a:rPr lang="en-US" dirty="0" smtClean="0">
              <a:solidFill>
                <a:schemeClr val="tx1"/>
              </a:solidFill>
            </a:rPr>
            <a:t> </a:t>
          </a:r>
          <a:r>
            <a:rPr lang="en-US" dirty="0" err="1" smtClean="0">
              <a:solidFill>
                <a:schemeClr val="tx1"/>
              </a:solidFill>
            </a:rPr>
            <a:t>dan</a:t>
          </a:r>
          <a:r>
            <a:rPr lang="en-US" dirty="0" smtClean="0">
              <a:solidFill>
                <a:schemeClr val="tx1"/>
              </a:solidFill>
            </a:rPr>
            <a:t> </a:t>
          </a:r>
          <a:r>
            <a:rPr lang="en-US" dirty="0" err="1" smtClean="0">
              <a:solidFill>
                <a:schemeClr val="tx1"/>
              </a:solidFill>
            </a:rPr>
            <a:t>ukhuwwah</a:t>
          </a:r>
          <a:r>
            <a:rPr lang="en-US" dirty="0" smtClean="0">
              <a:solidFill>
                <a:schemeClr val="tx1"/>
              </a:solidFill>
            </a:rPr>
            <a:t> </a:t>
          </a:r>
          <a:endParaRPr lang="en-US" dirty="0">
            <a:solidFill>
              <a:schemeClr val="tx1"/>
            </a:solidFill>
          </a:endParaRPr>
        </a:p>
      </dgm:t>
    </dgm:pt>
    <dgm:pt modelId="{1C1ACADD-2FC2-40FB-B016-C87FFA73B0C3}" type="parTrans" cxnId="{F10C26E1-0F17-4D00-B77E-64ACDCD4B5FA}">
      <dgm:prSet/>
      <dgm:spPr/>
      <dgm:t>
        <a:bodyPr/>
        <a:lstStyle/>
        <a:p>
          <a:endParaRPr lang="en-US"/>
        </a:p>
      </dgm:t>
    </dgm:pt>
    <dgm:pt modelId="{8D94A58F-4012-4318-9D23-91EC807D3820}" type="sibTrans" cxnId="{F10C26E1-0F17-4D00-B77E-64ACDCD4B5FA}">
      <dgm:prSet/>
      <dgm:spPr/>
      <dgm:t>
        <a:bodyPr/>
        <a:lstStyle/>
        <a:p>
          <a:endParaRPr lang="en-US"/>
        </a:p>
      </dgm:t>
    </dgm:pt>
    <dgm:pt modelId="{974D324E-CEC4-4DD5-9D90-F9039A034AD0}" type="pres">
      <dgm:prSet presAssocID="{CFD9D736-F7D2-43D5-BA5F-68C73C223538}" presName="Name0" presStyleCnt="0">
        <dgm:presLayoutVars>
          <dgm:dir/>
          <dgm:animLvl val="lvl"/>
          <dgm:resizeHandles val="exact"/>
        </dgm:presLayoutVars>
      </dgm:prSet>
      <dgm:spPr/>
      <dgm:t>
        <a:bodyPr/>
        <a:lstStyle/>
        <a:p>
          <a:endParaRPr lang="en-US"/>
        </a:p>
      </dgm:t>
    </dgm:pt>
    <dgm:pt modelId="{1BD049E1-B79F-4C5E-8C1A-C0EA9AE6D72E}" type="pres">
      <dgm:prSet presAssocID="{2539BD2F-8716-44F3-AC4B-CFF0357F0443}" presName="boxAndChildren" presStyleCnt="0"/>
      <dgm:spPr/>
    </dgm:pt>
    <dgm:pt modelId="{17F1289A-C6F1-4FC1-90E1-1F7F74BE42CC}" type="pres">
      <dgm:prSet presAssocID="{2539BD2F-8716-44F3-AC4B-CFF0357F0443}" presName="parentTextBox" presStyleLbl="node1" presStyleIdx="0" presStyleCnt="2"/>
      <dgm:spPr/>
      <dgm:t>
        <a:bodyPr/>
        <a:lstStyle/>
        <a:p>
          <a:endParaRPr lang="en-US"/>
        </a:p>
      </dgm:t>
    </dgm:pt>
    <dgm:pt modelId="{B1C76013-5E61-4CFF-A506-8C7F6233B318}" type="pres">
      <dgm:prSet presAssocID="{9A5D9397-7E04-4AD8-B3B3-AC17844EB4D3}" presName="sp" presStyleCnt="0"/>
      <dgm:spPr/>
    </dgm:pt>
    <dgm:pt modelId="{4DEB9FA8-BAEF-4965-9727-672D3C7ED1B3}" type="pres">
      <dgm:prSet presAssocID="{69BFBB94-BABD-4346-BB95-793B549DA20E}" presName="arrowAndChildren" presStyleCnt="0"/>
      <dgm:spPr/>
    </dgm:pt>
    <dgm:pt modelId="{A631CF5B-4C5E-46B2-B110-28A261FE7685}" type="pres">
      <dgm:prSet presAssocID="{69BFBB94-BABD-4346-BB95-793B549DA20E}" presName="parentTextArrow" presStyleLbl="node1" presStyleIdx="1" presStyleCnt="2"/>
      <dgm:spPr/>
      <dgm:t>
        <a:bodyPr/>
        <a:lstStyle/>
        <a:p>
          <a:endParaRPr lang="en-US"/>
        </a:p>
      </dgm:t>
    </dgm:pt>
  </dgm:ptLst>
  <dgm:cxnLst>
    <dgm:cxn modelId="{1532EABF-FD33-4F26-A4F7-A13FA55A400D}" type="presOf" srcId="{CFD9D736-F7D2-43D5-BA5F-68C73C223538}" destId="{974D324E-CEC4-4DD5-9D90-F9039A034AD0}" srcOrd="0" destOrd="0" presId="urn:microsoft.com/office/officeart/2005/8/layout/process4"/>
    <dgm:cxn modelId="{721E9A25-0021-47F1-AADB-800B4C99E919}" srcId="{CFD9D736-F7D2-43D5-BA5F-68C73C223538}" destId="{69BFBB94-BABD-4346-BB95-793B549DA20E}" srcOrd="0" destOrd="0" parTransId="{C83F71B8-93F0-4374-85F3-D2FD107A9943}" sibTransId="{9A5D9397-7E04-4AD8-B3B3-AC17844EB4D3}"/>
    <dgm:cxn modelId="{F10C26E1-0F17-4D00-B77E-64ACDCD4B5FA}" srcId="{CFD9D736-F7D2-43D5-BA5F-68C73C223538}" destId="{2539BD2F-8716-44F3-AC4B-CFF0357F0443}" srcOrd="1" destOrd="0" parTransId="{1C1ACADD-2FC2-40FB-B016-C87FFA73B0C3}" sibTransId="{8D94A58F-4012-4318-9D23-91EC807D3820}"/>
    <dgm:cxn modelId="{F7480DF7-3532-4AA0-8A56-66CCF8F69BAB}" type="presOf" srcId="{2539BD2F-8716-44F3-AC4B-CFF0357F0443}" destId="{17F1289A-C6F1-4FC1-90E1-1F7F74BE42CC}" srcOrd="0" destOrd="0" presId="urn:microsoft.com/office/officeart/2005/8/layout/process4"/>
    <dgm:cxn modelId="{865E623E-5747-48F1-BB29-90A88CE82749}" type="presOf" srcId="{69BFBB94-BABD-4346-BB95-793B549DA20E}" destId="{A631CF5B-4C5E-46B2-B110-28A261FE7685}" srcOrd="0" destOrd="0" presId="urn:microsoft.com/office/officeart/2005/8/layout/process4"/>
    <dgm:cxn modelId="{8313BCE5-9A5E-42F2-88AF-4E71979024A8}" type="presParOf" srcId="{974D324E-CEC4-4DD5-9D90-F9039A034AD0}" destId="{1BD049E1-B79F-4C5E-8C1A-C0EA9AE6D72E}" srcOrd="0" destOrd="0" presId="urn:microsoft.com/office/officeart/2005/8/layout/process4"/>
    <dgm:cxn modelId="{350F20A9-877B-4B6B-B902-3876C76C8226}" type="presParOf" srcId="{1BD049E1-B79F-4C5E-8C1A-C0EA9AE6D72E}" destId="{17F1289A-C6F1-4FC1-90E1-1F7F74BE42CC}" srcOrd="0" destOrd="0" presId="urn:microsoft.com/office/officeart/2005/8/layout/process4"/>
    <dgm:cxn modelId="{A51BF7C6-F1D7-4196-B7EE-00629F95881D}" type="presParOf" srcId="{974D324E-CEC4-4DD5-9D90-F9039A034AD0}" destId="{B1C76013-5E61-4CFF-A506-8C7F6233B318}" srcOrd="1" destOrd="0" presId="urn:microsoft.com/office/officeart/2005/8/layout/process4"/>
    <dgm:cxn modelId="{4D7469CB-5B2A-4378-B8BA-EF3F001390C1}" type="presParOf" srcId="{974D324E-CEC4-4DD5-9D90-F9039A034AD0}" destId="{4DEB9FA8-BAEF-4965-9727-672D3C7ED1B3}" srcOrd="2" destOrd="0" presId="urn:microsoft.com/office/officeart/2005/8/layout/process4"/>
    <dgm:cxn modelId="{5BC9BF73-844C-486F-AE13-DD0B03C69A62}" type="presParOf" srcId="{4DEB9FA8-BAEF-4965-9727-672D3C7ED1B3}" destId="{A631CF5B-4C5E-46B2-B110-28A261FE7685}" srcOrd="0" destOrd="0" presId="urn:microsoft.com/office/officeart/2005/8/layout/process4"/>
  </dgm:cxnLst>
  <dgm:bg/>
  <dgm:whole/>
</dgm:dataModel>
</file>

<file path=ppt/diagrams/data4.xml><?xml version="1.0" encoding="utf-8"?>
<dgm:dataModel xmlns:dgm="http://schemas.openxmlformats.org/drawingml/2006/diagram" xmlns:a="http://schemas.openxmlformats.org/drawingml/2006/main">
  <dgm:ptLst>
    <dgm:pt modelId="{603050CD-44BD-44E8-8927-9A36A0CBB9DE}" type="doc">
      <dgm:prSet loTypeId="urn:microsoft.com/office/officeart/2005/8/layout/hList6" loCatId="list" qsTypeId="urn:microsoft.com/office/officeart/2005/8/quickstyle/3d5" qsCatId="3D" csTypeId="urn:microsoft.com/office/officeart/2005/8/colors/colorful2" csCatId="colorful"/>
      <dgm:spPr/>
      <dgm:t>
        <a:bodyPr/>
        <a:lstStyle/>
        <a:p>
          <a:endParaRPr lang="en-US"/>
        </a:p>
      </dgm:t>
    </dgm:pt>
    <dgm:pt modelId="{667889EB-6950-4A3E-A920-01DF8E5F9F10}">
      <dgm:prSet/>
      <dgm:spPr/>
      <dgm:t>
        <a:bodyPr/>
        <a:lstStyle/>
        <a:p>
          <a:pPr rtl="0"/>
          <a:r>
            <a:rPr lang="ms-MY" dirty="0" smtClean="0"/>
            <a:t>Maka dengan itu, seseorang </a:t>
          </a:r>
          <a:r>
            <a:rPr lang="ms-MY" dirty="0" smtClean="0">
              <a:solidFill>
                <a:srgbClr val="00FF00"/>
              </a:solidFill>
            </a:rPr>
            <a:t>tidak dikira sempurna imannya</a:t>
          </a:r>
          <a:r>
            <a:rPr lang="ms-MY" dirty="0" smtClean="0"/>
            <a:t> sekiranya ia tidak menghubungkan silaturrahim sesama mereka. </a:t>
          </a:r>
          <a:endParaRPr lang="en-US" dirty="0"/>
        </a:p>
      </dgm:t>
    </dgm:pt>
    <dgm:pt modelId="{5B4E186D-8E01-4C00-8468-43A67347B3FC}" type="parTrans" cxnId="{71ECD817-FDFB-4B37-8809-2838919490D7}">
      <dgm:prSet/>
      <dgm:spPr/>
      <dgm:t>
        <a:bodyPr/>
        <a:lstStyle/>
        <a:p>
          <a:endParaRPr lang="en-US"/>
        </a:p>
      </dgm:t>
    </dgm:pt>
    <dgm:pt modelId="{103F112C-52C0-42DE-9BC5-90A106F88BC7}" type="sibTrans" cxnId="{71ECD817-FDFB-4B37-8809-2838919490D7}">
      <dgm:prSet/>
      <dgm:spPr/>
      <dgm:t>
        <a:bodyPr/>
        <a:lstStyle/>
        <a:p>
          <a:endParaRPr lang="en-US"/>
        </a:p>
      </dgm:t>
    </dgm:pt>
    <dgm:pt modelId="{32DBBC4D-98BD-4A16-BD52-C42104FEAA29}" type="pres">
      <dgm:prSet presAssocID="{603050CD-44BD-44E8-8927-9A36A0CBB9DE}" presName="Name0" presStyleCnt="0">
        <dgm:presLayoutVars>
          <dgm:dir/>
          <dgm:resizeHandles val="exact"/>
        </dgm:presLayoutVars>
      </dgm:prSet>
      <dgm:spPr/>
      <dgm:t>
        <a:bodyPr/>
        <a:lstStyle/>
        <a:p>
          <a:endParaRPr lang="en-US"/>
        </a:p>
      </dgm:t>
    </dgm:pt>
    <dgm:pt modelId="{B4C5DAE3-BE36-4114-BC1D-D052E957E10F}" type="pres">
      <dgm:prSet presAssocID="{667889EB-6950-4A3E-A920-01DF8E5F9F10}" presName="node" presStyleLbl="node1" presStyleIdx="0" presStyleCnt="1">
        <dgm:presLayoutVars>
          <dgm:bulletEnabled val="1"/>
        </dgm:presLayoutVars>
      </dgm:prSet>
      <dgm:spPr/>
      <dgm:t>
        <a:bodyPr/>
        <a:lstStyle/>
        <a:p>
          <a:endParaRPr lang="en-US"/>
        </a:p>
      </dgm:t>
    </dgm:pt>
  </dgm:ptLst>
  <dgm:cxnLst>
    <dgm:cxn modelId="{6712D4A1-323D-493F-A018-BD1A619DC4E8}" type="presOf" srcId="{667889EB-6950-4A3E-A920-01DF8E5F9F10}" destId="{B4C5DAE3-BE36-4114-BC1D-D052E957E10F}" srcOrd="0" destOrd="0" presId="urn:microsoft.com/office/officeart/2005/8/layout/hList6"/>
    <dgm:cxn modelId="{95BFC211-10D1-4E67-A9E6-21B0E3BA185F}" type="presOf" srcId="{603050CD-44BD-44E8-8927-9A36A0CBB9DE}" destId="{32DBBC4D-98BD-4A16-BD52-C42104FEAA29}" srcOrd="0" destOrd="0" presId="urn:microsoft.com/office/officeart/2005/8/layout/hList6"/>
    <dgm:cxn modelId="{71ECD817-FDFB-4B37-8809-2838919490D7}" srcId="{603050CD-44BD-44E8-8927-9A36A0CBB9DE}" destId="{667889EB-6950-4A3E-A920-01DF8E5F9F10}" srcOrd="0" destOrd="0" parTransId="{5B4E186D-8E01-4C00-8468-43A67347B3FC}" sibTransId="{103F112C-52C0-42DE-9BC5-90A106F88BC7}"/>
    <dgm:cxn modelId="{D3BBE465-9FA6-42E0-93C7-454FDA83046D}" type="presParOf" srcId="{32DBBC4D-98BD-4A16-BD52-C42104FEAA29}" destId="{B4C5DAE3-BE36-4114-BC1D-D052E957E10F}" srcOrd="0" destOrd="0" presId="urn:microsoft.com/office/officeart/2005/8/layout/hList6"/>
  </dgm:cxnLst>
  <dgm:bg/>
  <dgm:whole/>
</dgm:dataModel>
</file>

<file path=ppt/diagrams/data5.xml><?xml version="1.0" encoding="utf-8"?>
<dgm:dataModel xmlns:dgm="http://schemas.openxmlformats.org/drawingml/2006/diagram" xmlns:a="http://schemas.openxmlformats.org/drawingml/2006/main">
  <dgm:ptLst>
    <dgm:pt modelId="{4B74AB3E-0B58-41FE-B237-9ADE65902BCA}" type="doc">
      <dgm:prSet loTypeId="urn:microsoft.com/office/officeart/2005/8/layout/process4" loCatId="process" qsTypeId="urn:microsoft.com/office/officeart/2005/8/quickstyle/3d7" qsCatId="3D" csTypeId="urn:microsoft.com/office/officeart/2005/8/colors/colorful2" csCatId="colorful"/>
      <dgm:spPr/>
      <dgm:t>
        <a:bodyPr/>
        <a:lstStyle/>
        <a:p>
          <a:endParaRPr lang="en-US"/>
        </a:p>
      </dgm:t>
    </dgm:pt>
    <dgm:pt modelId="{2D1A4181-B6FB-41CF-9454-095378226AC4}">
      <dgm:prSet/>
      <dgm:spPr/>
      <dgm:t>
        <a:bodyPr/>
        <a:lstStyle/>
        <a:p>
          <a:pPr algn="ctr" rtl="0"/>
          <a:r>
            <a:rPr lang="en-US" i="0" baseline="0" dirty="0" err="1" smtClean="0"/>
            <a:t>Mimbar</a:t>
          </a:r>
          <a:r>
            <a:rPr lang="en-US" i="0" baseline="0" dirty="0" smtClean="0"/>
            <a:t> yang </a:t>
          </a:r>
          <a:r>
            <a:rPr lang="en-US" i="0" baseline="0" dirty="0" err="1" smtClean="0"/>
            <a:t>mulia</a:t>
          </a:r>
          <a:r>
            <a:rPr lang="en-US" i="0" baseline="0" dirty="0" smtClean="0"/>
            <a:t> </a:t>
          </a:r>
          <a:r>
            <a:rPr lang="en-US" i="0" baseline="0" dirty="0" err="1" smtClean="0"/>
            <a:t>ini</a:t>
          </a:r>
          <a:r>
            <a:rPr lang="en-US" i="0" baseline="0" dirty="0" smtClean="0"/>
            <a:t>, </a:t>
          </a:r>
          <a:r>
            <a:rPr lang="en-US" i="0" baseline="0" dirty="0" err="1" smtClean="0"/>
            <a:t>ingin</a:t>
          </a:r>
          <a:r>
            <a:rPr lang="en-US" i="0" baseline="0" dirty="0" smtClean="0"/>
            <a:t> </a:t>
          </a:r>
          <a:r>
            <a:rPr lang="en-US" i="0" baseline="0" dirty="0" err="1" smtClean="0"/>
            <a:t>menyatakan</a:t>
          </a:r>
          <a:r>
            <a:rPr lang="en-US" i="0" baseline="0" dirty="0" smtClean="0"/>
            <a:t>,  </a:t>
          </a:r>
          <a:r>
            <a:rPr lang="en-US" i="0" baseline="0" dirty="0" err="1" smtClean="0"/>
            <a:t>konsep</a:t>
          </a:r>
          <a:r>
            <a:rPr lang="en-US" i="0" baseline="0" dirty="0" smtClean="0"/>
            <a:t> </a:t>
          </a:r>
          <a:r>
            <a:rPr lang="en-US" i="0" baseline="0" dirty="0" err="1" smtClean="0"/>
            <a:t>rumah</a:t>
          </a:r>
          <a:r>
            <a:rPr lang="en-US" i="0" baseline="0" dirty="0" smtClean="0"/>
            <a:t> </a:t>
          </a:r>
          <a:r>
            <a:rPr lang="en-US" i="0" baseline="0" dirty="0" err="1" smtClean="0"/>
            <a:t>terbuka</a:t>
          </a:r>
          <a:r>
            <a:rPr lang="en-US" i="0" baseline="0" dirty="0" smtClean="0"/>
            <a:t> </a:t>
          </a:r>
          <a:r>
            <a:rPr lang="en-US" i="0" baseline="0" dirty="0" err="1" smtClean="0"/>
            <a:t>dapat</a:t>
          </a:r>
          <a:r>
            <a:rPr lang="en-US" i="0" baseline="0" dirty="0" smtClean="0"/>
            <a:t> </a:t>
          </a:r>
          <a:r>
            <a:rPr lang="en-US" i="0" baseline="0" dirty="0" err="1" smtClean="0"/>
            <a:t>mengeratkan</a:t>
          </a:r>
          <a:r>
            <a:rPr lang="en-US" i="0" baseline="0" dirty="0" smtClean="0"/>
            <a:t> </a:t>
          </a:r>
          <a:r>
            <a:rPr lang="en-US" i="0" baseline="0" dirty="0" err="1" smtClean="0"/>
            <a:t>hubungan</a:t>
          </a:r>
          <a:r>
            <a:rPr lang="en-US" i="0" baseline="0" dirty="0" smtClean="0"/>
            <a:t> </a:t>
          </a:r>
          <a:r>
            <a:rPr lang="en-US" i="0" baseline="0" dirty="0" err="1" smtClean="0"/>
            <a:t>silaturrahim</a:t>
          </a:r>
          <a:r>
            <a:rPr lang="en-US" i="0" baseline="0" dirty="0" smtClean="0"/>
            <a:t>. </a:t>
          </a:r>
          <a:endParaRPr lang="en-US" dirty="0"/>
        </a:p>
      </dgm:t>
    </dgm:pt>
    <dgm:pt modelId="{61AABC90-CC26-425A-B963-988718F6D630}" type="parTrans" cxnId="{B6E77EE1-1352-4637-8553-D04E0D53B858}">
      <dgm:prSet/>
      <dgm:spPr/>
      <dgm:t>
        <a:bodyPr/>
        <a:lstStyle/>
        <a:p>
          <a:pPr algn="ctr"/>
          <a:endParaRPr lang="en-US"/>
        </a:p>
      </dgm:t>
    </dgm:pt>
    <dgm:pt modelId="{85B50677-E147-455E-8F96-8E2CD81A1DE8}" type="sibTrans" cxnId="{B6E77EE1-1352-4637-8553-D04E0D53B858}">
      <dgm:prSet/>
      <dgm:spPr/>
      <dgm:t>
        <a:bodyPr/>
        <a:lstStyle/>
        <a:p>
          <a:pPr algn="ctr"/>
          <a:endParaRPr lang="en-US"/>
        </a:p>
      </dgm:t>
    </dgm:pt>
    <dgm:pt modelId="{EA79161F-3F32-457F-AEEB-D2A2C57D5032}">
      <dgm:prSet/>
      <dgm:spPr/>
      <dgm:t>
        <a:bodyPr/>
        <a:lstStyle/>
        <a:p>
          <a:pPr algn="ctr" rtl="0"/>
          <a:r>
            <a:rPr lang="en-US" i="0" baseline="0" dirty="0" err="1" smtClean="0"/>
            <a:t>Amalan</a:t>
          </a:r>
          <a:r>
            <a:rPr lang="en-US" i="0" baseline="0" dirty="0" smtClean="0"/>
            <a:t> </a:t>
          </a:r>
          <a:r>
            <a:rPr lang="en-US" i="0" baseline="0" dirty="0" err="1" smtClean="0"/>
            <a:t>ini</a:t>
          </a:r>
          <a:r>
            <a:rPr lang="en-US" i="0" baseline="0" dirty="0" smtClean="0"/>
            <a:t> </a:t>
          </a:r>
          <a:r>
            <a:rPr lang="en-US" i="0" baseline="0" dirty="0" err="1" smtClean="0"/>
            <a:t>membolehkan</a:t>
          </a:r>
          <a:r>
            <a:rPr lang="en-US" i="0" baseline="0" dirty="0" smtClean="0"/>
            <a:t> yang </a:t>
          </a:r>
          <a:r>
            <a:rPr lang="en-US" i="0" baseline="0" dirty="0" err="1" smtClean="0"/>
            <a:t>jauh</a:t>
          </a:r>
          <a:r>
            <a:rPr lang="en-US" i="0" baseline="0" dirty="0" smtClean="0"/>
            <a:t> </a:t>
          </a:r>
          <a:r>
            <a:rPr lang="en-US" i="0" baseline="0" dirty="0" err="1" smtClean="0"/>
            <a:t>menjadi</a:t>
          </a:r>
          <a:r>
            <a:rPr lang="en-US" i="0" baseline="0" dirty="0" smtClean="0"/>
            <a:t> </a:t>
          </a:r>
          <a:r>
            <a:rPr lang="en-US" i="0" baseline="0" dirty="0" err="1" smtClean="0"/>
            <a:t>dekat</a:t>
          </a:r>
          <a:r>
            <a:rPr lang="en-US" i="0" baseline="0" dirty="0" smtClean="0"/>
            <a:t>, yang </a:t>
          </a:r>
          <a:r>
            <a:rPr lang="en-US" i="0" baseline="0" dirty="0" err="1" smtClean="0"/>
            <a:t>renggang</a:t>
          </a:r>
          <a:r>
            <a:rPr lang="en-US" i="0" baseline="0" dirty="0" smtClean="0"/>
            <a:t> </a:t>
          </a:r>
          <a:r>
            <a:rPr lang="en-US" i="0" baseline="0" dirty="0" err="1" smtClean="0"/>
            <a:t>menjadi</a:t>
          </a:r>
          <a:r>
            <a:rPr lang="en-US" i="0" baseline="0" dirty="0" smtClean="0"/>
            <a:t> </a:t>
          </a:r>
          <a:r>
            <a:rPr lang="en-US" i="0" baseline="0" dirty="0" err="1" smtClean="0"/>
            <a:t>rapat</a:t>
          </a:r>
          <a:r>
            <a:rPr lang="en-US" i="0" baseline="0" dirty="0" smtClean="0"/>
            <a:t>, yang </a:t>
          </a:r>
          <a:r>
            <a:rPr lang="en-US" i="0" baseline="0" dirty="0" err="1" smtClean="0"/>
            <a:t>bersengketa</a:t>
          </a:r>
          <a:r>
            <a:rPr lang="en-US" i="0" baseline="0" dirty="0" smtClean="0"/>
            <a:t> </a:t>
          </a:r>
          <a:r>
            <a:rPr lang="en-US" i="0" baseline="0" dirty="0" err="1" smtClean="0"/>
            <a:t>menjadi</a:t>
          </a:r>
          <a:r>
            <a:rPr lang="en-US" i="0" baseline="0" dirty="0" smtClean="0"/>
            <a:t> </a:t>
          </a:r>
          <a:r>
            <a:rPr lang="en-US" i="0" baseline="0" dirty="0" err="1" smtClean="0"/>
            <a:t>damai</a:t>
          </a:r>
          <a:r>
            <a:rPr lang="en-US" i="0" baseline="0" dirty="0" smtClean="0"/>
            <a:t>, yang </a:t>
          </a:r>
          <a:r>
            <a:rPr lang="en-US" i="0" baseline="0" dirty="0" err="1" smtClean="0"/>
            <a:t>susah</a:t>
          </a:r>
          <a:r>
            <a:rPr lang="en-US" i="0" baseline="0" dirty="0" smtClean="0"/>
            <a:t> </a:t>
          </a:r>
          <a:r>
            <a:rPr lang="en-US" i="0" baseline="0" dirty="0" err="1" smtClean="0"/>
            <a:t>menjadi</a:t>
          </a:r>
          <a:r>
            <a:rPr lang="en-US" i="0" baseline="0" dirty="0" smtClean="0"/>
            <a:t> </a:t>
          </a:r>
          <a:r>
            <a:rPr lang="en-US" i="0" baseline="0" dirty="0" err="1" smtClean="0"/>
            <a:t>mudah</a:t>
          </a:r>
          <a:r>
            <a:rPr lang="en-US" i="0" baseline="0" dirty="0" smtClean="0"/>
            <a:t> </a:t>
          </a:r>
          <a:r>
            <a:rPr lang="en-US" i="0" baseline="0" dirty="0" err="1" smtClean="0"/>
            <a:t>dan</a:t>
          </a:r>
          <a:r>
            <a:rPr lang="en-US" i="0" baseline="0" dirty="0" smtClean="0"/>
            <a:t> </a:t>
          </a:r>
          <a:r>
            <a:rPr lang="en-US" i="0" baseline="0" dirty="0" err="1" smtClean="0"/>
            <a:t>sebagainya</a:t>
          </a:r>
          <a:r>
            <a:rPr lang="en-US" i="0" baseline="0" dirty="0" smtClean="0"/>
            <a:t>. </a:t>
          </a:r>
          <a:endParaRPr lang="en-US" dirty="0"/>
        </a:p>
      </dgm:t>
    </dgm:pt>
    <dgm:pt modelId="{C7D0E8D6-B408-48DD-A3D1-6443C978E8C5}" type="parTrans" cxnId="{64602661-7EE8-4BAB-9680-E1B6EE68C523}">
      <dgm:prSet/>
      <dgm:spPr/>
      <dgm:t>
        <a:bodyPr/>
        <a:lstStyle/>
        <a:p>
          <a:pPr algn="ctr"/>
          <a:endParaRPr lang="en-US"/>
        </a:p>
      </dgm:t>
    </dgm:pt>
    <dgm:pt modelId="{20BFD560-EAEF-4E17-B13E-4FF4205CAF6F}" type="sibTrans" cxnId="{64602661-7EE8-4BAB-9680-E1B6EE68C523}">
      <dgm:prSet/>
      <dgm:spPr/>
      <dgm:t>
        <a:bodyPr/>
        <a:lstStyle/>
        <a:p>
          <a:pPr algn="ctr"/>
          <a:endParaRPr lang="en-US"/>
        </a:p>
      </dgm:t>
    </dgm:pt>
    <dgm:pt modelId="{E92874BC-0817-45DF-84CC-649EC2E7B717}">
      <dgm:prSet/>
      <dgm:spPr/>
      <dgm:t>
        <a:bodyPr/>
        <a:lstStyle/>
        <a:p>
          <a:pPr algn="ctr" rtl="0"/>
          <a:r>
            <a:rPr lang="en-US" i="0" baseline="0" dirty="0" err="1" smtClean="0"/>
            <a:t>Lantaran</a:t>
          </a:r>
          <a:r>
            <a:rPr lang="en-US" i="0" baseline="0" dirty="0" smtClean="0"/>
            <a:t> </a:t>
          </a:r>
          <a:r>
            <a:rPr lang="en-US" i="0" baseline="0" dirty="0" err="1" smtClean="0"/>
            <a:t>itu</a:t>
          </a:r>
          <a:r>
            <a:rPr lang="en-US" i="0" baseline="0" dirty="0" smtClean="0"/>
            <a:t>, </a:t>
          </a:r>
          <a:r>
            <a:rPr lang="en-US" i="0" baseline="0" dirty="0" err="1" smtClean="0"/>
            <a:t>akan</a:t>
          </a:r>
          <a:r>
            <a:rPr lang="en-US" i="0" baseline="0" dirty="0" smtClean="0"/>
            <a:t> </a:t>
          </a:r>
          <a:r>
            <a:rPr lang="en-US" i="0" baseline="0" dirty="0" err="1" smtClean="0"/>
            <a:t>terbentuklah</a:t>
          </a:r>
          <a:r>
            <a:rPr lang="en-US" i="0" baseline="0" dirty="0" smtClean="0"/>
            <a:t> </a:t>
          </a:r>
          <a:r>
            <a:rPr lang="en-US" i="0" baseline="0" dirty="0" err="1" smtClean="0"/>
            <a:t>satu</a:t>
          </a:r>
          <a:r>
            <a:rPr lang="en-US" i="0" baseline="0" dirty="0" smtClean="0"/>
            <a:t> </a:t>
          </a:r>
          <a:r>
            <a:rPr lang="en-US" i="0" baseline="0" dirty="0" err="1" smtClean="0"/>
            <a:t>ikatan</a:t>
          </a:r>
          <a:r>
            <a:rPr lang="en-US" i="0" baseline="0" dirty="0" smtClean="0"/>
            <a:t> </a:t>
          </a:r>
          <a:r>
            <a:rPr lang="en-US" i="0" baseline="0" dirty="0" err="1" smtClean="0"/>
            <a:t>kasih</a:t>
          </a:r>
          <a:r>
            <a:rPr lang="en-US" i="0" baseline="0" dirty="0" smtClean="0"/>
            <a:t> </a:t>
          </a:r>
          <a:r>
            <a:rPr lang="en-US" i="0" baseline="0" dirty="0" err="1" smtClean="0"/>
            <a:t>sayang</a:t>
          </a:r>
          <a:r>
            <a:rPr lang="en-US" i="0" baseline="0" dirty="0" smtClean="0"/>
            <a:t> yang </a:t>
          </a:r>
          <a:r>
            <a:rPr lang="en-US" i="0" baseline="0" dirty="0" err="1" smtClean="0"/>
            <a:t>mengeratkan</a:t>
          </a:r>
          <a:r>
            <a:rPr lang="en-US" i="0" baseline="0" dirty="0" smtClean="0"/>
            <a:t> </a:t>
          </a:r>
          <a:r>
            <a:rPr lang="en-US" i="0" baseline="0" dirty="0" err="1" smtClean="0"/>
            <a:t>sesama</a:t>
          </a:r>
          <a:r>
            <a:rPr lang="en-US" i="0" baseline="0" dirty="0" smtClean="0"/>
            <a:t> </a:t>
          </a:r>
          <a:r>
            <a:rPr lang="en-US" i="0" baseline="0" dirty="0" err="1" smtClean="0"/>
            <a:t>Insan</a:t>
          </a:r>
          <a:r>
            <a:rPr lang="en-US" i="0" baseline="0" dirty="0" smtClean="0"/>
            <a:t>. </a:t>
          </a:r>
          <a:endParaRPr lang="en-US" dirty="0"/>
        </a:p>
      </dgm:t>
    </dgm:pt>
    <dgm:pt modelId="{E390AC83-6241-41C8-B2B6-9658E9F6D82C}" type="parTrans" cxnId="{7C57E656-F625-4316-81B7-D388602735DC}">
      <dgm:prSet/>
      <dgm:spPr/>
      <dgm:t>
        <a:bodyPr/>
        <a:lstStyle/>
        <a:p>
          <a:pPr algn="ctr"/>
          <a:endParaRPr lang="en-US"/>
        </a:p>
      </dgm:t>
    </dgm:pt>
    <dgm:pt modelId="{F08DBF89-CB9A-46C6-A802-6C32DA96F92B}" type="sibTrans" cxnId="{7C57E656-F625-4316-81B7-D388602735DC}">
      <dgm:prSet/>
      <dgm:spPr/>
      <dgm:t>
        <a:bodyPr/>
        <a:lstStyle/>
        <a:p>
          <a:pPr algn="ctr"/>
          <a:endParaRPr lang="en-US"/>
        </a:p>
      </dgm:t>
    </dgm:pt>
    <dgm:pt modelId="{4EA8C6D2-3BCC-4097-8AA7-32A6F99617DE}">
      <dgm:prSet/>
      <dgm:spPr/>
      <dgm:t>
        <a:bodyPr/>
        <a:lstStyle/>
        <a:p>
          <a:pPr algn="ctr" rtl="0"/>
          <a:r>
            <a:rPr lang="en-US" i="0" baseline="0" dirty="0" err="1" smtClean="0"/>
            <a:t>Ini</a:t>
          </a:r>
          <a:r>
            <a:rPr lang="en-US" i="0" baseline="0" dirty="0" smtClean="0"/>
            <a:t> </a:t>
          </a:r>
          <a:r>
            <a:rPr lang="en-US" i="0" baseline="0" dirty="0" err="1" smtClean="0"/>
            <a:t>disebabkan</a:t>
          </a:r>
          <a:r>
            <a:rPr lang="en-US" i="0" baseline="0" dirty="0" smtClean="0"/>
            <a:t> </a:t>
          </a:r>
          <a:r>
            <a:rPr lang="en-US" i="0" baseline="0" dirty="0" err="1" smtClean="0"/>
            <a:t>asal</a:t>
          </a:r>
          <a:r>
            <a:rPr lang="en-US" i="0" baseline="0" dirty="0" smtClean="0"/>
            <a:t> </a:t>
          </a:r>
          <a:r>
            <a:rPr lang="en-US" i="0" baseline="0" dirty="0" err="1" smtClean="0"/>
            <a:t>kejadian</a:t>
          </a:r>
          <a:r>
            <a:rPr lang="en-US" i="0" baseline="0" dirty="0" smtClean="0"/>
            <a:t> </a:t>
          </a:r>
          <a:r>
            <a:rPr lang="en-US" i="0" baseline="0" dirty="0" err="1" smtClean="0"/>
            <a:t>manusia</a:t>
          </a:r>
          <a:r>
            <a:rPr lang="en-US" i="0" baseline="0" dirty="0" smtClean="0"/>
            <a:t> </a:t>
          </a:r>
          <a:r>
            <a:rPr lang="en-US" i="0" baseline="0" dirty="0" err="1" smtClean="0"/>
            <a:t>daripada</a:t>
          </a:r>
          <a:r>
            <a:rPr lang="en-US" i="0" baseline="0" dirty="0" smtClean="0"/>
            <a:t> </a:t>
          </a:r>
          <a:r>
            <a:rPr lang="en-US" i="0" baseline="0" dirty="0" err="1" smtClean="0"/>
            <a:t>keturunan</a:t>
          </a:r>
          <a:r>
            <a:rPr lang="en-US" i="0" baseline="0" dirty="0" smtClean="0"/>
            <a:t> yang </a:t>
          </a:r>
          <a:r>
            <a:rPr lang="en-US" i="0" baseline="0" dirty="0" err="1" smtClean="0"/>
            <a:t>sama</a:t>
          </a:r>
          <a:r>
            <a:rPr lang="en-US" i="0" baseline="0" dirty="0" smtClean="0"/>
            <a:t> </a:t>
          </a:r>
          <a:r>
            <a:rPr lang="en-US" i="0" baseline="0" dirty="0" err="1" smtClean="0"/>
            <a:t>iaitu</a:t>
          </a:r>
          <a:r>
            <a:rPr lang="en-US" i="0" baseline="0" dirty="0" smtClean="0"/>
            <a:t> </a:t>
          </a:r>
          <a:r>
            <a:rPr lang="en-US" i="0" baseline="0" dirty="0" err="1" smtClean="0"/>
            <a:t>Nabi</a:t>
          </a:r>
          <a:r>
            <a:rPr lang="en-US" i="0" baseline="0" dirty="0" smtClean="0"/>
            <a:t> Adam AS, </a:t>
          </a:r>
          <a:r>
            <a:rPr lang="en-US" i="0" baseline="0" dirty="0" err="1" smtClean="0"/>
            <a:t>dan</a:t>
          </a:r>
          <a:r>
            <a:rPr lang="en-US" i="0" baseline="0" dirty="0" smtClean="0"/>
            <a:t> </a:t>
          </a:r>
          <a:r>
            <a:rPr lang="en-US" i="0" baseline="0" dirty="0" err="1" smtClean="0"/>
            <a:t>dengan</a:t>
          </a:r>
          <a:r>
            <a:rPr lang="en-US" i="0" baseline="0" dirty="0" smtClean="0"/>
            <a:t> </a:t>
          </a:r>
          <a:r>
            <a:rPr lang="en-US" i="0" baseline="0" dirty="0" err="1" smtClean="0"/>
            <a:t>sebab</a:t>
          </a:r>
          <a:r>
            <a:rPr lang="en-US" i="0" baseline="0" dirty="0" smtClean="0"/>
            <a:t> </a:t>
          </a:r>
          <a:r>
            <a:rPr lang="en-US" i="0" baseline="0" dirty="0" err="1" smtClean="0"/>
            <a:t>itulah</a:t>
          </a:r>
          <a:r>
            <a:rPr lang="en-US" i="0" baseline="0" dirty="0" smtClean="0"/>
            <a:t>, Islam </a:t>
          </a:r>
          <a:r>
            <a:rPr lang="en-US" i="0" baseline="0" dirty="0" err="1" smtClean="0"/>
            <a:t>mengajak</a:t>
          </a:r>
          <a:r>
            <a:rPr lang="en-US" i="0" baseline="0" dirty="0" smtClean="0"/>
            <a:t> </a:t>
          </a:r>
          <a:r>
            <a:rPr lang="en-US" i="0" baseline="0" dirty="0" err="1" smtClean="0"/>
            <a:t>manusia</a:t>
          </a:r>
          <a:r>
            <a:rPr lang="en-US" i="0" baseline="0" dirty="0" smtClean="0"/>
            <a:t> </a:t>
          </a:r>
          <a:r>
            <a:rPr lang="en-US" i="0" baseline="0" dirty="0" err="1" smtClean="0"/>
            <a:t>saling</a:t>
          </a:r>
          <a:r>
            <a:rPr lang="en-US" i="0" baseline="0" dirty="0" smtClean="0"/>
            <a:t> </a:t>
          </a:r>
          <a:r>
            <a:rPr lang="en-US" i="0" baseline="0" dirty="0" err="1" smtClean="0"/>
            <a:t>kenal-mengenal</a:t>
          </a:r>
          <a:r>
            <a:rPr lang="en-US" i="0" baseline="0" dirty="0" smtClean="0"/>
            <a:t> </a:t>
          </a:r>
          <a:r>
            <a:rPr lang="en-US" i="0" baseline="0" dirty="0" err="1" smtClean="0"/>
            <a:t>antara</a:t>
          </a:r>
          <a:r>
            <a:rPr lang="en-US" i="0" baseline="0" dirty="0" smtClean="0"/>
            <a:t> </a:t>
          </a:r>
          <a:r>
            <a:rPr lang="en-US" i="0" baseline="0" dirty="0" err="1" smtClean="0"/>
            <a:t>satu</a:t>
          </a:r>
          <a:r>
            <a:rPr lang="en-US" i="0" baseline="0" dirty="0" smtClean="0"/>
            <a:t> </a:t>
          </a:r>
          <a:r>
            <a:rPr lang="en-US" i="0" baseline="0" dirty="0" err="1" smtClean="0"/>
            <a:t>sama</a:t>
          </a:r>
          <a:r>
            <a:rPr lang="en-US" i="0" baseline="0" dirty="0" smtClean="0"/>
            <a:t> lain, </a:t>
          </a:r>
          <a:r>
            <a:rPr lang="en-US" i="0" baseline="0" dirty="0" err="1" smtClean="0"/>
            <a:t>hormat-menghormati</a:t>
          </a:r>
          <a:r>
            <a:rPr lang="en-US" i="0" baseline="0" dirty="0" smtClean="0"/>
            <a:t>, </a:t>
          </a:r>
          <a:r>
            <a:rPr lang="en-US" i="0" baseline="0" dirty="0" err="1" smtClean="0"/>
            <a:t>saling</a:t>
          </a:r>
          <a:r>
            <a:rPr lang="en-US" i="0" baseline="0" dirty="0" smtClean="0"/>
            <a:t> </a:t>
          </a:r>
          <a:r>
            <a:rPr lang="en-US" i="0" baseline="0" dirty="0" err="1" smtClean="0"/>
            <a:t>bekerjasama</a:t>
          </a:r>
          <a:r>
            <a:rPr lang="en-US" i="0" baseline="0" dirty="0" smtClean="0"/>
            <a:t> </a:t>
          </a:r>
          <a:r>
            <a:rPr lang="en-US" i="0" baseline="0" dirty="0" err="1" smtClean="0"/>
            <a:t>dan</a:t>
          </a:r>
          <a:r>
            <a:rPr lang="en-US" i="0" baseline="0" dirty="0" smtClean="0"/>
            <a:t> </a:t>
          </a:r>
          <a:r>
            <a:rPr lang="en-US" i="0" baseline="0" dirty="0" err="1" smtClean="0"/>
            <a:t>faham-memahami</a:t>
          </a:r>
          <a:r>
            <a:rPr lang="en-US" i="0" baseline="0" dirty="0" smtClean="0"/>
            <a:t> </a:t>
          </a:r>
          <a:r>
            <a:rPr lang="en-US" i="0" baseline="0" dirty="0" err="1" smtClean="0"/>
            <a:t>sesama</a:t>
          </a:r>
          <a:r>
            <a:rPr lang="en-US" i="0" baseline="0" dirty="0" smtClean="0"/>
            <a:t> </a:t>
          </a:r>
          <a:r>
            <a:rPr lang="en-US" i="0" baseline="0" dirty="0" err="1" smtClean="0"/>
            <a:t>insan</a:t>
          </a:r>
          <a:r>
            <a:rPr lang="ms-MY" i="0" baseline="0" dirty="0" smtClean="0"/>
            <a:t>.</a:t>
          </a:r>
          <a:endParaRPr lang="ms-MY" i="0" baseline="0" dirty="0"/>
        </a:p>
      </dgm:t>
    </dgm:pt>
    <dgm:pt modelId="{240F7284-E2CF-4A6A-BC38-D4C96C57008F}" type="parTrans" cxnId="{761DB5EA-D639-4E7B-9E91-8CA1C4FDFAAA}">
      <dgm:prSet/>
      <dgm:spPr/>
      <dgm:t>
        <a:bodyPr/>
        <a:lstStyle/>
        <a:p>
          <a:pPr algn="ctr"/>
          <a:endParaRPr lang="en-US"/>
        </a:p>
      </dgm:t>
    </dgm:pt>
    <dgm:pt modelId="{FBFE033A-25D0-44EF-962A-38E64BBD6BBF}" type="sibTrans" cxnId="{761DB5EA-D639-4E7B-9E91-8CA1C4FDFAAA}">
      <dgm:prSet/>
      <dgm:spPr/>
      <dgm:t>
        <a:bodyPr/>
        <a:lstStyle/>
        <a:p>
          <a:pPr algn="ctr"/>
          <a:endParaRPr lang="en-US"/>
        </a:p>
      </dgm:t>
    </dgm:pt>
    <dgm:pt modelId="{C4BCDC1D-989C-42E8-8288-D53B7C95C7F6}" type="pres">
      <dgm:prSet presAssocID="{4B74AB3E-0B58-41FE-B237-9ADE65902BCA}" presName="Name0" presStyleCnt="0">
        <dgm:presLayoutVars>
          <dgm:dir/>
          <dgm:animLvl val="lvl"/>
          <dgm:resizeHandles val="exact"/>
        </dgm:presLayoutVars>
      </dgm:prSet>
      <dgm:spPr/>
      <dgm:t>
        <a:bodyPr/>
        <a:lstStyle/>
        <a:p>
          <a:endParaRPr lang="en-US"/>
        </a:p>
      </dgm:t>
    </dgm:pt>
    <dgm:pt modelId="{7DD2FEF3-BB43-484B-813D-B314088D2619}" type="pres">
      <dgm:prSet presAssocID="{4EA8C6D2-3BCC-4097-8AA7-32A6F99617DE}" presName="boxAndChildren" presStyleCnt="0"/>
      <dgm:spPr/>
    </dgm:pt>
    <dgm:pt modelId="{C71F5FA8-4BF5-4400-B5B7-9141DA94D71A}" type="pres">
      <dgm:prSet presAssocID="{4EA8C6D2-3BCC-4097-8AA7-32A6F99617DE}" presName="parentTextBox" presStyleLbl="node1" presStyleIdx="0" presStyleCnt="4"/>
      <dgm:spPr/>
      <dgm:t>
        <a:bodyPr/>
        <a:lstStyle/>
        <a:p>
          <a:endParaRPr lang="en-US"/>
        </a:p>
      </dgm:t>
    </dgm:pt>
    <dgm:pt modelId="{664505A5-DD85-41B9-AAFD-F220101D382E}" type="pres">
      <dgm:prSet presAssocID="{F08DBF89-CB9A-46C6-A802-6C32DA96F92B}" presName="sp" presStyleCnt="0"/>
      <dgm:spPr/>
    </dgm:pt>
    <dgm:pt modelId="{4CBCCB4A-FAA7-4B9C-8DB3-BF516C9C10DD}" type="pres">
      <dgm:prSet presAssocID="{E92874BC-0817-45DF-84CC-649EC2E7B717}" presName="arrowAndChildren" presStyleCnt="0"/>
      <dgm:spPr/>
    </dgm:pt>
    <dgm:pt modelId="{BA3CF667-6F44-440C-ACC1-FF213425B25E}" type="pres">
      <dgm:prSet presAssocID="{E92874BC-0817-45DF-84CC-649EC2E7B717}" presName="parentTextArrow" presStyleLbl="node1" presStyleIdx="1" presStyleCnt="4"/>
      <dgm:spPr/>
      <dgm:t>
        <a:bodyPr/>
        <a:lstStyle/>
        <a:p>
          <a:endParaRPr lang="en-US"/>
        </a:p>
      </dgm:t>
    </dgm:pt>
    <dgm:pt modelId="{413DF835-C448-4112-8927-1F37FF365EE2}" type="pres">
      <dgm:prSet presAssocID="{20BFD560-EAEF-4E17-B13E-4FF4205CAF6F}" presName="sp" presStyleCnt="0"/>
      <dgm:spPr/>
    </dgm:pt>
    <dgm:pt modelId="{997B975D-1750-473D-8DB6-B8EC7B5F57BE}" type="pres">
      <dgm:prSet presAssocID="{EA79161F-3F32-457F-AEEB-D2A2C57D5032}" presName="arrowAndChildren" presStyleCnt="0"/>
      <dgm:spPr/>
    </dgm:pt>
    <dgm:pt modelId="{BB21B9BE-BBD9-481A-8F13-88FBE3E562B8}" type="pres">
      <dgm:prSet presAssocID="{EA79161F-3F32-457F-AEEB-D2A2C57D5032}" presName="parentTextArrow" presStyleLbl="node1" presStyleIdx="2" presStyleCnt="4"/>
      <dgm:spPr/>
      <dgm:t>
        <a:bodyPr/>
        <a:lstStyle/>
        <a:p>
          <a:endParaRPr lang="en-US"/>
        </a:p>
      </dgm:t>
    </dgm:pt>
    <dgm:pt modelId="{60909E9A-4192-4494-8463-D4D946E67DC8}" type="pres">
      <dgm:prSet presAssocID="{85B50677-E147-455E-8F96-8E2CD81A1DE8}" presName="sp" presStyleCnt="0"/>
      <dgm:spPr/>
    </dgm:pt>
    <dgm:pt modelId="{43EFDA88-3843-4C7B-B6E9-E02CC257964C}" type="pres">
      <dgm:prSet presAssocID="{2D1A4181-B6FB-41CF-9454-095378226AC4}" presName="arrowAndChildren" presStyleCnt="0"/>
      <dgm:spPr/>
    </dgm:pt>
    <dgm:pt modelId="{018C25FF-3DB7-471E-A803-4C0A7C5F0E6D}" type="pres">
      <dgm:prSet presAssocID="{2D1A4181-B6FB-41CF-9454-095378226AC4}" presName="parentTextArrow" presStyleLbl="node1" presStyleIdx="3" presStyleCnt="4"/>
      <dgm:spPr/>
      <dgm:t>
        <a:bodyPr/>
        <a:lstStyle/>
        <a:p>
          <a:endParaRPr lang="en-US"/>
        </a:p>
      </dgm:t>
    </dgm:pt>
  </dgm:ptLst>
  <dgm:cxnLst>
    <dgm:cxn modelId="{4F084A2B-28FF-4E1C-9E0F-26FD69C80EB2}" type="presOf" srcId="{EA79161F-3F32-457F-AEEB-D2A2C57D5032}" destId="{BB21B9BE-BBD9-481A-8F13-88FBE3E562B8}" srcOrd="0" destOrd="0" presId="urn:microsoft.com/office/officeart/2005/8/layout/process4"/>
    <dgm:cxn modelId="{A67A3D75-7F9F-400C-9B1A-4795F39E7512}" type="presOf" srcId="{E92874BC-0817-45DF-84CC-649EC2E7B717}" destId="{BA3CF667-6F44-440C-ACC1-FF213425B25E}" srcOrd="0" destOrd="0" presId="urn:microsoft.com/office/officeart/2005/8/layout/process4"/>
    <dgm:cxn modelId="{761DB5EA-D639-4E7B-9E91-8CA1C4FDFAAA}" srcId="{4B74AB3E-0B58-41FE-B237-9ADE65902BCA}" destId="{4EA8C6D2-3BCC-4097-8AA7-32A6F99617DE}" srcOrd="3" destOrd="0" parTransId="{240F7284-E2CF-4A6A-BC38-D4C96C57008F}" sibTransId="{FBFE033A-25D0-44EF-962A-38E64BBD6BBF}"/>
    <dgm:cxn modelId="{E5E33FFB-BDFE-4F05-B180-8A42D9C37BE7}" type="presOf" srcId="{4EA8C6D2-3BCC-4097-8AA7-32A6F99617DE}" destId="{C71F5FA8-4BF5-4400-B5B7-9141DA94D71A}" srcOrd="0" destOrd="0" presId="urn:microsoft.com/office/officeart/2005/8/layout/process4"/>
    <dgm:cxn modelId="{64602661-7EE8-4BAB-9680-E1B6EE68C523}" srcId="{4B74AB3E-0B58-41FE-B237-9ADE65902BCA}" destId="{EA79161F-3F32-457F-AEEB-D2A2C57D5032}" srcOrd="1" destOrd="0" parTransId="{C7D0E8D6-B408-48DD-A3D1-6443C978E8C5}" sibTransId="{20BFD560-EAEF-4E17-B13E-4FF4205CAF6F}"/>
    <dgm:cxn modelId="{B6E77EE1-1352-4637-8553-D04E0D53B858}" srcId="{4B74AB3E-0B58-41FE-B237-9ADE65902BCA}" destId="{2D1A4181-B6FB-41CF-9454-095378226AC4}" srcOrd="0" destOrd="0" parTransId="{61AABC90-CC26-425A-B963-988718F6D630}" sibTransId="{85B50677-E147-455E-8F96-8E2CD81A1DE8}"/>
    <dgm:cxn modelId="{7C57E656-F625-4316-81B7-D388602735DC}" srcId="{4B74AB3E-0B58-41FE-B237-9ADE65902BCA}" destId="{E92874BC-0817-45DF-84CC-649EC2E7B717}" srcOrd="2" destOrd="0" parTransId="{E390AC83-6241-41C8-B2B6-9658E9F6D82C}" sibTransId="{F08DBF89-CB9A-46C6-A802-6C32DA96F92B}"/>
    <dgm:cxn modelId="{7BD73F4C-DF0D-445D-B007-7EA5E6C4C41B}" type="presOf" srcId="{2D1A4181-B6FB-41CF-9454-095378226AC4}" destId="{018C25FF-3DB7-471E-A803-4C0A7C5F0E6D}" srcOrd="0" destOrd="0" presId="urn:microsoft.com/office/officeart/2005/8/layout/process4"/>
    <dgm:cxn modelId="{06149B25-F3B8-46CF-9C6E-7E097CF4D12B}" type="presOf" srcId="{4B74AB3E-0B58-41FE-B237-9ADE65902BCA}" destId="{C4BCDC1D-989C-42E8-8288-D53B7C95C7F6}" srcOrd="0" destOrd="0" presId="urn:microsoft.com/office/officeart/2005/8/layout/process4"/>
    <dgm:cxn modelId="{13E79C3A-0EBD-4F10-B74A-6444EC8D2C59}" type="presParOf" srcId="{C4BCDC1D-989C-42E8-8288-D53B7C95C7F6}" destId="{7DD2FEF3-BB43-484B-813D-B314088D2619}" srcOrd="0" destOrd="0" presId="urn:microsoft.com/office/officeart/2005/8/layout/process4"/>
    <dgm:cxn modelId="{23EBE539-214E-4A2E-86F0-262C5BAA7353}" type="presParOf" srcId="{7DD2FEF3-BB43-484B-813D-B314088D2619}" destId="{C71F5FA8-4BF5-4400-B5B7-9141DA94D71A}" srcOrd="0" destOrd="0" presId="urn:microsoft.com/office/officeart/2005/8/layout/process4"/>
    <dgm:cxn modelId="{B2A9E54D-B869-4D2B-8371-A10E47DDAC6F}" type="presParOf" srcId="{C4BCDC1D-989C-42E8-8288-D53B7C95C7F6}" destId="{664505A5-DD85-41B9-AAFD-F220101D382E}" srcOrd="1" destOrd="0" presId="urn:microsoft.com/office/officeart/2005/8/layout/process4"/>
    <dgm:cxn modelId="{0E39F48D-C5AF-4870-9EEB-F891CECF9920}" type="presParOf" srcId="{C4BCDC1D-989C-42E8-8288-D53B7C95C7F6}" destId="{4CBCCB4A-FAA7-4B9C-8DB3-BF516C9C10DD}" srcOrd="2" destOrd="0" presId="urn:microsoft.com/office/officeart/2005/8/layout/process4"/>
    <dgm:cxn modelId="{CCBE4B90-693F-48A6-8B0C-FC0F3B30395E}" type="presParOf" srcId="{4CBCCB4A-FAA7-4B9C-8DB3-BF516C9C10DD}" destId="{BA3CF667-6F44-440C-ACC1-FF213425B25E}" srcOrd="0" destOrd="0" presId="urn:microsoft.com/office/officeart/2005/8/layout/process4"/>
    <dgm:cxn modelId="{D1898D67-BBC5-4E28-9765-5D3D5ECF3635}" type="presParOf" srcId="{C4BCDC1D-989C-42E8-8288-D53B7C95C7F6}" destId="{413DF835-C448-4112-8927-1F37FF365EE2}" srcOrd="3" destOrd="0" presId="urn:microsoft.com/office/officeart/2005/8/layout/process4"/>
    <dgm:cxn modelId="{7BAEA3F6-4A40-43CA-88AC-034A1310CC1F}" type="presParOf" srcId="{C4BCDC1D-989C-42E8-8288-D53B7C95C7F6}" destId="{997B975D-1750-473D-8DB6-B8EC7B5F57BE}" srcOrd="4" destOrd="0" presId="urn:microsoft.com/office/officeart/2005/8/layout/process4"/>
    <dgm:cxn modelId="{C3367ADA-7B4B-4EE4-8209-A87E51173B4D}" type="presParOf" srcId="{997B975D-1750-473D-8DB6-B8EC7B5F57BE}" destId="{BB21B9BE-BBD9-481A-8F13-88FBE3E562B8}" srcOrd="0" destOrd="0" presId="urn:microsoft.com/office/officeart/2005/8/layout/process4"/>
    <dgm:cxn modelId="{7B60B677-4F80-4E1B-8411-82064588A3E8}" type="presParOf" srcId="{C4BCDC1D-989C-42E8-8288-D53B7C95C7F6}" destId="{60909E9A-4192-4494-8463-D4D946E67DC8}" srcOrd="5" destOrd="0" presId="urn:microsoft.com/office/officeart/2005/8/layout/process4"/>
    <dgm:cxn modelId="{CB8D7669-A9E4-4D1E-89D2-F40C7883DE93}" type="presParOf" srcId="{C4BCDC1D-989C-42E8-8288-D53B7C95C7F6}" destId="{43EFDA88-3843-4C7B-B6E9-E02CC257964C}" srcOrd="6" destOrd="0" presId="urn:microsoft.com/office/officeart/2005/8/layout/process4"/>
    <dgm:cxn modelId="{FA724555-80C3-4D85-9175-ECEAEAB95FF1}" type="presParOf" srcId="{43EFDA88-3843-4C7B-B6E9-E02CC257964C}" destId="{018C25FF-3DB7-471E-A803-4C0A7C5F0E6D}" srcOrd="0" destOrd="0" presId="urn:microsoft.com/office/officeart/2005/8/layout/process4"/>
  </dgm:cxnLst>
  <dgm:bg/>
  <dgm:whole/>
</dgm:dataModel>
</file>

<file path=ppt/diagrams/data6.xml><?xml version="1.0" encoding="utf-8"?>
<dgm:dataModel xmlns:dgm="http://schemas.openxmlformats.org/drawingml/2006/diagram" xmlns:a="http://schemas.openxmlformats.org/drawingml/2006/main">
  <dgm:ptLst>
    <dgm:pt modelId="{C0CD78E6-C4C3-4552-A0F8-E75684BB29A9}" type="doc">
      <dgm:prSet loTypeId="urn:microsoft.com/office/officeart/2005/8/layout/vList2" loCatId="list" qsTypeId="urn:microsoft.com/office/officeart/2005/8/quickstyle/3d6" qsCatId="3D" csTypeId="urn:microsoft.com/office/officeart/2005/8/colors/colorful3" csCatId="colorful"/>
      <dgm:spPr/>
      <dgm:t>
        <a:bodyPr/>
        <a:lstStyle/>
        <a:p>
          <a:endParaRPr lang="en-US"/>
        </a:p>
      </dgm:t>
    </dgm:pt>
    <dgm:pt modelId="{9751639D-5F29-4C31-A3BB-D5D7BCDA942E}">
      <dgm:prSet custT="1"/>
      <dgm:spPr/>
      <dgm:t>
        <a:bodyPr/>
        <a:lstStyle/>
        <a:p>
          <a:pPr algn="ctr" rtl="0"/>
          <a:r>
            <a:rPr lang="en-US" sz="3200" dirty="0" err="1" smtClean="0"/>
            <a:t>Justeru</a:t>
          </a:r>
          <a:r>
            <a:rPr lang="en-US" sz="3200" dirty="0" smtClean="0"/>
            <a:t>, agama Islam </a:t>
          </a:r>
          <a:r>
            <a:rPr lang="en-US" sz="3200" dirty="0" err="1" smtClean="0"/>
            <a:t>telah</a:t>
          </a:r>
          <a:r>
            <a:rPr lang="en-US" sz="3200" dirty="0" smtClean="0"/>
            <a:t> </a:t>
          </a:r>
          <a:r>
            <a:rPr lang="en-US" sz="3200" dirty="0" err="1" smtClean="0"/>
            <a:t>mengariskan</a:t>
          </a:r>
          <a:r>
            <a:rPr lang="en-US" sz="3200" dirty="0" smtClean="0"/>
            <a:t> </a:t>
          </a:r>
          <a:r>
            <a:rPr lang="en-US" sz="3200" dirty="0" err="1" smtClean="0"/>
            <a:t>beberapa</a:t>
          </a:r>
          <a:r>
            <a:rPr lang="en-US" sz="3200" dirty="0" smtClean="0"/>
            <a:t> </a:t>
          </a:r>
          <a:r>
            <a:rPr lang="en-US" sz="3200" dirty="0" err="1" smtClean="0"/>
            <a:t>peraturan</a:t>
          </a:r>
          <a:r>
            <a:rPr lang="en-US" sz="3200" dirty="0" smtClean="0"/>
            <a:t> </a:t>
          </a:r>
          <a:r>
            <a:rPr lang="en-US" sz="3200" dirty="0" err="1" smtClean="0"/>
            <a:t>dan</a:t>
          </a:r>
          <a:r>
            <a:rPr lang="en-US" sz="3200" dirty="0" smtClean="0"/>
            <a:t> </a:t>
          </a:r>
          <a:r>
            <a:rPr lang="en-US" sz="3200" dirty="0" err="1" smtClean="0"/>
            <a:t>adab</a:t>
          </a:r>
          <a:r>
            <a:rPr lang="en-US" sz="3200" dirty="0" smtClean="0"/>
            <a:t> </a:t>
          </a:r>
          <a:r>
            <a:rPr lang="en-US" sz="3200" dirty="0" err="1" smtClean="0"/>
            <a:t>ketika</a:t>
          </a:r>
          <a:r>
            <a:rPr lang="en-US" sz="3200" dirty="0" smtClean="0"/>
            <a:t> </a:t>
          </a:r>
          <a:r>
            <a:rPr lang="en-US" sz="3200" dirty="0" err="1" smtClean="0"/>
            <a:t>mengadakan</a:t>
          </a:r>
          <a:r>
            <a:rPr lang="en-US" sz="3200" dirty="0" smtClean="0"/>
            <a:t> </a:t>
          </a:r>
          <a:r>
            <a:rPr lang="en-US" sz="3200" dirty="0" err="1" smtClean="0"/>
            <a:t>rumah</a:t>
          </a:r>
          <a:r>
            <a:rPr lang="en-US" sz="3200" dirty="0" smtClean="0"/>
            <a:t> </a:t>
          </a:r>
          <a:r>
            <a:rPr lang="en-US" sz="3200" dirty="0" err="1" smtClean="0"/>
            <a:t>terbuka</a:t>
          </a:r>
          <a:r>
            <a:rPr lang="en-US" sz="3200" dirty="0" smtClean="0"/>
            <a:t>. </a:t>
          </a:r>
          <a:endParaRPr lang="en-US" sz="3200" dirty="0"/>
        </a:p>
      </dgm:t>
    </dgm:pt>
    <dgm:pt modelId="{941D5C4A-488B-46DA-9565-5DC7896AE978}" type="parTrans" cxnId="{5EB9E5A9-9769-4063-81FE-87380EADEE2F}">
      <dgm:prSet/>
      <dgm:spPr/>
      <dgm:t>
        <a:bodyPr/>
        <a:lstStyle/>
        <a:p>
          <a:pPr algn="ctr"/>
          <a:endParaRPr lang="en-US"/>
        </a:p>
      </dgm:t>
    </dgm:pt>
    <dgm:pt modelId="{FB6DAE0B-081B-456C-91CB-414962A1B5D8}" type="sibTrans" cxnId="{5EB9E5A9-9769-4063-81FE-87380EADEE2F}">
      <dgm:prSet/>
      <dgm:spPr/>
      <dgm:t>
        <a:bodyPr/>
        <a:lstStyle/>
        <a:p>
          <a:pPr algn="ctr"/>
          <a:endParaRPr lang="en-US"/>
        </a:p>
      </dgm:t>
    </dgm:pt>
    <dgm:pt modelId="{AD7F0F92-3870-419F-AA39-7625064392B5}">
      <dgm:prSet/>
      <dgm:spPr/>
      <dgm:t>
        <a:bodyPr/>
        <a:lstStyle/>
        <a:p>
          <a:pPr algn="ctr" rtl="0"/>
          <a:r>
            <a:rPr lang="en-US" dirty="0" err="1" smtClean="0">
              <a:solidFill>
                <a:srgbClr val="0000FF"/>
              </a:solidFill>
            </a:rPr>
            <a:t>Antara</a:t>
          </a:r>
          <a:r>
            <a:rPr lang="en-US" dirty="0" smtClean="0">
              <a:solidFill>
                <a:srgbClr val="0000FF"/>
              </a:solidFill>
            </a:rPr>
            <a:t> </a:t>
          </a:r>
          <a:r>
            <a:rPr lang="en-US" dirty="0" err="1" smtClean="0">
              <a:solidFill>
                <a:srgbClr val="0000FF"/>
              </a:solidFill>
            </a:rPr>
            <a:t>peraturan</a:t>
          </a:r>
          <a:r>
            <a:rPr lang="en-US" dirty="0" smtClean="0">
              <a:solidFill>
                <a:srgbClr val="0000FF"/>
              </a:solidFill>
            </a:rPr>
            <a:t> </a:t>
          </a:r>
          <a:r>
            <a:rPr lang="en-US" dirty="0" err="1" smtClean="0">
              <a:solidFill>
                <a:srgbClr val="0000FF"/>
              </a:solidFill>
            </a:rPr>
            <a:t>dan</a:t>
          </a:r>
          <a:r>
            <a:rPr lang="en-US" dirty="0" smtClean="0">
              <a:solidFill>
                <a:srgbClr val="0000FF"/>
              </a:solidFill>
            </a:rPr>
            <a:t> </a:t>
          </a:r>
          <a:r>
            <a:rPr lang="en-US" dirty="0" err="1" smtClean="0">
              <a:solidFill>
                <a:srgbClr val="0000FF"/>
              </a:solidFill>
            </a:rPr>
            <a:t>adab</a:t>
          </a:r>
          <a:r>
            <a:rPr lang="en-US" dirty="0" smtClean="0">
              <a:solidFill>
                <a:srgbClr val="0000FF"/>
              </a:solidFill>
            </a:rPr>
            <a:t> yang </a:t>
          </a:r>
          <a:r>
            <a:rPr lang="en-US" dirty="0" err="1" smtClean="0">
              <a:solidFill>
                <a:srgbClr val="0000FF"/>
              </a:solidFill>
            </a:rPr>
            <a:t>perlu</a:t>
          </a:r>
          <a:r>
            <a:rPr lang="en-US" dirty="0" smtClean="0">
              <a:solidFill>
                <a:srgbClr val="0000FF"/>
              </a:solidFill>
            </a:rPr>
            <a:t> </a:t>
          </a:r>
          <a:r>
            <a:rPr lang="en-US" dirty="0" err="1" smtClean="0">
              <a:solidFill>
                <a:srgbClr val="0000FF"/>
              </a:solidFill>
            </a:rPr>
            <a:t>diberi</a:t>
          </a:r>
          <a:r>
            <a:rPr lang="en-US" dirty="0" smtClean="0">
              <a:solidFill>
                <a:srgbClr val="0000FF"/>
              </a:solidFill>
            </a:rPr>
            <a:t> </a:t>
          </a:r>
          <a:r>
            <a:rPr lang="en-US" dirty="0" err="1" smtClean="0">
              <a:solidFill>
                <a:srgbClr val="0000FF"/>
              </a:solidFill>
            </a:rPr>
            <a:t>perhatian</a:t>
          </a:r>
          <a:r>
            <a:rPr lang="en-US" dirty="0" smtClean="0">
              <a:solidFill>
                <a:srgbClr val="0000FF"/>
              </a:solidFill>
            </a:rPr>
            <a:t> </a:t>
          </a:r>
          <a:r>
            <a:rPr lang="en-US" dirty="0" err="1" smtClean="0">
              <a:solidFill>
                <a:srgbClr val="0000FF"/>
              </a:solidFill>
            </a:rPr>
            <a:t>oleh</a:t>
          </a:r>
          <a:r>
            <a:rPr lang="en-US" dirty="0" smtClean="0">
              <a:solidFill>
                <a:srgbClr val="0000FF"/>
              </a:solidFill>
            </a:rPr>
            <a:t> </a:t>
          </a:r>
          <a:r>
            <a:rPr lang="en-US" dirty="0" err="1" smtClean="0">
              <a:solidFill>
                <a:srgbClr val="0000FF"/>
              </a:solidFill>
            </a:rPr>
            <a:t>umat</a:t>
          </a:r>
          <a:r>
            <a:rPr lang="en-US" dirty="0" smtClean="0">
              <a:solidFill>
                <a:srgbClr val="0000FF"/>
              </a:solidFill>
            </a:rPr>
            <a:t> Islam </a:t>
          </a:r>
          <a:r>
            <a:rPr lang="en-US" dirty="0" err="1" smtClean="0">
              <a:solidFill>
                <a:srgbClr val="0000FF"/>
              </a:solidFill>
            </a:rPr>
            <a:t>sebagai</a:t>
          </a:r>
          <a:r>
            <a:rPr lang="en-US" dirty="0" smtClean="0">
              <a:solidFill>
                <a:srgbClr val="0000FF"/>
              </a:solidFill>
            </a:rPr>
            <a:t> </a:t>
          </a:r>
          <a:r>
            <a:rPr lang="en-US" dirty="0" err="1" smtClean="0">
              <a:solidFill>
                <a:srgbClr val="0000FF"/>
              </a:solidFill>
            </a:rPr>
            <a:t>seorang</a:t>
          </a:r>
          <a:r>
            <a:rPr lang="en-US" dirty="0" smtClean="0">
              <a:solidFill>
                <a:srgbClr val="0000FF"/>
              </a:solidFill>
            </a:rPr>
            <a:t> </a:t>
          </a:r>
          <a:r>
            <a:rPr lang="en-US" dirty="0" err="1" smtClean="0">
              <a:solidFill>
                <a:srgbClr val="0000FF"/>
              </a:solidFill>
            </a:rPr>
            <a:t>tetamu</a:t>
          </a:r>
          <a:r>
            <a:rPr lang="en-US" dirty="0" smtClean="0">
              <a:solidFill>
                <a:srgbClr val="0000FF"/>
              </a:solidFill>
            </a:rPr>
            <a:t> </a:t>
          </a:r>
          <a:r>
            <a:rPr lang="en-US" dirty="0" err="1" smtClean="0">
              <a:solidFill>
                <a:srgbClr val="0000FF"/>
              </a:solidFill>
            </a:rPr>
            <a:t>ialah</a:t>
          </a:r>
          <a:r>
            <a:rPr lang="en-US" dirty="0" smtClean="0">
              <a:solidFill>
                <a:srgbClr val="0000FF"/>
              </a:solidFill>
            </a:rPr>
            <a:t> </a:t>
          </a:r>
          <a:r>
            <a:rPr lang="en-US" dirty="0" err="1" smtClean="0">
              <a:solidFill>
                <a:srgbClr val="0000FF"/>
              </a:solidFill>
            </a:rPr>
            <a:t>mestilah</a:t>
          </a:r>
          <a:r>
            <a:rPr lang="en-US" dirty="0" smtClean="0">
              <a:solidFill>
                <a:srgbClr val="0000FF"/>
              </a:solidFill>
            </a:rPr>
            <a:t> </a:t>
          </a:r>
          <a:r>
            <a:rPr lang="en-US" dirty="0" err="1" smtClean="0">
              <a:solidFill>
                <a:srgbClr val="0000FF"/>
              </a:solidFill>
            </a:rPr>
            <a:t>berniat</a:t>
          </a:r>
          <a:r>
            <a:rPr lang="en-US" dirty="0" smtClean="0">
              <a:solidFill>
                <a:srgbClr val="0000FF"/>
              </a:solidFill>
            </a:rPr>
            <a:t> </a:t>
          </a:r>
          <a:r>
            <a:rPr lang="en-US" dirty="0" err="1" smtClean="0">
              <a:solidFill>
                <a:srgbClr val="0000FF"/>
              </a:solidFill>
            </a:rPr>
            <a:t>baik</a:t>
          </a:r>
          <a:r>
            <a:rPr lang="en-US" dirty="0" smtClean="0">
              <a:solidFill>
                <a:srgbClr val="0000FF"/>
              </a:solidFill>
            </a:rPr>
            <a:t> </a:t>
          </a:r>
          <a:r>
            <a:rPr lang="en-US" dirty="0" err="1" smtClean="0">
              <a:solidFill>
                <a:srgbClr val="0000FF"/>
              </a:solidFill>
            </a:rPr>
            <a:t>atas</a:t>
          </a:r>
          <a:r>
            <a:rPr lang="en-US" dirty="0" smtClean="0">
              <a:solidFill>
                <a:srgbClr val="0000FF"/>
              </a:solidFill>
            </a:rPr>
            <a:t> </a:t>
          </a:r>
          <a:r>
            <a:rPr lang="en-US" dirty="0" err="1" smtClean="0">
              <a:solidFill>
                <a:srgbClr val="0000FF"/>
              </a:solidFill>
            </a:rPr>
            <a:t>kunjungannya</a:t>
          </a:r>
          <a:r>
            <a:rPr lang="en-US" dirty="0" smtClean="0">
              <a:solidFill>
                <a:srgbClr val="0000FF"/>
              </a:solidFill>
            </a:rPr>
            <a:t>, </a:t>
          </a:r>
          <a:r>
            <a:rPr lang="en-US" dirty="0" err="1" smtClean="0">
              <a:solidFill>
                <a:srgbClr val="0000FF"/>
              </a:solidFill>
            </a:rPr>
            <a:t>tidak</a:t>
          </a:r>
          <a:r>
            <a:rPr lang="en-US" dirty="0" smtClean="0">
              <a:solidFill>
                <a:srgbClr val="0000FF"/>
              </a:solidFill>
            </a:rPr>
            <a:t> </a:t>
          </a:r>
          <a:r>
            <a:rPr lang="en-US" dirty="0" err="1" smtClean="0">
              <a:solidFill>
                <a:srgbClr val="0000FF"/>
              </a:solidFill>
            </a:rPr>
            <a:t>memilih-milih</a:t>
          </a:r>
          <a:r>
            <a:rPr lang="en-US" dirty="0" smtClean="0">
              <a:solidFill>
                <a:srgbClr val="0000FF"/>
              </a:solidFill>
            </a:rPr>
            <a:t> </a:t>
          </a:r>
          <a:r>
            <a:rPr lang="en-US" dirty="0" err="1" smtClean="0">
              <a:solidFill>
                <a:srgbClr val="0000FF"/>
              </a:solidFill>
            </a:rPr>
            <a:t>tempat</a:t>
          </a:r>
          <a:r>
            <a:rPr lang="en-US" dirty="0" smtClean="0">
              <a:solidFill>
                <a:srgbClr val="0000FF"/>
              </a:solidFill>
            </a:rPr>
            <a:t> </a:t>
          </a:r>
          <a:r>
            <a:rPr lang="en-US" dirty="0" err="1" smtClean="0">
              <a:solidFill>
                <a:srgbClr val="0000FF"/>
              </a:solidFill>
            </a:rPr>
            <a:t>untuk</a:t>
          </a:r>
          <a:r>
            <a:rPr lang="en-US" dirty="0" smtClean="0">
              <a:solidFill>
                <a:srgbClr val="0000FF"/>
              </a:solidFill>
            </a:rPr>
            <a:t> </a:t>
          </a:r>
          <a:r>
            <a:rPr lang="en-US" dirty="0" err="1" smtClean="0">
              <a:solidFill>
                <a:srgbClr val="0000FF"/>
              </a:solidFill>
            </a:rPr>
            <a:t>berkunjung</a:t>
          </a:r>
          <a:r>
            <a:rPr lang="en-US" dirty="0" smtClean="0">
              <a:solidFill>
                <a:srgbClr val="0000FF"/>
              </a:solidFill>
            </a:rPr>
            <a:t> </a:t>
          </a:r>
          <a:r>
            <a:rPr lang="en-US" dirty="0" err="1" smtClean="0">
              <a:solidFill>
                <a:srgbClr val="0000FF"/>
              </a:solidFill>
            </a:rPr>
            <a:t>seperti</a:t>
          </a:r>
          <a:r>
            <a:rPr lang="en-US" dirty="0" smtClean="0">
              <a:solidFill>
                <a:srgbClr val="0000FF"/>
              </a:solidFill>
            </a:rPr>
            <a:t> </a:t>
          </a:r>
          <a:r>
            <a:rPr lang="en-US" dirty="0" err="1" smtClean="0">
              <a:solidFill>
                <a:srgbClr val="0000FF"/>
              </a:solidFill>
            </a:rPr>
            <a:t>rumah</a:t>
          </a:r>
          <a:r>
            <a:rPr lang="en-US" dirty="0" smtClean="0">
              <a:solidFill>
                <a:srgbClr val="0000FF"/>
              </a:solidFill>
            </a:rPr>
            <a:t> </a:t>
          </a:r>
          <a:r>
            <a:rPr lang="en-US" dirty="0" err="1" smtClean="0">
              <a:solidFill>
                <a:srgbClr val="0000FF"/>
              </a:solidFill>
            </a:rPr>
            <a:t>orang</a:t>
          </a:r>
          <a:r>
            <a:rPr lang="en-US" dirty="0" smtClean="0">
              <a:solidFill>
                <a:srgbClr val="0000FF"/>
              </a:solidFill>
            </a:rPr>
            <a:t> </a:t>
          </a:r>
          <a:r>
            <a:rPr lang="en-US" dirty="0" err="1" smtClean="0">
              <a:solidFill>
                <a:srgbClr val="0000FF"/>
              </a:solidFill>
            </a:rPr>
            <a:t>berharta</a:t>
          </a:r>
          <a:r>
            <a:rPr lang="en-US" dirty="0" smtClean="0">
              <a:solidFill>
                <a:srgbClr val="0000FF"/>
              </a:solidFill>
            </a:rPr>
            <a:t>, </a:t>
          </a:r>
          <a:r>
            <a:rPr lang="en-US" dirty="0" err="1" smtClean="0">
              <a:solidFill>
                <a:srgbClr val="0000FF"/>
              </a:solidFill>
            </a:rPr>
            <a:t>berpangkat</a:t>
          </a:r>
          <a:r>
            <a:rPr lang="en-US" dirty="0" smtClean="0">
              <a:solidFill>
                <a:srgbClr val="0000FF"/>
              </a:solidFill>
            </a:rPr>
            <a:t> </a:t>
          </a:r>
          <a:r>
            <a:rPr lang="en-US" dirty="0" err="1" smtClean="0">
              <a:solidFill>
                <a:srgbClr val="0000FF"/>
              </a:solidFill>
            </a:rPr>
            <a:t>dan</a:t>
          </a:r>
          <a:r>
            <a:rPr lang="en-US" dirty="0" smtClean="0">
              <a:solidFill>
                <a:srgbClr val="0000FF"/>
              </a:solidFill>
            </a:rPr>
            <a:t> </a:t>
          </a:r>
          <a:r>
            <a:rPr lang="en-US" dirty="0" err="1" smtClean="0">
              <a:solidFill>
                <a:srgbClr val="0000FF"/>
              </a:solidFill>
            </a:rPr>
            <a:t>berkedudukan</a:t>
          </a:r>
          <a:r>
            <a:rPr lang="en-US" dirty="0" smtClean="0">
              <a:solidFill>
                <a:srgbClr val="0000FF"/>
              </a:solidFill>
            </a:rPr>
            <a:t> </a:t>
          </a:r>
          <a:r>
            <a:rPr lang="en-US" dirty="0" err="1" smtClean="0">
              <a:solidFill>
                <a:srgbClr val="0000FF"/>
              </a:solidFill>
            </a:rPr>
            <a:t>tinggi</a:t>
          </a:r>
          <a:r>
            <a:rPr lang="en-US" dirty="0" smtClean="0">
              <a:solidFill>
                <a:srgbClr val="0000FF"/>
              </a:solidFill>
            </a:rPr>
            <a:t> </a:t>
          </a:r>
          <a:r>
            <a:rPr lang="en-US" dirty="0" err="1" smtClean="0">
              <a:solidFill>
                <a:srgbClr val="0000FF"/>
              </a:solidFill>
            </a:rPr>
            <a:t>dalam</a:t>
          </a:r>
          <a:r>
            <a:rPr lang="en-US" dirty="0" smtClean="0">
              <a:solidFill>
                <a:srgbClr val="0000FF"/>
              </a:solidFill>
            </a:rPr>
            <a:t> </a:t>
          </a:r>
          <a:r>
            <a:rPr lang="en-US" dirty="0" err="1" smtClean="0">
              <a:solidFill>
                <a:srgbClr val="0000FF"/>
              </a:solidFill>
            </a:rPr>
            <a:t>masyarakat</a:t>
          </a:r>
          <a:r>
            <a:rPr lang="en-US" dirty="0" smtClean="0">
              <a:solidFill>
                <a:srgbClr val="0000FF"/>
              </a:solidFill>
            </a:rPr>
            <a:t>. </a:t>
          </a:r>
          <a:r>
            <a:rPr lang="en-US" dirty="0" err="1" smtClean="0">
              <a:solidFill>
                <a:srgbClr val="0000FF"/>
              </a:solidFill>
            </a:rPr>
            <a:t>Waktu</a:t>
          </a:r>
          <a:r>
            <a:rPr lang="en-US" dirty="0" smtClean="0">
              <a:solidFill>
                <a:srgbClr val="0000FF"/>
              </a:solidFill>
            </a:rPr>
            <a:t> </a:t>
          </a:r>
          <a:r>
            <a:rPr lang="en-US" dirty="0" err="1" smtClean="0">
              <a:solidFill>
                <a:srgbClr val="0000FF"/>
              </a:solidFill>
            </a:rPr>
            <a:t>berkunjung</a:t>
          </a:r>
          <a:r>
            <a:rPr lang="en-US" dirty="0" smtClean="0">
              <a:solidFill>
                <a:srgbClr val="0000FF"/>
              </a:solidFill>
            </a:rPr>
            <a:t> pula </a:t>
          </a:r>
          <a:r>
            <a:rPr lang="en-US" dirty="0" err="1" smtClean="0">
              <a:solidFill>
                <a:srgbClr val="0000FF"/>
              </a:solidFill>
            </a:rPr>
            <a:t>hendaklah</a:t>
          </a:r>
          <a:r>
            <a:rPr lang="en-US" dirty="0" smtClean="0">
              <a:solidFill>
                <a:srgbClr val="0000FF"/>
              </a:solidFill>
            </a:rPr>
            <a:t> </a:t>
          </a:r>
          <a:r>
            <a:rPr lang="en-US" dirty="0" err="1" smtClean="0">
              <a:solidFill>
                <a:srgbClr val="0000FF"/>
              </a:solidFill>
            </a:rPr>
            <a:t>memilih</a:t>
          </a:r>
          <a:r>
            <a:rPr lang="en-US" dirty="0" smtClean="0">
              <a:solidFill>
                <a:srgbClr val="0000FF"/>
              </a:solidFill>
            </a:rPr>
            <a:t> </a:t>
          </a:r>
          <a:r>
            <a:rPr lang="en-US" dirty="0" err="1" smtClean="0">
              <a:solidFill>
                <a:srgbClr val="0000FF"/>
              </a:solidFill>
            </a:rPr>
            <a:t>masa</a:t>
          </a:r>
          <a:r>
            <a:rPr lang="en-US" dirty="0" smtClean="0">
              <a:solidFill>
                <a:srgbClr val="0000FF"/>
              </a:solidFill>
            </a:rPr>
            <a:t> yang </a:t>
          </a:r>
          <a:r>
            <a:rPr lang="en-US" dirty="0" err="1" smtClean="0">
              <a:solidFill>
                <a:srgbClr val="0000FF"/>
              </a:solidFill>
            </a:rPr>
            <a:t>sesuai</a:t>
          </a:r>
          <a:r>
            <a:rPr lang="en-US" dirty="0" smtClean="0">
              <a:solidFill>
                <a:srgbClr val="0000FF"/>
              </a:solidFill>
            </a:rPr>
            <a:t>. </a:t>
          </a:r>
          <a:endParaRPr lang="en-US" dirty="0">
            <a:solidFill>
              <a:srgbClr val="0000FF"/>
            </a:solidFill>
          </a:endParaRPr>
        </a:p>
      </dgm:t>
    </dgm:pt>
    <dgm:pt modelId="{1A7E502B-B730-4574-A786-84A62AD8C6F5}" type="parTrans" cxnId="{6DE3F818-D9B8-48CD-B981-6231DB1F3F88}">
      <dgm:prSet/>
      <dgm:spPr/>
      <dgm:t>
        <a:bodyPr/>
        <a:lstStyle/>
        <a:p>
          <a:pPr algn="ctr"/>
          <a:endParaRPr lang="en-US"/>
        </a:p>
      </dgm:t>
    </dgm:pt>
    <dgm:pt modelId="{702C568B-9AD2-4155-981E-05C12E118535}" type="sibTrans" cxnId="{6DE3F818-D9B8-48CD-B981-6231DB1F3F88}">
      <dgm:prSet/>
      <dgm:spPr/>
      <dgm:t>
        <a:bodyPr/>
        <a:lstStyle/>
        <a:p>
          <a:pPr algn="ctr"/>
          <a:endParaRPr lang="en-US"/>
        </a:p>
      </dgm:t>
    </dgm:pt>
    <dgm:pt modelId="{7F846F83-A751-4D9A-B97C-DD7F138AD899}">
      <dgm:prSet/>
      <dgm:spPr/>
      <dgm:t>
        <a:bodyPr/>
        <a:lstStyle/>
        <a:p>
          <a:pPr algn="ctr" rtl="0"/>
          <a:r>
            <a:rPr lang="en-US" dirty="0" err="1" smtClean="0"/>
            <a:t>Janganlah</a:t>
          </a:r>
          <a:r>
            <a:rPr lang="en-US" dirty="0" smtClean="0"/>
            <a:t> </a:t>
          </a:r>
          <a:r>
            <a:rPr lang="en-US" dirty="0" err="1" smtClean="0"/>
            <a:t>berkunjung</a:t>
          </a:r>
          <a:r>
            <a:rPr lang="en-US" dirty="0" smtClean="0"/>
            <a:t> </a:t>
          </a:r>
          <a:r>
            <a:rPr lang="en-US" dirty="0" err="1" smtClean="0"/>
            <a:t>pada</a:t>
          </a:r>
          <a:r>
            <a:rPr lang="en-US" dirty="0" smtClean="0"/>
            <a:t> </a:t>
          </a:r>
          <a:r>
            <a:rPr lang="en-US" dirty="0" err="1" smtClean="0"/>
            <a:t>waktu</a:t>
          </a:r>
          <a:r>
            <a:rPr lang="en-US" dirty="0" smtClean="0"/>
            <a:t> </a:t>
          </a:r>
          <a:r>
            <a:rPr lang="en-US" dirty="0" err="1" smtClean="0"/>
            <a:t>awal</a:t>
          </a:r>
          <a:r>
            <a:rPr lang="en-US" dirty="0" smtClean="0"/>
            <a:t> </a:t>
          </a:r>
          <a:r>
            <a:rPr lang="en-US" dirty="0" err="1" smtClean="0"/>
            <a:t>pagi</a:t>
          </a:r>
          <a:r>
            <a:rPr lang="en-US" dirty="0" smtClean="0"/>
            <a:t>, </a:t>
          </a:r>
          <a:r>
            <a:rPr lang="en-US" dirty="0" err="1" smtClean="0"/>
            <a:t>tengah</a:t>
          </a:r>
          <a:r>
            <a:rPr lang="en-US" dirty="0" smtClean="0"/>
            <a:t> </a:t>
          </a:r>
          <a:r>
            <a:rPr lang="en-US" dirty="0" err="1" smtClean="0"/>
            <a:t>hari</a:t>
          </a:r>
          <a:r>
            <a:rPr lang="en-US" dirty="0" smtClean="0"/>
            <a:t> </a:t>
          </a:r>
          <a:r>
            <a:rPr lang="en-US" dirty="0" err="1" smtClean="0"/>
            <a:t>dan</a:t>
          </a:r>
          <a:r>
            <a:rPr lang="en-US" dirty="0" smtClean="0"/>
            <a:t> </a:t>
          </a:r>
          <a:r>
            <a:rPr lang="en-US" dirty="0" err="1" smtClean="0"/>
            <a:t>larut</a:t>
          </a:r>
          <a:r>
            <a:rPr lang="en-US" dirty="0" smtClean="0"/>
            <a:t> </a:t>
          </a:r>
          <a:r>
            <a:rPr lang="en-US" dirty="0" err="1" smtClean="0"/>
            <a:t>malam</a:t>
          </a:r>
          <a:r>
            <a:rPr lang="en-US" dirty="0" smtClean="0"/>
            <a:t> </a:t>
          </a:r>
          <a:r>
            <a:rPr lang="en-US" dirty="0" err="1" smtClean="0"/>
            <a:t>kerana</a:t>
          </a:r>
          <a:r>
            <a:rPr lang="en-US" dirty="0" smtClean="0"/>
            <a:t> </a:t>
          </a:r>
          <a:r>
            <a:rPr lang="en-US" dirty="0" err="1" smtClean="0"/>
            <a:t>kebiasaan</a:t>
          </a:r>
          <a:r>
            <a:rPr lang="en-US" dirty="0" smtClean="0"/>
            <a:t> </a:t>
          </a:r>
          <a:r>
            <a:rPr lang="en-US" dirty="0" err="1" smtClean="0"/>
            <a:t>pada</a:t>
          </a:r>
          <a:r>
            <a:rPr lang="en-US" dirty="0" smtClean="0"/>
            <a:t> </a:t>
          </a:r>
          <a:r>
            <a:rPr lang="en-US" dirty="0" err="1" smtClean="0"/>
            <a:t>waktu</a:t>
          </a:r>
          <a:r>
            <a:rPr lang="en-US" dirty="0" smtClean="0"/>
            <a:t> </a:t>
          </a:r>
          <a:r>
            <a:rPr lang="en-US" dirty="0" err="1" smtClean="0"/>
            <a:t>tersebut</a:t>
          </a:r>
          <a:r>
            <a:rPr lang="en-US" dirty="0" smtClean="0"/>
            <a:t> </a:t>
          </a:r>
          <a:r>
            <a:rPr lang="en-US" dirty="0" err="1" smtClean="0"/>
            <a:t>pihak</a:t>
          </a:r>
          <a:r>
            <a:rPr lang="en-US" dirty="0" smtClean="0"/>
            <a:t> </a:t>
          </a:r>
          <a:r>
            <a:rPr lang="en-US" dirty="0" err="1" smtClean="0"/>
            <a:t>tuan</a:t>
          </a:r>
          <a:r>
            <a:rPr lang="en-US" dirty="0" smtClean="0"/>
            <a:t> </a:t>
          </a:r>
          <a:r>
            <a:rPr lang="en-US" dirty="0" err="1" smtClean="0"/>
            <a:t>rumah</a:t>
          </a:r>
          <a:r>
            <a:rPr lang="en-US" dirty="0" smtClean="0"/>
            <a:t> </a:t>
          </a:r>
          <a:r>
            <a:rPr lang="en-US" dirty="0" err="1" smtClean="0"/>
            <a:t>sedang</a:t>
          </a:r>
          <a:r>
            <a:rPr lang="en-US" dirty="0" smtClean="0"/>
            <a:t> </a:t>
          </a:r>
          <a:r>
            <a:rPr lang="en-US" dirty="0" err="1" smtClean="0"/>
            <a:t>beristirahat</a:t>
          </a:r>
          <a:r>
            <a:rPr lang="en-US" dirty="0" smtClean="0"/>
            <a:t>. </a:t>
          </a:r>
          <a:r>
            <a:rPr lang="en-US" dirty="0" err="1" smtClean="0"/>
            <a:t>Sebagai</a:t>
          </a:r>
          <a:r>
            <a:rPr lang="en-US" dirty="0" smtClean="0"/>
            <a:t> </a:t>
          </a:r>
          <a:r>
            <a:rPr lang="en-US" dirty="0" err="1" smtClean="0"/>
            <a:t>tetamu</a:t>
          </a:r>
          <a:r>
            <a:rPr lang="en-US" dirty="0" smtClean="0"/>
            <a:t> </a:t>
          </a:r>
          <a:r>
            <a:rPr lang="en-US" dirty="0" err="1" smtClean="0"/>
            <a:t>juga</a:t>
          </a:r>
          <a:r>
            <a:rPr lang="en-US" dirty="0" smtClean="0"/>
            <a:t>, </a:t>
          </a:r>
          <a:r>
            <a:rPr lang="en-US" dirty="0" err="1" smtClean="0"/>
            <a:t>perlulah</a:t>
          </a:r>
          <a:r>
            <a:rPr lang="en-US" dirty="0" smtClean="0"/>
            <a:t> </a:t>
          </a:r>
          <a:r>
            <a:rPr lang="en-US" dirty="0" err="1" smtClean="0"/>
            <a:t>meminta</a:t>
          </a:r>
          <a:r>
            <a:rPr lang="en-US" dirty="0" smtClean="0"/>
            <a:t> </a:t>
          </a:r>
          <a:r>
            <a:rPr lang="en-US" dirty="0" err="1" smtClean="0"/>
            <a:t>izin</a:t>
          </a:r>
          <a:r>
            <a:rPr lang="en-US" dirty="0" smtClean="0"/>
            <a:t> </a:t>
          </a:r>
          <a:r>
            <a:rPr lang="en-US" dirty="0" err="1" smtClean="0"/>
            <a:t>dan</a:t>
          </a:r>
          <a:r>
            <a:rPr lang="en-US" dirty="0" smtClean="0"/>
            <a:t> </a:t>
          </a:r>
          <a:r>
            <a:rPr lang="en-US" dirty="0" err="1" smtClean="0"/>
            <a:t>memberi</a:t>
          </a:r>
          <a:r>
            <a:rPr lang="en-US" dirty="0" smtClean="0"/>
            <a:t> </a:t>
          </a:r>
          <a:r>
            <a:rPr lang="en-US" dirty="0" err="1" smtClean="0"/>
            <a:t>salam</a:t>
          </a:r>
          <a:r>
            <a:rPr lang="en-US" dirty="0" smtClean="0"/>
            <a:t> </a:t>
          </a:r>
          <a:r>
            <a:rPr lang="en-US" dirty="0" err="1" smtClean="0"/>
            <a:t>sebelum</a:t>
          </a:r>
          <a:r>
            <a:rPr lang="en-US" dirty="0" smtClean="0"/>
            <a:t> </a:t>
          </a:r>
          <a:r>
            <a:rPr lang="en-US" dirty="0" err="1" smtClean="0"/>
            <a:t>memasuki</a:t>
          </a:r>
          <a:r>
            <a:rPr lang="en-US" dirty="0" smtClean="0"/>
            <a:t> </a:t>
          </a:r>
          <a:r>
            <a:rPr lang="en-US" dirty="0" err="1" smtClean="0"/>
            <a:t>rumah</a:t>
          </a:r>
          <a:r>
            <a:rPr lang="en-US" dirty="0" smtClean="0"/>
            <a:t> yang </a:t>
          </a:r>
          <a:r>
            <a:rPr lang="en-US" dirty="0" err="1" smtClean="0"/>
            <a:t>dikunjungi</a:t>
          </a:r>
          <a:r>
            <a:rPr lang="en-US" dirty="0" smtClean="0"/>
            <a:t> </a:t>
          </a:r>
          <a:endParaRPr lang="en-US" dirty="0"/>
        </a:p>
      </dgm:t>
    </dgm:pt>
    <dgm:pt modelId="{1F89C9E8-8BD1-4696-B739-4AA6961A5414}" type="parTrans" cxnId="{E0D8B549-BB7C-4CE4-ACA4-E0BEFF1447AC}">
      <dgm:prSet/>
      <dgm:spPr/>
      <dgm:t>
        <a:bodyPr/>
        <a:lstStyle/>
        <a:p>
          <a:pPr algn="ctr"/>
          <a:endParaRPr lang="en-US"/>
        </a:p>
      </dgm:t>
    </dgm:pt>
    <dgm:pt modelId="{CB7182EC-A3F2-4C7B-855B-BFBB58B5D4C4}" type="sibTrans" cxnId="{E0D8B549-BB7C-4CE4-ACA4-E0BEFF1447AC}">
      <dgm:prSet/>
      <dgm:spPr/>
      <dgm:t>
        <a:bodyPr/>
        <a:lstStyle/>
        <a:p>
          <a:pPr algn="ctr"/>
          <a:endParaRPr lang="en-US"/>
        </a:p>
      </dgm:t>
    </dgm:pt>
    <dgm:pt modelId="{B223072A-D2EB-4706-B593-5A0CC539CC32}" type="pres">
      <dgm:prSet presAssocID="{C0CD78E6-C4C3-4552-A0F8-E75684BB29A9}" presName="linear" presStyleCnt="0">
        <dgm:presLayoutVars>
          <dgm:animLvl val="lvl"/>
          <dgm:resizeHandles val="exact"/>
        </dgm:presLayoutVars>
      </dgm:prSet>
      <dgm:spPr/>
      <dgm:t>
        <a:bodyPr/>
        <a:lstStyle/>
        <a:p>
          <a:endParaRPr lang="en-US"/>
        </a:p>
      </dgm:t>
    </dgm:pt>
    <dgm:pt modelId="{0213EE99-7A00-48B4-A773-613ABB362407}" type="pres">
      <dgm:prSet presAssocID="{9751639D-5F29-4C31-A3BB-D5D7BCDA942E}" presName="parentText" presStyleLbl="node1" presStyleIdx="0" presStyleCnt="3">
        <dgm:presLayoutVars>
          <dgm:chMax val="0"/>
          <dgm:bulletEnabled val="1"/>
        </dgm:presLayoutVars>
      </dgm:prSet>
      <dgm:spPr/>
      <dgm:t>
        <a:bodyPr/>
        <a:lstStyle/>
        <a:p>
          <a:endParaRPr lang="en-US"/>
        </a:p>
      </dgm:t>
    </dgm:pt>
    <dgm:pt modelId="{4D60201C-50E5-4DAD-8CBE-A6AD98D95FA9}" type="pres">
      <dgm:prSet presAssocID="{FB6DAE0B-081B-456C-91CB-414962A1B5D8}" presName="spacer" presStyleCnt="0"/>
      <dgm:spPr/>
    </dgm:pt>
    <dgm:pt modelId="{86993C5B-5D3F-42F4-8BE1-2E83B0AB69EA}" type="pres">
      <dgm:prSet presAssocID="{AD7F0F92-3870-419F-AA39-7625064392B5}" presName="parentText" presStyleLbl="node1" presStyleIdx="1" presStyleCnt="3">
        <dgm:presLayoutVars>
          <dgm:chMax val="0"/>
          <dgm:bulletEnabled val="1"/>
        </dgm:presLayoutVars>
      </dgm:prSet>
      <dgm:spPr/>
      <dgm:t>
        <a:bodyPr/>
        <a:lstStyle/>
        <a:p>
          <a:endParaRPr lang="en-US"/>
        </a:p>
      </dgm:t>
    </dgm:pt>
    <dgm:pt modelId="{11AC4339-406C-4116-893E-8BA50FBEDD9D}" type="pres">
      <dgm:prSet presAssocID="{702C568B-9AD2-4155-981E-05C12E118535}" presName="spacer" presStyleCnt="0"/>
      <dgm:spPr/>
    </dgm:pt>
    <dgm:pt modelId="{196824E9-4143-4881-B398-BDC4D64AF8DB}" type="pres">
      <dgm:prSet presAssocID="{7F846F83-A751-4D9A-B97C-DD7F138AD899}" presName="parentText" presStyleLbl="node1" presStyleIdx="2" presStyleCnt="3">
        <dgm:presLayoutVars>
          <dgm:chMax val="0"/>
          <dgm:bulletEnabled val="1"/>
        </dgm:presLayoutVars>
      </dgm:prSet>
      <dgm:spPr/>
      <dgm:t>
        <a:bodyPr/>
        <a:lstStyle/>
        <a:p>
          <a:endParaRPr lang="en-US"/>
        </a:p>
      </dgm:t>
    </dgm:pt>
  </dgm:ptLst>
  <dgm:cxnLst>
    <dgm:cxn modelId="{6DE3F818-D9B8-48CD-B981-6231DB1F3F88}" srcId="{C0CD78E6-C4C3-4552-A0F8-E75684BB29A9}" destId="{AD7F0F92-3870-419F-AA39-7625064392B5}" srcOrd="1" destOrd="0" parTransId="{1A7E502B-B730-4574-A786-84A62AD8C6F5}" sibTransId="{702C568B-9AD2-4155-981E-05C12E118535}"/>
    <dgm:cxn modelId="{E0D8B549-BB7C-4CE4-ACA4-E0BEFF1447AC}" srcId="{C0CD78E6-C4C3-4552-A0F8-E75684BB29A9}" destId="{7F846F83-A751-4D9A-B97C-DD7F138AD899}" srcOrd="2" destOrd="0" parTransId="{1F89C9E8-8BD1-4696-B739-4AA6961A5414}" sibTransId="{CB7182EC-A3F2-4C7B-855B-BFBB58B5D4C4}"/>
    <dgm:cxn modelId="{74E030C2-EF71-47D5-9A63-E9817D75F2B5}" type="presOf" srcId="{9751639D-5F29-4C31-A3BB-D5D7BCDA942E}" destId="{0213EE99-7A00-48B4-A773-613ABB362407}" srcOrd="0" destOrd="0" presId="urn:microsoft.com/office/officeart/2005/8/layout/vList2"/>
    <dgm:cxn modelId="{0AFD6318-28B5-474C-BE19-3CFC975E66C4}" type="presOf" srcId="{AD7F0F92-3870-419F-AA39-7625064392B5}" destId="{86993C5B-5D3F-42F4-8BE1-2E83B0AB69EA}" srcOrd="0" destOrd="0" presId="urn:microsoft.com/office/officeart/2005/8/layout/vList2"/>
    <dgm:cxn modelId="{675B51B1-FE76-47DE-B42B-EA34225A21EF}" type="presOf" srcId="{7F846F83-A751-4D9A-B97C-DD7F138AD899}" destId="{196824E9-4143-4881-B398-BDC4D64AF8DB}" srcOrd="0" destOrd="0" presId="urn:microsoft.com/office/officeart/2005/8/layout/vList2"/>
    <dgm:cxn modelId="{2BE1554A-7D49-49EA-9C7F-68927FC7063B}" type="presOf" srcId="{C0CD78E6-C4C3-4552-A0F8-E75684BB29A9}" destId="{B223072A-D2EB-4706-B593-5A0CC539CC32}" srcOrd="0" destOrd="0" presId="urn:microsoft.com/office/officeart/2005/8/layout/vList2"/>
    <dgm:cxn modelId="{5EB9E5A9-9769-4063-81FE-87380EADEE2F}" srcId="{C0CD78E6-C4C3-4552-A0F8-E75684BB29A9}" destId="{9751639D-5F29-4C31-A3BB-D5D7BCDA942E}" srcOrd="0" destOrd="0" parTransId="{941D5C4A-488B-46DA-9565-5DC7896AE978}" sibTransId="{FB6DAE0B-081B-456C-91CB-414962A1B5D8}"/>
    <dgm:cxn modelId="{C49E4E9D-1AB4-4BC7-BD98-420D287DDE3B}" type="presParOf" srcId="{B223072A-D2EB-4706-B593-5A0CC539CC32}" destId="{0213EE99-7A00-48B4-A773-613ABB362407}" srcOrd="0" destOrd="0" presId="urn:microsoft.com/office/officeart/2005/8/layout/vList2"/>
    <dgm:cxn modelId="{DA9E3B1E-1580-4F5D-84E8-A7614C0158FB}" type="presParOf" srcId="{B223072A-D2EB-4706-B593-5A0CC539CC32}" destId="{4D60201C-50E5-4DAD-8CBE-A6AD98D95FA9}" srcOrd="1" destOrd="0" presId="urn:microsoft.com/office/officeart/2005/8/layout/vList2"/>
    <dgm:cxn modelId="{873904E5-0EDD-4AE4-A380-86724B46F741}" type="presParOf" srcId="{B223072A-D2EB-4706-B593-5A0CC539CC32}" destId="{86993C5B-5D3F-42F4-8BE1-2E83B0AB69EA}" srcOrd="2" destOrd="0" presId="urn:microsoft.com/office/officeart/2005/8/layout/vList2"/>
    <dgm:cxn modelId="{3B777A72-D2E2-421A-ACDA-1B18AF30A409}" type="presParOf" srcId="{B223072A-D2EB-4706-B593-5A0CC539CC32}" destId="{11AC4339-406C-4116-893E-8BA50FBEDD9D}" srcOrd="3" destOrd="0" presId="urn:microsoft.com/office/officeart/2005/8/layout/vList2"/>
    <dgm:cxn modelId="{B97370E3-F44A-4636-81EE-0E8A9CCC434F}" type="presParOf" srcId="{B223072A-D2EB-4706-B593-5A0CC539CC32}" destId="{196824E9-4143-4881-B398-BDC4D64AF8DB}" srcOrd="4" destOrd="0" presId="urn:microsoft.com/office/officeart/2005/8/layout/vList2"/>
  </dgm:cxnLst>
  <dgm:bg/>
  <dgm:whole/>
</dgm:dataModel>
</file>

<file path=ppt/diagrams/data7.xml><?xml version="1.0" encoding="utf-8"?>
<dgm:dataModel xmlns:dgm="http://schemas.openxmlformats.org/drawingml/2006/diagram" xmlns:a="http://schemas.openxmlformats.org/drawingml/2006/main">
  <dgm:ptLst>
    <dgm:pt modelId="{73F6FF53-6E91-41DA-B4F9-607213CCA434}" type="doc">
      <dgm:prSet loTypeId="urn:microsoft.com/office/officeart/2005/8/layout/vList6" loCatId="process" qsTypeId="urn:microsoft.com/office/officeart/2005/8/quickstyle/3d7" qsCatId="3D" csTypeId="urn:microsoft.com/office/officeart/2005/8/colors/colorful4" csCatId="colorful"/>
      <dgm:spPr/>
      <dgm:t>
        <a:bodyPr/>
        <a:lstStyle/>
        <a:p>
          <a:endParaRPr lang="en-US"/>
        </a:p>
      </dgm:t>
    </dgm:pt>
    <dgm:pt modelId="{F4F26CEF-1513-4A98-B962-5715D28519B3}">
      <dgm:prSet custT="1"/>
      <dgm:spPr/>
      <dgm:t>
        <a:bodyPr/>
        <a:lstStyle/>
        <a:p>
          <a:pPr rtl="0"/>
          <a:r>
            <a:rPr lang="en-US" sz="3200" i="0" baseline="0" dirty="0" smtClean="0"/>
            <a:t>Kita </a:t>
          </a:r>
          <a:r>
            <a:rPr lang="en-US" sz="3200" i="0" baseline="0" dirty="0" err="1" smtClean="0"/>
            <a:t>juga</a:t>
          </a:r>
          <a:r>
            <a:rPr lang="en-US" sz="3200" i="0" baseline="0" dirty="0" smtClean="0"/>
            <a:t> </a:t>
          </a:r>
          <a:r>
            <a:rPr lang="en-US" sz="3200" i="0" baseline="0" dirty="0" err="1" smtClean="0"/>
            <a:t>dituntut</a:t>
          </a:r>
          <a:r>
            <a:rPr lang="en-US" sz="3200" i="0" baseline="0" dirty="0" smtClean="0"/>
            <a:t> </a:t>
          </a:r>
          <a:r>
            <a:rPr lang="en-US" sz="3200" i="0" baseline="0" dirty="0" err="1" smtClean="0"/>
            <a:t>berjabat</a:t>
          </a:r>
          <a:r>
            <a:rPr lang="en-US" sz="3200" i="0" baseline="0" dirty="0" smtClean="0"/>
            <a:t> </a:t>
          </a:r>
          <a:r>
            <a:rPr lang="en-US" sz="3200" i="0" baseline="0" dirty="0" err="1" smtClean="0"/>
            <a:t>tangan</a:t>
          </a:r>
          <a:r>
            <a:rPr lang="en-US" sz="3200" i="0" baseline="0" dirty="0" smtClean="0"/>
            <a:t> </a:t>
          </a:r>
          <a:r>
            <a:rPr lang="en-US" sz="3200" i="0" baseline="0" dirty="0" err="1" smtClean="0"/>
            <a:t>dan</a:t>
          </a:r>
          <a:r>
            <a:rPr lang="en-US" sz="3200" i="0" baseline="0" dirty="0" smtClean="0"/>
            <a:t> </a:t>
          </a:r>
          <a:r>
            <a:rPr lang="en-US" sz="3200" i="0" baseline="0" dirty="0" err="1" smtClean="0"/>
            <a:t>ia</a:t>
          </a:r>
          <a:r>
            <a:rPr lang="en-US" sz="3200" i="0" baseline="0" dirty="0" smtClean="0"/>
            <a:t> </a:t>
          </a:r>
          <a:r>
            <a:rPr lang="en-US" sz="3200" i="0" baseline="0" dirty="0" err="1" smtClean="0"/>
            <a:t>mestilah</a:t>
          </a:r>
          <a:r>
            <a:rPr lang="en-US" sz="3200" i="0" baseline="0" dirty="0" smtClean="0"/>
            <a:t> </a:t>
          </a:r>
          <a:r>
            <a:rPr lang="en-US" sz="3200" i="0" baseline="0" dirty="0" err="1" smtClean="0"/>
            <a:t>dilakukan</a:t>
          </a:r>
          <a:r>
            <a:rPr lang="en-US" sz="3200" i="0" baseline="0" dirty="0" smtClean="0"/>
            <a:t> </a:t>
          </a:r>
          <a:r>
            <a:rPr lang="en-US" sz="3200" i="0" baseline="0" dirty="0" err="1" smtClean="0"/>
            <a:t>mengikut</a:t>
          </a:r>
          <a:r>
            <a:rPr lang="en-US" sz="3200" i="0" baseline="0" dirty="0" smtClean="0"/>
            <a:t> </a:t>
          </a:r>
          <a:r>
            <a:rPr lang="en-US" sz="3200" i="0" baseline="0" dirty="0" err="1" smtClean="0"/>
            <a:t>lunas-lunas</a:t>
          </a:r>
          <a:r>
            <a:rPr lang="en-US" sz="3200" i="0" baseline="0" dirty="0" smtClean="0"/>
            <a:t> Islam. </a:t>
          </a:r>
          <a:endParaRPr lang="en-US" sz="3200" i="0" baseline="0" dirty="0"/>
        </a:p>
      </dgm:t>
    </dgm:pt>
    <dgm:pt modelId="{32059E75-F2FC-48D3-9946-6FB5EDB4636C}" type="parTrans" cxnId="{B0403DCC-9E64-47FF-AE6C-B396BC0622EC}">
      <dgm:prSet/>
      <dgm:spPr/>
      <dgm:t>
        <a:bodyPr/>
        <a:lstStyle/>
        <a:p>
          <a:endParaRPr lang="en-US"/>
        </a:p>
      </dgm:t>
    </dgm:pt>
    <dgm:pt modelId="{1B740070-F8B9-4F95-B82B-7B577A358299}" type="sibTrans" cxnId="{B0403DCC-9E64-47FF-AE6C-B396BC0622EC}">
      <dgm:prSet/>
      <dgm:spPr/>
      <dgm:t>
        <a:bodyPr/>
        <a:lstStyle/>
        <a:p>
          <a:endParaRPr lang="en-US"/>
        </a:p>
      </dgm:t>
    </dgm:pt>
    <dgm:pt modelId="{DEED419A-CD75-4BA3-B8E1-A8A51C058263}">
      <dgm:prSet/>
      <dgm:spPr/>
      <dgm:t>
        <a:bodyPr/>
        <a:lstStyle/>
        <a:p>
          <a:pPr rtl="0"/>
          <a:r>
            <a:rPr lang="en-US" i="0" baseline="0" dirty="0" smtClean="0"/>
            <a:t>Kita </a:t>
          </a:r>
          <a:r>
            <a:rPr lang="en-US" i="0" baseline="0" dirty="0" err="1" smtClean="0"/>
            <a:t>bersalaman</a:t>
          </a:r>
          <a:r>
            <a:rPr lang="en-US" i="0" baseline="0" dirty="0" smtClean="0"/>
            <a:t> </a:t>
          </a:r>
          <a:r>
            <a:rPr lang="en-US" i="0" baseline="0" dirty="0" err="1" smtClean="0"/>
            <a:t>tidak</a:t>
          </a:r>
          <a:r>
            <a:rPr lang="en-US" i="0" baseline="0" dirty="0" smtClean="0"/>
            <a:t> </a:t>
          </a:r>
          <a:r>
            <a:rPr lang="en-US" i="0" baseline="0" dirty="0" err="1" smtClean="0"/>
            <a:t>sama</a:t>
          </a:r>
          <a:r>
            <a:rPr lang="en-US" i="0" baseline="0" dirty="0" smtClean="0"/>
            <a:t> </a:t>
          </a:r>
          <a:r>
            <a:rPr lang="en-US" i="0" baseline="0" dirty="0" err="1" smtClean="0"/>
            <a:t>dengan</a:t>
          </a:r>
          <a:r>
            <a:rPr lang="en-US" i="0" baseline="0" dirty="0" smtClean="0"/>
            <a:t> </a:t>
          </a:r>
          <a:r>
            <a:rPr lang="en-US" i="0" baseline="0" dirty="0" err="1" smtClean="0"/>
            <a:t>budaya</a:t>
          </a:r>
          <a:r>
            <a:rPr lang="en-US" i="0" baseline="0" dirty="0" smtClean="0"/>
            <a:t> </a:t>
          </a:r>
          <a:r>
            <a:rPr lang="en-US" i="0" baseline="0" dirty="0" err="1" smtClean="0"/>
            <a:t>barat</a:t>
          </a:r>
          <a:r>
            <a:rPr lang="en-US" i="0" baseline="0" dirty="0" smtClean="0"/>
            <a:t> </a:t>
          </a:r>
          <a:r>
            <a:rPr lang="en-US" i="0" baseline="0" dirty="0" err="1" smtClean="0"/>
            <a:t>dan</a:t>
          </a:r>
          <a:r>
            <a:rPr lang="en-US" i="0" baseline="0" dirty="0" smtClean="0"/>
            <a:t> </a:t>
          </a:r>
          <a:r>
            <a:rPr lang="en-US" i="0" baseline="0" dirty="0" err="1" smtClean="0"/>
            <a:t>orang</a:t>
          </a:r>
          <a:r>
            <a:rPr lang="en-US" i="0" baseline="0" dirty="0" smtClean="0"/>
            <a:t> </a:t>
          </a:r>
          <a:r>
            <a:rPr lang="en-US" i="0" baseline="0" dirty="0" err="1" smtClean="0"/>
            <a:t>bukan</a:t>
          </a:r>
          <a:r>
            <a:rPr lang="en-US" i="0" baseline="0" dirty="0" smtClean="0"/>
            <a:t> Islam. </a:t>
          </a:r>
          <a:r>
            <a:rPr lang="en-US" i="0" baseline="0" dirty="0" err="1" smtClean="0"/>
            <a:t>Mereka</a:t>
          </a:r>
          <a:r>
            <a:rPr lang="en-US" i="0" baseline="0" dirty="0" smtClean="0"/>
            <a:t> </a:t>
          </a:r>
          <a:r>
            <a:rPr lang="en-US" i="0" baseline="0" dirty="0" err="1" smtClean="0"/>
            <a:t>bersalaman</a:t>
          </a:r>
          <a:r>
            <a:rPr lang="en-US" i="0" baseline="0" dirty="0" smtClean="0"/>
            <a:t> </a:t>
          </a:r>
          <a:r>
            <a:rPr lang="en-US" i="0" baseline="0" dirty="0" err="1" smtClean="0"/>
            <a:t>tanpa</a:t>
          </a:r>
          <a:r>
            <a:rPr lang="en-US" i="0" baseline="0" dirty="0" smtClean="0"/>
            <a:t> </a:t>
          </a:r>
          <a:r>
            <a:rPr lang="en-US" i="0" baseline="0" dirty="0" err="1" smtClean="0"/>
            <a:t>mengira</a:t>
          </a:r>
          <a:r>
            <a:rPr lang="en-US" i="0" baseline="0" dirty="0" smtClean="0"/>
            <a:t> </a:t>
          </a:r>
          <a:r>
            <a:rPr lang="en-US" i="0" baseline="0" dirty="0" err="1" smtClean="0"/>
            <a:t>lelaki</a:t>
          </a:r>
          <a:r>
            <a:rPr lang="en-US" i="0" baseline="0" dirty="0" smtClean="0"/>
            <a:t> </a:t>
          </a:r>
          <a:r>
            <a:rPr lang="en-US" i="0" baseline="0" dirty="0" err="1" smtClean="0"/>
            <a:t>ataupun</a:t>
          </a:r>
          <a:r>
            <a:rPr lang="en-US" i="0" baseline="0" dirty="0" smtClean="0"/>
            <a:t> </a:t>
          </a:r>
          <a:r>
            <a:rPr lang="en-US" i="0" baseline="0" dirty="0" err="1" smtClean="0"/>
            <a:t>wanita</a:t>
          </a:r>
          <a:r>
            <a:rPr lang="en-US" i="0" baseline="0" dirty="0" smtClean="0"/>
            <a:t> yang </a:t>
          </a:r>
          <a:r>
            <a:rPr lang="en-US" i="0" baseline="0" dirty="0" err="1" smtClean="0"/>
            <a:t>bukan</a:t>
          </a:r>
          <a:r>
            <a:rPr lang="en-US" i="0" baseline="0" dirty="0" smtClean="0"/>
            <a:t> </a:t>
          </a:r>
          <a:r>
            <a:rPr lang="en-US" i="0" baseline="0" dirty="0" err="1" smtClean="0"/>
            <a:t>mahram</a:t>
          </a:r>
          <a:r>
            <a:rPr lang="en-US" i="0" baseline="0" dirty="0" smtClean="0"/>
            <a:t> </a:t>
          </a:r>
          <a:r>
            <a:rPr lang="en-US" i="0" baseline="0" dirty="0" err="1" smtClean="0"/>
            <a:t>sedangkan</a:t>
          </a:r>
          <a:r>
            <a:rPr lang="en-US" i="0" baseline="0" dirty="0" smtClean="0"/>
            <a:t> </a:t>
          </a:r>
          <a:r>
            <a:rPr lang="en-US" i="0" baseline="0" dirty="0" err="1" smtClean="0"/>
            <a:t>ia</a:t>
          </a:r>
          <a:r>
            <a:rPr lang="en-US" i="0" baseline="0" dirty="0" smtClean="0"/>
            <a:t> </a:t>
          </a:r>
          <a:r>
            <a:rPr lang="en-US" i="0" baseline="0" dirty="0" err="1" smtClean="0"/>
            <a:t>amat</a:t>
          </a:r>
          <a:r>
            <a:rPr lang="en-US" i="0" baseline="0" dirty="0" smtClean="0"/>
            <a:t> </a:t>
          </a:r>
          <a:r>
            <a:rPr lang="en-US" i="0" baseline="0" dirty="0" err="1" smtClean="0"/>
            <a:t>dimurkai</a:t>
          </a:r>
          <a:r>
            <a:rPr lang="en-US" i="0" baseline="0" dirty="0" smtClean="0"/>
            <a:t> </a:t>
          </a:r>
          <a:r>
            <a:rPr lang="en-US" i="0" baseline="0" dirty="0" err="1" smtClean="0"/>
            <a:t>oleh</a:t>
          </a:r>
          <a:r>
            <a:rPr lang="en-US" i="0" baseline="0" dirty="0" smtClean="0"/>
            <a:t> Allah SWT. </a:t>
          </a:r>
          <a:endParaRPr lang="en-US" i="0" baseline="0" dirty="0"/>
        </a:p>
      </dgm:t>
    </dgm:pt>
    <dgm:pt modelId="{6033C0CA-1B3F-4F25-9F9A-8847E13E5178}" type="parTrans" cxnId="{F15F52BD-D648-4555-9815-20FBA6E3768E}">
      <dgm:prSet/>
      <dgm:spPr/>
      <dgm:t>
        <a:bodyPr/>
        <a:lstStyle/>
        <a:p>
          <a:endParaRPr lang="en-US"/>
        </a:p>
      </dgm:t>
    </dgm:pt>
    <dgm:pt modelId="{DE816C4A-2D2F-49C9-B1E4-E4805E1E686D}" type="sibTrans" cxnId="{F15F52BD-D648-4555-9815-20FBA6E3768E}">
      <dgm:prSet/>
      <dgm:spPr/>
      <dgm:t>
        <a:bodyPr/>
        <a:lstStyle/>
        <a:p>
          <a:endParaRPr lang="en-US"/>
        </a:p>
      </dgm:t>
    </dgm:pt>
    <dgm:pt modelId="{2F9067CD-0FA6-4654-B6B9-821131416197}" type="pres">
      <dgm:prSet presAssocID="{73F6FF53-6E91-41DA-B4F9-607213CCA434}" presName="Name0" presStyleCnt="0">
        <dgm:presLayoutVars>
          <dgm:dir/>
          <dgm:animLvl val="lvl"/>
          <dgm:resizeHandles/>
        </dgm:presLayoutVars>
      </dgm:prSet>
      <dgm:spPr/>
    </dgm:pt>
    <dgm:pt modelId="{0D426B60-B5D4-44EA-9310-66F4719B89AC}" type="pres">
      <dgm:prSet presAssocID="{F4F26CEF-1513-4A98-B962-5715D28519B3}" presName="linNode" presStyleCnt="0"/>
      <dgm:spPr/>
    </dgm:pt>
    <dgm:pt modelId="{F2EEED6C-8122-4465-BC64-A1ED3850649B}" type="pres">
      <dgm:prSet presAssocID="{F4F26CEF-1513-4A98-B962-5715D28519B3}" presName="parentShp" presStyleLbl="node1" presStyleIdx="0" presStyleCnt="2">
        <dgm:presLayoutVars>
          <dgm:bulletEnabled val="1"/>
        </dgm:presLayoutVars>
      </dgm:prSet>
      <dgm:spPr/>
    </dgm:pt>
    <dgm:pt modelId="{7C9D9522-9F6D-4040-9DB0-E90A89A07217}" type="pres">
      <dgm:prSet presAssocID="{F4F26CEF-1513-4A98-B962-5715D28519B3}" presName="childShp" presStyleLbl="bgAccFollowNode1" presStyleIdx="0" presStyleCnt="2" custLinFactNeighborX="29167" custLinFactNeighborY="-26">
        <dgm:presLayoutVars>
          <dgm:bulletEnabled val="1"/>
        </dgm:presLayoutVars>
      </dgm:prSet>
      <dgm:spPr/>
    </dgm:pt>
    <dgm:pt modelId="{1F5E4F2E-7454-401F-84F8-0B32CE02199E}" type="pres">
      <dgm:prSet presAssocID="{1B740070-F8B9-4F95-B82B-7B577A358299}" presName="spacing" presStyleCnt="0"/>
      <dgm:spPr/>
    </dgm:pt>
    <dgm:pt modelId="{8DF5845C-8339-4D00-B997-CEDC71655459}" type="pres">
      <dgm:prSet presAssocID="{DEED419A-CD75-4BA3-B8E1-A8A51C058263}" presName="linNode" presStyleCnt="0"/>
      <dgm:spPr/>
    </dgm:pt>
    <dgm:pt modelId="{0C0EC4B6-D5DC-49C0-B800-A72A00A17259}" type="pres">
      <dgm:prSet presAssocID="{DEED419A-CD75-4BA3-B8E1-A8A51C058263}" presName="parentShp" presStyleLbl="node1" presStyleIdx="1" presStyleCnt="2">
        <dgm:presLayoutVars>
          <dgm:bulletEnabled val="1"/>
        </dgm:presLayoutVars>
      </dgm:prSet>
      <dgm:spPr/>
    </dgm:pt>
    <dgm:pt modelId="{016B0E2B-CBB0-4FC8-A167-7D8CB6D3BB86}" type="pres">
      <dgm:prSet presAssocID="{DEED419A-CD75-4BA3-B8E1-A8A51C058263}" presName="childShp" presStyleLbl="bgAccFollowNode1" presStyleIdx="1" presStyleCnt="2">
        <dgm:presLayoutVars>
          <dgm:bulletEnabled val="1"/>
        </dgm:presLayoutVars>
      </dgm:prSet>
      <dgm:spPr/>
    </dgm:pt>
  </dgm:ptLst>
  <dgm:cxnLst>
    <dgm:cxn modelId="{F15F52BD-D648-4555-9815-20FBA6E3768E}" srcId="{73F6FF53-6E91-41DA-B4F9-607213CCA434}" destId="{DEED419A-CD75-4BA3-B8E1-A8A51C058263}" srcOrd="1" destOrd="0" parTransId="{6033C0CA-1B3F-4F25-9F9A-8847E13E5178}" sibTransId="{DE816C4A-2D2F-49C9-B1E4-E4805E1E686D}"/>
    <dgm:cxn modelId="{8D4AF84C-F845-495F-94DF-04C0687E7563}" type="presOf" srcId="{73F6FF53-6E91-41DA-B4F9-607213CCA434}" destId="{2F9067CD-0FA6-4654-B6B9-821131416197}" srcOrd="0" destOrd="0" presId="urn:microsoft.com/office/officeart/2005/8/layout/vList6"/>
    <dgm:cxn modelId="{97E3A4C9-617D-49EA-AA6C-8AD189B12519}" type="presOf" srcId="{DEED419A-CD75-4BA3-B8E1-A8A51C058263}" destId="{0C0EC4B6-D5DC-49C0-B800-A72A00A17259}" srcOrd="0" destOrd="0" presId="urn:microsoft.com/office/officeart/2005/8/layout/vList6"/>
    <dgm:cxn modelId="{B0403DCC-9E64-47FF-AE6C-B396BC0622EC}" srcId="{73F6FF53-6E91-41DA-B4F9-607213CCA434}" destId="{F4F26CEF-1513-4A98-B962-5715D28519B3}" srcOrd="0" destOrd="0" parTransId="{32059E75-F2FC-48D3-9946-6FB5EDB4636C}" sibTransId="{1B740070-F8B9-4F95-B82B-7B577A358299}"/>
    <dgm:cxn modelId="{6A60E8EE-E74C-4D33-B319-30BD85B05883}" type="presOf" srcId="{F4F26CEF-1513-4A98-B962-5715D28519B3}" destId="{F2EEED6C-8122-4465-BC64-A1ED3850649B}" srcOrd="0" destOrd="0" presId="urn:microsoft.com/office/officeart/2005/8/layout/vList6"/>
    <dgm:cxn modelId="{8F6B3B69-1347-4824-B574-472057F5B672}" type="presParOf" srcId="{2F9067CD-0FA6-4654-B6B9-821131416197}" destId="{0D426B60-B5D4-44EA-9310-66F4719B89AC}" srcOrd="0" destOrd="0" presId="urn:microsoft.com/office/officeart/2005/8/layout/vList6"/>
    <dgm:cxn modelId="{8D6363D5-7ADA-4570-B531-D95809D002E3}" type="presParOf" srcId="{0D426B60-B5D4-44EA-9310-66F4719B89AC}" destId="{F2EEED6C-8122-4465-BC64-A1ED3850649B}" srcOrd="0" destOrd="0" presId="urn:microsoft.com/office/officeart/2005/8/layout/vList6"/>
    <dgm:cxn modelId="{AF20A1B7-0278-4148-9D03-E9FB78794E92}" type="presParOf" srcId="{0D426B60-B5D4-44EA-9310-66F4719B89AC}" destId="{7C9D9522-9F6D-4040-9DB0-E90A89A07217}" srcOrd="1" destOrd="0" presId="urn:microsoft.com/office/officeart/2005/8/layout/vList6"/>
    <dgm:cxn modelId="{B3A62786-A092-4C2D-8FBD-A2298E103ACD}" type="presParOf" srcId="{2F9067CD-0FA6-4654-B6B9-821131416197}" destId="{1F5E4F2E-7454-401F-84F8-0B32CE02199E}" srcOrd="1" destOrd="0" presId="urn:microsoft.com/office/officeart/2005/8/layout/vList6"/>
    <dgm:cxn modelId="{B637554E-DE51-4D33-B6A5-6C8A7B329840}" type="presParOf" srcId="{2F9067CD-0FA6-4654-B6B9-821131416197}" destId="{8DF5845C-8339-4D00-B997-CEDC71655459}" srcOrd="2" destOrd="0" presId="urn:microsoft.com/office/officeart/2005/8/layout/vList6"/>
    <dgm:cxn modelId="{915A272B-7405-4AF3-A5F4-DEAA8CE3A6A4}" type="presParOf" srcId="{8DF5845C-8339-4D00-B997-CEDC71655459}" destId="{0C0EC4B6-D5DC-49C0-B800-A72A00A17259}" srcOrd="0" destOrd="0" presId="urn:microsoft.com/office/officeart/2005/8/layout/vList6"/>
    <dgm:cxn modelId="{5BBE02BD-9AE7-414E-BB3F-D42B315A3E14}" type="presParOf" srcId="{8DF5845C-8339-4D00-B997-CEDC71655459}" destId="{016B0E2B-CBB0-4FC8-A167-7D8CB6D3BB86}" srcOrd="1" destOrd="0" presId="urn:microsoft.com/office/officeart/2005/8/layout/vList6"/>
  </dgm:cxnLst>
  <dgm:bg/>
  <dgm:whole/>
</dgm:dataModel>
</file>

<file path=ppt/diagrams/data8.xml><?xml version="1.0" encoding="utf-8"?>
<dgm:dataModel xmlns:dgm="http://schemas.openxmlformats.org/drawingml/2006/diagram" xmlns:a="http://schemas.openxmlformats.org/drawingml/2006/main">
  <dgm:ptLst>
    <dgm:pt modelId="{CF73CFFB-D6A3-4F55-9881-F902EF32D954}" type="doc">
      <dgm:prSet loTypeId="urn:microsoft.com/office/officeart/2005/8/layout/target2" loCatId="relationship" qsTypeId="urn:microsoft.com/office/officeart/2005/8/quickstyle/3d7" qsCatId="3D" csTypeId="urn:microsoft.com/office/officeart/2005/8/colors/colorful2" csCatId="colorful"/>
      <dgm:spPr/>
      <dgm:t>
        <a:bodyPr/>
        <a:lstStyle/>
        <a:p>
          <a:endParaRPr lang="en-US"/>
        </a:p>
      </dgm:t>
    </dgm:pt>
    <dgm:pt modelId="{4CD84712-A360-422A-AE2F-188134DE03F7}">
      <dgm:prSet/>
      <dgm:spPr/>
      <dgm:t>
        <a:bodyPr/>
        <a:lstStyle/>
        <a:p>
          <a:pPr algn="ctr" rtl="0"/>
          <a:r>
            <a:rPr lang="en-US" dirty="0" err="1" smtClean="0"/>
            <a:t>sebagai</a:t>
          </a:r>
          <a:r>
            <a:rPr lang="en-US" dirty="0" smtClean="0"/>
            <a:t> </a:t>
          </a:r>
          <a:r>
            <a:rPr lang="en-US" dirty="0" err="1" smtClean="0"/>
            <a:t>tetamu</a:t>
          </a:r>
          <a:r>
            <a:rPr lang="en-US" dirty="0" smtClean="0"/>
            <a:t> </a:t>
          </a:r>
          <a:endParaRPr lang="en-US" dirty="0"/>
        </a:p>
      </dgm:t>
    </dgm:pt>
    <dgm:pt modelId="{EC3D7143-E1FA-45EE-968E-EFB7E7D8571D}" type="parTrans" cxnId="{F0C4C2B6-A023-44F3-A364-A3745787B7D5}">
      <dgm:prSet/>
      <dgm:spPr/>
      <dgm:t>
        <a:bodyPr/>
        <a:lstStyle/>
        <a:p>
          <a:pPr algn="ctr"/>
          <a:endParaRPr lang="en-US"/>
        </a:p>
      </dgm:t>
    </dgm:pt>
    <dgm:pt modelId="{539BE0D9-888A-4BE7-87A2-642466D0DFB3}" type="sibTrans" cxnId="{F0C4C2B6-A023-44F3-A364-A3745787B7D5}">
      <dgm:prSet/>
      <dgm:spPr/>
      <dgm:t>
        <a:bodyPr/>
        <a:lstStyle/>
        <a:p>
          <a:pPr algn="ctr"/>
          <a:endParaRPr lang="en-US"/>
        </a:p>
      </dgm:t>
    </dgm:pt>
    <dgm:pt modelId="{E097088B-CFA5-4254-B75F-14F27295996A}">
      <dgm:prSet/>
      <dgm:spPr/>
      <dgm:t>
        <a:bodyPr/>
        <a:lstStyle/>
        <a:p>
          <a:pPr algn="ctr" rtl="0"/>
          <a:r>
            <a:rPr lang="en-US" dirty="0" err="1" smtClean="0"/>
            <a:t>tidak</a:t>
          </a:r>
          <a:r>
            <a:rPr lang="en-US" dirty="0" smtClean="0"/>
            <a:t> </a:t>
          </a:r>
          <a:r>
            <a:rPr lang="en-US" dirty="0" err="1" smtClean="0"/>
            <a:t>sepatutnya</a:t>
          </a:r>
          <a:r>
            <a:rPr lang="en-US" dirty="0" smtClean="0"/>
            <a:t> </a:t>
          </a:r>
          <a:r>
            <a:rPr lang="en-US" dirty="0" err="1" smtClean="0"/>
            <a:t>bebas</a:t>
          </a:r>
          <a:r>
            <a:rPr lang="en-US" dirty="0" smtClean="0"/>
            <a:t> </a:t>
          </a:r>
          <a:r>
            <a:rPr lang="en-US" dirty="0" err="1" smtClean="0"/>
            <a:t>melakukan</a:t>
          </a:r>
          <a:r>
            <a:rPr lang="en-US" dirty="0" smtClean="0"/>
            <a:t> </a:t>
          </a:r>
          <a:r>
            <a:rPr lang="en-US" dirty="0" err="1" smtClean="0"/>
            <a:t>apa</a:t>
          </a:r>
          <a:r>
            <a:rPr lang="en-US" dirty="0" smtClean="0"/>
            <a:t> </a:t>
          </a:r>
          <a:r>
            <a:rPr lang="en-US" dirty="0" err="1" smtClean="0"/>
            <a:t>sahaja</a:t>
          </a:r>
          <a:r>
            <a:rPr lang="en-US" dirty="0" smtClean="0"/>
            <a:t> </a:t>
          </a:r>
          <a:r>
            <a:rPr lang="en-US" dirty="0" err="1" smtClean="0"/>
            <a:t>di</a:t>
          </a:r>
          <a:r>
            <a:rPr lang="en-US" dirty="0" smtClean="0"/>
            <a:t> </a:t>
          </a:r>
          <a:r>
            <a:rPr lang="en-US" dirty="0" err="1" smtClean="0"/>
            <a:t>rumah</a:t>
          </a:r>
          <a:r>
            <a:rPr lang="en-US" dirty="0" smtClean="0"/>
            <a:t> </a:t>
          </a:r>
          <a:r>
            <a:rPr lang="en-US" dirty="0" err="1" smtClean="0"/>
            <a:t>orang</a:t>
          </a:r>
          <a:r>
            <a:rPr lang="en-US" dirty="0" smtClean="0"/>
            <a:t> </a:t>
          </a:r>
          <a:r>
            <a:rPr lang="en-US" dirty="0" err="1" smtClean="0"/>
            <a:t>kerana</a:t>
          </a:r>
          <a:r>
            <a:rPr lang="en-US" dirty="0" smtClean="0"/>
            <a:t> </a:t>
          </a:r>
          <a:r>
            <a:rPr lang="en-US" dirty="0" err="1" smtClean="0"/>
            <a:t>perbuatan</a:t>
          </a:r>
          <a:r>
            <a:rPr lang="en-US" dirty="0" smtClean="0"/>
            <a:t> </a:t>
          </a:r>
          <a:r>
            <a:rPr lang="en-US" dirty="0" err="1" smtClean="0"/>
            <a:t>sedemikian</a:t>
          </a:r>
          <a:r>
            <a:rPr lang="en-US" dirty="0" smtClean="0"/>
            <a:t> </a:t>
          </a:r>
          <a:r>
            <a:rPr lang="en-US" dirty="0" err="1" smtClean="0"/>
            <a:t>akan</a:t>
          </a:r>
          <a:r>
            <a:rPr lang="en-US" dirty="0" smtClean="0"/>
            <a:t> </a:t>
          </a:r>
          <a:r>
            <a:rPr lang="en-US" dirty="0" err="1" smtClean="0"/>
            <a:t>mengganggu</a:t>
          </a:r>
          <a:r>
            <a:rPr lang="en-US" dirty="0" smtClean="0"/>
            <a:t> </a:t>
          </a:r>
          <a:r>
            <a:rPr lang="en-US" dirty="0" err="1" smtClean="0"/>
            <a:t>dan</a:t>
          </a:r>
          <a:r>
            <a:rPr lang="en-US" dirty="0" smtClean="0"/>
            <a:t> </a:t>
          </a:r>
          <a:r>
            <a:rPr lang="en-US" dirty="0" err="1" smtClean="0"/>
            <a:t>tidak</a:t>
          </a:r>
          <a:r>
            <a:rPr lang="en-US" dirty="0" smtClean="0"/>
            <a:t> </a:t>
          </a:r>
          <a:r>
            <a:rPr lang="en-US" dirty="0" err="1" smtClean="0"/>
            <a:t>disenangi</a:t>
          </a:r>
          <a:r>
            <a:rPr lang="en-US" dirty="0" smtClean="0"/>
            <a:t> </a:t>
          </a:r>
          <a:r>
            <a:rPr lang="en-US" dirty="0" err="1" smtClean="0"/>
            <a:t>tuan</a:t>
          </a:r>
          <a:r>
            <a:rPr lang="en-US" dirty="0" smtClean="0"/>
            <a:t> </a:t>
          </a:r>
          <a:r>
            <a:rPr lang="en-US" dirty="0" err="1" smtClean="0"/>
            <a:t>rumah</a:t>
          </a:r>
          <a:r>
            <a:rPr lang="en-US" dirty="0" smtClean="0"/>
            <a:t>.</a:t>
          </a:r>
          <a:endParaRPr lang="en-US" dirty="0"/>
        </a:p>
      </dgm:t>
    </dgm:pt>
    <dgm:pt modelId="{EAB968EC-FEB3-48F3-B921-46CA07B15822}" type="parTrans" cxnId="{13557E02-F3E5-443D-A693-70A13CA7E062}">
      <dgm:prSet/>
      <dgm:spPr/>
      <dgm:t>
        <a:bodyPr/>
        <a:lstStyle/>
        <a:p>
          <a:pPr algn="ctr"/>
          <a:endParaRPr lang="en-US"/>
        </a:p>
      </dgm:t>
    </dgm:pt>
    <dgm:pt modelId="{46F38B50-9DB0-41FD-AD55-6D06B2E6EBA0}" type="sibTrans" cxnId="{13557E02-F3E5-443D-A693-70A13CA7E062}">
      <dgm:prSet/>
      <dgm:spPr/>
      <dgm:t>
        <a:bodyPr/>
        <a:lstStyle/>
        <a:p>
          <a:pPr algn="ctr"/>
          <a:endParaRPr lang="en-US"/>
        </a:p>
      </dgm:t>
    </dgm:pt>
    <dgm:pt modelId="{DCD85333-1496-4A98-8874-F60FE2C18521}">
      <dgm:prSet/>
      <dgm:spPr/>
      <dgm:t>
        <a:bodyPr/>
        <a:lstStyle/>
        <a:p>
          <a:pPr algn="ctr" rtl="0"/>
          <a:r>
            <a:rPr lang="en-US" dirty="0" err="1" smtClean="0"/>
            <a:t>Jagalah</a:t>
          </a:r>
          <a:r>
            <a:rPr lang="en-US" dirty="0" smtClean="0"/>
            <a:t> </a:t>
          </a:r>
          <a:r>
            <a:rPr lang="en-US" dirty="0" err="1" smtClean="0"/>
            <a:t>mata</a:t>
          </a:r>
          <a:r>
            <a:rPr lang="en-US" dirty="0" smtClean="0"/>
            <a:t>, </a:t>
          </a:r>
          <a:r>
            <a:rPr lang="en-US" dirty="0" err="1" smtClean="0"/>
            <a:t>jangan</a:t>
          </a:r>
          <a:r>
            <a:rPr lang="en-US" dirty="0" smtClean="0"/>
            <a:t> </a:t>
          </a:r>
          <a:r>
            <a:rPr lang="en-US" dirty="0" err="1" smtClean="0"/>
            <a:t>mencuri</a:t>
          </a:r>
          <a:r>
            <a:rPr lang="en-US" dirty="0" smtClean="0"/>
            <a:t> </a:t>
          </a:r>
          <a:r>
            <a:rPr lang="en-US" dirty="0" err="1" smtClean="0"/>
            <a:t>dengar</a:t>
          </a:r>
          <a:r>
            <a:rPr lang="en-US" dirty="0" smtClean="0"/>
            <a:t> </a:t>
          </a:r>
          <a:r>
            <a:rPr lang="en-US" dirty="0" err="1" smtClean="0"/>
            <a:t>atau</a:t>
          </a:r>
          <a:r>
            <a:rPr lang="en-US" dirty="0" smtClean="0"/>
            <a:t> </a:t>
          </a:r>
          <a:r>
            <a:rPr lang="en-US" dirty="0" err="1" smtClean="0"/>
            <a:t>mengintai</a:t>
          </a:r>
          <a:r>
            <a:rPr lang="en-US" dirty="0" smtClean="0"/>
            <a:t> </a:t>
          </a:r>
          <a:r>
            <a:rPr lang="en-US" dirty="0" err="1" smtClean="0"/>
            <a:t>tuan</a:t>
          </a:r>
          <a:r>
            <a:rPr lang="en-US" dirty="0" smtClean="0"/>
            <a:t> </a:t>
          </a:r>
          <a:r>
            <a:rPr lang="en-US" dirty="0" err="1" smtClean="0"/>
            <a:t>rumah</a:t>
          </a:r>
          <a:r>
            <a:rPr lang="en-US" dirty="0" smtClean="0"/>
            <a:t>, </a:t>
          </a:r>
          <a:r>
            <a:rPr lang="en-US" dirty="0" err="1" smtClean="0"/>
            <a:t>janganlah</a:t>
          </a:r>
          <a:r>
            <a:rPr lang="en-US" dirty="0" smtClean="0"/>
            <a:t> </a:t>
          </a:r>
          <a:r>
            <a:rPr lang="en-US" dirty="0" err="1" smtClean="0"/>
            <a:t>meninggikan</a:t>
          </a:r>
          <a:r>
            <a:rPr lang="en-US" dirty="0" smtClean="0"/>
            <a:t> </a:t>
          </a:r>
          <a:r>
            <a:rPr lang="en-US" dirty="0" err="1" smtClean="0"/>
            <a:t>suara</a:t>
          </a:r>
          <a:r>
            <a:rPr lang="en-US" dirty="0" smtClean="0"/>
            <a:t> </a:t>
          </a:r>
          <a:r>
            <a:rPr lang="en-US" dirty="0" err="1" smtClean="0"/>
            <a:t>sepanjang</a:t>
          </a:r>
          <a:r>
            <a:rPr lang="en-US" dirty="0" smtClean="0"/>
            <a:t> </a:t>
          </a:r>
          <a:r>
            <a:rPr lang="en-US" dirty="0" err="1" smtClean="0"/>
            <a:t>menjadi</a:t>
          </a:r>
          <a:r>
            <a:rPr lang="en-US" dirty="0" smtClean="0"/>
            <a:t> </a:t>
          </a:r>
          <a:r>
            <a:rPr lang="en-US" dirty="0" err="1" smtClean="0"/>
            <a:t>tetamu</a:t>
          </a:r>
          <a:r>
            <a:rPr lang="en-US" dirty="0" smtClean="0"/>
            <a:t> </a:t>
          </a:r>
          <a:r>
            <a:rPr lang="en-US" dirty="0" err="1" smtClean="0"/>
            <a:t>dan</a:t>
          </a:r>
          <a:r>
            <a:rPr lang="en-US" dirty="0" smtClean="0"/>
            <a:t> </a:t>
          </a:r>
          <a:r>
            <a:rPr lang="en-US" dirty="0" err="1" smtClean="0"/>
            <a:t>segera</a:t>
          </a:r>
          <a:r>
            <a:rPr lang="en-US" dirty="0" smtClean="0"/>
            <a:t> </a:t>
          </a:r>
          <a:r>
            <a:rPr lang="en-US" dirty="0" err="1" smtClean="0"/>
            <a:t>pulang</a:t>
          </a:r>
          <a:r>
            <a:rPr lang="en-US" dirty="0" smtClean="0"/>
            <a:t> </a:t>
          </a:r>
          <a:r>
            <a:rPr lang="en-US" dirty="0" err="1" smtClean="0"/>
            <a:t>apabila</a:t>
          </a:r>
          <a:r>
            <a:rPr lang="en-US" dirty="0" smtClean="0"/>
            <a:t> </a:t>
          </a:r>
          <a:r>
            <a:rPr lang="en-US" dirty="0" err="1" smtClean="0"/>
            <a:t>diminta</a:t>
          </a:r>
          <a:r>
            <a:rPr lang="en-US" dirty="0" smtClean="0"/>
            <a:t>.</a:t>
          </a:r>
          <a:endParaRPr lang="en-US" dirty="0"/>
        </a:p>
      </dgm:t>
    </dgm:pt>
    <dgm:pt modelId="{466EEE8E-75A8-4D7A-A656-19CCD26624C0}" type="parTrans" cxnId="{64B4BC29-648A-49F1-9A14-603726CF3DF1}">
      <dgm:prSet/>
      <dgm:spPr/>
      <dgm:t>
        <a:bodyPr/>
        <a:lstStyle/>
        <a:p>
          <a:pPr algn="ctr"/>
          <a:endParaRPr lang="en-US"/>
        </a:p>
      </dgm:t>
    </dgm:pt>
    <dgm:pt modelId="{3233C22D-D171-413E-8A2C-EB53DE8E92E6}" type="sibTrans" cxnId="{64B4BC29-648A-49F1-9A14-603726CF3DF1}">
      <dgm:prSet/>
      <dgm:spPr/>
      <dgm:t>
        <a:bodyPr/>
        <a:lstStyle/>
        <a:p>
          <a:pPr algn="ctr"/>
          <a:endParaRPr lang="en-US"/>
        </a:p>
      </dgm:t>
    </dgm:pt>
    <dgm:pt modelId="{507102E1-98AF-43F9-BC90-52B80A4D503B}" type="pres">
      <dgm:prSet presAssocID="{CF73CFFB-D6A3-4F55-9881-F902EF32D954}" presName="Name0" presStyleCnt="0">
        <dgm:presLayoutVars>
          <dgm:chMax val="3"/>
          <dgm:chPref val="1"/>
          <dgm:dir/>
          <dgm:animLvl val="lvl"/>
          <dgm:resizeHandles/>
        </dgm:presLayoutVars>
      </dgm:prSet>
      <dgm:spPr/>
    </dgm:pt>
    <dgm:pt modelId="{C3446103-482C-49E1-AA57-F71DF852EFF7}" type="pres">
      <dgm:prSet presAssocID="{CF73CFFB-D6A3-4F55-9881-F902EF32D954}" presName="outerBox" presStyleCnt="0"/>
      <dgm:spPr/>
    </dgm:pt>
    <dgm:pt modelId="{8F3D9F99-D16C-45E1-B4FF-AFFD514A6600}" type="pres">
      <dgm:prSet presAssocID="{CF73CFFB-D6A3-4F55-9881-F902EF32D954}" presName="outerBoxParent" presStyleLbl="node1" presStyleIdx="0" presStyleCnt="3"/>
      <dgm:spPr/>
    </dgm:pt>
    <dgm:pt modelId="{20E1C3F9-23FE-447D-B2E6-669AD87D1403}" type="pres">
      <dgm:prSet presAssocID="{CF73CFFB-D6A3-4F55-9881-F902EF32D954}" presName="outerBoxChildren" presStyleCnt="0"/>
      <dgm:spPr/>
    </dgm:pt>
    <dgm:pt modelId="{353E5E0E-444A-4476-9EA1-A7E267DA5FAF}" type="pres">
      <dgm:prSet presAssocID="{CF73CFFB-D6A3-4F55-9881-F902EF32D954}" presName="middleBox" presStyleCnt="0"/>
      <dgm:spPr/>
    </dgm:pt>
    <dgm:pt modelId="{600E4323-AF87-4C80-A389-DCF1957C8C5C}" type="pres">
      <dgm:prSet presAssocID="{CF73CFFB-D6A3-4F55-9881-F902EF32D954}" presName="middleBoxParent" presStyleLbl="node1" presStyleIdx="1" presStyleCnt="3"/>
      <dgm:spPr/>
    </dgm:pt>
    <dgm:pt modelId="{46CD0F1D-F1CA-4650-B7D1-0CB84B735019}" type="pres">
      <dgm:prSet presAssocID="{CF73CFFB-D6A3-4F55-9881-F902EF32D954}" presName="middleBoxChildren" presStyleCnt="0"/>
      <dgm:spPr/>
    </dgm:pt>
    <dgm:pt modelId="{5A63D637-6B6A-4152-8EFE-4F602146ECEE}" type="pres">
      <dgm:prSet presAssocID="{CF73CFFB-D6A3-4F55-9881-F902EF32D954}" presName="centerBox" presStyleCnt="0"/>
      <dgm:spPr/>
    </dgm:pt>
    <dgm:pt modelId="{9AAAAB96-8870-444E-9F8F-58DF1B4673E4}" type="pres">
      <dgm:prSet presAssocID="{CF73CFFB-D6A3-4F55-9881-F902EF32D954}" presName="centerBoxParent" presStyleLbl="node1" presStyleIdx="2" presStyleCnt="3"/>
      <dgm:spPr/>
    </dgm:pt>
  </dgm:ptLst>
  <dgm:cxnLst>
    <dgm:cxn modelId="{13557E02-F3E5-443D-A693-70A13CA7E062}" srcId="{CF73CFFB-D6A3-4F55-9881-F902EF32D954}" destId="{E097088B-CFA5-4254-B75F-14F27295996A}" srcOrd="1" destOrd="0" parTransId="{EAB968EC-FEB3-48F3-B921-46CA07B15822}" sibTransId="{46F38B50-9DB0-41FD-AD55-6D06B2E6EBA0}"/>
    <dgm:cxn modelId="{64B4BC29-648A-49F1-9A14-603726CF3DF1}" srcId="{CF73CFFB-D6A3-4F55-9881-F902EF32D954}" destId="{DCD85333-1496-4A98-8874-F60FE2C18521}" srcOrd="2" destOrd="0" parTransId="{466EEE8E-75A8-4D7A-A656-19CCD26624C0}" sibTransId="{3233C22D-D171-413E-8A2C-EB53DE8E92E6}"/>
    <dgm:cxn modelId="{91E0DACC-2033-4899-969A-ACA72E512696}" type="presOf" srcId="{E097088B-CFA5-4254-B75F-14F27295996A}" destId="{600E4323-AF87-4C80-A389-DCF1957C8C5C}" srcOrd="0" destOrd="0" presId="urn:microsoft.com/office/officeart/2005/8/layout/target2"/>
    <dgm:cxn modelId="{5F5BC39A-C5E9-4C35-A648-234A64B51AF6}" type="presOf" srcId="{4CD84712-A360-422A-AE2F-188134DE03F7}" destId="{8F3D9F99-D16C-45E1-B4FF-AFFD514A6600}" srcOrd="0" destOrd="0" presId="urn:microsoft.com/office/officeart/2005/8/layout/target2"/>
    <dgm:cxn modelId="{27E23B4F-7BF7-4A57-83CD-DD6AE81D3012}" type="presOf" srcId="{DCD85333-1496-4A98-8874-F60FE2C18521}" destId="{9AAAAB96-8870-444E-9F8F-58DF1B4673E4}" srcOrd="0" destOrd="0" presId="urn:microsoft.com/office/officeart/2005/8/layout/target2"/>
    <dgm:cxn modelId="{F0C4C2B6-A023-44F3-A364-A3745787B7D5}" srcId="{CF73CFFB-D6A3-4F55-9881-F902EF32D954}" destId="{4CD84712-A360-422A-AE2F-188134DE03F7}" srcOrd="0" destOrd="0" parTransId="{EC3D7143-E1FA-45EE-968E-EFB7E7D8571D}" sibTransId="{539BE0D9-888A-4BE7-87A2-642466D0DFB3}"/>
    <dgm:cxn modelId="{82291774-9598-40DF-AA48-E85B048B7338}" type="presOf" srcId="{CF73CFFB-D6A3-4F55-9881-F902EF32D954}" destId="{507102E1-98AF-43F9-BC90-52B80A4D503B}" srcOrd="0" destOrd="0" presId="urn:microsoft.com/office/officeart/2005/8/layout/target2"/>
    <dgm:cxn modelId="{69ACF345-8AD1-4DF6-925F-69E6858D8F1D}" type="presParOf" srcId="{507102E1-98AF-43F9-BC90-52B80A4D503B}" destId="{C3446103-482C-49E1-AA57-F71DF852EFF7}" srcOrd="0" destOrd="0" presId="urn:microsoft.com/office/officeart/2005/8/layout/target2"/>
    <dgm:cxn modelId="{4651CA23-098A-4A4F-973E-144793AD2A13}" type="presParOf" srcId="{C3446103-482C-49E1-AA57-F71DF852EFF7}" destId="{8F3D9F99-D16C-45E1-B4FF-AFFD514A6600}" srcOrd="0" destOrd="0" presId="urn:microsoft.com/office/officeart/2005/8/layout/target2"/>
    <dgm:cxn modelId="{7C8D0DBA-ABD9-41FE-80E1-A6DA7609CA4C}" type="presParOf" srcId="{C3446103-482C-49E1-AA57-F71DF852EFF7}" destId="{20E1C3F9-23FE-447D-B2E6-669AD87D1403}" srcOrd="1" destOrd="0" presId="urn:microsoft.com/office/officeart/2005/8/layout/target2"/>
    <dgm:cxn modelId="{BC18065C-55E0-4FBB-8FA0-45F9F68676B5}" type="presParOf" srcId="{507102E1-98AF-43F9-BC90-52B80A4D503B}" destId="{353E5E0E-444A-4476-9EA1-A7E267DA5FAF}" srcOrd="1" destOrd="0" presId="urn:microsoft.com/office/officeart/2005/8/layout/target2"/>
    <dgm:cxn modelId="{E480C9C6-3A7A-4F34-BF3A-B5AA52F27853}" type="presParOf" srcId="{353E5E0E-444A-4476-9EA1-A7E267DA5FAF}" destId="{600E4323-AF87-4C80-A389-DCF1957C8C5C}" srcOrd="0" destOrd="0" presId="urn:microsoft.com/office/officeart/2005/8/layout/target2"/>
    <dgm:cxn modelId="{9F01F3B9-A341-43C6-8864-7E6A8F351A40}" type="presParOf" srcId="{353E5E0E-444A-4476-9EA1-A7E267DA5FAF}" destId="{46CD0F1D-F1CA-4650-B7D1-0CB84B735019}" srcOrd="1" destOrd="0" presId="urn:microsoft.com/office/officeart/2005/8/layout/target2"/>
    <dgm:cxn modelId="{C7AA7EC7-E9BC-4BCA-BFF0-7B4375E29439}" type="presParOf" srcId="{507102E1-98AF-43F9-BC90-52B80A4D503B}" destId="{5A63D637-6B6A-4152-8EFE-4F602146ECEE}" srcOrd="2" destOrd="0" presId="urn:microsoft.com/office/officeart/2005/8/layout/target2"/>
    <dgm:cxn modelId="{F35FC981-BB9A-4441-893D-6E036C350809}" type="presParOf" srcId="{5A63D637-6B6A-4152-8EFE-4F602146ECEE}" destId="{9AAAAB96-8870-444E-9F8F-58DF1B4673E4}" srcOrd="0" destOrd="0" presId="urn:microsoft.com/office/officeart/2005/8/layout/target2"/>
  </dgm:cxnLst>
  <dgm:bg/>
  <dgm:whole/>
</dgm:dataModel>
</file>

<file path=ppt/diagrams/data9.xml><?xml version="1.0" encoding="utf-8"?>
<dgm:dataModel xmlns:dgm="http://schemas.openxmlformats.org/drawingml/2006/diagram" xmlns:a="http://schemas.openxmlformats.org/drawingml/2006/main">
  <dgm:ptLst>
    <dgm:pt modelId="{C790ED54-772B-44FD-8870-8915A3ACB50F}" type="doc">
      <dgm:prSet loTypeId="urn:microsoft.com/office/officeart/2005/8/layout/vProcess5" loCatId="process" qsTypeId="urn:microsoft.com/office/officeart/2005/8/quickstyle/3d8" qsCatId="3D" csTypeId="urn:microsoft.com/office/officeart/2005/8/colors/colorful4" csCatId="colorful" phldr="1"/>
      <dgm:spPr/>
      <dgm:t>
        <a:bodyPr/>
        <a:lstStyle/>
        <a:p>
          <a:endParaRPr lang="en-US"/>
        </a:p>
      </dgm:t>
    </dgm:pt>
    <dgm:pt modelId="{881DA3A1-3502-47BB-919C-0D5B70C09A59}">
      <dgm:prSet custT="1"/>
      <dgm:spPr/>
      <dgm:t>
        <a:bodyPr/>
        <a:lstStyle/>
        <a:p>
          <a:pPr algn="ctr" rtl="0"/>
          <a:r>
            <a:rPr lang="en-US" sz="2800" i="0" baseline="0" dirty="0" err="1" smtClean="0">
              <a:latin typeface="Baskerville Old Face" pitchFamily="18" charset="0"/>
            </a:rPr>
            <a:t>Sebagai</a:t>
          </a:r>
          <a:r>
            <a:rPr lang="en-US" sz="2800" i="0" baseline="0" dirty="0" smtClean="0">
              <a:latin typeface="Baskerville Old Face" pitchFamily="18" charset="0"/>
            </a:rPr>
            <a:t> </a:t>
          </a:r>
          <a:r>
            <a:rPr lang="en-US" sz="2800" i="0" baseline="0" dirty="0" err="1" smtClean="0">
              <a:latin typeface="Baskerville Old Face" pitchFamily="18" charset="0"/>
            </a:rPr>
            <a:t>tuan</a:t>
          </a:r>
          <a:r>
            <a:rPr lang="en-US" sz="2800" i="0" baseline="0" dirty="0" smtClean="0">
              <a:latin typeface="Baskerville Old Face" pitchFamily="18" charset="0"/>
            </a:rPr>
            <a:t> </a:t>
          </a:r>
          <a:r>
            <a:rPr lang="en-US" sz="2800" i="0" baseline="0" dirty="0" err="1" smtClean="0">
              <a:latin typeface="Baskerville Old Face" pitchFamily="18" charset="0"/>
            </a:rPr>
            <a:t>rumah</a:t>
          </a:r>
          <a:endParaRPr lang="en-US" sz="2800" i="0" baseline="0" dirty="0">
            <a:latin typeface="Baskerville Old Face" pitchFamily="18" charset="0"/>
          </a:endParaRPr>
        </a:p>
      </dgm:t>
    </dgm:pt>
    <dgm:pt modelId="{9E281A3B-C047-458B-9757-489C5569BB55}" type="parTrans" cxnId="{66A8BECB-37BD-4EC5-845A-9DB5FD142E49}">
      <dgm:prSet/>
      <dgm:spPr/>
      <dgm:t>
        <a:bodyPr/>
        <a:lstStyle/>
        <a:p>
          <a:pPr algn="ctr"/>
          <a:endParaRPr lang="en-US" sz="2800">
            <a:latin typeface="Baskerville Old Face" pitchFamily="18" charset="0"/>
          </a:endParaRPr>
        </a:p>
      </dgm:t>
    </dgm:pt>
    <dgm:pt modelId="{3BBA5C47-1CAB-4812-AD06-D4BC3E04F2D2}" type="sibTrans" cxnId="{66A8BECB-37BD-4EC5-845A-9DB5FD142E49}">
      <dgm:prSet custT="1"/>
      <dgm:spPr/>
      <dgm:t>
        <a:bodyPr/>
        <a:lstStyle/>
        <a:p>
          <a:pPr algn="ctr"/>
          <a:endParaRPr lang="en-US" sz="2800">
            <a:latin typeface="Baskerville Old Face" pitchFamily="18" charset="0"/>
          </a:endParaRPr>
        </a:p>
      </dgm:t>
    </dgm:pt>
    <dgm:pt modelId="{CEA315C4-CDD9-419E-B6A0-AA9E8DEEB666}">
      <dgm:prSet custT="1"/>
      <dgm:spPr/>
      <dgm:t>
        <a:bodyPr/>
        <a:lstStyle/>
        <a:p>
          <a:pPr algn="ctr" rtl="0"/>
          <a:r>
            <a:rPr lang="en-US" sz="2800" i="0" baseline="0" dirty="0" err="1" smtClean="0">
              <a:latin typeface="Baskerville Old Face" pitchFamily="18" charset="0"/>
            </a:rPr>
            <a:t>mestilah</a:t>
          </a:r>
          <a:r>
            <a:rPr lang="en-US" sz="2800" i="0" baseline="0" dirty="0" smtClean="0">
              <a:latin typeface="Baskerville Old Face" pitchFamily="18" charset="0"/>
            </a:rPr>
            <a:t> </a:t>
          </a:r>
          <a:r>
            <a:rPr lang="en-US" sz="2800" i="0" baseline="0" dirty="0" err="1" smtClean="0">
              <a:latin typeface="Baskerville Old Face" pitchFamily="18" charset="0"/>
            </a:rPr>
            <a:t>berniat</a:t>
          </a:r>
          <a:r>
            <a:rPr lang="en-US" sz="2800" i="0" baseline="0" dirty="0" smtClean="0">
              <a:latin typeface="Baskerville Old Face" pitchFamily="18" charset="0"/>
            </a:rPr>
            <a:t> </a:t>
          </a:r>
          <a:r>
            <a:rPr lang="en-US" sz="2800" i="0" baseline="0" dirty="0" err="1" smtClean="0">
              <a:latin typeface="Baskerville Old Face" pitchFamily="18" charset="0"/>
            </a:rPr>
            <a:t>ikhlas</a:t>
          </a:r>
          <a:r>
            <a:rPr lang="en-US" sz="2800" i="0" baseline="0" dirty="0" smtClean="0">
              <a:latin typeface="Baskerville Old Face" pitchFamily="18" charset="0"/>
            </a:rPr>
            <a:t> </a:t>
          </a:r>
          <a:r>
            <a:rPr lang="en-US" sz="2800" i="0" baseline="0" dirty="0" err="1" smtClean="0">
              <a:latin typeface="Baskerville Old Face" pitchFamily="18" charset="0"/>
            </a:rPr>
            <a:t>menerima</a:t>
          </a:r>
          <a:r>
            <a:rPr lang="en-US" sz="2800" i="0" baseline="0" dirty="0" smtClean="0">
              <a:latin typeface="Baskerville Old Face" pitchFamily="18" charset="0"/>
            </a:rPr>
            <a:t> </a:t>
          </a:r>
          <a:r>
            <a:rPr lang="en-US" sz="2800" i="0" baseline="0" dirty="0" err="1" smtClean="0">
              <a:latin typeface="Baskerville Old Face" pitchFamily="18" charset="0"/>
            </a:rPr>
            <a:t>kunjungan</a:t>
          </a:r>
          <a:r>
            <a:rPr lang="en-US" sz="2800" i="0" baseline="0" dirty="0" smtClean="0">
              <a:latin typeface="Baskerville Old Face" pitchFamily="18" charset="0"/>
            </a:rPr>
            <a:t> </a:t>
          </a:r>
          <a:r>
            <a:rPr lang="en-US" sz="2800" i="0" baseline="0" dirty="0" err="1" smtClean="0">
              <a:latin typeface="Baskerville Old Face" pitchFamily="18" charset="0"/>
            </a:rPr>
            <a:t>dan</a:t>
          </a:r>
          <a:r>
            <a:rPr lang="en-US" sz="2800" i="0" baseline="0" dirty="0" smtClean="0">
              <a:latin typeface="Baskerville Old Face" pitchFamily="18" charset="0"/>
            </a:rPr>
            <a:t> </a:t>
          </a:r>
          <a:r>
            <a:rPr lang="en-US" sz="2800" i="0" baseline="0" dirty="0" err="1" smtClean="0">
              <a:latin typeface="Baskerville Old Face" pitchFamily="18" charset="0"/>
            </a:rPr>
            <a:t>bukannya</a:t>
          </a:r>
          <a:r>
            <a:rPr lang="en-US" sz="2800" i="0" baseline="0" dirty="0" smtClean="0">
              <a:latin typeface="Baskerville Old Face" pitchFamily="18" charset="0"/>
            </a:rPr>
            <a:t> </a:t>
          </a:r>
          <a:r>
            <a:rPr lang="en-US" sz="2800" i="0" baseline="0" dirty="0" err="1" smtClean="0">
              <a:latin typeface="Baskerville Old Face" pitchFamily="18" charset="0"/>
            </a:rPr>
            <a:t>menunjuk-nunjuk</a:t>
          </a:r>
          <a:r>
            <a:rPr lang="en-US" sz="2800" i="0" baseline="0" dirty="0" smtClean="0">
              <a:latin typeface="Baskerville Old Face" pitchFamily="18" charset="0"/>
            </a:rPr>
            <a:t> </a:t>
          </a:r>
          <a:r>
            <a:rPr lang="en-US" sz="2800" i="0" baseline="0" dirty="0" err="1" smtClean="0">
              <a:latin typeface="Baskerville Old Face" pitchFamily="18" charset="0"/>
            </a:rPr>
            <a:t>serta</a:t>
          </a:r>
          <a:r>
            <a:rPr lang="en-US" sz="2800" i="0" baseline="0" dirty="0" smtClean="0">
              <a:latin typeface="Baskerville Old Face" pitchFamily="18" charset="0"/>
            </a:rPr>
            <a:t> </a:t>
          </a:r>
          <a:r>
            <a:rPr lang="en-US" sz="2800" i="0" baseline="0" dirty="0" err="1" smtClean="0">
              <a:latin typeface="Baskerville Old Face" pitchFamily="18" charset="0"/>
            </a:rPr>
            <a:t>menghormati</a:t>
          </a:r>
          <a:r>
            <a:rPr lang="en-US" sz="2800" i="0" baseline="0" dirty="0" smtClean="0">
              <a:latin typeface="Baskerville Old Face" pitchFamily="18" charset="0"/>
            </a:rPr>
            <a:t> </a:t>
          </a:r>
          <a:r>
            <a:rPr lang="en-US" sz="2800" i="0" baseline="0" dirty="0" err="1" smtClean="0">
              <a:latin typeface="Baskerville Old Face" pitchFamily="18" charset="0"/>
            </a:rPr>
            <a:t>dan</a:t>
          </a:r>
          <a:r>
            <a:rPr lang="en-US" sz="2800" i="0" baseline="0" dirty="0" smtClean="0">
              <a:latin typeface="Baskerville Old Face" pitchFamily="18" charset="0"/>
            </a:rPr>
            <a:t> </a:t>
          </a:r>
          <a:r>
            <a:rPr lang="en-US" sz="2800" i="0" baseline="0" dirty="0" err="1" smtClean="0">
              <a:latin typeface="Baskerville Old Face" pitchFamily="18" charset="0"/>
            </a:rPr>
            <a:t>memuliakan</a:t>
          </a:r>
          <a:r>
            <a:rPr lang="en-US" sz="2800" i="0" baseline="0" dirty="0" smtClean="0">
              <a:latin typeface="Baskerville Old Face" pitchFamily="18" charset="0"/>
            </a:rPr>
            <a:t> </a:t>
          </a:r>
          <a:r>
            <a:rPr lang="en-US" sz="2800" i="0" baseline="0" dirty="0" err="1" smtClean="0">
              <a:latin typeface="Baskerville Old Face" pitchFamily="18" charset="0"/>
            </a:rPr>
            <a:t>tetamu</a:t>
          </a:r>
          <a:r>
            <a:rPr lang="en-US" sz="2800" i="0" baseline="0" dirty="0" smtClean="0">
              <a:latin typeface="Baskerville Old Face" pitchFamily="18" charset="0"/>
            </a:rPr>
            <a:t>. </a:t>
          </a:r>
          <a:endParaRPr lang="en-US" sz="2800" i="0" baseline="0" dirty="0">
            <a:latin typeface="Baskerville Old Face" pitchFamily="18" charset="0"/>
          </a:endParaRPr>
        </a:p>
      </dgm:t>
    </dgm:pt>
    <dgm:pt modelId="{B2620FC4-00A8-4ED2-B846-93D809B7A620}" type="parTrans" cxnId="{2C110C07-8F6D-4476-BA8F-11D6ECFF4ABA}">
      <dgm:prSet/>
      <dgm:spPr/>
      <dgm:t>
        <a:bodyPr/>
        <a:lstStyle/>
        <a:p>
          <a:pPr algn="ctr"/>
          <a:endParaRPr lang="en-US" sz="2800">
            <a:latin typeface="Baskerville Old Face" pitchFamily="18" charset="0"/>
          </a:endParaRPr>
        </a:p>
      </dgm:t>
    </dgm:pt>
    <dgm:pt modelId="{C18E74B3-BC91-4DDF-B879-76E83E53DD06}" type="sibTrans" cxnId="{2C110C07-8F6D-4476-BA8F-11D6ECFF4ABA}">
      <dgm:prSet custT="1"/>
      <dgm:spPr/>
      <dgm:t>
        <a:bodyPr/>
        <a:lstStyle/>
        <a:p>
          <a:pPr algn="ctr"/>
          <a:endParaRPr lang="en-US" sz="2800">
            <a:latin typeface="Baskerville Old Face" pitchFamily="18" charset="0"/>
          </a:endParaRPr>
        </a:p>
      </dgm:t>
    </dgm:pt>
    <dgm:pt modelId="{02CCE171-5DA8-4DB9-A752-885666D9B541}">
      <dgm:prSet custT="1"/>
      <dgm:spPr/>
      <dgm:t>
        <a:bodyPr/>
        <a:lstStyle/>
        <a:p>
          <a:pPr algn="ctr" rtl="0"/>
          <a:r>
            <a:rPr lang="en-US" sz="2800" i="0" baseline="0" dirty="0" err="1" smtClean="0">
              <a:latin typeface="Baskerville Old Face" pitchFamily="18" charset="0"/>
            </a:rPr>
            <a:t>digalakkan</a:t>
          </a:r>
          <a:r>
            <a:rPr lang="en-US" sz="2800" i="0" baseline="0" dirty="0" smtClean="0">
              <a:latin typeface="Baskerville Old Face" pitchFamily="18" charset="0"/>
            </a:rPr>
            <a:t> </a:t>
          </a:r>
          <a:r>
            <a:rPr lang="en-US" sz="2800" i="0" baseline="0" dirty="0" err="1" smtClean="0">
              <a:latin typeface="Baskerville Old Face" pitchFamily="18" charset="0"/>
            </a:rPr>
            <a:t>menghidangkan</a:t>
          </a:r>
          <a:r>
            <a:rPr lang="en-US" sz="2800" i="0" baseline="0" dirty="0" smtClean="0">
              <a:latin typeface="Baskerville Old Face" pitchFamily="18" charset="0"/>
            </a:rPr>
            <a:t> </a:t>
          </a:r>
          <a:r>
            <a:rPr lang="en-US" sz="2800" i="0" baseline="0" dirty="0" err="1" smtClean="0">
              <a:latin typeface="Baskerville Old Face" pitchFamily="18" charset="0"/>
            </a:rPr>
            <a:t>jamuan</a:t>
          </a:r>
          <a:r>
            <a:rPr lang="en-US" sz="2800" i="0" baseline="0" dirty="0" smtClean="0">
              <a:latin typeface="Baskerville Old Face" pitchFamily="18" charset="0"/>
            </a:rPr>
            <a:t> yang </a:t>
          </a:r>
          <a:r>
            <a:rPr lang="en-US" sz="2800" i="0" baseline="0" dirty="0" err="1" smtClean="0">
              <a:latin typeface="Baskerville Old Face" pitchFamily="18" charset="0"/>
            </a:rPr>
            <a:t>terbaik</a:t>
          </a:r>
          <a:r>
            <a:rPr lang="en-US" sz="2800" i="0" baseline="0" dirty="0" smtClean="0">
              <a:latin typeface="Baskerville Old Face" pitchFamily="18" charset="0"/>
            </a:rPr>
            <a:t> </a:t>
          </a:r>
          <a:r>
            <a:rPr lang="en-US" sz="2800" i="0" baseline="0" dirty="0" err="1" smtClean="0">
              <a:latin typeface="Baskerville Old Face" pitchFamily="18" charset="0"/>
            </a:rPr>
            <a:t>mengikut</a:t>
          </a:r>
          <a:r>
            <a:rPr lang="en-US" sz="2800" i="0" baseline="0" dirty="0" smtClean="0">
              <a:latin typeface="Baskerville Old Face" pitchFamily="18" charset="0"/>
            </a:rPr>
            <a:t> </a:t>
          </a:r>
          <a:r>
            <a:rPr lang="en-US" sz="2800" i="0" baseline="0" dirty="0" err="1" smtClean="0">
              <a:latin typeface="Baskerville Old Face" pitchFamily="18" charset="0"/>
            </a:rPr>
            <a:t>kadar</a:t>
          </a:r>
          <a:r>
            <a:rPr lang="en-US" sz="2800" i="0" baseline="0" dirty="0" smtClean="0">
              <a:latin typeface="Baskerville Old Face" pitchFamily="18" charset="0"/>
            </a:rPr>
            <a:t> </a:t>
          </a:r>
          <a:r>
            <a:rPr lang="en-US" sz="2800" i="0" baseline="0" dirty="0" err="1" smtClean="0">
              <a:latin typeface="Baskerville Old Face" pitchFamily="18" charset="0"/>
            </a:rPr>
            <a:t>kemampuan</a:t>
          </a:r>
          <a:r>
            <a:rPr lang="en-US" sz="2800" i="0" baseline="0" dirty="0" smtClean="0">
              <a:latin typeface="Baskerville Old Face" pitchFamily="18" charset="0"/>
            </a:rPr>
            <a:t>. </a:t>
          </a:r>
          <a:endParaRPr lang="en-US" sz="2800" i="0" baseline="0" dirty="0">
            <a:latin typeface="Baskerville Old Face" pitchFamily="18" charset="0"/>
          </a:endParaRPr>
        </a:p>
      </dgm:t>
    </dgm:pt>
    <dgm:pt modelId="{3CD6DF4C-9CE7-4D4A-AB91-A9B79D160540}" type="parTrans" cxnId="{E37ECCC0-5FC7-44C9-8D71-4278427FC597}">
      <dgm:prSet/>
      <dgm:spPr/>
      <dgm:t>
        <a:bodyPr/>
        <a:lstStyle/>
        <a:p>
          <a:pPr algn="ctr"/>
          <a:endParaRPr lang="en-US" sz="2800">
            <a:latin typeface="Baskerville Old Face" pitchFamily="18" charset="0"/>
          </a:endParaRPr>
        </a:p>
      </dgm:t>
    </dgm:pt>
    <dgm:pt modelId="{E773A408-4E93-4F56-B1B9-77851464E037}" type="sibTrans" cxnId="{E37ECCC0-5FC7-44C9-8D71-4278427FC597}">
      <dgm:prSet custT="1"/>
      <dgm:spPr/>
      <dgm:t>
        <a:bodyPr/>
        <a:lstStyle/>
        <a:p>
          <a:pPr algn="ctr"/>
          <a:endParaRPr lang="en-US" sz="2800">
            <a:latin typeface="Baskerville Old Face" pitchFamily="18" charset="0"/>
          </a:endParaRPr>
        </a:p>
      </dgm:t>
    </dgm:pt>
    <dgm:pt modelId="{4369A56E-28BA-4574-B043-C02FA6A4FAC9}">
      <dgm:prSet custT="1"/>
      <dgm:spPr/>
      <dgm:t>
        <a:bodyPr/>
        <a:lstStyle/>
        <a:p>
          <a:pPr algn="ctr" rtl="0"/>
          <a:r>
            <a:rPr lang="en-US" sz="2800" i="0" baseline="0" dirty="0" err="1" smtClean="0">
              <a:latin typeface="Baskerville Old Face" pitchFamily="18" charset="0"/>
            </a:rPr>
            <a:t>Ingatlah</a:t>
          </a:r>
          <a:r>
            <a:rPr lang="en-US" sz="2800" i="0" baseline="0" dirty="0" smtClean="0">
              <a:latin typeface="Baskerville Old Face" pitchFamily="18" charset="0"/>
            </a:rPr>
            <a:t> </a:t>
          </a:r>
          <a:r>
            <a:rPr lang="en-US" sz="2800" i="0" baseline="0" dirty="0" err="1" smtClean="0">
              <a:latin typeface="Baskerville Old Face" pitchFamily="18" charset="0"/>
            </a:rPr>
            <a:t>bahawa</a:t>
          </a:r>
          <a:r>
            <a:rPr lang="en-US" sz="2800" i="0" baseline="0" dirty="0" smtClean="0">
              <a:latin typeface="Baskerville Old Face" pitchFamily="18" charset="0"/>
            </a:rPr>
            <a:t>, </a:t>
          </a:r>
          <a:r>
            <a:rPr lang="en-US" sz="2800" i="0" baseline="0" dirty="0" err="1" smtClean="0">
              <a:latin typeface="Baskerville Old Face" pitchFamily="18" charset="0"/>
            </a:rPr>
            <a:t>memulia</a:t>
          </a:r>
          <a:r>
            <a:rPr lang="en-US" sz="2800" i="0" baseline="0" dirty="0" smtClean="0">
              <a:latin typeface="Baskerville Old Face" pitchFamily="18" charset="0"/>
            </a:rPr>
            <a:t> </a:t>
          </a:r>
          <a:r>
            <a:rPr lang="en-US" sz="2800" i="0" baseline="0" dirty="0" err="1" smtClean="0">
              <a:latin typeface="Baskerville Old Face" pitchFamily="18" charset="0"/>
            </a:rPr>
            <a:t>dan</a:t>
          </a:r>
          <a:r>
            <a:rPr lang="en-US" sz="2800" i="0" baseline="0" dirty="0" smtClean="0">
              <a:latin typeface="Baskerville Old Face" pitchFamily="18" charset="0"/>
            </a:rPr>
            <a:t> </a:t>
          </a:r>
          <a:r>
            <a:rPr lang="en-US" sz="2800" i="0" baseline="0" dirty="0" err="1" smtClean="0">
              <a:latin typeface="Baskerville Old Face" pitchFamily="18" charset="0"/>
            </a:rPr>
            <a:t>melayan</a:t>
          </a:r>
          <a:r>
            <a:rPr lang="en-US" sz="2800" i="0" baseline="0" dirty="0" smtClean="0">
              <a:latin typeface="Baskerville Old Face" pitchFamily="18" charset="0"/>
            </a:rPr>
            <a:t> </a:t>
          </a:r>
          <a:r>
            <a:rPr lang="en-US" sz="2800" i="0" baseline="0" dirty="0" err="1" smtClean="0">
              <a:latin typeface="Baskerville Old Face" pitchFamily="18" charset="0"/>
            </a:rPr>
            <a:t>tetamu</a:t>
          </a:r>
          <a:r>
            <a:rPr lang="en-US" sz="2800" i="0" baseline="0" dirty="0" smtClean="0">
              <a:latin typeface="Baskerville Old Face" pitchFamily="18" charset="0"/>
            </a:rPr>
            <a:t> </a:t>
          </a:r>
          <a:r>
            <a:rPr lang="en-US" sz="2800" i="0" baseline="0" dirty="0" err="1" smtClean="0">
              <a:latin typeface="Baskerville Old Face" pitchFamily="18" charset="0"/>
            </a:rPr>
            <a:t>dengan</a:t>
          </a:r>
          <a:r>
            <a:rPr lang="en-US" sz="2800" i="0" baseline="0" dirty="0" smtClean="0">
              <a:latin typeface="Baskerville Old Face" pitchFamily="18" charset="0"/>
            </a:rPr>
            <a:t> </a:t>
          </a:r>
          <a:r>
            <a:rPr lang="en-US" sz="2800" i="0" baseline="0" dirty="0" err="1" smtClean="0">
              <a:latin typeface="Baskerville Old Face" pitchFamily="18" charset="0"/>
            </a:rPr>
            <a:t>baik</a:t>
          </a:r>
          <a:r>
            <a:rPr lang="en-US" sz="2800" i="0" baseline="0" dirty="0" smtClean="0">
              <a:latin typeface="Baskerville Old Face" pitchFamily="18" charset="0"/>
            </a:rPr>
            <a:t>, </a:t>
          </a:r>
          <a:r>
            <a:rPr lang="en-US" sz="2800" i="0" baseline="0" dirty="0" err="1" smtClean="0">
              <a:latin typeface="Baskerville Old Face" pitchFamily="18" charset="0"/>
            </a:rPr>
            <a:t>adalah</a:t>
          </a:r>
          <a:r>
            <a:rPr lang="en-US" sz="2800" i="0" baseline="0" dirty="0" smtClean="0">
              <a:latin typeface="Baskerville Old Face" pitchFamily="18" charset="0"/>
            </a:rPr>
            <a:t> </a:t>
          </a:r>
          <a:r>
            <a:rPr lang="en-US" sz="2800" i="0" baseline="0" dirty="0" err="1" smtClean="0">
              <a:latin typeface="Baskerville Old Face" pitchFamily="18" charset="0"/>
            </a:rPr>
            <a:t>amalan</a:t>
          </a:r>
          <a:r>
            <a:rPr lang="en-US" sz="2800" i="0" baseline="0" dirty="0" smtClean="0">
              <a:latin typeface="Baskerville Old Face" pitchFamily="18" charset="0"/>
            </a:rPr>
            <a:t> </a:t>
          </a:r>
          <a:r>
            <a:rPr lang="en-US" sz="2800" i="0" baseline="0" dirty="0" err="1" smtClean="0">
              <a:latin typeface="Baskerville Old Face" pitchFamily="18" charset="0"/>
            </a:rPr>
            <a:t>para</a:t>
          </a:r>
          <a:r>
            <a:rPr lang="en-US" sz="2800" i="0" baseline="0" dirty="0" smtClean="0">
              <a:latin typeface="Baskerville Old Face" pitchFamily="18" charset="0"/>
            </a:rPr>
            <a:t> </a:t>
          </a:r>
          <a:r>
            <a:rPr lang="en-US" sz="2800" i="0" baseline="0" dirty="0" err="1" smtClean="0">
              <a:latin typeface="Baskerville Old Face" pitchFamily="18" charset="0"/>
            </a:rPr>
            <a:t>Nabi</a:t>
          </a:r>
          <a:r>
            <a:rPr lang="en-US" sz="2800" i="0" baseline="0" dirty="0" smtClean="0">
              <a:latin typeface="Baskerville Old Face" pitchFamily="18" charset="0"/>
            </a:rPr>
            <a:t> </a:t>
          </a:r>
          <a:r>
            <a:rPr lang="en-US" sz="2800" i="0" baseline="0" dirty="0" err="1" smtClean="0">
              <a:latin typeface="Baskerville Old Face" pitchFamily="18" charset="0"/>
            </a:rPr>
            <a:t>dan</a:t>
          </a:r>
          <a:r>
            <a:rPr lang="en-US" sz="2800" i="0" baseline="0" dirty="0" smtClean="0">
              <a:latin typeface="Baskerville Old Face" pitchFamily="18" charset="0"/>
            </a:rPr>
            <a:t> </a:t>
          </a:r>
          <a:r>
            <a:rPr lang="en-US" sz="2800" i="0" baseline="0" dirty="0" err="1" smtClean="0">
              <a:latin typeface="Baskerville Old Face" pitchFamily="18" charset="0"/>
            </a:rPr>
            <a:t>Rasul</a:t>
          </a:r>
          <a:r>
            <a:rPr lang="en-US" sz="2800" i="0" baseline="0" dirty="0" smtClean="0">
              <a:latin typeface="Baskerville Old Face" pitchFamily="18" charset="0"/>
            </a:rPr>
            <a:t> </a:t>
          </a:r>
          <a:r>
            <a:rPr lang="en-US" sz="2800" i="0" baseline="0" dirty="0" err="1" smtClean="0">
              <a:latin typeface="Baskerville Old Face" pitchFamily="18" charset="0"/>
            </a:rPr>
            <a:t>terdahulu</a:t>
          </a:r>
          <a:r>
            <a:rPr lang="en-US" sz="2800" i="0" baseline="0" dirty="0" smtClean="0">
              <a:latin typeface="Baskerville Old Face" pitchFamily="18" charset="0"/>
            </a:rPr>
            <a:t>. </a:t>
          </a:r>
          <a:endParaRPr lang="en-US" sz="2800" i="0" baseline="0" dirty="0">
            <a:latin typeface="Baskerville Old Face" pitchFamily="18" charset="0"/>
          </a:endParaRPr>
        </a:p>
      </dgm:t>
    </dgm:pt>
    <dgm:pt modelId="{7F08E60B-1AD6-49CE-A61C-ECBD26C20A0D}" type="parTrans" cxnId="{29A9F4B7-839B-465B-B372-1A8BAFCAD632}">
      <dgm:prSet/>
      <dgm:spPr/>
      <dgm:t>
        <a:bodyPr/>
        <a:lstStyle/>
        <a:p>
          <a:pPr algn="ctr"/>
          <a:endParaRPr lang="en-US" sz="2800">
            <a:latin typeface="Baskerville Old Face" pitchFamily="18" charset="0"/>
          </a:endParaRPr>
        </a:p>
      </dgm:t>
    </dgm:pt>
    <dgm:pt modelId="{A11AA7DF-D16C-420E-8625-5EB442A7BB84}" type="sibTrans" cxnId="{29A9F4B7-839B-465B-B372-1A8BAFCAD632}">
      <dgm:prSet/>
      <dgm:spPr/>
      <dgm:t>
        <a:bodyPr/>
        <a:lstStyle/>
        <a:p>
          <a:pPr algn="ctr"/>
          <a:endParaRPr lang="en-US" sz="2800">
            <a:latin typeface="Baskerville Old Face" pitchFamily="18" charset="0"/>
          </a:endParaRPr>
        </a:p>
      </dgm:t>
    </dgm:pt>
    <dgm:pt modelId="{DE0FE005-A49E-4B51-8AFB-008F9267F6AE}" type="pres">
      <dgm:prSet presAssocID="{C790ED54-772B-44FD-8870-8915A3ACB50F}" presName="outerComposite" presStyleCnt="0">
        <dgm:presLayoutVars>
          <dgm:chMax val="5"/>
          <dgm:dir/>
          <dgm:resizeHandles val="exact"/>
        </dgm:presLayoutVars>
      </dgm:prSet>
      <dgm:spPr/>
    </dgm:pt>
    <dgm:pt modelId="{A6890D56-ECAC-41EF-A4AF-1914F06D609B}" type="pres">
      <dgm:prSet presAssocID="{C790ED54-772B-44FD-8870-8915A3ACB50F}" presName="dummyMaxCanvas" presStyleCnt="0">
        <dgm:presLayoutVars/>
      </dgm:prSet>
      <dgm:spPr/>
    </dgm:pt>
    <dgm:pt modelId="{61B4432C-1093-4312-97A8-9BC2EC211E9A}" type="pres">
      <dgm:prSet presAssocID="{C790ED54-772B-44FD-8870-8915A3ACB50F}" presName="FourNodes_1" presStyleLbl="node1" presStyleIdx="0" presStyleCnt="4">
        <dgm:presLayoutVars>
          <dgm:bulletEnabled val="1"/>
        </dgm:presLayoutVars>
      </dgm:prSet>
      <dgm:spPr/>
    </dgm:pt>
    <dgm:pt modelId="{468D5102-8DD1-41D7-81C3-A39C118DD3EA}" type="pres">
      <dgm:prSet presAssocID="{C790ED54-772B-44FD-8870-8915A3ACB50F}" presName="FourNodes_2" presStyleLbl="node1" presStyleIdx="1" presStyleCnt="4">
        <dgm:presLayoutVars>
          <dgm:bulletEnabled val="1"/>
        </dgm:presLayoutVars>
      </dgm:prSet>
      <dgm:spPr/>
    </dgm:pt>
    <dgm:pt modelId="{E758E113-DCA6-459A-99F4-2386C6737E95}" type="pres">
      <dgm:prSet presAssocID="{C790ED54-772B-44FD-8870-8915A3ACB50F}" presName="FourNodes_3" presStyleLbl="node1" presStyleIdx="2" presStyleCnt="4">
        <dgm:presLayoutVars>
          <dgm:bulletEnabled val="1"/>
        </dgm:presLayoutVars>
      </dgm:prSet>
      <dgm:spPr/>
    </dgm:pt>
    <dgm:pt modelId="{901AC07B-E438-4329-8C11-45AC4CC1DE83}" type="pres">
      <dgm:prSet presAssocID="{C790ED54-772B-44FD-8870-8915A3ACB50F}" presName="FourNodes_4" presStyleLbl="node1" presStyleIdx="3" presStyleCnt="4">
        <dgm:presLayoutVars>
          <dgm:bulletEnabled val="1"/>
        </dgm:presLayoutVars>
      </dgm:prSet>
      <dgm:spPr/>
    </dgm:pt>
    <dgm:pt modelId="{B4A25F7C-EF4C-43CF-AF55-03BF4C620DB8}" type="pres">
      <dgm:prSet presAssocID="{C790ED54-772B-44FD-8870-8915A3ACB50F}" presName="FourConn_1-2" presStyleLbl="fgAccFollowNode1" presStyleIdx="0" presStyleCnt="3">
        <dgm:presLayoutVars>
          <dgm:bulletEnabled val="1"/>
        </dgm:presLayoutVars>
      </dgm:prSet>
      <dgm:spPr/>
    </dgm:pt>
    <dgm:pt modelId="{CA5B0983-F47D-4432-9889-9B320AACBBBC}" type="pres">
      <dgm:prSet presAssocID="{C790ED54-772B-44FD-8870-8915A3ACB50F}" presName="FourConn_2-3" presStyleLbl="fgAccFollowNode1" presStyleIdx="1" presStyleCnt="3">
        <dgm:presLayoutVars>
          <dgm:bulletEnabled val="1"/>
        </dgm:presLayoutVars>
      </dgm:prSet>
      <dgm:spPr/>
    </dgm:pt>
    <dgm:pt modelId="{538499DC-544F-4D45-9DA1-006EC99068F7}" type="pres">
      <dgm:prSet presAssocID="{C790ED54-772B-44FD-8870-8915A3ACB50F}" presName="FourConn_3-4" presStyleLbl="fgAccFollowNode1" presStyleIdx="2" presStyleCnt="3">
        <dgm:presLayoutVars>
          <dgm:bulletEnabled val="1"/>
        </dgm:presLayoutVars>
      </dgm:prSet>
      <dgm:spPr/>
    </dgm:pt>
    <dgm:pt modelId="{2484DE32-6609-4815-BE79-B38BD52EDBE7}" type="pres">
      <dgm:prSet presAssocID="{C790ED54-772B-44FD-8870-8915A3ACB50F}" presName="FourNodes_1_text" presStyleLbl="node1" presStyleIdx="3" presStyleCnt="4">
        <dgm:presLayoutVars>
          <dgm:bulletEnabled val="1"/>
        </dgm:presLayoutVars>
      </dgm:prSet>
      <dgm:spPr/>
    </dgm:pt>
    <dgm:pt modelId="{67B520F5-2D55-419B-8D98-233D47229904}" type="pres">
      <dgm:prSet presAssocID="{C790ED54-772B-44FD-8870-8915A3ACB50F}" presName="FourNodes_2_text" presStyleLbl="node1" presStyleIdx="3" presStyleCnt="4">
        <dgm:presLayoutVars>
          <dgm:bulletEnabled val="1"/>
        </dgm:presLayoutVars>
      </dgm:prSet>
      <dgm:spPr/>
    </dgm:pt>
    <dgm:pt modelId="{54B53020-8F67-4D9A-AADD-0FB632DCB7B2}" type="pres">
      <dgm:prSet presAssocID="{C790ED54-772B-44FD-8870-8915A3ACB50F}" presName="FourNodes_3_text" presStyleLbl="node1" presStyleIdx="3" presStyleCnt="4">
        <dgm:presLayoutVars>
          <dgm:bulletEnabled val="1"/>
        </dgm:presLayoutVars>
      </dgm:prSet>
      <dgm:spPr/>
    </dgm:pt>
    <dgm:pt modelId="{F0F27E9C-CBCA-4A4D-9E0E-A8EAC429C2E1}" type="pres">
      <dgm:prSet presAssocID="{C790ED54-772B-44FD-8870-8915A3ACB50F}" presName="FourNodes_4_text" presStyleLbl="node1" presStyleIdx="3" presStyleCnt="4">
        <dgm:presLayoutVars>
          <dgm:bulletEnabled val="1"/>
        </dgm:presLayoutVars>
      </dgm:prSet>
      <dgm:spPr/>
    </dgm:pt>
  </dgm:ptLst>
  <dgm:cxnLst>
    <dgm:cxn modelId="{D3A4BB9B-A54C-4C88-8341-A59B051048C8}" type="presOf" srcId="{02CCE171-5DA8-4DB9-A752-885666D9B541}" destId="{E758E113-DCA6-459A-99F4-2386C6737E95}" srcOrd="0" destOrd="0" presId="urn:microsoft.com/office/officeart/2005/8/layout/vProcess5"/>
    <dgm:cxn modelId="{79357F8B-4D30-4237-8F04-1C32763457FF}" type="presOf" srcId="{C18E74B3-BC91-4DDF-B879-76E83E53DD06}" destId="{CA5B0983-F47D-4432-9889-9B320AACBBBC}" srcOrd="0" destOrd="0" presId="urn:microsoft.com/office/officeart/2005/8/layout/vProcess5"/>
    <dgm:cxn modelId="{E3245EDF-E1D1-449B-87D8-8AB1E379F1D6}" type="presOf" srcId="{C790ED54-772B-44FD-8870-8915A3ACB50F}" destId="{DE0FE005-A49E-4B51-8AFB-008F9267F6AE}" srcOrd="0" destOrd="0" presId="urn:microsoft.com/office/officeart/2005/8/layout/vProcess5"/>
    <dgm:cxn modelId="{365A4165-46EA-4C0F-833F-75E7135BF984}" type="presOf" srcId="{881DA3A1-3502-47BB-919C-0D5B70C09A59}" destId="{2484DE32-6609-4815-BE79-B38BD52EDBE7}" srcOrd="1" destOrd="0" presId="urn:microsoft.com/office/officeart/2005/8/layout/vProcess5"/>
    <dgm:cxn modelId="{28056EEE-F2B4-48E8-AD8B-86A0C7BBC65A}" type="presOf" srcId="{4369A56E-28BA-4574-B043-C02FA6A4FAC9}" destId="{901AC07B-E438-4329-8C11-45AC4CC1DE83}" srcOrd="0" destOrd="0" presId="urn:microsoft.com/office/officeart/2005/8/layout/vProcess5"/>
    <dgm:cxn modelId="{2C110C07-8F6D-4476-BA8F-11D6ECFF4ABA}" srcId="{C790ED54-772B-44FD-8870-8915A3ACB50F}" destId="{CEA315C4-CDD9-419E-B6A0-AA9E8DEEB666}" srcOrd="1" destOrd="0" parTransId="{B2620FC4-00A8-4ED2-B846-93D809B7A620}" sibTransId="{C18E74B3-BC91-4DDF-B879-76E83E53DD06}"/>
    <dgm:cxn modelId="{48A08118-F0CC-4E45-9117-02328AF06DA4}" type="presOf" srcId="{E773A408-4E93-4F56-B1B9-77851464E037}" destId="{538499DC-544F-4D45-9DA1-006EC99068F7}" srcOrd="0" destOrd="0" presId="urn:microsoft.com/office/officeart/2005/8/layout/vProcess5"/>
    <dgm:cxn modelId="{29A9F4B7-839B-465B-B372-1A8BAFCAD632}" srcId="{C790ED54-772B-44FD-8870-8915A3ACB50F}" destId="{4369A56E-28BA-4574-B043-C02FA6A4FAC9}" srcOrd="3" destOrd="0" parTransId="{7F08E60B-1AD6-49CE-A61C-ECBD26C20A0D}" sibTransId="{A11AA7DF-D16C-420E-8625-5EB442A7BB84}"/>
    <dgm:cxn modelId="{A52F4093-DA2D-4971-B347-6A59D9EF0590}" type="presOf" srcId="{CEA315C4-CDD9-419E-B6A0-AA9E8DEEB666}" destId="{67B520F5-2D55-419B-8D98-233D47229904}" srcOrd="1" destOrd="0" presId="urn:microsoft.com/office/officeart/2005/8/layout/vProcess5"/>
    <dgm:cxn modelId="{66A8BECB-37BD-4EC5-845A-9DB5FD142E49}" srcId="{C790ED54-772B-44FD-8870-8915A3ACB50F}" destId="{881DA3A1-3502-47BB-919C-0D5B70C09A59}" srcOrd="0" destOrd="0" parTransId="{9E281A3B-C047-458B-9757-489C5569BB55}" sibTransId="{3BBA5C47-1CAB-4812-AD06-D4BC3E04F2D2}"/>
    <dgm:cxn modelId="{1CAEC70F-FA72-426C-BC4C-1C77D4497B69}" type="presOf" srcId="{CEA315C4-CDD9-419E-B6A0-AA9E8DEEB666}" destId="{468D5102-8DD1-41D7-81C3-A39C118DD3EA}" srcOrd="0" destOrd="0" presId="urn:microsoft.com/office/officeart/2005/8/layout/vProcess5"/>
    <dgm:cxn modelId="{16AA6C9F-19CA-4A97-8B40-9889B8279158}" type="presOf" srcId="{3BBA5C47-1CAB-4812-AD06-D4BC3E04F2D2}" destId="{B4A25F7C-EF4C-43CF-AF55-03BF4C620DB8}" srcOrd="0" destOrd="0" presId="urn:microsoft.com/office/officeart/2005/8/layout/vProcess5"/>
    <dgm:cxn modelId="{E37ECCC0-5FC7-44C9-8D71-4278427FC597}" srcId="{C790ED54-772B-44FD-8870-8915A3ACB50F}" destId="{02CCE171-5DA8-4DB9-A752-885666D9B541}" srcOrd="2" destOrd="0" parTransId="{3CD6DF4C-9CE7-4D4A-AB91-A9B79D160540}" sibTransId="{E773A408-4E93-4F56-B1B9-77851464E037}"/>
    <dgm:cxn modelId="{A722ED98-515F-4D09-ADB9-1A1CB6FA92EE}" type="presOf" srcId="{4369A56E-28BA-4574-B043-C02FA6A4FAC9}" destId="{F0F27E9C-CBCA-4A4D-9E0E-A8EAC429C2E1}" srcOrd="1" destOrd="0" presId="urn:microsoft.com/office/officeart/2005/8/layout/vProcess5"/>
    <dgm:cxn modelId="{3C30331A-98C6-46F5-AC43-D8D525AC69FE}" type="presOf" srcId="{02CCE171-5DA8-4DB9-A752-885666D9B541}" destId="{54B53020-8F67-4D9A-AADD-0FB632DCB7B2}" srcOrd="1" destOrd="0" presId="urn:microsoft.com/office/officeart/2005/8/layout/vProcess5"/>
    <dgm:cxn modelId="{42B798E4-184F-4BF8-B5F7-62FC2BE99405}" type="presOf" srcId="{881DA3A1-3502-47BB-919C-0D5B70C09A59}" destId="{61B4432C-1093-4312-97A8-9BC2EC211E9A}" srcOrd="0" destOrd="0" presId="urn:microsoft.com/office/officeart/2005/8/layout/vProcess5"/>
    <dgm:cxn modelId="{954BEFD6-6096-4B8B-ABE1-F6D421CF5270}" type="presParOf" srcId="{DE0FE005-A49E-4B51-8AFB-008F9267F6AE}" destId="{A6890D56-ECAC-41EF-A4AF-1914F06D609B}" srcOrd="0" destOrd="0" presId="urn:microsoft.com/office/officeart/2005/8/layout/vProcess5"/>
    <dgm:cxn modelId="{99188381-6A1B-43A3-96CC-8546050588D5}" type="presParOf" srcId="{DE0FE005-A49E-4B51-8AFB-008F9267F6AE}" destId="{61B4432C-1093-4312-97A8-9BC2EC211E9A}" srcOrd="1" destOrd="0" presId="urn:microsoft.com/office/officeart/2005/8/layout/vProcess5"/>
    <dgm:cxn modelId="{F3F29631-C1C7-4C2F-8BB2-C955716954BA}" type="presParOf" srcId="{DE0FE005-A49E-4B51-8AFB-008F9267F6AE}" destId="{468D5102-8DD1-41D7-81C3-A39C118DD3EA}" srcOrd="2" destOrd="0" presId="urn:microsoft.com/office/officeart/2005/8/layout/vProcess5"/>
    <dgm:cxn modelId="{11C9E526-C2E5-4A99-A0F8-28127E2CEC2F}" type="presParOf" srcId="{DE0FE005-A49E-4B51-8AFB-008F9267F6AE}" destId="{E758E113-DCA6-459A-99F4-2386C6737E95}" srcOrd="3" destOrd="0" presId="urn:microsoft.com/office/officeart/2005/8/layout/vProcess5"/>
    <dgm:cxn modelId="{88ED13FE-113D-43E4-A851-CAEC04ABDBAD}" type="presParOf" srcId="{DE0FE005-A49E-4B51-8AFB-008F9267F6AE}" destId="{901AC07B-E438-4329-8C11-45AC4CC1DE83}" srcOrd="4" destOrd="0" presId="urn:microsoft.com/office/officeart/2005/8/layout/vProcess5"/>
    <dgm:cxn modelId="{95EC7DFA-910E-411C-905F-CBFACA2F63C5}" type="presParOf" srcId="{DE0FE005-A49E-4B51-8AFB-008F9267F6AE}" destId="{B4A25F7C-EF4C-43CF-AF55-03BF4C620DB8}" srcOrd="5" destOrd="0" presId="urn:microsoft.com/office/officeart/2005/8/layout/vProcess5"/>
    <dgm:cxn modelId="{48305304-F5CC-4DD5-96F8-DFFF4EB4C620}" type="presParOf" srcId="{DE0FE005-A49E-4B51-8AFB-008F9267F6AE}" destId="{CA5B0983-F47D-4432-9889-9B320AACBBBC}" srcOrd="6" destOrd="0" presId="urn:microsoft.com/office/officeart/2005/8/layout/vProcess5"/>
    <dgm:cxn modelId="{636B5418-E560-4EE9-9B2D-0359AC6814D7}" type="presParOf" srcId="{DE0FE005-A49E-4B51-8AFB-008F9267F6AE}" destId="{538499DC-544F-4D45-9DA1-006EC99068F7}" srcOrd="7" destOrd="0" presId="urn:microsoft.com/office/officeart/2005/8/layout/vProcess5"/>
    <dgm:cxn modelId="{F49E423D-D93F-40F0-9E95-C968D0B8F22E}" type="presParOf" srcId="{DE0FE005-A49E-4B51-8AFB-008F9267F6AE}" destId="{2484DE32-6609-4815-BE79-B38BD52EDBE7}" srcOrd="8" destOrd="0" presId="urn:microsoft.com/office/officeart/2005/8/layout/vProcess5"/>
    <dgm:cxn modelId="{5B8858EF-F1A1-4643-B0FF-422B240B47C0}" type="presParOf" srcId="{DE0FE005-A49E-4B51-8AFB-008F9267F6AE}" destId="{67B520F5-2D55-419B-8D98-233D47229904}" srcOrd="9" destOrd="0" presId="urn:microsoft.com/office/officeart/2005/8/layout/vProcess5"/>
    <dgm:cxn modelId="{26ABB730-B976-4FB8-9EED-F416862A3140}" type="presParOf" srcId="{DE0FE005-A49E-4B51-8AFB-008F9267F6AE}" destId="{54B53020-8F67-4D9A-AADD-0FB632DCB7B2}" srcOrd="10" destOrd="0" presId="urn:microsoft.com/office/officeart/2005/8/layout/vProcess5"/>
    <dgm:cxn modelId="{DD114F17-FDC1-4574-B211-D22D71F09FB0}" type="presParOf" srcId="{DE0FE005-A49E-4B51-8AFB-008F9267F6AE}" destId="{F0F27E9C-CBCA-4A4D-9E0E-A8EAC429C2E1}" srcOrd="11" destOrd="0" presId="urn:microsoft.com/office/officeart/2005/8/layout/vProcess5"/>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9B6C4A-77EE-4683-B605-2C5A7A57ACEC}" type="datetimeFigureOut">
              <a:rPr lang="en-MY" smtClean="0"/>
              <a:pPr/>
              <a:t>14/7/2015</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25F4F8-8D27-414A-B302-D144BA918955}" type="slidenum">
              <a:rPr lang="en-MY" smtClean="0"/>
              <a:pPr/>
              <a:t>‹#›</a:t>
            </a:fld>
            <a:endParaRPr lang="en-MY"/>
          </a:p>
        </p:txBody>
      </p:sp>
    </p:spTree>
    <p:extLst>
      <p:ext uri="{BB962C8B-B14F-4D97-AF65-F5344CB8AC3E}">
        <p14:creationId xmlns="" xmlns:p14="http://schemas.microsoft.com/office/powerpoint/2010/main" val="4016738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25F4F8-8D27-414A-B302-D144BA918955}" type="slidenum">
              <a:rPr lang="en-MY" smtClean="0"/>
              <a:pPr/>
              <a:t>18</a:t>
            </a:fld>
            <a:endParaRPr lang="en-MY"/>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ABDA28-8FD6-4624-B7A0-145B971B0CD9}" type="datetime1">
              <a:rPr lang="en-MY" smtClean="0"/>
              <a:pPr/>
              <a:t>14/7/2015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29943-5684-4C80-927A-9D3BD58A0D80}" type="datetime1">
              <a:rPr lang="en-MY" smtClean="0"/>
              <a:pPr/>
              <a:t>14/7/2015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A64F39-116D-4CB7-BEBE-54CC1FBAEA1B}" type="datetime1">
              <a:rPr lang="en-MY" smtClean="0"/>
              <a:pPr/>
              <a:t>14/7/2015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C1BF3-E720-4C22-9E45-DDBFBFBFBFEA}" type="datetime1">
              <a:rPr lang="en-MY" smtClean="0"/>
              <a:pPr/>
              <a:t>14/7/2015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14/7/2015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33FD72-CB97-43FF-9BC8-1BC5D284E0E6}" type="datetime1">
              <a:rPr lang="en-MY" smtClean="0"/>
              <a:pPr/>
              <a:t>14/7/2015</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2BA709-1EFB-4E05-A772-6E84498B3CD2}" type="datetime1">
              <a:rPr lang="en-MY" smtClean="0"/>
              <a:pPr/>
              <a:t>14/7/2015</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E4D6B5-6656-4EE9-8DE6-BDE8CC9D8C6D}" type="datetime1">
              <a:rPr lang="en-MY" smtClean="0"/>
              <a:pPr/>
              <a:t>14/7/2015</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14/7/2015</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14/7/2015</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14/7/2015</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93427-0925-45C8-8E89-B1651BC7B608}" type="datetime1">
              <a:rPr lang="en-MY" smtClean="0"/>
              <a:pPr/>
              <a:t>14/7/2015</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784F8-D9B1-479F-A9B4-848AA317FB34}" type="slidenum">
              <a:rPr lang="en-MY" smtClean="0"/>
              <a:pPr/>
              <a:t>‹#›</a:t>
            </a:fld>
            <a:endParaRPr lang="en-MY"/>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diagramColors" Target="../diagrams/colors6.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izuriah\Pictures\748066956_iNMF3-O.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pic>
        <p:nvPicPr>
          <p:cNvPr id="9" name="Picture 3"/>
          <p:cNvPicPr>
            <a:picLocks noChangeAspect="1"/>
          </p:cNvPicPr>
          <p:nvPr/>
        </p:nvPicPr>
        <p:blipFill>
          <a:blip r:embed="rId3"/>
          <a:srcRect/>
          <a:stretch>
            <a:fillRect/>
          </a:stretch>
        </p:blipFill>
        <p:spPr bwMode="auto">
          <a:xfrm>
            <a:off x="0" y="0"/>
            <a:ext cx="1749425" cy="1841500"/>
          </a:xfrm>
          <a:prstGeom prst="rect">
            <a:avLst/>
          </a:prstGeom>
          <a:noFill/>
          <a:ln w="9525">
            <a:noFill/>
            <a:miter lim="800000"/>
            <a:headEnd/>
            <a:tailEnd/>
          </a:ln>
        </p:spPr>
      </p:pic>
      <p:pic>
        <p:nvPicPr>
          <p:cNvPr id="10" name="Picture 3"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295880" y="0"/>
            <a:ext cx="1848120" cy="185736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11" name="Rectangle 10"/>
          <p:cNvSpPr/>
          <p:nvPr/>
        </p:nvSpPr>
        <p:spPr>
          <a:xfrm>
            <a:off x="3276600" y="2743200"/>
            <a:ext cx="5638800" cy="2308324"/>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err="1" smtClean="0">
                <a:ln w="11430">
                  <a:solidFill>
                    <a:srgbClr val="00FF00"/>
                  </a:solidFill>
                </a:ln>
                <a:solidFill>
                  <a:srgbClr val="00FF00"/>
                </a:solidFill>
                <a:effectLst>
                  <a:glow rad="101600">
                    <a:srgbClr val="003300">
                      <a:alpha val="60000"/>
                    </a:srgbClr>
                  </a:glow>
                  <a:outerShdw blurRad="50800" dist="39000" dir="5460000" algn="tl">
                    <a:srgbClr val="000000">
                      <a:alpha val="38000"/>
                    </a:srgbClr>
                  </a:outerShdw>
                </a:effectLst>
                <a:latin typeface="Juice ITC" pitchFamily="82" charset="0"/>
                <a:cs typeface="JasmineUPC" pitchFamily="18" charset="-34"/>
              </a:rPr>
              <a:t>Syawal</a:t>
            </a:r>
            <a:r>
              <a:rPr lang="en-US" sz="7200" b="1" dirty="0" smtClean="0">
                <a:ln w="11430">
                  <a:solidFill>
                    <a:srgbClr val="00FF00"/>
                  </a:solidFill>
                </a:ln>
                <a:solidFill>
                  <a:srgbClr val="00FF00"/>
                </a:solidFill>
                <a:effectLst>
                  <a:glow rad="101600">
                    <a:srgbClr val="003300">
                      <a:alpha val="60000"/>
                    </a:srgbClr>
                  </a:glow>
                  <a:outerShdw blurRad="50800" dist="39000" dir="5460000" algn="tl">
                    <a:srgbClr val="000000">
                      <a:alpha val="38000"/>
                    </a:srgbClr>
                  </a:outerShdw>
                </a:effectLst>
                <a:latin typeface="Juice ITC" pitchFamily="82" charset="0"/>
                <a:cs typeface="JasmineUPC" pitchFamily="18" charset="-34"/>
              </a:rPr>
              <a:t> </a:t>
            </a:r>
          </a:p>
          <a:p>
            <a:pPr algn="ctr"/>
            <a:r>
              <a:rPr lang="en-US" sz="7200" b="1" dirty="0" err="1" smtClean="0">
                <a:ln w="11430">
                  <a:solidFill>
                    <a:srgbClr val="00FF00"/>
                  </a:solidFill>
                </a:ln>
                <a:solidFill>
                  <a:srgbClr val="00FF00"/>
                </a:solidFill>
                <a:effectLst>
                  <a:glow rad="101600">
                    <a:srgbClr val="003300">
                      <a:alpha val="60000"/>
                    </a:srgbClr>
                  </a:glow>
                  <a:outerShdw blurRad="50800" dist="39000" dir="5460000" algn="tl">
                    <a:srgbClr val="000000">
                      <a:alpha val="38000"/>
                    </a:srgbClr>
                  </a:outerShdw>
                </a:effectLst>
                <a:latin typeface="Juice ITC" pitchFamily="82" charset="0"/>
                <a:cs typeface="JasmineUPC" pitchFamily="18" charset="-34"/>
              </a:rPr>
              <a:t>bulan</a:t>
            </a:r>
            <a:r>
              <a:rPr lang="en-US" sz="7200" b="1" dirty="0" smtClean="0">
                <a:ln w="11430">
                  <a:solidFill>
                    <a:srgbClr val="00FF00"/>
                  </a:solidFill>
                </a:ln>
                <a:solidFill>
                  <a:srgbClr val="00FF00"/>
                </a:solidFill>
                <a:effectLst>
                  <a:glow rad="101600">
                    <a:srgbClr val="003300">
                      <a:alpha val="60000"/>
                    </a:srgbClr>
                  </a:glow>
                  <a:outerShdw blurRad="50800" dist="39000" dir="5460000" algn="tl">
                    <a:srgbClr val="000000">
                      <a:alpha val="38000"/>
                    </a:srgbClr>
                  </a:outerShdw>
                </a:effectLst>
                <a:latin typeface="Juice ITC" pitchFamily="82" charset="0"/>
                <a:cs typeface="JasmineUPC" pitchFamily="18" charset="-34"/>
              </a:rPr>
              <a:t> </a:t>
            </a:r>
            <a:r>
              <a:rPr lang="en-US" sz="7200" b="1" dirty="0" err="1" smtClean="0">
                <a:ln w="11430">
                  <a:solidFill>
                    <a:srgbClr val="00FF00"/>
                  </a:solidFill>
                </a:ln>
                <a:solidFill>
                  <a:srgbClr val="00FF00"/>
                </a:solidFill>
                <a:effectLst>
                  <a:glow rad="101600">
                    <a:srgbClr val="003300">
                      <a:alpha val="60000"/>
                    </a:srgbClr>
                  </a:glow>
                  <a:outerShdw blurRad="50800" dist="39000" dir="5460000" algn="tl">
                    <a:srgbClr val="000000">
                      <a:alpha val="38000"/>
                    </a:srgbClr>
                  </a:outerShdw>
                </a:effectLst>
                <a:latin typeface="Juice ITC" pitchFamily="82" charset="0"/>
                <a:cs typeface="JasmineUPC" pitchFamily="18" charset="-34"/>
              </a:rPr>
              <a:t>silaturrahim</a:t>
            </a:r>
            <a:endParaRPr lang="en-US" sz="7200" b="1" dirty="0">
              <a:ln w="11430">
                <a:solidFill>
                  <a:srgbClr val="00FF00"/>
                </a:solidFill>
              </a:ln>
              <a:solidFill>
                <a:srgbClr val="00FF00"/>
              </a:solidFill>
              <a:effectLst>
                <a:glow rad="101600">
                  <a:srgbClr val="003300">
                    <a:alpha val="60000"/>
                  </a:srgbClr>
                </a:glow>
                <a:outerShdw blurRad="50800" dist="39000" dir="5460000" algn="tl">
                  <a:srgbClr val="000000">
                    <a:alpha val="38000"/>
                  </a:srgbClr>
                </a:outerShdw>
              </a:effectLst>
              <a:latin typeface="Juice ITC" pitchFamily="82" charset="0"/>
              <a:cs typeface="JasmineUPC" pitchFamily="18" charset="-34"/>
            </a:endParaRPr>
          </a:p>
        </p:txBody>
      </p:sp>
      <p:sp>
        <p:nvSpPr>
          <p:cNvPr id="8" name="Rectangle 7"/>
          <p:cNvSpPr/>
          <p:nvPr/>
        </p:nvSpPr>
        <p:spPr>
          <a:xfrm>
            <a:off x="0" y="5943600"/>
            <a:ext cx="9144000" cy="584775"/>
          </a:xfrm>
          <a:prstGeom prst="rect">
            <a:avLst/>
          </a:prstGeom>
        </p:spPr>
        <p:txBody>
          <a:bodyPr wrap="square">
            <a:spAutoFit/>
          </a:bodyPr>
          <a:lstStyle/>
          <a:p>
            <a:pPr lvl="0">
              <a:defRPr/>
            </a:pPr>
            <a:r>
              <a:rPr lang="en-US" sz="3200" dirty="0" smtClean="0">
                <a:ln w="18415" cmpd="sng">
                  <a:solidFill>
                    <a:schemeClr val="accent6">
                      <a:lumMod val="75000"/>
                    </a:schemeClr>
                  </a:solidFill>
                  <a:prstDash val="solid"/>
                </a:ln>
                <a:solidFill>
                  <a:schemeClr val="accent6">
                    <a:lumMod val="75000"/>
                  </a:schemeClr>
                </a:solidFill>
                <a:effectLst>
                  <a:glow rad="101600">
                    <a:schemeClr val="tx1">
                      <a:alpha val="60000"/>
                    </a:schemeClr>
                  </a:glow>
                  <a:outerShdw blurRad="63500" dir="3600000" algn="tl" rotWithShape="0">
                    <a:srgbClr val="000000">
                      <a:alpha val="70000"/>
                    </a:srgbClr>
                  </a:outerShdw>
                </a:effectLst>
                <a:latin typeface="Berlin Sans FB Demi" pitchFamily="34" charset="0"/>
                <a:cs typeface="Aharoni" pitchFamily="2" charset="-79"/>
              </a:rPr>
              <a:t>24 </a:t>
            </a:r>
            <a:r>
              <a:rPr lang="en-US" sz="3200" dirty="0" smtClean="0">
                <a:ln w="18415" cmpd="sng">
                  <a:solidFill>
                    <a:schemeClr val="accent6">
                      <a:lumMod val="75000"/>
                    </a:schemeClr>
                  </a:solidFill>
                  <a:prstDash val="solid"/>
                </a:ln>
                <a:solidFill>
                  <a:schemeClr val="accent6">
                    <a:lumMod val="75000"/>
                  </a:schemeClr>
                </a:solidFill>
                <a:effectLst>
                  <a:glow rad="101600">
                    <a:schemeClr val="tx1">
                      <a:alpha val="60000"/>
                    </a:schemeClr>
                  </a:glow>
                  <a:outerShdw blurRad="63500" dir="3600000" algn="tl" rotWithShape="0">
                    <a:srgbClr val="000000">
                      <a:alpha val="70000"/>
                    </a:srgbClr>
                  </a:outerShdw>
                </a:effectLst>
                <a:latin typeface="Berlin Sans FB Demi" pitchFamily="34" charset="0"/>
                <a:cs typeface="Aharoni" pitchFamily="2" charset="-79"/>
              </a:rPr>
              <a:t>JULAI  2015/ 08 SYAWAL 1436H</a:t>
            </a:r>
            <a:endParaRPr lang="en-MY" sz="3200" dirty="0">
              <a:ln w="18415" cmpd="sng">
                <a:solidFill>
                  <a:schemeClr val="accent6">
                    <a:lumMod val="75000"/>
                  </a:schemeClr>
                </a:solidFill>
                <a:prstDash val="solid"/>
              </a:ln>
              <a:solidFill>
                <a:schemeClr val="accent6">
                  <a:lumMod val="75000"/>
                </a:schemeClr>
              </a:solidFill>
              <a:effectLst>
                <a:glow rad="101600">
                  <a:schemeClr val="tx1">
                    <a:alpha val="60000"/>
                  </a:schemeClr>
                </a:glow>
                <a:outerShdw blurRad="63500" dir="3600000" algn="tl" rotWithShape="0">
                  <a:srgbClr val="000000">
                    <a:alpha val="70000"/>
                  </a:srgbClr>
                </a:outerShdw>
              </a:effectLst>
              <a:latin typeface="Berlin Sans FB Demi" pitchFamily="34" charset="0"/>
              <a:cs typeface="Aharoni" pitchFamily="2" charset="-79"/>
            </a:endParaRPr>
          </a:p>
        </p:txBody>
      </p:sp>
    </p:spTree>
    <p:extLst>
      <p:ext uri="{BB962C8B-B14F-4D97-AF65-F5344CB8AC3E}">
        <p14:creationId xmlns="" xmlns:p14="http://schemas.microsoft.com/office/powerpoint/2010/main" val="1682556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10</a:t>
            </a:fld>
            <a:endParaRPr lang="en-MY"/>
          </a:p>
        </p:txBody>
      </p:sp>
      <p:pic>
        <p:nvPicPr>
          <p:cNvPr id="3" name="Picture 2" descr="C:\Users\maizuriah\Pictures\748066956_iNMF3-O.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graphicFrame>
        <p:nvGraphicFramePr>
          <p:cNvPr id="5" name="Diagram 4"/>
          <p:cNvGraphicFramePr/>
          <p:nvPr/>
        </p:nvGraphicFramePr>
        <p:xfrm>
          <a:off x="304800" y="609600"/>
          <a:ext cx="85344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izuriah\Pictures\748066956_iNMF3-O.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35841" name="Rectangle 1"/>
          <p:cNvSpPr>
            <a:spLocks noChangeArrowheads="1"/>
          </p:cNvSpPr>
          <p:nvPr/>
        </p:nvSpPr>
        <p:spPr bwMode="auto">
          <a:xfrm>
            <a:off x="304800" y="914400"/>
            <a:ext cx="8458200" cy="22621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1113" algn="justLow" defTabSz="914400" rtl="0" eaLnBrk="1" fontAlgn="base" latinLnBrk="0" hangingPunct="1">
              <a:lnSpc>
                <a:spcPct val="100000"/>
              </a:lnSpc>
              <a:spcBef>
                <a:spcPct val="0"/>
              </a:spcBef>
              <a:spcAft>
                <a:spcPct val="0"/>
              </a:spcAft>
              <a:buClrTx/>
              <a:buSzTx/>
              <a:buFontTx/>
              <a:buNone/>
              <a:tabLst/>
            </a:pP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11113" algn="ctr" defTabSz="914400" rtl="1" eaLnBrk="0" fontAlgn="base" latinLnBrk="0" hangingPunct="0">
              <a:lnSpc>
                <a:spcPct val="100000"/>
              </a:lnSpc>
              <a:spcBef>
                <a:spcPct val="0"/>
              </a:spcBef>
              <a:spcAft>
                <a:spcPct val="0"/>
              </a:spcAft>
              <a:buClrTx/>
              <a:buSzTx/>
              <a:buFontTx/>
              <a:buNone/>
              <a:tabLst/>
            </a:pPr>
            <a:r>
              <a:rPr kumimoji="0" lang="ar-SA" sz="6000" b="1" i="0" u="none" strike="noStrike" normalizeH="0" baseline="0" dirty="0"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QCF_P516" pitchFamily="2" charset="2"/>
                <a:ea typeface="Calibri" pitchFamily="34" charset="0"/>
                <a:cs typeface="QCF_P516" pitchFamily="2" charset="2"/>
              </a:rPr>
              <a:t>ﯜ ﯝ ﯞ ﯟ ﯠ ﯡ ﯢ ﯣ ﯤ ﯥ ﯦ</a:t>
            </a:r>
            <a:endParaRPr kumimoji="0" lang="en-US" sz="6000" b="1" i="0" u="none" strike="noStrike" normalizeH="0" baseline="0" dirty="0"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Arial" pitchFamily="34" charset="0"/>
              <a:cs typeface="Arial" pitchFamily="34" charset="0"/>
            </a:endParaRPr>
          </a:p>
          <a:p>
            <a:pPr marL="0" marR="0" lvl="0" indent="11113" algn="ctr" defTabSz="914400" rtl="0" eaLnBrk="0" fontAlgn="base" latinLnBrk="0" hangingPunct="0">
              <a:lnSpc>
                <a:spcPct val="100000"/>
              </a:lnSpc>
              <a:spcBef>
                <a:spcPct val="0"/>
              </a:spcBef>
              <a:spcAft>
                <a:spcPct val="0"/>
              </a:spcAft>
              <a:buClrTx/>
              <a:buSzTx/>
              <a:buFontTx/>
              <a:buNone/>
              <a:tabLst/>
            </a:pPr>
            <a:endParaRPr kumimoji="0" lang="ms-MY"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p:txBody>
      </p:sp>
      <p:sp>
        <p:nvSpPr>
          <p:cNvPr id="4" name="Rectangle 3"/>
          <p:cNvSpPr/>
          <p:nvPr/>
        </p:nvSpPr>
        <p:spPr>
          <a:xfrm>
            <a:off x="5029200" y="6211669"/>
            <a:ext cx="4572000" cy="646331"/>
          </a:xfrm>
          <a:prstGeom prst="rect">
            <a:avLst/>
          </a:prstGeom>
        </p:spPr>
        <p:txBody>
          <a:bodyPr wrap="square">
            <a:spAutoFit/>
          </a:bodyPr>
          <a:lstStyle/>
          <a:p>
            <a:pPr lvl="0" indent="11113" algn="justLow" fontAlgn="base">
              <a:spcBef>
                <a:spcPct val="0"/>
              </a:spcBef>
              <a:spcAft>
                <a:spcPct val="0"/>
              </a:spcAft>
            </a:pP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al-</a:t>
            </a:r>
            <a:r>
              <a:rPr lang="en-US"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Hujuraat</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 </a:t>
            </a:r>
            <a:r>
              <a:rPr lang="en-US"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ayat</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Times New Roman" pitchFamily="18" charset="0"/>
                <a:cs typeface="Times New Roman" pitchFamily="18" charset="0"/>
              </a:rPr>
              <a:t> 10</a:t>
            </a:r>
          </a:p>
        </p:txBody>
      </p:sp>
      <p:sp>
        <p:nvSpPr>
          <p:cNvPr id="6" name="Rectangle 5"/>
          <p:cNvSpPr/>
          <p:nvPr/>
        </p:nvSpPr>
        <p:spPr>
          <a:xfrm>
            <a:off x="457200" y="3200400"/>
            <a:ext cx="8153400" cy="2554545"/>
          </a:xfrm>
          <a:prstGeom prst="rect">
            <a:avLst/>
          </a:prstGeom>
        </p:spPr>
        <p:txBody>
          <a:bodyPr wrap="square">
            <a:spAutoFit/>
          </a:bodyPr>
          <a:lstStyle/>
          <a:p>
            <a:pPr lvl="0" indent="11113" algn="ctr" eaLnBrk="0" fontAlgn="base" hangingPunct="0">
              <a:spcBef>
                <a:spcPct val="0"/>
              </a:spcBef>
              <a:spcAft>
                <a:spcPct val="0"/>
              </a:spcAft>
            </a:pPr>
            <a:r>
              <a:rPr lang="ms-MY" sz="3200" b="1" dirty="0" smtClean="0">
                <a:ln w="17780" cmpd="sng">
                  <a:solidFill>
                    <a:schemeClr val="accent5">
                      <a:lumMod val="75000"/>
                    </a:schemeClr>
                  </a:solidFill>
                  <a:prstDash val="solid"/>
                  <a:miter lim="800000"/>
                </a:ln>
                <a:solidFill>
                  <a:srgbClr val="00B0F0"/>
                </a:solidFill>
                <a:effectLst>
                  <a:glow rad="101600">
                    <a:schemeClr val="tx1">
                      <a:alpha val="60000"/>
                    </a:schemeClr>
                  </a:glow>
                  <a:outerShdw blurRad="55000" dist="50800" dir="5400000" algn="tl">
                    <a:srgbClr val="000000">
                      <a:alpha val="33000"/>
                    </a:srgbClr>
                  </a:outerShdw>
                </a:effectLst>
                <a:latin typeface="Bernard MT Condensed" pitchFamily="18" charset="0"/>
                <a:ea typeface="Times New Roman" pitchFamily="18" charset="0"/>
                <a:cs typeface="Times New Roman" pitchFamily="18" charset="0"/>
              </a:rPr>
              <a:t>Maksudnya: </a:t>
            </a:r>
          </a:p>
          <a:p>
            <a:pPr lvl="0" indent="11113" algn="ctr" eaLnBrk="0" fontAlgn="base" hangingPunct="0">
              <a:spcBef>
                <a:spcPct val="0"/>
              </a:spcBef>
              <a:spcAft>
                <a:spcPct val="0"/>
              </a:spcAft>
            </a:pPr>
            <a:r>
              <a:rPr lang="en-US" sz="3200" b="1" dirty="0" err="1" smtClean="0">
                <a:ln w="17780" cmpd="sng">
                  <a:solidFill>
                    <a:schemeClr val="accent5">
                      <a:lumMod val="75000"/>
                    </a:schemeClr>
                  </a:solidFill>
                  <a:prstDash val="solid"/>
                  <a:miter lim="800000"/>
                </a:ln>
                <a:solidFill>
                  <a:srgbClr val="00B0F0"/>
                </a:solidFill>
                <a:effectLst>
                  <a:glow rad="101600">
                    <a:schemeClr val="tx1">
                      <a:alpha val="60000"/>
                    </a:schemeClr>
                  </a:glow>
                  <a:outerShdw blurRad="55000" dist="50800" dir="5400000" algn="tl">
                    <a:srgbClr val="000000">
                      <a:alpha val="33000"/>
                    </a:srgbClr>
                  </a:outerShdw>
                </a:effectLst>
                <a:latin typeface="Bernard MT Condensed" pitchFamily="18" charset="0"/>
                <a:ea typeface="Times New Roman" pitchFamily="18" charset="0"/>
                <a:cs typeface="Times New Roman" pitchFamily="18" charset="0"/>
              </a:rPr>
              <a:t>Sebenarnya</a:t>
            </a:r>
            <a:r>
              <a:rPr lang="en-US" sz="3200" b="1" dirty="0" smtClean="0">
                <a:ln w="17780" cmpd="sng">
                  <a:solidFill>
                    <a:schemeClr val="accent5">
                      <a:lumMod val="75000"/>
                    </a:schemeClr>
                  </a:solidFill>
                  <a:prstDash val="solid"/>
                  <a:miter lim="800000"/>
                </a:ln>
                <a:solidFill>
                  <a:srgbClr val="00B0F0"/>
                </a:solidFill>
                <a:effectLst>
                  <a:glow rad="101600">
                    <a:schemeClr val="tx1">
                      <a:alpha val="60000"/>
                    </a:schemeClr>
                  </a:glow>
                  <a:outerShdw blurRad="55000" dist="50800" dir="5400000" algn="tl">
                    <a:srgbClr val="000000">
                      <a:alpha val="33000"/>
                    </a:srgbClr>
                  </a:outerShdw>
                </a:effectLst>
                <a:latin typeface="Bernard MT Condensed" pitchFamily="18" charset="0"/>
                <a:ea typeface="Times New Roman" pitchFamily="18" charset="0"/>
                <a:cs typeface="Times New Roman" pitchFamily="18" charset="0"/>
              </a:rPr>
              <a:t> </a:t>
            </a:r>
            <a:r>
              <a:rPr lang="en-US" sz="3200" b="1" dirty="0" err="1" smtClean="0">
                <a:ln w="17780" cmpd="sng">
                  <a:solidFill>
                    <a:schemeClr val="accent5">
                      <a:lumMod val="75000"/>
                    </a:schemeClr>
                  </a:solidFill>
                  <a:prstDash val="solid"/>
                  <a:miter lim="800000"/>
                </a:ln>
                <a:solidFill>
                  <a:srgbClr val="00B0F0"/>
                </a:solidFill>
                <a:effectLst>
                  <a:glow rad="101600">
                    <a:schemeClr val="tx1">
                      <a:alpha val="60000"/>
                    </a:schemeClr>
                  </a:glow>
                  <a:outerShdw blurRad="55000" dist="50800" dir="5400000" algn="tl">
                    <a:srgbClr val="000000">
                      <a:alpha val="33000"/>
                    </a:srgbClr>
                  </a:outerShdw>
                </a:effectLst>
                <a:latin typeface="Bernard MT Condensed" pitchFamily="18" charset="0"/>
                <a:ea typeface="Times New Roman" pitchFamily="18" charset="0"/>
                <a:cs typeface="Times New Roman" pitchFamily="18" charset="0"/>
              </a:rPr>
              <a:t>orang</a:t>
            </a:r>
            <a:r>
              <a:rPr lang="en-US" sz="3200" b="1" dirty="0" smtClean="0">
                <a:ln w="17780" cmpd="sng">
                  <a:solidFill>
                    <a:schemeClr val="accent5">
                      <a:lumMod val="75000"/>
                    </a:schemeClr>
                  </a:solidFill>
                  <a:prstDash val="solid"/>
                  <a:miter lim="800000"/>
                </a:ln>
                <a:solidFill>
                  <a:srgbClr val="00B0F0"/>
                </a:solidFill>
                <a:effectLst>
                  <a:glow rad="101600">
                    <a:schemeClr val="tx1">
                      <a:alpha val="60000"/>
                    </a:schemeClr>
                  </a:glow>
                  <a:outerShdw blurRad="55000" dist="50800" dir="5400000" algn="tl">
                    <a:srgbClr val="000000">
                      <a:alpha val="33000"/>
                    </a:srgbClr>
                  </a:outerShdw>
                </a:effectLst>
                <a:latin typeface="Bernard MT Condensed" pitchFamily="18" charset="0"/>
                <a:ea typeface="Times New Roman" pitchFamily="18" charset="0"/>
                <a:cs typeface="Times New Roman" pitchFamily="18" charset="0"/>
              </a:rPr>
              <a:t> </a:t>
            </a:r>
            <a:r>
              <a:rPr lang="en-US" sz="3200" b="1" dirty="0" err="1" smtClean="0">
                <a:ln w="17780" cmpd="sng">
                  <a:solidFill>
                    <a:schemeClr val="accent5">
                      <a:lumMod val="75000"/>
                    </a:schemeClr>
                  </a:solidFill>
                  <a:prstDash val="solid"/>
                  <a:miter lim="800000"/>
                </a:ln>
                <a:solidFill>
                  <a:srgbClr val="00B0F0"/>
                </a:solidFill>
                <a:effectLst>
                  <a:glow rad="101600">
                    <a:schemeClr val="tx1">
                      <a:alpha val="60000"/>
                    </a:schemeClr>
                  </a:glow>
                  <a:outerShdw blurRad="55000" dist="50800" dir="5400000" algn="tl">
                    <a:srgbClr val="000000">
                      <a:alpha val="33000"/>
                    </a:srgbClr>
                  </a:outerShdw>
                </a:effectLst>
                <a:latin typeface="Bernard MT Condensed" pitchFamily="18" charset="0"/>
                <a:ea typeface="Times New Roman" pitchFamily="18" charset="0"/>
                <a:cs typeface="Times New Roman" pitchFamily="18" charset="0"/>
              </a:rPr>
              <a:t>beriman</a:t>
            </a:r>
            <a:r>
              <a:rPr lang="en-US" sz="3200" b="1" dirty="0" smtClean="0">
                <a:ln w="17780" cmpd="sng">
                  <a:solidFill>
                    <a:schemeClr val="accent5">
                      <a:lumMod val="75000"/>
                    </a:schemeClr>
                  </a:solidFill>
                  <a:prstDash val="solid"/>
                  <a:miter lim="800000"/>
                </a:ln>
                <a:solidFill>
                  <a:srgbClr val="00B0F0"/>
                </a:solidFill>
                <a:effectLst>
                  <a:glow rad="101600">
                    <a:schemeClr val="tx1">
                      <a:alpha val="60000"/>
                    </a:schemeClr>
                  </a:glow>
                  <a:outerShdw blurRad="55000" dist="50800" dir="5400000" algn="tl">
                    <a:srgbClr val="000000">
                      <a:alpha val="33000"/>
                    </a:srgbClr>
                  </a:outerShdw>
                </a:effectLst>
                <a:latin typeface="Bernard MT Condensed" pitchFamily="18" charset="0"/>
                <a:ea typeface="Times New Roman" pitchFamily="18" charset="0"/>
                <a:cs typeface="Times New Roman" pitchFamily="18" charset="0"/>
              </a:rPr>
              <a:t> </a:t>
            </a:r>
            <a:r>
              <a:rPr lang="en-US" sz="3200" b="1" dirty="0" err="1" smtClean="0">
                <a:ln w="17780" cmpd="sng">
                  <a:solidFill>
                    <a:schemeClr val="accent5">
                      <a:lumMod val="75000"/>
                    </a:schemeClr>
                  </a:solidFill>
                  <a:prstDash val="solid"/>
                  <a:miter lim="800000"/>
                </a:ln>
                <a:solidFill>
                  <a:srgbClr val="00B0F0"/>
                </a:solidFill>
                <a:effectLst>
                  <a:glow rad="101600">
                    <a:schemeClr val="tx1">
                      <a:alpha val="60000"/>
                    </a:schemeClr>
                  </a:glow>
                  <a:outerShdw blurRad="55000" dist="50800" dir="5400000" algn="tl">
                    <a:srgbClr val="000000">
                      <a:alpha val="33000"/>
                    </a:srgbClr>
                  </a:outerShdw>
                </a:effectLst>
                <a:latin typeface="Bernard MT Condensed" pitchFamily="18" charset="0"/>
                <a:ea typeface="Times New Roman" pitchFamily="18" charset="0"/>
                <a:cs typeface="Times New Roman" pitchFamily="18" charset="0"/>
              </a:rPr>
              <a:t>itu</a:t>
            </a:r>
            <a:r>
              <a:rPr lang="en-US" sz="3200" b="1" dirty="0" smtClean="0">
                <a:ln w="17780" cmpd="sng">
                  <a:solidFill>
                    <a:schemeClr val="accent5">
                      <a:lumMod val="75000"/>
                    </a:schemeClr>
                  </a:solidFill>
                  <a:prstDash val="solid"/>
                  <a:miter lim="800000"/>
                </a:ln>
                <a:solidFill>
                  <a:srgbClr val="00B0F0"/>
                </a:solidFill>
                <a:effectLst>
                  <a:glow rad="101600">
                    <a:schemeClr val="tx1">
                      <a:alpha val="60000"/>
                    </a:schemeClr>
                  </a:glow>
                  <a:outerShdw blurRad="55000" dist="50800" dir="5400000" algn="tl">
                    <a:srgbClr val="000000">
                      <a:alpha val="33000"/>
                    </a:srgbClr>
                  </a:outerShdw>
                </a:effectLst>
                <a:latin typeface="Bernard MT Condensed" pitchFamily="18" charset="0"/>
                <a:ea typeface="Times New Roman" pitchFamily="18" charset="0"/>
                <a:cs typeface="Times New Roman" pitchFamily="18" charset="0"/>
              </a:rPr>
              <a:t> </a:t>
            </a:r>
            <a:r>
              <a:rPr lang="en-US" sz="3200" b="1" dirty="0" err="1" smtClean="0">
                <a:ln w="17780" cmpd="sng">
                  <a:solidFill>
                    <a:schemeClr val="accent5">
                      <a:lumMod val="75000"/>
                    </a:schemeClr>
                  </a:solidFill>
                  <a:prstDash val="solid"/>
                  <a:miter lim="800000"/>
                </a:ln>
                <a:solidFill>
                  <a:srgbClr val="00B0F0"/>
                </a:solidFill>
                <a:effectLst>
                  <a:glow rad="101600">
                    <a:schemeClr val="tx1">
                      <a:alpha val="60000"/>
                    </a:schemeClr>
                  </a:glow>
                  <a:outerShdw blurRad="55000" dist="50800" dir="5400000" algn="tl">
                    <a:srgbClr val="000000">
                      <a:alpha val="33000"/>
                    </a:srgbClr>
                  </a:outerShdw>
                </a:effectLst>
                <a:latin typeface="Bernard MT Condensed" pitchFamily="18" charset="0"/>
                <a:ea typeface="Times New Roman" pitchFamily="18" charset="0"/>
                <a:cs typeface="Times New Roman" pitchFamily="18" charset="0"/>
              </a:rPr>
              <a:t>bersaudara</a:t>
            </a:r>
            <a:r>
              <a:rPr lang="en-US" sz="3200" b="1" dirty="0" smtClean="0">
                <a:ln w="17780" cmpd="sng">
                  <a:solidFill>
                    <a:schemeClr val="accent5">
                      <a:lumMod val="75000"/>
                    </a:schemeClr>
                  </a:solidFill>
                  <a:prstDash val="solid"/>
                  <a:miter lim="800000"/>
                </a:ln>
                <a:solidFill>
                  <a:srgbClr val="00B0F0"/>
                </a:solidFill>
                <a:effectLst>
                  <a:glow rad="101600">
                    <a:schemeClr val="tx1">
                      <a:alpha val="60000"/>
                    </a:schemeClr>
                  </a:glow>
                  <a:outerShdw blurRad="55000" dist="50800" dir="5400000" algn="tl">
                    <a:srgbClr val="000000">
                      <a:alpha val="33000"/>
                    </a:srgbClr>
                  </a:outerShdw>
                </a:effectLst>
                <a:latin typeface="Bernard MT Condensed" pitchFamily="18" charset="0"/>
                <a:ea typeface="Times New Roman" pitchFamily="18" charset="0"/>
                <a:cs typeface="Times New Roman" pitchFamily="18" charset="0"/>
              </a:rPr>
              <a:t> </a:t>
            </a:r>
            <a:r>
              <a:rPr lang="en-US" sz="3200" b="1" dirty="0" err="1" smtClean="0">
                <a:ln w="17780" cmpd="sng">
                  <a:solidFill>
                    <a:schemeClr val="accent5">
                      <a:lumMod val="75000"/>
                    </a:schemeClr>
                  </a:solidFill>
                  <a:prstDash val="solid"/>
                  <a:miter lim="800000"/>
                </a:ln>
                <a:solidFill>
                  <a:srgbClr val="00B0F0"/>
                </a:solidFill>
                <a:effectLst>
                  <a:glow rad="101600">
                    <a:schemeClr val="tx1">
                      <a:alpha val="60000"/>
                    </a:schemeClr>
                  </a:glow>
                  <a:outerShdw blurRad="55000" dist="50800" dir="5400000" algn="tl">
                    <a:srgbClr val="000000">
                      <a:alpha val="33000"/>
                    </a:srgbClr>
                  </a:outerShdw>
                </a:effectLst>
                <a:latin typeface="Bernard MT Condensed" pitchFamily="18" charset="0"/>
                <a:ea typeface="Times New Roman" pitchFamily="18" charset="0"/>
                <a:cs typeface="Times New Roman" pitchFamily="18" charset="0"/>
              </a:rPr>
              <a:t>maka</a:t>
            </a:r>
            <a:r>
              <a:rPr lang="en-US" sz="3200" b="1" dirty="0" smtClean="0">
                <a:ln w="17780" cmpd="sng">
                  <a:solidFill>
                    <a:schemeClr val="accent5">
                      <a:lumMod val="75000"/>
                    </a:schemeClr>
                  </a:solidFill>
                  <a:prstDash val="solid"/>
                  <a:miter lim="800000"/>
                </a:ln>
                <a:solidFill>
                  <a:srgbClr val="00B0F0"/>
                </a:solidFill>
                <a:effectLst>
                  <a:glow rad="101600">
                    <a:schemeClr val="tx1">
                      <a:alpha val="60000"/>
                    </a:schemeClr>
                  </a:glow>
                  <a:outerShdw blurRad="55000" dist="50800" dir="5400000" algn="tl">
                    <a:srgbClr val="000000">
                      <a:alpha val="33000"/>
                    </a:srgbClr>
                  </a:outerShdw>
                </a:effectLst>
                <a:latin typeface="Bernard MT Condensed" pitchFamily="18" charset="0"/>
                <a:ea typeface="Times New Roman" pitchFamily="18" charset="0"/>
                <a:cs typeface="Times New Roman" pitchFamily="18" charset="0"/>
              </a:rPr>
              <a:t> </a:t>
            </a:r>
            <a:r>
              <a:rPr lang="en-US" sz="3200" b="1" dirty="0" err="1" smtClean="0">
                <a:ln w="17780" cmpd="sng">
                  <a:solidFill>
                    <a:schemeClr val="accent5">
                      <a:lumMod val="75000"/>
                    </a:schemeClr>
                  </a:solidFill>
                  <a:prstDash val="solid"/>
                  <a:miter lim="800000"/>
                </a:ln>
                <a:solidFill>
                  <a:srgbClr val="00B0F0"/>
                </a:solidFill>
                <a:effectLst>
                  <a:glow rad="101600">
                    <a:schemeClr val="tx1">
                      <a:alpha val="60000"/>
                    </a:schemeClr>
                  </a:glow>
                  <a:outerShdw blurRad="55000" dist="50800" dir="5400000" algn="tl">
                    <a:srgbClr val="000000">
                      <a:alpha val="33000"/>
                    </a:srgbClr>
                  </a:outerShdw>
                </a:effectLst>
                <a:latin typeface="Bernard MT Condensed" pitchFamily="18" charset="0"/>
                <a:ea typeface="Times New Roman" pitchFamily="18" charset="0"/>
                <a:cs typeface="Times New Roman" pitchFamily="18" charset="0"/>
              </a:rPr>
              <a:t>damaikanlah</a:t>
            </a:r>
            <a:r>
              <a:rPr lang="en-US" sz="3200" b="1" dirty="0" smtClean="0">
                <a:ln w="17780" cmpd="sng">
                  <a:solidFill>
                    <a:schemeClr val="accent5">
                      <a:lumMod val="75000"/>
                    </a:schemeClr>
                  </a:solidFill>
                  <a:prstDash val="solid"/>
                  <a:miter lim="800000"/>
                </a:ln>
                <a:solidFill>
                  <a:srgbClr val="00B0F0"/>
                </a:solidFill>
                <a:effectLst>
                  <a:glow rad="101600">
                    <a:schemeClr val="tx1">
                      <a:alpha val="60000"/>
                    </a:schemeClr>
                  </a:glow>
                  <a:outerShdw blurRad="55000" dist="50800" dir="5400000" algn="tl">
                    <a:srgbClr val="000000">
                      <a:alpha val="33000"/>
                    </a:srgbClr>
                  </a:outerShdw>
                </a:effectLst>
                <a:latin typeface="Bernard MT Condensed" pitchFamily="18" charset="0"/>
                <a:ea typeface="Times New Roman" pitchFamily="18" charset="0"/>
                <a:cs typeface="Times New Roman" pitchFamily="18" charset="0"/>
              </a:rPr>
              <a:t> </a:t>
            </a:r>
            <a:r>
              <a:rPr lang="en-US" sz="3200" b="1" dirty="0" err="1" smtClean="0">
                <a:ln w="17780" cmpd="sng">
                  <a:solidFill>
                    <a:schemeClr val="accent5">
                      <a:lumMod val="75000"/>
                    </a:schemeClr>
                  </a:solidFill>
                  <a:prstDash val="solid"/>
                  <a:miter lim="800000"/>
                </a:ln>
                <a:solidFill>
                  <a:srgbClr val="00B0F0"/>
                </a:solidFill>
                <a:effectLst>
                  <a:glow rad="101600">
                    <a:schemeClr val="tx1">
                      <a:alpha val="60000"/>
                    </a:schemeClr>
                  </a:glow>
                  <a:outerShdw blurRad="55000" dist="50800" dir="5400000" algn="tl">
                    <a:srgbClr val="000000">
                      <a:alpha val="33000"/>
                    </a:srgbClr>
                  </a:outerShdw>
                </a:effectLst>
                <a:latin typeface="Bernard MT Condensed" pitchFamily="18" charset="0"/>
                <a:ea typeface="Times New Roman" pitchFamily="18" charset="0"/>
                <a:cs typeface="Times New Roman" pitchFamily="18" charset="0"/>
              </a:rPr>
              <a:t>di</a:t>
            </a:r>
            <a:r>
              <a:rPr lang="en-US" sz="3200" b="1" dirty="0" smtClean="0">
                <a:ln w="17780" cmpd="sng">
                  <a:solidFill>
                    <a:schemeClr val="accent5">
                      <a:lumMod val="75000"/>
                    </a:schemeClr>
                  </a:solidFill>
                  <a:prstDash val="solid"/>
                  <a:miter lim="800000"/>
                </a:ln>
                <a:solidFill>
                  <a:srgbClr val="00B0F0"/>
                </a:solidFill>
                <a:effectLst>
                  <a:glow rad="101600">
                    <a:schemeClr val="tx1">
                      <a:alpha val="60000"/>
                    </a:schemeClr>
                  </a:glow>
                  <a:outerShdw blurRad="55000" dist="50800" dir="5400000" algn="tl">
                    <a:srgbClr val="000000">
                      <a:alpha val="33000"/>
                    </a:srgbClr>
                  </a:outerShdw>
                </a:effectLst>
                <a:latin typeface="Bernard MT Condensed" pitchFamily="18" charset="0"/>
                <a:ea typeface="Times New Roman" pitchFamily="18" charset="0"/>
                <a:cs typeface="Times New Roman" pitchFamily="18" charset="0"/>
              </a:rPr>
              <a:t> </a:t>
            </a:r>
            <a:r>
              <a:rPr lang="en-US" sz="3200" b="1" dirty="0" err="1" smtClean="0">
                <a:ln w="17780" cmpd="sng">
                  <a:solidFill>
                    <a:schemeClr val="accent5">
                      <a:lumMod val="75000"/>
                    </a:schemeClr>
                  </a:solidFill>
                  <a:prstDash val="solid"/>
                  <a:miter lim="800000"/>
                </a:ln>
                <a:solidFill>
                  <a:srgbClr val="00B0F0"/>
                </a:solidFill>
                <a:effectLst>
                  <a:glow rad="101600">
                    <a:schemeClr val="tx1">
                      <a:alpha val="60000"/>
                    </a:schemeClr>
                  </a:glow>
                  <a:outerShdw blurRad="55000" dist="50800" dir="5400000" algn="tl">
                    <a:srgbClr val="000000">
                      <a:alpha val="33000"/>
                    </a:srgbClr>
                  </a:outerShdw>
                </a:effectLst>
                <a:latin typeface="Bernard MT Condensed" pitchFamily="18" charset="0"/>
                <a:ea typeface="Times New Roman" pitchFamily="18" charset="0"/>
                <a:cs typeface="Times New Roman" pitchFamily="18" charset="0"/>
              </a:rPr>
              <a:t>antara</a:t>
            </a:r>
            <a:r>
              <a:rPr lang="en-US" sz="3200" b="1" dirty="0" smtClean="0">
                <a:ln w="17780" cmpd="sng">
                  <a:solidFill>
                    <a:schemeClr val="accent5">
                      <a:lumMod val="75000"/>
                    </a:schemeClr>
                  </a:solidFill>
                  <a:prstDash val="solid"/>
                  <a:miter lim="800000"/>
                </a:ln>
                <a:solidFill>
                  <a:srgbClr val="00B0F0"/>
                </a:solidFill>
                <a:effectLst>
                  <a:glow rad="101600">
                    <a:schemeClr val="tx1">
                      <a:alpha val="60000"/>
                    </a:schemeClr>
                  </a:glow>
                  <a:outerShdw blurRad="55000" dist="50800" dir="5400000" algn="tl">
                    <a:srgbClr val="000000">
                      <a:alpha val="33000"/>
                    </a:srgbClr>
                  </a:outerShdw>
                </a:effectLst>
                <a:latin typeface="Bernard MT Condensed" pitchFamily="18" charset="0"/>
                <a:ea typeface="Times New Roman" pitchFamily="18" charset="0"/>
                <a:cs typeface="Times New Roman" pitchFamily="18" charset="0"/>
              </a:rPr>
              <a:t> </a:t>
            </a:r>
            <a:r>
              <a:rPr lang="en-US" sz="3200" b="1" dirty="0" err="1" smtClean="0">
                <a:ln w="17780" cmpd="sng">
                  <a:solidFill>
                    <a:schemeClr val="accent5">
                      <a:lumMod val="75000"/>
                    </a:schemeClr>
                  </a:solidFill>
                  <a:prstDash val="solid"/>
                  <a:miter lim="800000"/>
                </a:ln>
                <a:solidFill>
                  <a:srgbClr val="00B0F0"/>
                </a:solidFill>
                <a:effectLst>
                  <a:glow rad="101600">
                    <a:schemeClr val="tx1">
                      <a:alpha val="60000"/>
                    </a:schemeClr>
                  </a:glow>
                  <a:outerShdw blurRad="55000" dist="50800" dir="5400000" algn="tl">
                    <a:srgbClr val="000000">
                      <a:alpha val="33000"/>
                    </a:srgbClr>
                  </a:outerShdw>
                </a:effectLst>
                <a:latin typeface="Bernard MT Condensed" pitchFamily="18" charset="0"/>
                <a:ea typeface="Times New Roman" pitchFamily="18" charset="0"/>
                <a:cs typeface="Times New Roman" pitchFamily="18" charset="0"/>
              </a:rPr>
              <a:t>dua</a:t>
            </a:r>
            <a:r>
              <a:rPr lang="en-US" sz="3200" b="1" dirty="0" smtClean="0">
                <a:ln w="17780" cmpd="sng">
                  <a:solidFill>
                    <a:schemeClr val="accent5">
                      <a:lumMod val="75000"/>
                    </a:schemeClr>
                  </a:solidFill>
                  <a:prstDash val="solid"/>
                  <a:miter lim="800000"/>
                </a:ln>
                <a:solidFill>
                  <a:srgbClr val="00B0F0"/>
                </a:solidFill>
                <a:effectLst>
                  <a:glow rad="101600">
                    <a:schemeClr val="tx1">
                      <a:alpha val="60000"/>
                    </a:schemeClr>
                  </a:glow>
                  <a:outerShdw blurRad="55000" dist="50800" dir="5400000" algn="tl">
                    <a:srgbClr val="000000">
                      <a:alpha val="33000"/>
                    </a:srgbClr>
                  </a:outerShdw>
                </a:effectLst>
                <a:latin typeface="Bernard MT Condensed" pitchFamily="18" charset="0"/>
                <a:ea typeface="Times New Roman" pitchFamily="18" charset="0"/>
                <a:cs typeface="Times New Roman" pitchFamily="18" charset="0"/>
              </a:rPr>
              <a:t> </a:t>
            </a:r>
            <a:r>
              <a:rPr lang="en-US" sz="3200" b="1" dirty="0" err="1" smtClean="0">
                <a:ln w="17780" cmpd="sng">
                  <a:solidFill>
                    <a:schemeClr val="accent5">
                      <a:lumMod val="75000"/>
                    </a:schemeClr>
                  </a:solidFill>
                  <a:prstDash val="solid"/>
                  <a:miter lim="800000"/>
                </a:ln>
                <a:solidFill>
                  <a:srgbClr val="00B0F0"/>
                </a:solidFill>
                <a:effectLst>
                  <a:glow rad="101600">
                    <a:schemeClr val="tx1">
                      <a:alpha val="60000"/>
                    </a:schemeClr>
                  </a:glow>
                  <a:outerShdw blurRad="55000" dist="50800" dir="5400000" algn="tl">
                    <a:srgbClr val="000000">
                      <a:alpha val="33000"/>
                    </a:srgbClr>
                  </a:outerShdw>
                </a:effectLst>
                <a:latin typeface="Bernard MT Condensed" pitchFamily="18" charset="0"/>
                <a:ea typeface="Times New Roman" pitchFamily="18" charset="0"/>
                <a:cs typeface="Times New Roman" pitchFamily="18" charset="0"/>
              </a:rPr>
              <a:t>saudara</a:t>
            </a:r>
            <a:r>
              <a:rPr lang="en-US" sz="3200" b="1" dirty="0" smtClean="0">
                <a:ln w="17780" cmpd="sng">
                  <a:solidFill>
                    <a:schemeClr val="accent5">
                      <a:lumMod val="75000"/>
                    </a:schemeClr>
                  </a:solidFill>
                  <a:prstDash val="solid"/>
                  <a:miter lim="800000"/>
                </a:ln>
                <a:solidFill>
                  <a:srgbClr val="00B0F0"/>
                </a:solidFill>
                <a:effectLst>
                  <a:glow rad="101600">
                    <a:schemeClr val="tx1">
                      <a:alpha val="60000"/>
                    </a:schemeClr>
                  </a:glow>
                  <a:outerShdw blurRad="55000" dist="50800" dir="5400000" algn="tl">
                    <a:srgbClr val="000000">
                      <a:alpha val="33000"/>
                    </a:srgbClr>
                  </a:outerShdw>
                </a:effectLst>
                <a:latin typeface="Bernard MT Condensed" pitchFamily="18" charset="0"/>
                <a:ea typeface="Times New Roman" pitchFamily="18" charset="0"/>
                <a:cs typeface="Times New Roman" pitchFamily="18" charset="0"/>
              </a:rPr>
              <a:t> </a:t>
            </a:r>
            <a:r>
              <a:rPr lang="en-US" sz="3200" b="1" dirty="0" err="1" smtClean="0">
                <a:ln w="17780" cmpd="sng">
                  <a:solidFill>
                    <a:schemeClr val="accent5">
                      <a:lumMod val="75000"/>
                    </a:schemeClr>
                  </a:solidFill>
                  <a:prstDash val="solid"/>
                  <a:miter lim="800000"/>
                </a:ln>
                <a:solidFill>
                  <a:srgbClr val="00B0F0"/>
                </a:solidFill>
                <a:effectLst>
                  <a:glow rad="101600">
                    <a:schemeClr val="tx1">
                      <a:alpha val="60000"/>
                    </a:schemeClr>
                  </a:glow>
                  <a:outerShdw blurRad="55000" dist="50800" dir="5400000" algn="tl">
                    <a:srgbClr val="000000">
                      <a:alpha val="33000"/>
                    </a:srgbClr>
                  </a:outerShdw>
                </a:effectLst>
                <a:latin typeface="Bernard MT Condensed" pitchFamily="18" charset="0"/>
                <a:ea typeface="Times New Roman" pitchFamily="18" charset="0"/>
                <a:cs typeface="Times New Roman" pitchFamily="18" charset="0"/>
              </a:rPr>
              <a:t>kamu</a:t>
            </a:r>
            <a:r>
              <a:rPr lang="en-US" sz="3200" b="1" dirty="0" smtClean="0">
                <a:ln w="17780" cmpd="sng">
                  <a:solidFill>
                    <a:schemeClr val="accent5">
                      <a:lumMod val="75000"/>
                    </a:schemeClr>
                  </a:solidFill>
                  <a:prstDash val="solid"/>
                  <a:miter lim="800000"/>
                </a:ln>
                <a:solidFill>
                  <a:srgbClr val="00B0F0"/>
                </a:solidFill>
                <a:effectLst>
                  <a:glow rad="101600">
                    <a:schemeClr val="tx1">
                      <a:alpha val="60000"/>
                    </a:schemeClr>
                  </a:glow>
                  <a:outerShdw blurRad="55000" dist="50800" dir="5400000" algn="tl">
                    <a:srgbClr val="000000">
                      <a:alpha val="33000"/>
                    </a:srgbClr>
                  </a:outerShdw>
                </a:effectLst>
                <a:latin typeface="Bernard MT Condensed" pitchFamily="18" charset="0"/>
                <a:ea typeface="Times New Roman" pitchFamily="18" charset="0"/>
                <a:cs typeface="Times New Roman" pitchFamily="18" charset="0"/>
              </a:rPr>
              <a:t> </a:t>
            </a:r>
            <a:r>
              <a:rPr lang="en-US" sz="3200" b="1" dirty="0" err="1" smtClean="0">
                <a:ln w="17780" cmpd="sng">
                  <a:solidFill>
                    <a:schemeClr val="accent5">
                      <a:lumMod val="75000"/>
                    </a:schemeClr>
                  </a:solidFill>
                  <a:prstDash val="solid"/>
                  <a:miter lim="800000"/>
                </a:ln>
                <a:solidFill>
                  <a:srgbClr val="00B0F0"/>
                </a:solidFill>
                <a:effectLst>
                  <a:glow rad="101600">
                    <a:schemeClr val="tx1">
                      <a:alpha val="60000"/>
                    </a:schemeClr>
                  </a:glow>
                  <a:outerShdw blurRad="55000" dist="50800" dir="5400000" algn="tl">
                    <a:srgbClr val="000000">
                      <a:alpha val="33000"/>
                    </a:srgbClr>
                  </a:outerShdw>
                </a:effectLst>
                <a:latin typeface="Bernard MT Condensed" pitchFamily="18" charset="0"/>
                <a:ea typeface="Times New Roman" pitchFamily="18" charset="0"/>
                <a:cs typeface="Times New Roman" pitchFamily="18" charset="0"/>
              </a:rPr>
              <a:t>itu</a:t>
            </a:r>
            <a:r>
              <a:rPr lang="en-US" sz="3200" b="1" dirty="0" smtClean="0">
                <a:ln w="17780" cmpd="sng">
                  <a:solidFill>
                    <a:schemeClr val="accent5">
                      <a:lumMod val="75000"/>
                    </a:schemeClr>
                  </a:solidFill>
                  <a:prstDash val="solid"/>
                  <a:miter lim="800000"/>
                </a:ln>
                <a:solidFill>
                  <a:srgbClr val="00B0F0"/>
                </a:solidFill>
                <a:effectLst>
                  <a:glow rad="101600">
                    <a:schemeClr val="tx1">
                      <a:alpha val="60000"/>
                    </a:schemeClr>
                  </a:glow>
                  <a:outerShdw blurRad="55000" dist="50800" dir="5400000" algn="tl">
                    <a:srgbClr val="000000">
                      <a:alpha val="33000"/>
                    </a:srgbClr>
                  </a:outerShdw>
                </a:effectLst>
                <a:latin typeface="Bernard MT Condensed" pitchFamily="18" charset="0"/>
                <a:ea typeface="Times New Roman" pitchFamily="18" charset="0"/>
                <a:cs typeface="Times New Roman" pitchFamily="18" charset="0"/>
              </a:rPr>
              <a:t>; </a:t>
            </a:r>
            <a:r>
              <a:rPr lang="en-US" sz="3200" b="1" dirty="0" err="1" smtClean="0">
                <a:ln w="17780" cmpd="sng">
                  <a:solidFill>
                    <a:schemeClr val="accent5">
                      <a:lumMod val="75000"/>
                    </a:schemeClr>
                  </a:solidFill>
                  <a:prstDash val="solid"/>
                  <a:miter lim="800000"/>
                </a:ln>
                <a:solidFill>
                  <a:srgbClr val="00B0F0"/>
                </a:solidFill>
                <a:effectLst>
                  <a:glow rad="101600">
                    <a:schemeClr val="tx1">
                      <a:alpha val="60000"/>
                    </a:schemeClr>
                  </a:glow>
                  <a:outerShdw blurRad="55000" dist="50800" dir="5400000" algn="tl">
                    <a:srgbClr val="000000">
                      <a:alpha val="33000"/>
                    </a:srgbClr>
                  </a:outerShdw>
                </a:effectLst>
                <a:latin typeface="Bernard MT Condensed" pitchFamily="18" charset="0"/>
                <a:ea typeface="Times New Roman" pitchFamily="18" charset="0"/>
                <a:cs typeface="Times New Roman" pitchFamily="18" charset="0"/>
              </a:rPr>
              <a:t>dan</a:t>
            </a:r>
            <a:r>
              <a:rPr lang="en-US" sz="3200" b="1" dirty="0" smtClean="0">
                <a:ln w="17780" cmpd="sng">
                  <a:solidFill>
                    <a:schemeClr val="accent5">
                      <a:lumMod val="75000"/>
                    </a:schemeClr>
                  </a:solidFill>
                  <a:prstDash val="solid"/>
                  <a:miter lim="800000"/>
                </a:ln>
                <a:solidFill>
                  <a:srgbClr val="00B0F0"/>
                </a:solidFill>
                <a:effectLst>
                  <a:glow rad="101600">
                    <a:schemeClr val="tx1">
                      <a:alpha val="60000"/>
                    </a:schemeClr>
                  </a:glow>
                  <a:outerShdw blurRad="55000" dist="50800" dir="5400000" algn="tl">
                    <a:srgbClr val="000000">
                      <a:alpha val="33000"/>
                    </a:srgbClr>
                  </a:outerShdw>
                </a:effectLst>
                <a:latin typeface="Bernard MT Condensed" pitchFamily="18" charset="0"/>
                <a:ea typeface="Times New Roman" pitchFamily="18" charset="0"/>
                <a:cs typeface="Times New Roman" pitchFamily="18" charset="0"/>
              </a:rPr>
              <a:t> </a:t>
            </a:r>
            <a:r>
              <a:rPr lang="en-US" sz="3200" b="1" dirty="0" err="1" smtClean="0">
                <a:ln w="17780" cmpd="sng">
                  <a:solidFill>
                    <a:schemeClr val="accent5">
                      <a:lumMod val="75000"/>
                    </a:schemeClr>
                  </a:solidFill>
                  <a:prstDash val="solid"/>
                  <a:miter lim="800000"/>
                </a:ln>
                <a:solidFill>
                  <a:srgbClr val="00B0F0"/>
                </a:solidFill>
                <a:effectLst>
                  <a:glow rad="101600">
                    <a:schemeClr val="tx1">
                      <a:alpha val="60000"/>
                    </a:schemeClr>
                  </a:glow>
                  <a:outerShdw blurRad="55000" dist="50800" dir="5400000" algn="tl">
                    <a:srgbClr val="000000">
                      <a:alpha val="33000"/>
                    </a:srgbClr>
                  </a:outerShdw>
                </a:effectLst>
                <a:latin typeface="Bernard MT Condensed" pitchFamily="18" charset="0"/>
                <a:ea typeface="Times New Roman" pitchFamily="18" charset="0"/>
                <a:cs typeface="Times New Roman" pitchFamily="18" charset="0"/>
              </a:rPr>
              <a:t>bertaqwalah</a:t>
            </a:r>
            <a:r>
              <a:rPr lang="en-US" sz="3200" b="1" dirty="0" smtClean="0">
                <a:ln w="17780" cmpd="sng">
                  <a:solidFill>
                    <a:schemeClr val="accent5">
                      <a:lumMod val="75000"/>
                    </a:schemeClr>
                  </a:solidFill>
                  <a:prstDash val="solid"/>
                  <a:miter lim="800000"/>
                </a:ln>
                <a:solidFill>
                  <a:srgbClr val="00B0F0"/>
                </a:solidFill>
                <a:effectLst>
                  <a:glow rad="101600">
                    <a:schemeClr val="tx1">
                      <a:alpha val="60000"/>
                    </a:schemeClr>
                  </a:glow>
                  <a:outerShdw blurRad="55000" dist="50800" dir="5400000" algn="tl">
                    <a:srgbClr val="000000">
                      <a:alpha val="33000"/>
                    </a:srgbClr>
                  </a:outerShdw>
                </a:effectLst>
                <a:latin typeface="Bernard MT Condensed" pitchFamily="18" charset="0"/>
                <a:ea typeface="Times New Roman" pitchFamily="18" charset="0"/>
                <a:cs typeface="Times New Roman" pitchFamily="18" charset="0"/>
              </a:rPr>
              <a:t> </a:t>
            </a:r>
            <a:r>
              <a:rPr lang="en-US" sz="3200" b="1" dirty="0" err="1" smtClean="0">
                <a:ln w="17780" cmpd="sng">
                  <a:solidFill>
                    <a:schemeClr val="accent5">
                      <a:lumMod val="75000"/>
                    </a:schemeClr>
                  </a:solidFill>
                  <a:prstDash val="solid"/>
                  <a:miter lim="800000"/>
                </a:ln>
                <a:solidFill>
                  <a:srgbClr val="00B0F0"/>
                </a:solidFill>
                <a:effectLst>
                  <a:glow rad="101600">
                    <a:schemeClr val="tx1">
                      <a:alpha val="60000"/>
                    </a:schemeClr>
                  </a:glow>
                  <a:outerShdw blurRad="55000" dist="50800" dir="5400000" algn="tl">
                    <a:srgbClr val="000000">
                      <a:alpha val="33000"/>
                    </a:srgbClr>
                  </a:outerShdw>
                </a:effectLst>
                <a:latin typeface="Bernard MT Condensed" pitchFamily="18" charset="0"/>
                <a:ea typeface="Times New Roman" pitchFamily="18" charset="0"/>
                <a:cs typeface="Times New Roman" pitchFamily="18" charset="0"/>
              </a:rPr>
              <a:t>kepada</a:t>
            </a:r>
            <a:r>
              <a:rPr lang="en-US" sz="3200" b="1" dirty="0" smtClean="0">
                <a:ln w="17780" cmpd="sng">
                  <a:solidFill>
                    <a:schemeClr val="accent5">
                      <a:lumMod val="75000"/>
                    </a:schemeClr>
                  </a:solidFill>
                  <a:prstDash val="solid"/>
                  <a:miter lim="800000"/>
                </a:ln>
                <a:solidFill>
                  <a:srgbClr val="00B0F0"/>
                </a:solidFill>
                <a:effectLst>
                  <a:glow rad="101600">
                    <a:schemeClr val="tx1">
                      <a:alpha val="60000"/>
                    </a:schemeClr>
                  </a:glow>
                  <a:outerShdw blurRad="55000" dist="50800" dir="5400000" algn="tl">
                    <a:srgbClr val="000000">
                      <a:alpha val="33000"/>
                    </a:srgbClr>
                  </a:outerShdw>
                </a:effectLst>
                <a:latin typeface="Bernard MT Condensed" pitchFamily="18" charset="0"/>
                <a:ea typeface="Times New Roman" pitchFamily="18" charset="0"/>
                <a:cs typeface="Times New Roman" pitchFamily="18" charset="0"/>
              </a:rPr>
              <a:t> Allah agar </a:t>
            </a:r>
            <a:r>
              <a:rPr lang="en-US" sz="3200" b="1" dirty="0" err="1" smtClean="0">
                <a:ln w="17780" cmpd="sng">
                  <a:solidFill>
                    <a:schemeClr val="accent5">
                      <a:lumMod val="75000"/>
                    </a:schemeClr>
                  </a:solidFill>
                  <a:prstDash val="solid"/>
                  <a:miter lim="800000"/>
                </a:ln>
                <a:solidFill>
                  <a:srgbClr val="00B0F0"/>
                </a:solidFill>
                <a:effectLst>
                  <a:glow rad="101600">
                    <a:schemeClr val="tx1">
                      <a:alpha val="60000"/>
                    </a:schemeClr>
                  </a:glow>
                  <a:outerShdw blurRad="55000" dist="50800" dir="5400000" algn="tl">
                    <a:srgbClr val="000000">
                      <a:alpha val="33000"/>
                    </a:srgbClr>
                  </a:outerShdw>
                </a:effectLst>
                <a:latin typeface="Bernard MT Condensed" pitchFamily="18" charset="0"/>
                <a:ea typeface="Times New Roman" pitchFamily="18" charset="0"/>
                <a:cs typeface="Times New Roman" pitchFamily="18" charset="0"/>
              </a:rPr>
              <a:t>kamu</a:t>
            </a:r>
            <a:r>
              <a:rPr lang="en-US" sz="3200" b="1" dirty="0" smtClean="0">
                <a:ln w="17780" cmpd="sng">
                  <a:solidFill>
                    <a:schemeClr val="accent5">
                      <a:lumMod val="75000"/>
                    </a:schemeClr>
                  </a:solidFill>
                  <a:prstDash val="solid"/>
                  <a:miter lim="800000"/>
                </a:ln>
                <a:solidFill>
                  <a:srgbClr val="00B0F0"/>
                </a:solidFill>
                <a:effectLst>
                  <a:glow rad="101600">
                    <a:schemeClr val="tx1">
                      <a:alpha val="60000"/>
                    </a:schemeClr>
                  </a:glow>
                  <a:outerShdw blurRad="55000" dist="50800" dir="5400000" algn="tl">
                    <a:srgbClr val="000000">
                      <a:alpha val="33000"/>
                    </a:srgbClr>
                  </a:outerShdw>
                </a:effectLst>
                <a:latin typeface="Bernard MT Condensed" pitchFamily="18" charset="0"/>
                <a:ea typeface="Times New Roman" pitchFamily="18" charset="0"/>
                <a:cs typeface="Times New Roman" pitchFamily="18" charset="0"/>
              </a:rPr>
              <a:t> </a:t>
            </a:r>
            <a:r>
              <a:rPr lang="en-US" sz="3200" b="1" dirty="0" err="1" smtClean="0">
                <a:ln w="17780" cmpd="sng">
                  <a:solidFill>
                    <a:schemeClr val="accent5">
                      <a:lumMod val="75000"/>
                    </a:schemeClr>
                  </a:solidFill>
                  <a:prstDash val="solid"/>
                  <a:miter lim="800000"/>
                </a:ln>
                <a:solidFill>
                  <a:srgbClr val="00B0F0"/>
                </a:solidFill>
                <a:effectLst>
                  <a:glow rad="101600">
                    <a:schemeClr val="tx1">
                      <a:alpha val="60000"/>
                    </a:schemeClr>
                  </a:glow>
                  <a:outerShdw blurRad="55000" dist="50800" dir="5400000" algn="tl">
                    <a:srgbClr val="000000">
                      <a:alpha val="33000"/>
                    </a:srgbClr>
                  </a:outerShdw>
                </a:effectLst>
                <a:latin typeface="Bernard MT Condensed" pitchFamily="18" charset="0"/>
                <a:ea typeface="Times New Roman" pitchFamily="18" charset="0"/>
                <a:cs typeface="Times New Roman" pitchFamily="18" charset="0"/>
              </a:rPr>
              <a:t>beroleh</a:t>
            </a:r>
            <a:r>
              <a:rPr lang="en-US" sz="3200" b="1" dirty="0" smtClean="0">
                <a:ln w="17780" cmpd="sng">
                  <a:solidFill>
                    <a:schemeClr val="accent5">
                      <a:lumMod val="75000"/>
                    </a:schemeClr>
                  </a:solidFill>
                  <a:prstDash val="solid"/>
                  <a:miter lim="800000"/>
                </a:ln>
                <a:solidFill>
                  <a:srgbClr val="00B0F0"/>
                </a:solidFill>
                <a:effectLst>
                  <a:glow rad="101600">
                    <a:schemeClr val="tx1">
                      <a:alpha val="60000"/>
                    </a:schemeClr>
                  </a:glow>
                  <a:outerShdw blurRad="55000" dist="50800" dir="5400000" algn="tl">
                    <a:srgbClr val="000000">
                      <a:alpha val="33000"/>
                    </a:srgbClr>
                  </a:outerShdw>
                </a:effectLst>
                <a:latin typeface="Bernard MT Condensed" pitchFamily="18" charset="0"/>
                <a:ea typeface="Times New Roman" pitchFamily="18" charset="0"/>
                <a:cs typeface="Times New Roman" pitchFamily="18" charset="0"/>
              </a:rPr>
              <a:t> </a:t>
            </a:r>
            <a:r>
              <a:rPr lang="en-US" sz="3200" b="1" dirty="0" err="1" smtClean="0">
                <a:ln w="17780" cmpd="sng">
                  <a:solidFill>
                    <a:schemeClr val="accent5">
                      <a:lumMod val="75000"/>
                    </a:schemeClr>
                  </a:solidFill>
                  <a:prstDash val="solid"/>
                  <a:miter lim="800000"/>
                </a:ln>
                <a:solidFill>
                  <a:srgbClr val="00B0F0"/>
                </a:solidFill>
                <a:effectLst>
                  <a:glow rad="101600">
                    <a:schemeClr val="tx1">
                      <a:alpha val="60000"/>
                    </a:schemeClr>
                  </a:glow>
                  <a:outerShdw blurRad="55000" dist="50800" dir="5400000" algn="tl">
                    <a:srgbClr val="000000">
                      <a:alpha val="33000"/>
                    </a:srgbClr>
                  </a:outerShdw>
                </a:effectLst>
                <a:latin typeface="Bernard MT Condensed" pitchFamily="18" charset="0"/>
                <a:ea typeface="Times New Roman" pitchFamily="18" charset="0"/>
                <a:cs typeface="Times New Roman" pitchFamily="18" charset="0"/>
              </a:rPr>
              <a:t>rahmat</a:t>
            </a:r>
            <a:endParaRPr lang="en-US" sz="3200" b="1" dirty="0" smtClean="0">
              <a:ln w="17780" cmpd="sng">
                <a:solidFill>
                  <a:schemeClr val="accent5">
                    <a:lumMod val="75000"/>
                  </a:schemeClr>
                </a:solidFill>
                <a:prstDash val="solid"/>
                <a:miter lim="800000"/>
              </a:ln>
              <a:solidFill>
                <a:srgbClr val="00B0F0"/>
              </a:solidFill>
              <a:effectLst>
                <a:glow rad="101600">
                  <a:schemeClr val="tx1">
                    <a:alpha val="60000"/>
                  </a:schemeClr>
                </a:glow>
                <a:outerShdw blurRad="55000" dist="50800" dir="5400000" algn="tl">
                  <a:srgbClr val="000000">
                    <a:alpha val="33000"/>
                  </a:srgbClr>
                </a:outerShdw>
              </a:effectLst>
              <a:latin typeface="Bernard MT Condensed" pitchFamily="18"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12</a:t>
            </a:fld>
            <a:endParaRPr lang="en-MY"/>
          </a:p>
        </p:txBody>
      </p:sp>
      <p:pic>
        <p:nvPicPr>
          <p:cNvPr id="3" name="Picture 2" descr="C:\Users\maizuriah\Pictures\748066956_iNMF3-O.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graphicFrame>
        <p:nvGraphicFramePr>
          <p:cNvPr id="5" name="Diagram 4"/>
          <p:cNvGraphicFramePr/>
          <p:nvPr/>
        </p:nvGraphicFramePr>
        <p:xfrm>
          <a:off x="533400" y="1752600"/>
          <a:ext cx="7924800" cy="2308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izuriah\Pictures\748066956_iNMF3-O.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4" name="Rectangle 3"/>
          <p:cNvSpPr/>
          <p:nvPr/>
        </p:nvSpPr>
        <p:spPr>
          <a:xfrm>
            <a:off x="0" y="609600"/>
            <a:ext cx="7924800" cy="584775"/>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lvl="0" algn="justLow" fontAlgn="base">
              <a:spcBef>
                <a:spcPct val="0"/>
              </a:spcBef>
              <a:spcAft>
                <a:spcPct val="0"/>
              </a:spcAft>
            </a:pPr>
            <a:r>
              <a:rPr lang="ms-MY" sz="3200" b="1" dirty="0" smtClean="0">
                <a:ln/>
                <a:solidFill>
                  <a:schemeClr val="accent3"/>
                </a:solidFill>
                <a:effectLst>
                  <a:glow rad="101600">
                    <a:schemeClr val="tx1">
                      <a:alpha val="60000"/>
                    </a:schemeClr>
                  </a:glow>
                </a:effectLst>
                <a:latin typeface="Bernard MT Condensed" pitchFamily="18" charset="0"/>
                <a:ea typeface="Times New Roman" pitchFamily="18" charset="0"/>
                <a:cs typeface="Times New Roman" pitchFamily="18" charset="0"/>
              </a:rPr>
              <a:t>Rasulullah SAW dalam </a:t>
            </a:r>
            <a:r>
              <a:rPr lang="ms-MY" sz="3200" b="1" dirty="0" smtClean="0">
                <a:ln/>
                <a:solidFill>
                  <a:schemeClr val="accent3"/>
                </a:solidFill>
                <a:effectLst>
                  <a:glow rad="101600">
                    <a:schemeClr val="tx1">
                      <a:alpha val="60000"/>
                    </a:schemeClr>
                  </a:glow>
                </a:effectLst>
                <a:latin typeface="Bernard MT Condensed" pitchFamily="18" charset="0"/>
                <a:ea typeface="Times New Roman" pitchFamily="18" charset="0"/>
                <a:cs typeface="Times New Roman" pitchFamily="18" charset="0"/>
              </a:rPr>
              <a:t>hadithnya: </a:t>
            </a:r>
            <a:endParaRPr lang="ms-MY" sz="3200" b="1" dirty="0" smtClean="0">
              <a:ln/>
              <a:solidFill>
                <a:schemeClr val="accent3"/>
              </a:solidFill>
              <a:effectLst>
                <a:glow rad="101600">
                  <a:schemeClr val="tx1">
                    <a:alpha val="60000"/>
                  </a:schemeClr>
                </a:glow>
              </a:effectLst>
              <a:latin typeface="Bernard MT Condensed" pitchFamily="18" charset="0"/>
              <a:ea typeface="Times New Roman" pitchFamily="18" charset="0"/>
              <a:cs typeface="Times New Roman" pitchFamily="18" charset="0"/>
            </a:endParaRPr>
          </a:p>
        </p:txBody>
      </p:sp>
      <p:sp>
        <p:nvSpPr>
          <p:cNvPr id="5" name="Rectangle 4"/>
          <p:cNvSpPr/>
          <p:nvPr/>
        </p:nvSpPr>
        <p:spPr>
          <a:xfrm>
            <a:off x="609600" y="1828800"/>
            <a:ext cx="7848600" cy="3416320"/>
          </a:xfrm>
          <a:prstGeom prst="rect">
            <a:avLst/>
          </a:prstGeom>
        </p:spPr>
        <p:txBody>
          <a:bodyPr wrap="square">
            <a:spAutoFit/>
          </a:bodyPr>
          <a:lstStyle/>
          <a:p>
            <a:pPr lvl="0" algn="ctr" rtl="1" eaLnBrk="0" fontAlgn="base" hangingPunct="0">
              <a:spcBef>
                <a:spcPct val="0"/>
              </a:spcBef>
              <a:spcAft>
                <a:spcPct val="0"/>
              </a:spcAft>
            </a:pPr>
            <a:r>
              <a:rPr lang="ar-EG" sz="5400" b="1" dirty="0" smtClean="0">
                <a:ln>
                  <a:solidFill>
                    <a:srgbClr val="FFFF00"/>
                  </a:solidFill>
                </a:ln>
                <a:solidFill>
                  <a:srgbClr val="FFFF00"/>
                </a:solidFill>
                <a:effectLst>
                  <a:glow rad="101600">
                    <a:schemeClr val="tx1">
                      <a:alpha val="60000"/>
                    </a:schemeClr>
                  </a:glow>
                </a:effectLst>
                <a:latin typeface="Times New Roman" pitchFamily="18" charset="0"/>
                <a:ea typeface="Times New Roman" pitchFamily="18" charset="0"/>
                <a:cs typeface="Traditional Arabic" pitchFamily="2" charset="-78"/>
              </a:rPr>
              <a:t>مَنْ كَانَ يُؤْمِنُ بِاللهِ وَالْيَوْمِ الآخِرِ فَلاَ يُؤْذِ جَارَهُ، وَمَنْ كَانَ يُؤْمِنُ بِاللهِ وَالْيَوْمِ الآخِرِ فَلْيُكْرِمْ ضَيْفَهُ، وَمَنْ كَانَ يُؤْمِنُ بِاللهِ وَالْيَوْمِ الآخِرِ فَلْيَقُلْ خَيْرًا أَوْ لِيَصْمُتْ</a:t>
            </a:r>
            <a:endParaRPr lang="en-US" sz="5400" b="1" dirty="0" smtClean="0">
              <a:ln>
                <a:solidFill>
                  <a:srgbClr val="FFFF00"/>
                </a:solidFill>
              </a:ln>
              <a:solidFill>
                <a:srgbClr val="FFFF00"/>
              </a:solidFill>
              <a:effectLst>
                <a:glow rad="101600">
                  <a:schemeClr val="tx1">
                    <a:alpha val="60000"/>
                  </a:schemeClr>
                </a:glow>
              </a:effectLst>
              <a:latin typeface="Arial" pitchFamily="34" charset="0"/>
              <a:cs typeface="Arial" pitchFamily="34" charset="0"/>
            </a:endParaRPr>
          </a:p>
        </p:txBody>
      </p:sp>
    </p:spTree>
    <p:extLst>
      <p:ext uri="{BB962C8B-B14F-4D97-AF65-F5344CB8AC3E}">
        <p14:creationId xmlns="" xmlns:p14="http://schemas.microsoft.com/office/powerpoint/2010/main" val="16825562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14</a:t>
            </a:fld>
            <a:endParaRPr lang="en-MY"/>
          </a:p>
        </p:txBody>
      </p:sp>
      <p:pic>
        <p:nvPicPr>
          <p:cNvPr id="3" name="Picture 2" descr="C:\Users\maizuriah\Pictures\748066956_iNMF3-O.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4" name="Rectangle 3"/>
          <p:cNvSpPr/>
          <p:nvPr/>
        </p:nvSpPr>
        <p:spPr>
          <a:xfrm>
            <a:off x="533400" y="1143000"/>
            <a:ext cx="8229600" cy="3539430"/>
          </a:xfrm>
          <a:prstGeom prst="rect">
            <a:avLst/>
          </a:prstGeom>
        </p:spPr>
        <p:txBody>
          <a:bodyPr wrap="square">
            <a:spAutoFit/>
          </a:bodyPr>
          <a:lstStyle/>
          <a:p>
            <a:pPr lvl="0" algn="ctr" eaLnBrk="0" fontAlgn="base" hangingPunct="0">
              <a:spcBef>
                <a:spcPct val="0"/>
              </a:spcBef>
              <a:spcAft>
                <a:spcPct val="0"/>
              </a:spcAft>
            </a:pPr>
            <a:r>
              <a:rPr lang="en-US" sz="2800" b="1" dirty="0" err="1" smtClean="0">
                <a:ln>
                  <a:solidFill>
                    <a:srgbClr val="0000FF"/>
                  </a:solidFill>
                </a:ln>
                <a:solidFill>
                  <a:srgbClr val="0000FF"/>
                </a:solidFill>
                <a:effectLst>
                  <a:glow rad="101600">
                    <a:schemeClr val="tx1">
                      <a:alpha val="60000"/>
                    </a:schemeClr>
                  </a:glow>
                </a:effectLst>
                <a:latin typeface="Book Antiqua" pitchFamily="18" charset="0"/>
                <a:ea typeface="Times New Roman" pitchFamily="18" charset="0"/>
                <a:cs typeface="Times New Roman" pitchFamily="18" charset="0"/>
              </a:rPr>
              <a:t>Maksudnya</a:t>
            </a:r>
            <a:r>
              <a:rPr lang="en-US" sz="2800" b="1" dirty="0" smtClean="0">
                <a:ln>
                  <a:solidFill>
                    <a:srgbClr val="0000FF"/>
                  </a:solidFill>
                </a:ln>
                <a:solidFill>
                  <a:srgbClr val="0000FF"/>
                </a:solidFill>
                <a:effectLst>
                  <a:glow rad="101600">
                    <a:schemeClr val="tx1">
                      <a:alpha val="60000"/>
                    </a:schemeClr>
                  </a:glow>
                </a:effectLst>
                <a:latin typeface="Book Antiqua" pitchFamily="18" charset="0"/>
                <a:ea typeface="Times New Roman" pitchFamily="18" charset="0"/>
                <a:cs typeface="Times New Roman" pitchFamily="18" charset="0"/>
              </a:rPr>
              <a:t>: </a:t>
            </a:r>
          </a:p>
          <a:p>
            <a:pPr lvl="0" algn="ctr" eaLnBrk="0" fontAlgn="base" hangingPunct="0">
              <a:spcBef>
                <a:spcPct val="0"/>
              </a:spcBef>
              <a:spcAft>
                <a:spcPct val="0"/>
              </a:spcAft>
            </a:pPr>
            <a:r>
              <a:rPr lang="en-US" sz="2800" b="1" i="1" dirty="0" err="1"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Sesiapa</a:t>
            </a:r>
            <a:r>
              <a:rPr lang="en-US" sz="2800" b="1" i="1" dirty="0"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 </a:t>
            </a:r>
            <a:r>
              <a:rPr lang="en-US" sz="2800" b="1" i="1" dirty="0"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yang </a:t>
            </a:r>
            <a:r>
              <a:rPr lang="en-US" sz="2800" b="1" i="1" dirty="0" err="1"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beriman</a:t>
            </a:r>
            <a:r>
              <a:rPr lang="en-US" sz="2800" b="1" i="1" dirty="0"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 </a:t>
            </a:r>
            <a:r>
              <a:rPr lang="en-US" sz="2800" b="1" i="1" dirty="0" err="1"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kepada</a:t>
            </a:r>
            <a:r>
              <a:rPr lang="en-US" sz="2800" b="1" i="1" dirty="0"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 Allah </a:t>
            </a:r>
            <a:r>
              <a:rPr lang="en-US" sz="2800" b="1" i="1" dirty="0" err="1"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dan</a:t>
            </a:r>
            <a:r>
              <a:rPr lang="en-US" sz="2800" b="1" i="1" dirty="0"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 </a:t>
            </a:r>
            <a:r>
              <a:rPr lang="en-US" sz="2800" b="1" i="1" dirty="0" err="1"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hari</a:t>
            </a:r>
            <a:r>
              <a:rPr lang="en-US" sz="2800" b="1" i="1" dirty="0"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 </a:t>
            </a:r>
            <a:r>
              <a:rPr lang="en-US" sz="2800" b="1" i="1" dirty="0" err="1"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akhirat</a:t>
            </a:r>
            <a:r>
              <a:rPr lang="en-US" sz="2800" b="1" i="1" dirty="0"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 </a:t>
            </a:r>
            <a:r>
              <a:rPr lang="en-US" sz="2800" b="1" i="1" dirty="0" err="1"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janganlah</a:t>
            </a:r>
            <a:r>
              <a:rPr lang="en-US" sz="2800" b="1" i="1" dirty="0"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 </a:t>
            </a:r>
            <a:r>
              <a:rPr lang="en-US" sz="2800" b="1" i="1" dirty="0" err="1"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ia</a:t>
            </a:r>
            <a:r>
              <a:rPr lang="en-US" sz="2800" b="1" i="1" dirty="0"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 </a:t>
            </a:r>
            <a:r>
              <a:rPr lang="en-US" sz="2800" b="1" i="1" dirty="0" err="1"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menyakiti</a:t>
            </a:r>
            <a:r>
              <a:rPr lang="en-US" sz="2800" b="1" i="1" dirty="0"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 </a:t>
            </a:r>
            <a:r>
              <a:rPr lang="en-US" sz="2800" b="1" i="1" dirty="0" err="1"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jirannya</a:t>
            </a:r>
            <a:r>
              <a:rPr lang="en-US" sz="2800" b="1" i="1" dirty="0"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 </a:t>
            </a:r>
            <a:r>
              <a:rPr lang="en-US" sz="2800" b="1" i="1" dirty="0" err="1"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dan</a:t>
            </a:r>
            <a:r>
              <a:rPr lang="en-US" sz="2800" b="1" i="1" dirty="0"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 </a:t>
            </a:r>
            <a:r>
              <a:rPr lang="en-US" sz="2800" b="1" i="1" dirty="0" err="1"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sesiapa</a:t>
            </a:r>
            <a:r>
              <a:rPr lang="en-US" sz="2800" b="1" i="1" dirty="0"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 yang </a:t>
            </a:r>
            <a:r>
              <a:rPr lang="en-US" sz="2800" b="1" i="1" dirty="0" err="1"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beriman</a:t>
            </a:r>
            <a:r>
              <a:rPr lang="en-US" sz="2800" b="1" i="1" dirty="0"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 </a:t>
            </a:r>
            <a:r>
              <a:rPr lang="en-US" sz="2800" b="1" i="1" dirty="0" err="1"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kepada</a:t>
            </a:r>
            <a:r>
              <a:rPr lang="en-US" sz="2800" b="1" i="1" dirty="0"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 Allah </a:t>
            </a:r>
            <a:r>
              <a:rPr lang="en-US" sz="2800" b="1" i="1" dirty="0" err="1"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dan</a:t>
            </a:r>
            <a:r>
              <a:rPr lang="en-US" sz="2800" b="1" i="1" dirty="0"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 </a:t>
            </a:r>
            <a:r>
              <a:rPr lang="en-US" sz="2800" b="1" i="1" dirty="0" err="1"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hari</a:t>
            </a:r>
            <a:r>
              <a:rPr lang="en-US" sz="2800" b="1" i="1" dirty="0"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 </a:t>
            </a:r>
            <a:r>
              <a:rPr lang="en-US" sz="2800" b="1" i="1" dirty="0" err="1"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akhirat</a:t>
            </a:r>
            <a:r>
              <a:rPr lang="en-US" sz="2800" b="1" i="1" dirty="0"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 </a:t>
            </a:r>
            <a:r>
              <a:rPr lang="en-US" sz="2800" b="1" i="1" dirty="0" err="1"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hendaklah</a:t>
            </a:r>
            <a:r>
              <a:rPr lang="en-US" sz="2800" b="1" i="1" dirty="0"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 </a:t>
            </a:r>
            <a:r>
              <a:rPr lang="en-US" sz="2800" b="1" i="1" dirty="0" err="1"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dia</a:t>
            </a:r>
            <a:r>
              <a:rPr lang="en-US" sz="2800" b="1" i="1" dirty="0"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 </a:t>
            </a:r>
            <a:r>
              <a:rPr lang="en-US" sz="2800" b="1" i="1" dirty="0" err="1"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memuliakan</a:t>
            </a:r>
            <a:r>
              <a:rPr lang="en-US" sz="2800" b="1" i="1" dirty="0"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 </a:t>
            </a:r>
            <a:r>
              <a:rPr lang="en-US" sz="2800" b="1" i="1" dirty="0" err="1"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tetamunya</a:t>
            </a:r>
            <a:r>
              <a:rPr lang="en-US" sz="2800" b="1" i="1" dirty="0"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 </a:t>
            </a:r>
            <a:r>
              <a:rPr lang="en-US" sz="2800" b="1" i="1" dirty="0" err="1"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dan</a:t>
            </a:r>
            <a:r>
              <a:rPr lang="en-US" sz="2800" b="1" i="1" dirty="0"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 </a:t>
            </a:r>
            <a:r>
              <a:rPr lang="en-US" sz="2800" b="1" i="1" dirty="0" err="1"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sesiapa</a:t>
            </a:r>
            <a:r>
              <a:rPr lang="en-US" sz="2800" b="1" i="1" dirty="0"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 yang </a:t>
            </a:r>
            <a:r>
              <a:rPr lang="en-US" sz="2800" b="1" i="1" dirty="0" err="1"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beriman</a:t>
            </a:r>
            <a:r>
              <a:rPr lang="en-US" sz="2800" b="1" i="1" dirty="0"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 </a:t>
            </a:r>
            <a:r>
              <a:rPr lang="en-US" sz="2800" b="1" i="1" dirty="0" err="1"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kepada</a:t>
            </a:r>
            <a:r>
              <a:rPr lang="en-US" sz="2800" b="1" i="1" dirty="0"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 Allah </a:t>
            </a:r>
            <a:r>
              <a:rPr lang="en-US" sz="2800" b="1" i="1" dirty="0" err="1"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dan</a:t>
            </a:r>
            <a:r>
              <a:rPr lang="en-US" sz="2800" b="1" i="1" dirty="0"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 </a:t>
            </a:r>
            <a:r>
              <a:rPr lang="en-US" sz="2800" b="1" i="1" dirty="0" err="1"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hari</a:t>
            </a:r>
            <a:r>
              <a:rPr lang="en-US" sz="2800" b="1" i="1" dirty="0"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 </a:t>
            </a:r>
            <a:r>
              <a:rPr lang="en-US" sz="2800" b="1" i="1" dirty="0" err="1"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akhirat</a:t>
            </a:r>
            <a:r>
              <a:rPr lang="en-US" sz="2800" b="1" i="1" dirty="0"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 </a:t>
            </a:r>
            <a:r>
              <a:rPr lang="en-US" sz="2800" b="1" i="1" dirty="0" err="1"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hendaklah</a:t>
            </a:r>
            <a:r>
              <a:rPr lang="en-US" sz="2800" b="1" i="1" dirty="0"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 </a:t>
            </a:r>
            <a:r>
              <a:rPr lang="en-US" sz="2800" b="1" i="1" dirty="0" err="1"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dia</a:t>
            </a:r>
            <a:r>
              <a:rPr lang="en-US" sz="2800" b="1" i="1" dirty="0"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 </a:t>
            </a:r>
            <a:r>
              <a:rPr lang="en-US" sz="2800" b="1" i="1" dirty="0" err="1"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berkata</a:t>
            </a:r>
            <a:r>
              <a:rPr lang="en-US" sz="2800" b="1" i="1" dirty="0"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 yang </a:t>
            </a:r>
            <a:r>
              <a:rPr lang="en-US" sz="2800" b="1" i="1" dirty="0" err="1"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baik</a:t>
            </a:r>
            <a:r>
              <a:rPr lang="en-US" sz="2800" b="1" i="1" dirty="0"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 </a:t>
            </a:r>
            <a:r>
              <a:rPr lang="en-US" sz="2800" b="1" i="1" dirty="0" err="1"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atau</a:t>
            </a:r>
            <a:r>
              <a:rPr lang="en-US" sz="2800" b="1" i="1" dirty="0"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 </a:t>
            </a:r>
            <a:r>
              <a:rPr lang="en-US" sz="2800" b="1" i="1" dirty="0" err="1"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rPr>
              <a:t>diam</a:t>
            </a:r>
            <a:endParaRPr lang="en-US" sz="2800" b="1" dirty="0" smtClean="0">
              <a:ln>
                <a:solidFill>
                  <a:srgbClr val="00FF00"/>
                </a:solidFill>
              </a:ln>
              <a:solidFill>
                <a:srgbClr val="00FF00"/>
              </a:solidFill>
              <a:effectLst>
                <a:glow rad="101600">
                  <a:schemeClr val="tx1">
                    <a:alpha val="60000"/>
                  </a:schemeClr>
                </a:glow>
              </a:effectLst>
              <a:latin typeface="Book Antiqua" pitchFamily="18" charset="0"/>
              <a:ea typeface="Times New Roman" pitchFamily="18" charset="0"/>
              <a:cs typeface="Times New Roman" pitchFamily="18" charset="0"/>
            </a:endParaRPr>
          </a:p>
        </p:txBody>
      </p:sp>
      <p:sp>
        <p:nvSpPr>
          <p:cNvPr id="5" name="Rectangle 4"/>
          <p:cNvSpPr/>
          <p:nvPr/>
        </p:nvSpPr>
        <p:spPr>
          <a:xfrm>
            <a:off x="3733800" y="5410200"/>
            <a:ext cx="5257800" cy="707886"/>
          </a:xfrm>
          <a:prstGeom prst="rect">
            <a:avLst/>
          </a:prstGeom>
        </p:spPr>
        <p:txBody>
          <a:bodyPr wrap="square">
            <a:spAutoFit/>
          </a:bodyPr>
          <a:lstStyle/>
          <a:p>
            <a:pPr lvl="0" algn="r" eaLnBrk="0" fontAlgn="base" hangingPunct="0">
              <a:spcBef>
                <a:spcPct val="0"/>
              </a:spcBef>
              <a:spcAft>
                <a:spcPct val="0"/>
              </a:spcAft>
            </a:pPr>
            <a:r>
              <a:rPr lang="en-US" sz="4000" b="1" dirty="0" err="1" smtClean="0">
                <a:ln>
                  <a:solidFill>
                    <a:srgbClr val="CC00CC"/>
                  </a:solidFill>
                </a:ln>
                <a:solidFill>
                  <a:srgbClr val="CC00CC"/>
                </a:solidFill>
                <a:effectLst>
                  <a:glow rad="101600">
                    <a:schemeClr val="tx1">
                      <a:alpha val="60000"/>
                    </a:schemeClr>
                  </a:glow>
                </a:effectLst>
                <a:latin typeface="Book Antiqua" pitchFamily="18" charset="0"/>
                <a:ea typeface="Times New Roman" pitchFamily="18" charset="0"/>
                <a:cs typeface="Times New Roman" pitchFamily="18" charset="0"/>
              </a:rPr>
              <a:t>Riwayat</a:t>
            </a:r>
            <a:r>
              <a:rPr lang="en-US" sz="4000" b="1" dirty="0" smtClean="0">
                <a:ln>
                  <a:solidFill>
                    <a:srgbClr val="CC00CC"/>
                  </a:solidFill>
                </a:ln>
                <a:solidFill>
                  <a:srgbClr val="CC00CC"/>
                </a:solidFill>
                <a:effectLst>
                  <a:glow rad="101600">
                    <a:schemeClr val="tx1">
                      <a:alpha val="60000"/>
                    </a:schemeClr>
                  </a:glow>
                </a:effectLst>
                <a:latin typeface="Book Antiqua" pitchFamily="18" charset="0"/>
                <a:ea typeface="Times New Roman" pitchFamily="18" charset="0"/>
                <a:cs typeface="Times New Roman" pitchFamily="18" charset="0"/>
              </a:rPr>
              <a:t> al-</a:t>
            </a:r>
            <a:r>
              <a:rPr lang="en-US" sz="4000" b="1" dirty="0" err="1" smtClean="0">
                <a:ln>
                  <a:solidFill>
                    <a:srgbClr val="CC00CC"/>
                  </a:solidFill>
                </a:ln>
                <a:solidFill>
                  <a:srgbClr val="CC00CC"/>
                </a:solidFill>
                <a:effectLst>
                  <a:glow rad="101600">
                    <a:schemeClr val="tx1">
                      <a:alpha val="60000"/>
                    </a:schemeClr>
                  </a:glow>
                </a:effectLst>
                <a:latin typeface="Book Antiqua" pitchFamily="18" charset="0"/>
                <a:ea typeface="Times New Roman" pitchFamily="18" charset="0"/>
                <a:cs typeface="Times New Roman" pitchFamily="18" charset="0"/>
              </a:rPr>
              <a:t>Bukhari</a:t>
            </a:r>
            <a:endParaRPr lang="en-US" sz="4000" b="1" dirty="0" smtClean="0">
              <a:ln>
                <a:solidFill>
                  <a:srgbClr val="CC00CC"/>
                </a:solidFill>
              </a:ln>
              <a:solidFill>
                <a:srgbClr val="CC00CC"/>
              </a:solidFill>
              <a:effectLst>
                <a:glow rad="101600">
                  <a:schemeClr val="tx1">
                    <a:alpha val="60000"/>
                  </a:schemeClr>
                </a:glow>
              </a:effectLst>
              <a:latin typeface="Book Antiqua" pitchFamily="18"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izuriah\Pictures\748066956_iNMF3-O.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6" name="Round Diagonal Corner Rectangle 5"/>
          <p:cNvSpPr/>
          <p:nvPr/>
        </p:nvSpPr>
        <p:spPr>
          <a:xfrm>
            <a:off x="0" y="228600"/>
            <a:ext cx="6248400" cy="914400"/>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ound Diagonal Corner Rectangle 7"/>
          <p:cNvSpPr/>
          <p:nvPr/>
        </p:nvSpPr>
        <p:spPr>
          <a:xfrm>
            <a:off x="0" y="381000"/>
            <a:ext cx="6096000" cy="609600"/>
          </a:xfrm>
          <a:prstGeom prst="round2DiagRect">
            <a:avLst/>
          </a:prstGeom>
        </p:spPr>
        <p:style>
          <a:lnRef idx="0">
            <a:schemeClr val="accent3"/>
          </a:lnRef>
          <a:fillRef idx="3">
            <a:schemeClr val="accent3"/>
          </a:fillRef>
          <a:effectRef idx="3">
            <a:schemeClr val="accent3"/>
          </a:effectRef>
          <a:fontRef idx="minor">
            <a:schemeClr val="lt1"/>
          </a:fontRef>
        </p:style>
        <p:txBody>
          <a:bodyPr rtlCol="0" anchor="ctr"/>
          <a:lstStyle/>
          <a:p>
            <a:pPr lvl="0" algn="justLow" fontAlgn="base">
              <a:spcBef>
                <a:spcPct val="0"/>
              </a:spcBef>
              <a:spcAft>
                <a:spcPct val="0"/>
              </a:spcAft>
              <a:tabLst>
                <a:tab pos="0" algn="l"/>
              </a:tabLst>
            </a:pPr>
            <a:r>
              <a:rPr lang="ms-MY" sz="3200" dirty="0" smtClean="0">
                <a:ln>
                  <a:solidFill>
                    <a:srgbClr val="CC00CC"/>
                  </a:solidFill>
                </a:ln>
                <a:solidFill>
                  <a:srgbClr val="CC00CC"/>
                </a:solidFill>
                <a:effectLst>
                  <a:glow rad="101600">
                    <a:schemeClr val="tx1">
                      <a:alpha val="60000"/>
                    </a:schemeClr>
                  </a:glow>
                </a:effectLst>
                <a:latin typeface="Bernard MT Condensed" pitchFamily="18" charset="0"/>
                <a:ea typeface="Times New Roman" pitchFamily="18" charset="0"/>
                <a:cs typeface="Times New Roman" pitchFamily="18" charset="0"/>
              </a:rPr>
              <a:t>Imam Ibnul Athir berkata</a:t>
            </a:r>
          </a:p>
        </p:txBody>
      </p:sp>
      <p:sp>
        <p:nvSpPr>
          <p:cNvPr id="9" name="Round Diagonal Corner Rectangle 8"/>
          <p:cNvSpPr/>
          <p:nvPr/>
        </p:nvSpPr>
        <p:spPr>
          <a:xfrm>
            <a:off x="533400" y="2209800"/>
            <a:ext cx="8458200" cy="3200400"/>
          </a:xfrm>
          <a:prstGeom prst="round2DiagRect">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fontAlgn="base">
              <a:spcBef>
                <a:spcPct val="0"/>
              </a:spcBef>
              <a:spcAft>
                <a:spcPct val="0"/>
              </a:spcAft>
              <a:tabLst>
                <a:tab pos="0" algn="l"/>
              </a:tabLst>
            </a:pPr>
            <a:r>
              <a:rPr lang="ms-MY" sz="2400" b="1" dirty="0" smtClean="0">
                <a:solidFill>
                  <a:srgbClr val="C00000"/>
                </a:solidFill>
                <a:latin typeface="Tempus Sans ITC" pitchFamily="82" charset="0"/>
                <a:ea typeface="Times New Roman" pitchFamily="18" charset="0"/>
                <a:cs typeface="Times New Roman" pitchFamily="18" charset="0"/>
              </a:rPr>
              <a:t>“</a:t>
            </a:r>
            <a:r>
              <a:rPr lang="ms-MY" sz="2400" b="1" i="1" dirty="0" smtClean="0">
                <a:solidFill>
                  <a:srgbClr val="C00000"/>
                </a:solidFill>
                <a:latin typeface="Tempus Sans ITC" pitchFamily="82" charset="0"/>
                <a:ea typeface="Times New Roman" pitchFamily="18" charset="0"/>
                <a:cs typeface="Times New Roman" pitchFamily="18" charset="0"/>
              </a:rPr>
              <a:t>Silaturahim adalah suatu ungkapan berkaitan dengan menjalinkan perbuatan baik terhadap kaum kerabat yang memiliki hubungan senasab atau perkahwinan, berlemah lembut kepada mereka, menyayangi mereka, memerhatikan keadaan mereka, walaupun mereka jauh dan berbuat jahat. Manakala memutuskan silaturahim adalah suatu perbuatan yang berlawanan dengannya.</a:t>
            </a:r>
            <a:r>
              <a:rPr lang="ms-MY" sz="2400" b="1" dirty="0" smtClean="0">
                <a:solidFill>
                  <a:srgbClr val="C00000"/>
                </a:solidFill>
                <a:latin typeface="Tempus Sans ITC" pitchFamily="82" charset="0"/>
                <a:ea typeface="Times New Roman" pitchFamily="18" charset="0"/>
                <a:cs typeface="Times New Roman" pitchFamily="18" charset="0"/>
              </a:rPr>
              <a:t>”</a:t>
            </a:r>
            <a:endParaRPr lang="ms-MY" sz="2400" b="1" dirty="0" smtClean="0">
              <a:solidFill>
                <a:srgbClr val="C00000"/>
              </a:solidFill>
              <a:latin typeface="Tempus Sans ITC" pitchFamily="82" charset="0"/>
              <a:cs typeface="Arial" pitchFamily="34" charset="0"/>
            </a:endParaRPr>
          </a:p>
        </p:txBody>
      </p:sp>
    </p:spTree>
    <p:extLst>
      <p:ext uri="{BB962C8B-B14F-4D97-AF65-F5344CB8AC3E}">
        <p14:creationId xmlns="" xmlns:p14="http://schemas.microsoft.com/office/powerpoint/2010/main" val="16825562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izuriah\Pictures\748066956_iNMF3-O.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graphicFrame>
        <p:nvGraphicFramePr>
          <p:cNvPr id="4" name="Diagram 3"/>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682556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izuriah\Pictures\748066956_iNMF3-O.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4" name="Round Diagonal Corner Rectangle 3"/>
          <p:cNvSpPr/>
          <p:nvPr/>
        </p:nvSpPr>
        <p:spPr>
          <a:xfrm>
            <a:off x="0" y="381000"/>
            <a:ext cx="7848600" cy="914400"/>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 name="Round Diagonal Corner Rectangle 4"/>
          <p:cNvSpPr/>
          <p:nvPr/>
        </p:nvSpPr>
        <p:spPr>
          <a:xfrm>
            <a:off x="0" y="457200"/>
            <a:ext cx="6934200" cy="685800"/>
          </a:xfrm>
          <a:prstGeom prst="round2DiagRect">
            <a:avLst/>
          </a:prstGeom>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lvl="0" algn="justLow" fontAlgn="base">
              <a:spcBef>
                <a:spcPct val="0"/>
              </a:spcBef>
              <a:spcAft>
                <a:spcPct val="0"/>
              </a:spcAft>
            </a:pPr>
            <a:r>
              <a:rPr lang="en-US" sz="2400" dirty="0" smtClean="0">
                <a:ln w="11430">
                  <a:solidFill>
                    <a:srgbClr val="FFFF00"/>
                  </a:solidFill>
                </a:ln>
                <a:solidFill>
                  <a:srgbClr val="FFFF00"/>
                </a:solidFill>
                <a:effectLst>
                  <a:glow rad="101600">
                    <a:schemeClr val="tx1">
                      <a:alpha val="60000"/>
                    </a:schemeClr>
                  </a:glow>
                  <a:outerShdw blurRad="80000" dist="40000" dir="5040000" algn="tl">
                    <a:srgbClr val="000000">
                      <a:alpha val="30000"/>
                    </a:srgbClr>
                  </a:outerShdw>
                </a:effectLst>
                <a:latin typeface="Bernard MT Condensed" pitchFamily="18" charset="0"/>
                <a:ea typeface="Times New Roman" pitchFamily="18" charset="0"/>
                <a:cs typeface="Times New Roman" pitchFamily="18" charset="0"/>
              </a:rPr>
              <a:t>Sheikh </a:t>
            </a:r>
            <a:r>
              <a:rPr lang="en-US" sz="2400" dirty="0" err="1" smtClean="0">
                <a:ln w="11430">
                  <a:solidFill>
                    <a:srgbClr val="FFFF00"/>
                  </a:solidFill>
                </a:ln>
                <a:solidFill>
                  <a:srgbClr val="FFFF00"/>
                </a:solidFill>
                <a:effectLst>
                  <a:glow rad="101600">
                    <a:schemeClr val="tx1">
                      <a:alpha val="60000"/>
                    </a:schemeClr>
                  </a:glow>
                  <a:outerShdw blurRad="80000" dist="40000" dir="5040000" algn="tl">
                    <a:srgbClr val="000000">
                      <a:alpha val="30000"/>
                    </a:srgbClr>
                  </a:outerShdw>
                </a:effectLst>
                <a:latin typeface="Bernard MT Condensed" pitchFamily="18" charset="0"/>
                <a:ea typeface="Times New Roman" pitchFamily="18" charset="0"/>
                <a:cs typeface="Times New Roman" pitchFamily="18" charset="0"/>
              </a:rPr>
              <a:t>Abdur</a:t>
            </a:r>
            <a:r>
              <a:rPr lang="en-US" sz="2400" dirty="0" smtClean="0">
                <a:ln w="11430">
                  <a:solidFill>
                    <a:srgbClr val="FFFF00"/>
                  </a:solidFill>
                </a:ln>
                <a:solidFill>
                  <a:srgbClr val="FFFF00"/>
                </a:solidFill>
                <a:effectLst>
                  <a:glow rad="101600">
                    <a:schemeClr val="tx1">
                      <a:alpha val="60000"/>
                    </a:schemeClr>
                  </a:glow>
                  <a:outerShdw blurRad="80000" dist="40000" dir="5040000" algn="tl">
                    <a:srgbClr val="000000">
                      <a:alpha val="30000"/>
                    </a:srgbClr>
                  </a:outerShdw>
                </a:effectLst>
                <a:latin typeface="Bernard MT Condensed" pitchFamily="18" charset="0"/>
                <a:ea typeface="Times New Roman" pitchFamily="18" charset="0"/>
                <a:cs typeface="Times New Roman" pitchFamily="18" charset="0"/>
              </a:rPr>
              <a:t> </a:t>
            </a:r>
            <a:r>
              <a:rPr lang="en-US" sz="2400" dirty="0" err="1" smtClean="0">
                <a:ln w="11430">
                  <a:solidFill>
                    <a:srgbClr val="FFFF00"/>
                  </a:solidFill>
                </a:ln>
                <a:solidFill>
                  <a:srgbClr val="FFFF00"/>
                </a:solidFill>
                <a:effectLst>
                  <a:glow rad="101600">
                    <a:schemeClr val="tx1">
                      <a:alpha val="60000"/>
                    </a:schemeClr>
                  </a:glow>
                  <a:outerShdw blurRad="80000" dist="40000" dir="5040000" algn="tl">
                    <a:srgbClr val="000000">
                      <a:alpha val="30000"/>
                    </a:srgbClr>
                  </a:outerShdw>
                </a:effectLst>
                <a:latin typeface="Bernard MT Condensed" pitchFamily="18" charset="0"/>
                <a:ea typeface="Times New Roman" pitchFamily="18" charset="0"/>
                <a:cs typeface="Times New Roman" pitchFamily="18" charset="0"/>
              </a:rPr>
              <a:t>Rahman</a:t>
            </a:r>
            <a:r>
              <a:rPr lang="en-US" sz="2400" dirty="0" smtClean="0">
                <a:ln w="11430">
                  <a:solidFill>
                    <a:srgbClr val="FFFF00"/>
                  </a:solidFill>
                </a:ln>
                <a:solidFill>
                  <a:srgbClr val="FFFF00"/>
                </a:solidFill>
                <a:effectLst>
                  <a:glow rad="101600">
                    <a:schemeClr val="tx1">
                      <a:alpha val="60000"/>
                    </a:schemeClr>
                  </a:glow>
                  <a:outerShdw blurRad="80000" dist="40000" dir="5040000" algn="tl">
                    <a:srgbClr val="000000">
                      <a:alpha val="30000"/>
                    </a:srgbClr>
                  </a:outerShdw>
                </a:effectLst>
                <a:latin typeface="Bernard MT Condensed" pitchFamily="18" charset="0"/>
                <a:ea typeface="Times New Roman" pitchFamily="18" charset="0"/>
                <a:cs typeface="Times New Roman" pitchFamily="18" charset="0"/>
              </a:rPr>
              <a:t> </a:t>
            </a:r>
            <a:r>
              <a:rPr lang="en-US" sz="2400" dirty="0" err="1" smtClean="0">
                <a:ln w="11430">
                  <a:solidFill>
                    <a:srgbClr val="FFFF00"/>
                  </a:solidFill>
                </a:ln>
                <a:solidFill>
                  <a:srgbClr val="FFFF00"/>
                </a:solidFill>
                <a:effectLst>
                  <a:glow rad="101600">
                    <a:schemeClr val="tx1">
                      <a:alpha val="60000"/>
                    </a:schemeClr>
                  </a:glow>
                  <a:outerShdw blurRad="80000" dist="40000" dir="5040000" algn="tl">
                    <a:srgbClr val="000000">
                      <a:alpha val="30000"/>
                    </a:srgbClr>
                  </a:outerShdw>
                </a:effectLst>
                <a:latin typeface="Bernard MT Condensed" pitchFamily="18" charset="0"/>
                <a:ea typeface="Times New Roman" pitchFamily="18" charset="0"/>
                <a:cs typeface="Times New Roman" pitchFamily="18" charset="0"/>
              </a:rPr>
              <a:t>Nashir</a:t>
            </a:r>
            <a:r>
              <a:rPr lang="en-US" sz="2400" dirty="0" smtClean="0">
                <a:ln w="11430">
                  <a:solidFill>
                    <a:srgbClr val="FFFF00"/>
                  </a:solidFill>
                </a:ln>
                <a:solidFill>
                  <a:srgbClr val="FFFF00"/>
                </a:solidFill>
                <a:effectLst>
                  <a:glow rad="101600">
                    <a:schemeClr val="tx1">
                      <a:alpha val="60000"/>
                    </a:schemeClr>
                  </a:glow>
                  <a:outerShdw blurRad="80000" dist="40000" dir="5040000" algn="tl">
                    <a:srgbClr val="000000">
                      <a:alpha val="30000"/>
                    </a:srgbClr>
                  </a:outerShdw>
                </a:effectLst>
                <a:latin typeface="Bernard MT Condensed" pitchFamily="18" charset="0"/>
                <a:ea typeface="Times New Roman" pitchFamily="18" charset="0"/>
                <a:cs typeface="Times New Roman" pitchFamily="18" charset="0"/>
              </a:rPr>
              <a:t> as-Sa' </a:t>
            </a:r>
            <a:r>
              <a:rPr lang="en-US" sz="2400" dirty="0" err="1" smtClean="0">
                <a:ln w="11430">
                  <a:solidFill>
                    <a:srgbClr val="FFFF00"/>
                  </a:solidFill>
                </a:ln>
                <a:solidFill>
                  <a:srgbClr val="FFFF00"/>
                </a:solidFill>
                <a:effectLst>
                  <a:glow rad="101600">
                    <a:schemeClr val="tx1">
                      <a:alpha val="60000"/>
                    </a:schemeClr>
                  </a:glow>
                  <a:outerShdw blurRad="80000" dist="40000" dir="5040000" algn="tl">
                    <a:srgbClr val="000000">
                      <a:alpha val="30000"/>
                    </a:srgbClr>
                  </a:outerShdw>
                </a:effectLst>
                <a:latin typeface="Bernard MT Condensed" pitchFamily="18" charset="0"/>
                <a:ea typeface="Times New Roman" pitchFamily="18" charset="0"/>
                <a:cs typeface="Times New Roman" pitchFamily="18" charset="0"/>
              </a:rPr>
              <a:t>berkata</a:t>
            </a:r>
            <a:r>
              <a:rPr lang="en-US" sz="2400" dirty="0" smtClean="0">
                <a:ln w="11430">
                  <a:solidFill>
                    <a:srgbClr val="FFFF00"/>
                  </a:solidFill>
                </a:ln>
                <a:solidFill>
                  <a:srgbClr val="FFFF00"/>
                </a:solidFill>
                <a:effectLst>
                  <a:glow rad="101600">
                    <a:schemeClr val="tx1">
                      <a:alpha val="60000"/>
                    </a:schemeClr>
                  </a:glow>
                  <a:outerShdw blurRad="80000" dist="40000" dir="5040000" algn="tl">
                    <a:srgbClr val="000000">
                      <a:alpha val="30000"/>
                    </a:srgbClr>
                  </a:outerShdw>
                </a:effectLst>
                <a:latin typeface="Bernard MT Condensed" pitchFamily="18" charset="0"/>
                <a:ea typeface="Times New Roman" pitchFamily="18" charset="0"/>
                <a:cs typeface="Times New Roman" pitchFamily="18" charset="0"/>
              </a:rPr>
              <a:t>: </a:t>
            </a:r>
          </a:p>
        </p:txBody>
      </p:sp>
      <p:sp>
        <p:nvSpPr>
          <p:cNvPr id="7" name="Flowchart: Punched Tape 6"/>
          <p:cNvSpPr/>
          <p:nvPr/>
        </p:nvSpPr>
        <p:spPr>
          <a:xfrm>
            <a:off x="533400" y="1828800"/>
            <a:ext cx="8382000" cy="4267200"/>
          </a:xfrm>
          <a:prstGeom prst="flowChartPunchedTape">
            <a:avLst/>
          </a:prstGeom>
          <a:ln/>
        </p:spPr>
        <p:style>
          <a:lnRef idx="1">
            <a:schemeClr val="accent6"/>
          </a:lnRef>
          <a:fillRef idx="2">
            <a:schemeClr val="accent6"/>
          </a:fillRef>
          <a:effectRef idx="1">
            <a:schemeClr val="accent6"/>
          </a:effectRef>
          <a:fontRef idx="minor">
            <a:schemeClr val="dk1"/>
          </a:fontRef>
        </p:style>
        <p:txBody>
          <a:bodyPr rtlCol="0" anchor="ctr"/>
          <a:lstStyle/>
          <a:p>
            <a:pPr lvl="0" algn="justLow" fontAlgn="base">
              <a:spcBef>
                <a:spcPct val="0"/>
              </a:spcBef>
              <a:spcAft>
                <a:spcPct val="0"/>
              </a:spcAft>
            </a:pPr>
            <a:r>
              <a:rPr lang="en-US" sz="2000" b="1" i="1" dirty="0" smtClean="0">
                <a:solidFill>
                  <a:srgbClr val="003300"/>
                </a:solidFill>
                <a:latin typeface="Tempus Sans ITC" pitchFamily="82" charset="0"/>
                <a:ea typeface="Times New Roman" pitchFamily="18" charset="0"/>
                <a:cs typeface="Times New Roman" pitchFamily="18" charset="0"/>
              </a:rPr>
              <a:t>“Allah SWT </a:t>
            </a:r>
            <a:r>
              <a:rPr lang="en-US" sz="2000" b="1" i="1" dirty="0" err="1" smtClean="0">
                <a:solidFill>
                  <a:srgbClr val="003300"/>
                </a:solidFill>
                <a:latin typeface="Tempus Sans ITC" pitchFamily="82" charset="0"/>
                <a:ea typeface="Times New Roman" pitchFamily="18" charset="0"/>
                <a:cs typeface="Times New Roman" pitchFamily="18" charset="0"/>
              </a:rPr>
              <a:t>menggandingkan</a:t>
            </a:r>
            <a:r>
              <a:rPr lang="en-US" sz="2000" b="1" i="1" dirty="0" smtClean="0">
                <a:solidFill>
                  <a:srgbClr val="003300"/>
                </a:solidFill>
                <a:latin typeface="Tempus Sans ITC" pitchFamily="82" charset="0"/>
                <a:ea typeface="Times New Roman" pitchFamily="18" charset="0"/>
                <a:cs typeface="Times New Roman" pitchFamily="18" charset="0"/>
              </a:rPr>
              <a:t>, </a:t>
            </a:r>
            <a:r>
              <a:rPr lang="en-US" sz="2000" b="1" i="1" dirty="0" err="1" smtClean="0">
                <a:solidFill>
                  <a:srgbClr val="003300"/>
                </a:solidFill>
                <a:latin typeface="Tempus Sans ITC" pitchFamily="82" charset="0"/>
                <a:ea typeface="Times New Roman" pitchFamily="18" charset="0"/>
                <a:cs typeface="Times New Roman" pitchFamily="18" charset="0"/>
              </a:rPr>
              <a:t>antara</a:t>
            </a:r>
            <a:r>
              <a:rPr lang="en-US" sz="2000" b="1" i="1" dirty="0" smtClean="0">
                <a:solidFill>
                  <a:srgbClr val="003300"/>
                </a:solidFill>
                <a:latin typeface="Tempus Sans ITC" pitchFamily="82" charset="0"/>
                <a:ea typeface="Times New Roman" pitchFamily="18" charset="0"/>
                <a:cs typeface="Times New Roman" pitchFamily="18" charset="0"/>
              </a:rPr>
              <a:t> </a:t>
            </a:r>
            <a:r>
              <a:rPr lang="en-US" sz="2000" b="1" i="1" dirty="0" err="1" smtClean="0">
                <a:solidFill>
                  <a:srgbClr val="003300"/>
                </a:solidFill>
                <a:latin typeface="Tempus Sans ITC" pitchFamily="82" charset="0"/>
                <a:ea typeface="Times New Roman" pitchFamily="18" charset="0"/>
                <a:cs typeface="Times New Roman" pitchFamily="18" charset="0"/>
              </a:rPr>
              <a:t>saranan</a:t>
            </a:r>
            <a:r>
              <a:rPr lang="en-US" sz="2000" b="1" i="1" dirty="0" smtClean="0">
                <a:solidFill>
                  <a:srgbClr val="003300"/>
                </a:solidFill>
                <a:latin typeface="Tempus Sans ITC" pitchFamily="82" charset="0"/>
                <a:ea typeface="Times New Roman" pitchFamily="18" charset="0"/>
                <a:cs typeface="Times New Roman" pitchFamily="18" charset="0"/>
              </a:rPr>
              <a:t> </a:t>
            </a:r>
            <a:r>
              <a:rPr lang="en-US" sz="2000" b="1" i="1" dirty="0" err="1" smtClean="0">
                <a:solidFill>
                  <a:srgbClr val="003300"/>
                </a:solidFill>
                <a:latin typeface="Tempus Sans ITC" pitchFamily="82" charset="0"/>
                <a:ea typeface="Times New Roman" pitchFamily="18" charset="0"/>
                <a:cs typeface="Times New Roman" pitchFamily="18" charset="0"/>
              </a:rPr>
              <a:t>supaya</a:t>
            </a:r>
            <a:r>
              <a:rPr lang="en-US" sz="2000" b="1" i="1" dirty="0" smtClean="0">
                <a:solidFill>
                  <a:srgbClr val="003300"/>
                </a:solidFill>
                <a:latin typeface="Tempus Sans ITC" pitchFamily="82" charset="0"/>
                <a:ea typeface="Times New Roman" pitchFamily="18" charset="0"/>
                <a:cs typeface="Times New Roman" pitchFamily="18" charset="0"/>
              </a:rPr>
              <a:t> </a:t>
            </a:r>
            <a:r>
              <a:rPr lang="en-US" sz="2000" b="1" i="1" dirty="0" err="1" smtClean="0">
                <a:solidFill>
                  <a:srgbClr val="003300"/>
                </a:solidFill>
                <a:latin typeface="Tempus Sans ITC" pitchFamily="82" charset="0"/>
                <a:ea typeface="Times New Roman" pitchFamily="18" charset="0"/>
                <a:cs typeface="Times New Roman" pitchFamily="18" charset="0"/>
              </a:rPr>
              <a:t>bertaqwa</a:t>
            </a:r>
            <a:r>
              <a:rPr lang="en-US" sz="2000" b="1" i="1" dirty="0" smtClean="0">
                <a:solidFill>
                  <a:srgbClr val="003300"/>
                </a:solidFill>
                <a:latin typeface="Tempus Sans ITC" pitchFamily="82" charset="0"/>
                <a:ea typeface="Times New Roman" pitchFamily="18" charset="0"/>
                <a:cs typeface="Times New Roman" pitchFamily="18" charset="0"/>
              </a:rPr>
              <a:t> </a:t>
            </a:r>
            <a:r>
              <a:rPr lang="en-US" sz="2000" b="1" i="1" dirty="0" err="1" smtClean="0">
                <a:solidFill>
                  <a:srgbClr val="003300"/>
                </a:solidFill>
                <a:latin typeface="Tempus Sans ITC" pitchFamily="82" charset="0"/>
                <a:ea typeface="Times New Roman" pitchFamily="18" charset="0"/>
                <a:cs typeface="Times New Roman" pitchFamily="18" charset="0"/>
              </a:rPr>
              <a:t>kepada-Nya</a:t>
            </a:r>
            <a:r>
              <a:rPr lang="en-US" sz="2000" b="1" i="1" dirty="0" smtClean="0">
                <a:solidFill>
                  <a:srgbClr val="003300"/>
                </a:solidFill>
                <a:latin typeface="Tempus Sans ITC" pitchFamily="82" charset="0"/>
                <a:ea typeface="Times New Roman" pitchFamily="18" charset="0"/>
                <a:cs typeface="Times New Roman" pitchFamily="18" charset="0"/>
              </a:rPr>
              <a:t>, </a:t>
            </a:r>
            <a:r>
              <a:rPr lang="en-US" sz="2000" b="1" i="1" dirty="0" err="1" smtClean="0">
                <a:solidFill>
                  <a:srgbClr val="003300"/>
                </a:solidFill>
                <a:latin typeface="Tempus Sans ITC" pitchFamily="82" charset="0"/>
                <a:ea typeface="Times New Roman" pitchFamily="18" charset="0"/>
                <a:cs typeface="Times New Roman" pitchFamily="18" charset="0"/>
              </a:rPr>
              <a:t>dengan</a:t>
            </a:r>
            <a:r>
              <a:rPr lang="en-US" sz="2000" b="1" i="1" dirty="0" smtClean="0">
                <a:solidFill>
                  <a:srgbClr val="003300"/>
                </a:solidFill>
                <a:latin typeface="Tempus Sans ITC" pitchFamily="82" charset="0"/>
                <a:ea typeface="Times New Roman" pitchFamily="18" charset="0"/>
                <a:cs typeface="Times New Roman" pitchFamily="18" charset="0"/>
              </a:rPr>
              <a:t> </a:t>
            </a:r>
            <a:r>
              <a:rPr lang="en-US" sz="2000" b="1" i="1" dirty="0" err="1" smtClean="0">
                <a:solidFill>
                  <a:srgbClr val="003300"/>
                </a:solidFill>
                <a:latin typeface="Tempus Sans ITC" pitchFamily="82" charset="0"/>
                <a:ea typeface="Times New Roman" pitchFamily="18" charset="0"/>
                <a:cs typeface="Times New Roman" pitchFamily="18" charset="0"/>
              </a:rPr>
              <a:t>perintah</a:t>
            </a:r>
            <a:r>
              <a:rPr lang="en-US" sz="2000" b="1" i="1" dirty="0" smtClean="0">
                <a:solidFill>
                  <a:srgbClr val="003300"/>
                </a:solidFill>
                <a:latin typeface="Tempus Sans ITC" pitchFamily="82" charset="0"/>
                <a:ea typeface="Times New Roman" pitchFamily="18" charset="0"/>
                <a:cs typeface="Times New Roman" pitchFamily="18" charset="0"/>
              </a:rPr>
              <a:t> </a:t>
            </a:r>
            <a:r>
              <a:rPr lang="en-US" sz="2000" b="1" i="1" dirty="0" err="1" smtClean="0">
                <a:solidFill>
                  <a:srgbClr val="003300"/>
                </a:solidFill>
                <a:latin typeface="Tempus Sans ITC" pitchFamily="82" charset="0"/>
                <a:ea typeface="Times New Roman" pitchFamily="18" charset="0"/>
                <a:cs typeface="Times New Roman" pitchFamily="18" charset="0"/>
              </a:rPr>
              <a:t>berbuat</a:t>
            </a:r>
            <a:r>
              <a:rPr lang="en-US" sz="2000" b="1" i="1" dirty="0" smtClean="0">
                <a:solidFill>
                  <a:srgbClr val="003300"/>
                </a:solidFill>
                <a:latin typeface="Tempus Sans ITC" pitchFamily="82" charset="0"/>
                <a:ea typeface="Times New Roman" pitchFamily="18" charset="0"/>
                <a:cs typeface="Times New Roman" pitchFamily="18" charset="0"/>
              </a:rPr>
              <a:t> </a:t>
            </a:r>
            <a:r>
              <a:rPr lang="en-US" sz="2000" b="1" i="1" dirty="0" err="1" smtClean="0">
                <a:solidFill>
                  <a:srgbClr val="003300"/>
                </a:solidFill>
                <a:latin typeface="Tempus Sans ITC" pitchFamily="82" charset="0"/>
                <a:ea typeface="Times New Roman" pitchFamily="18" charset="0"/>
                <a:cs typeface="Times New Roman" pitchFamily="18" charset="0"/>
              </a:rPr>
              <a:t>kebaikan</a:t>
            </a:r>
            <a:r>
              <a:rPr lang="en-US" sz="2000" b="1" i="1" dirty="0" smtClean="0">
                <a:solidFill>
                  <a:srgbClr val="003300"/>
                </a:solidFill>
                <a:latin typeface="Tempus Sans ITC" pitchFamily="82" charset="0"/>
                <a:ea typeface="Times New Roman" pitchFamily="18" charset="0"/>
                <a:cs typeface="Times New Roman" pitchFamily="18" charset="0"/>
              </a:rPr>
              <a:t> </a:t>
            </a:r>
            <a:r>
              <a:rPr lang="en-US" sz="2000" b="1" i="1" dirty="0" err="1" smtClean="0">
                <a:solidFill>
                  <a:srgbClr val="003300"/>
                </a:solidFill>
                <a:latin typeface="Tempus Sans ITC" pitchFamily="82" charset="0"/>
                <a:ea typeface="Times New Roman" pitchFamily="18" charset="0"/>
                <a:cs typeface="Times New Roman" pitchFamily="18" charset="0"/>
              </a:rPr>
              <a:t>kepada</a:t>
            </a:r>
            <a:r>
              <a:rPr lang="en-US" sz="2000" b="1" i="1" dirty="0" smtClean="0">
                <a:solidFill>
                  <a:srgbClr val="003300"/>
                </a:solidFill>
                <a:latin typeface="Tempus Sans ITC" pitchFamily="82" charset="0"/>
                <a:ea typeface="Times New Roman" pitchFamily="18" charset="0"/>
                <a:cs typeface="Times New Roman" pitchFamily="18" charset="0"/>
              </a:rPr>
              <a:t> </a:t>
            </a:r>
            <a:r>
              <a:rPr lang="en-US" sz="2000" b="1" i="1" dirty="0" err="1" smtClean="0">
                <a:solidFill>
                  <a:srgbClr val="003300"/>
                </a:solidFill>
                <a:latin typeface="Tempus Sans ITC" pitchFamily="82" charset="0"/>
                <a:ea typeface="Times New Roman" pitchFamily="18" charset="0"/>
                <a:cs typeface="Times New Roman" pitchFamily="18" charset="0"/>
              </a:rPr>
              <a:t>kaum</a:t>
            </a:r>
            <a:r>
              <a:rPr lang="en-US" sz="2000" b="1" i="1" dirty="0" smtClean="0">
                <a:solidFill>
                  <a:srgbClr val="003300"/>
                </a:solidFill>
                <a:latin typeface="Tempus Sans ITC" pitchFamily="82" charset="0"/>
                <a:ea typeface="Times New Roman" pitchFamily="18" charset="0"/>
                <a:cs typeface="Times New Roman" pitchFamily="18" charset="0"/>
              </a:rPr>
              <a:t> </a:t>
            </a:r>
            <a:r>
              <a:rPr lang="en-US" sz="2000" b="1" i="1" dirty="0" err="1" smtClean="0">
                <a:solidFill>
                  <a:srgbClr val="003300"/>
                </a:solidFill>
                <a:latin typeface="Tempus Sans ITC" pitchFamily="82" charset="0"/>
                <a:ea typeface="Times New Roman" pitchFamily="18" charset="0"/>
                <a:cs typeface="Times New Roman" pitchFamily="18" charset="0"/>
              </a:rPr>
              <a:t>keluarga</a:t>
            </a:r>
            <a:r>
              <a:rPr lang="en-US" sz="2000" b="1" i="1" dirty="0" smtClean="0">
                <a:solidFill>
                  <a:srgbClr val="003300"/>
                </a:solidFill>
                <a:latin typeface="Tempus Sans ITC" pitchFamily="82" charset="0"/>
                <a:ea typeface="Times New Roman" pitchFamily="18" charset="0"/>
                <a:cs typeface="Times New Roman" pitchFamily="18" charset="0"/>
              </a:rPr>
              <a:t> </a:t>
            </a:r>
            <a:r>
              <a:rPr lang="en-US" sz="2000" b="1" i="1" dirty="0" err="1" smtClean="0">
                <a:solidFill>
                  <a:srgbClr val="003300"/>
                </a:solidFill>
                <a:latin typeface="Tempus Sans ITC" pitchFamily="82" charset="0"/>
                <a:ea typeface="Times New Roman" pitchFamily="18" charset="0"/>
                <a:cs typeface="Times New Roman" pitchFamily="18" charset="0"/>
              </a:rPr>
              <a:t>dan</a:t>
            </a:r>
            <a:r>
              <a:rPr lang="en-US" sz="2000" b="1" i="1" dirty="0" smtClean="0">
                <a:solidFill>
                  <a:srgbClr val="003300"/>
                </a:solidFill>
                <a:latin typeface="Tempus Sans ITC" pitchFamily="82" charset="0"/>
                <a:ea typeface="Times New Roman" pitchFamily="18" charset="0"/>
                <a:cs typeface="Times New Roman" pitchFamily="18" charset="0"/>
              </a:rPr>
              <a:t> </a:t>
            </a:r>
            <a:r>
              <a:rPr lang="en-US" sz="2000" b="1" i="1" dirty="0" err="1" smtClean="0">
                <a:solidFill>
                  <a:srgbClr val="003300"/>
                </a:solidFill>
                <a:latin typeface="Tempus Sans ITC" pitchFamily="82" charset="0"/>
                <a:ea typeface="Times New Roman" pitchFamily="18" charset="0"/>
                <a:cs typeface="Times New Roman" pitchFamily="18" charset="0"/>
              </a:rPr>
              <a:t>melarang</a:t>
            </a:r>
            <a:r>
              <a:rPr lang="en-US" sz="2000" b="1" i="1" dirty="0" smtClean="0">
                <a:solidFill>
                  <a:srgbClr val="003300"/>
                </a:solidFill>
                <a:latin typeface="Tempus Sans ITC" pitchFamily="82" charset="0"/>
                <a:ea typeface="Times New Roman" pitchFamily="18" charset="0"/>
                <a:cs typeface="Times New Roman" pitchFamily="18" charset="0"/>
              </a:rPr>
              <a:t> </a:t>
            </a:r>
            <a:r>
              <a:rPr lang="en-US" sz="2000" b="1" i="1" dirty="0" err="1" smtClean="0">
                <a:solidFill>
                  <a:srgbClr val="003300"/>
                </a:solidFill>
                <a:latin typeface="Tempus Sans ITC" pitchFamily="82" charset="0"/>
                <a:ea typeface="Times New Roman" pitchFamily="18" charset="0"/>
                <a:cs typeface="Times New Roman" pitchFamily="18" charset="0"/>
              </a:rPr>
              <a:t>daripada</a:t>
            </a:r>
            <a:r>
              <a:rPr lang="en-US" sz="2000" b="1" i="1" dirty="0" smtClean="0">
                <a:solidFill>
                  <a:srgbClr val="003300"/>
                </a:solidFill>
                <a:latin typeface="Tempus Sans ITC" pitchFamily="82" charset="0"/>
                <a:ea typeface="Times New Roman" pitchFamily="18" charset="0"/>
                <a:cs typeface="Times New Roman" pitchFamily="18" charset="0"/>
              </a:rPr>
              <a:t> </a:t>
            </a:r>
            <a:r>
              <a:rPr lang="en-US" sz="2000" b="1" i="1" dirty="0" err="1" smtClean="0">
                <a:solidFill>
                  <a:srgbClr val="003300"/>
                </a:solidFill>
                <a:latin typeface="Tempus Sans ITC" pitchFamily="82" charset="0"/>
                <a:ea typeface="Times New Roman" pitchFamily="18" charset="0"/>
                <a:cs typeface="Times New Roman" pitchFamily="18" charset="0"/>
              </a:rPr>
              <a:t>memutuskan</a:t>
            </a:r>
            <a:r>
              <a:rPr lang="en-US" sz="2000" b="1" i="1" dirty="0" smtClean="0">
                <a:solidFill>
                  <a:srgbClr val="003300"/>
                </a:solidFill>
                <a:latin typeface="Tempus Sans ITC" pitchFamily="82" charset="0"/>
                <a:ea typeface="Times New Roman" pitchFamily="18" charset="0"/>
                <a:cs typeface="Times New Roman" pitchFamily="18" charset="0"/>
              </a:rPr>
              <a:t> </a:t>
            </a:r>
            <a:r>
              <a:rPr lang="en-US" sz="2000" b="1" i="1" dirty="0" err="1" smtClean="0">
                <a:solidFill>
                  <a:srgbClr val="003300"/>
                </a:solidFill>
                <a:latin typeface="Tempus Sans ITC" pitchFamily="82" charset="0"/>
                <a:ea typeface="Times New Roman" pitchFamily="18" charset="0"/>
                <a:cs typeface="Times New Roman" pitchFamily="18" charset="0"/>
              </a:rPr>
              <a:t>hubungan</a:t>
            </a:r>
            <a:r>
              <a:rPr lang="en-US" sz="2000" b="1" i="1" dirty="0" smtClean="0">
                <a:solidFill>
                  <a:srgbClr val="003300"/>
                </a:solidFill>
                <a:latin typeface="Tempus Sans ITC" pitchFamily="82" charset="0"/>
                <a:ea typeface="Times New Roman" pitchFamily="18" charset="0"/>
                <a:cs typeface="Times New Roman" pitchFamily="18" charset="0"/>
              </a:rPr>
              <a:t> </a:t>
            </a:r>
            <a:r>
              <a:rPr lang="en-US" sz="2000" b="1" i="1" dirty="0" err="1" smtClean="0">
                <a:solidFill>
                  <a:srgbClr val="003300"/>
                </a:solidFill>
                <a:latin typeface="Tempus Sans ITC" pitchFamily="82" charset="0"/>
                <a:ea typeface="Times New Roman" pitchFamily="18" charset="0"/>
                <a:cs typeface="Times New Roman" pitchFamily="18" charset="0"/>
              </a:rPr>
              <a:t>silaturahim</a:t>
            </a:r>
            <a:r>
              <a:rPr lang="en-US" sz="2000" b="1" i="1" dirty="0" smtClean="0">
                <a:solidFill>
                  <a:srgbClr val="003300"/>
                </a:solidFill>
                <a:latin typeface="Tempus Sans ITC" pitchFamily="82" charset="0"/>
                <a:ea typeface="Times New Roman" pitchFamily="18" charset="0"/>
                <a:cs typeface="Times New Roman" pitchFamily="18" charset="0"/>
              </a:rPr>
              <a:t>. </a:t>
            </a:r>
            <a:r>
              <a:rPr lang="en-US" sz="2000" b="1" i="1" dirty="0" err="1" smtClean="0">
                <a:solidFill>
                  <a:srgbClr val="003300"/>
                </a:solidFill>
                <a:latin typeface="Tempus Sans ITC" pitchFamily="82" charset="0"/>
                <a:ea typeface="Times New Roman" pitchFamily="18" charset="0"/>
                <a:cs typeface="Times New Roman" pitchFamily="18" charset="0"/>
              </a:rPr>
              <a:t>Seterusnya</a:t>
            </a:r>
            <a:r>
              <a:rPr lang="en-US" sz="2000" b="1" i="1" dirty="0" smtClean="0">
                <a:solidFill>
                  <a:srgbClr val="003300"/>
                </a:solidFill>
                <a:latin typeface="Tempus Sans ITC" pitchFamily="82" charset="0"/>
                <a:ea typeface="Times New Roman" pitchFamily="18" charset="0"/>
                <a:cs typeface="Times New Roman" pitchFamily="18" charset="0"/>
              </a:rPr>
              <a:t> </a:t>
            </a:r>
            <a:r>
              <a:rPr lang="en-US" sz="2000" b="1" i="1" dirty="0" err="1" smtClean="0">
                <a:solidFill>
                  <a:srgbClr val="003300"/>
                </a:solidFill>
                <a:latin typeface="Tempus Sans ITC" pitchFamily="82" charset="0"/>
                <a:ea typeface="Times New Roman" pitchFamily="18" charset="0"/>
                <a:cs typeface="Times New Roman" pitchFamily="18" charset="0"/>
              </a:rPr>
              <a:t>ini</a:t>
            </a:r>
            <a:r>
              <a:rPr lang="en-US" sz="2000" b="1" i="1" dirty="0" smtClean="0">
                <a:solidFill>
                  <a:srgbClr val="003300"/>
                </a:solidFill>
                <a:latin typeface="Tempus Sans ITC" pitchFamily="82" charset="0"/>
                <a:ea typeface="Times New Roman" pitchFamily="18" charset="0"/>
                <a:cs typeface="Times New Roman" pitchFamily="18" charset="0"/>
              </a:rPr>
              <a:t> </a:t>
            </a:r>
            <a:r>
              <a:rPr lang="en-US" sz="2000" b="1" i="1" dirty="0" err="1" smtClean="0">
                <a:solidFill>
                  <a:srgbClr val="003300"/>
                </a:solidFill>
                <a:latin typeface="Tempus Sans ITC" pitchFamily="82" charset="0"/>
                <a:ea typeface="Times New Roman" pitchFamily="18" charset="0"/>
                <a:cs typeface="Times New Roman" pitchFamily="18" charset="0"/>
              </a:rPr>
              <a:t>dapat</a:t>
            </a:r>
            <a:r>
              <a:rPr lang="en-US" sz="2000" b="1" i="1" dirty="0" smtClean="0">
                <a:solidFill>
                  <a:srgbClr val="003300"/>
                </a:solidFill>
                <a:latin typeface="Tempus Sans ITC" pitchFamily="82" charset="0"/>
                <a:ea typeface="Times New Roman" pitchFamily="18" charset="0"/>
                <a:cs typeface="Times New Roman" pitchFamily="18" charset="0"/>
              </a:rPr>
              <a:t> </a:t>
            </a:r>
            <a:r>
              <a:rPr lang="en-US" sz="2000" b="1" i="1" dirty="0" err="1" smtClean="0">
                <a:solidFill>
                  <a:srgbClr val="003300"/>
                </a:solidFill>
                <a:latin typeface="Tempus Sans ITC" pitchFamily="82" charset="0"/>
                <a:ea typeface="Times New Roman" pitchFamily="18" charset="0"/>
                <a:cs typeface="Times New Roman" pitchFamily="18" charset="0"/>
              </a:rPr>
              <a:t>menegaskan</a:t>
            </a:r>
            <a:r>
              <a:rPr lang="en-US" sz="2000" b="1" i="1" dirty="0" smtClean="0">
                <a:solidFill>
                  <a:srgbClr val="003300"/>
                </a:solidFill>
                <a:latin typeface="Tempus Sans ITC" pitchFamily="82" charset="0"/>
                <a:ea typeface="Times New Roman" pitchFamily="18" charset="0"/>
                <a:cs typeface="Times New Roman" pitchFamily="18" charset="0"/>
              </a:rPr>
              <a:t> </a:t>
            </a:r>
            <a:r>
              <a:rPr lang="en-US" sz="2000" b="1" i="1" dirty="0" err="1" smtClean="0">
                <a:solidFill>
                  <a:srgbClr val="003300"/>
                </a:solidFill>
                <a:latin typeface="Tempus Sans ITC" pitchFamily="82" charset="0"/>
                <a:ea typeface="Times New Roman" pitchFamily="18" charset="0"/>
                <a:cs typeface="Times New Roman" pitchFamily="18" charset="0"/>
              </a:rPr>
              <a:t>akan</a:t>
            </a:r>
            <a:r>
              <a:rPr lang="en-US" sz="2000" b="1" i="1" dirty="0" smtClean="0">
                <a:solidFill>
                  <a:srgbClr val="003300"/>
                </a:solidFill>
                <a:latin typeface="Tempus Sans ITC" pitchFamily="82" charset="0"/>
                <a:ea typeface="Times New Roman" pitchFamily="18" charset="0"/>
                <a:cs typeface="Times New Roman" pitchFamily="18" charset="0"/>
              </a:rPr>
              <a:t> </a:t>
            </a:r>
            <a:r>
              <a:rPr lang="en-US" sz="2000" b="1" i="1" dirty="0" err="1" smtClean="0">
                <a:solidFill>
                  <a:srgbClr val="003300"/>
                </a:solidFill>
                <a:latin typeface="Tempus Sans ITC" pitchFamily="82" charset="0"/>
                <a:ea typeface="Times New Roman" pitchFamily="18" charset="0"/>
                <a:cs typeface="Times New Roman" pitchFamily="18" charset="0"/>
              </a:rPr>
              <a:t>maksud</a:t>
            </a:r>
            <a:r>
              <a:rPr lang="en-US" sz="2000" b="1" i="1" dirty="0" smtClean="0">
                <a:solidFill>
                  <a:srgbClr val="003300"/>
                </a:solidFill>
                <a:latin typeface="Tempus Sans ITC" pitchFamily="82" charset="0"/>
                <a:ea typeface="Times New Roman" pitchFamily="18" charset="0"/>
                <a:cs typeface="Times New Roman" pitchFamily="18" charset="0"/>
              </a:rPr>
              <a:t> </a:t>
            </a:r>
            <a:r>
              <a:rPr lang="en-US" sz="2000" b="1" i="1" dirty="0" err="1" smtClean="0">
                <a:solidFill>
                  <a:srgbClr val="003300"/>
                </a:solidFill>
                <a:latin typeface="Tempus Sans ITC" pitchFamily="82" charset="0"/>
                <a:ea typeface="Times New Roman" pitchFamily="18" charset="0"/>
                <a:cs typeface="Times New Roman" pitchFamily="18" charset="0"/>
              </a:rPr>
              <a:t>betapa</a:t>
            </a:r>
            <a:r>
              <a:rPr lang="en-US" sz="2000" b="1" i="1" dirty="0" smtClean="0">
                <a:solidFill>
                  <a:srgbClr val="003300"/>
                </a:solidFill>
                <a:latin typeface="Tempus Sans ITC" pitchFamily="82" charset="0"/>
                <a:ea typeface="Times New Roman" pitchFamily="18" charset="0"/>
                <a:cs typeface="Times New Roman" pitchFamily="18" charset="0"/>
              </a:rPr>
              <a:t> </a:t>
            </a:r>
            <a:r>
              <a:rPr lang="en-US" sz="2000" b="1" i="1" dirty="0" err="1" smtClean="0">
                <a:solidFill>
                  <a:srgbClr val="003300"/>
                </a:solidFill>
                <a:latin typeface="Tempus Sans ITC" pitchFamily="82" charset="0"/>
                <a:ea typeface="Times New Roman" pitchFamily="18" charset="0"/>
                <a:cs typeface="Times New Roman" pitchFamily="18" charset="0"/>
              </a:rPr>
              <a:t>wajibnya</a:t>
            </a:r>
            <a:r>
              <a:rPr lang="en-US" sz="2000" b="1" i="1" dirty="0" smtClean="0">
                <a:solidFill>
                  <a:srgbClr val="003300"/>
                </a:solidFill>
                <a:latin typeface="Tempus Sans ITC" pitchFamily="82" charset="0"/>
                <a:ea typeface="Times New Roman" pitchFamily="18" charset="0"/>
                <a:cs typeface="Times New Roman" pitchFamily="18" charset="0"/>
              </a:rPr>
              <a:t> </a:t>
            </a:r>
            <a:r>
              <a:rPr lang="en-US" sz="2000" b="1" i="1" dirty="0" err="1" smtClean="0">
                <a:solidFill>
                  <a:srgbClr val="003300"/>
                </a:solidFill>
                <a:latin typeface="Tempus Sans ITC" pitchFamily="82" charset="0"/>
                <a:ea typeface="Times New Roman" pitchFamily="18" charset="0"/>
                <a:cs typeface="Times New Roman" pitchFamily="18" charset="0"/>
              </a:rPr>
              <a:t>menunaikan</a:t>
            </a:r>
            <a:r>
              <a:rPr lang="en-US" sz="2000" b="1" i="1" dirty="0" smtClean="0">
                <a:solidFill>
                  <a:srgbClr val="003300"/>
                </a:solidFill>
                <a:latin typeface="Tempus Sans ITC" pitchFamily="82" charset="0"/>
                <a:ea typeface="Times New Roman" pitchFamily="18" charset="0"/>
                <a:cs typeface="Times New Roman" pitchFamily="18" charset="0"/>
              </a:rPr>
              <a:t> </a:t>
            </a:r>
            <a:r>
              <a:rPr lang="en-US" sz="2000" b="1" i="1" dirty="0" err="1" smtClean="0">
                <a:solidFill>
                  <a:srgbClr val="003300"/>
                </a:solidFill>
                <a:latin typeface="Tempus Sans ITC" pitchFamily="82" charset="0"/>
                <a:ea typeface="Times New Roman" pitchFamily="18" charset="0"/>
                <a:cs typeface="Times New Roman" pitchFamily="18" charset="0"/>
              </a:rPr>
              <a:t>hak</a:t>
            </a:r>
            <a:r>
              <a:rPr lang="en-US" sz="2000" b="1" i="1" dirty="0" smtClean="0">
                <a:solidFill>
                  <a:srgbClr val="003300"/>
                </a:solidFill>
                <a:latin typeface="Tempus Sans ITC" pitchFamily="82" charset="0"/>
                <a:ea typeface="Times New Roman" pitchFamily="18" charset="0"/>
                <a:cs typeface="Times New Roman" pitchFamily="18" charset="0"/>
              </a:rPr>
              <a:t> Allah, </a:t>
            </a:r>
            <a:r>
              <a:rPr lang="en-US" sz="2000" b="1" i="1" dirty="0" err="1" smtClean="0">
                <a:solidFill>
                  <a:srgbClr val="003300"/>
                </a:solidFill>
                <a:latin typeface="Tempus Sans ITC" pitchFamily="82" charset="0"/>
                <a:ea typeface="Times New Roman" pitchFamily="18" charset="0"/>
                <a:cs typeface="Times New Roman" pitchFamily="18" charset="0"/>
              </a:rPr>
              <a:t>maka</a:t>
            </a:r>
            <a:r>
              <a:rPr lang="en-US" sz="2000" b="1" i="1" dirty="0" smtClean="0">
                <a:solidFill>
                  <a:srgbClr val="003300"/>
                </a:solidFill>
                <a:latin typeface="Tempus Sans ITC" pitchFamily="82" charset="0"/>
                <a:ea typeface="Times New Roman" pitchFamily="18" charset="0"/>
                <a:cs typeface="Times New Roman" pitchFamily="18" charset="0"/>
              </a:rPr>
              <a:t> </a:t>
            </a:r>
            <a:r>
              <a:rPr lang="en-US" sz="2000" b="1" i="1" dirty="0" err="1" smtClean="0">
                <a:solidFill>
                  <a:srgbClr val="003300"/>
                </a:solidFill>
                <a:latin typeface="Tempus Sans ITC" pitchFamily="82" charset="0"/>
                <a:ea typeface="Times New Roman" pitchFamily="18" charset="0"/>
                <a:cs typeface="Times New Roman" pitchFamily="18" charset="0"/>
              </a:rPr>
              <a:t>adalah</a:t>
            </a:r>
            <a:r>
              <a:rPr lang="en-US" sz="2000" b="1" i="1" dirty="0" smtClean="0">
                <a:solidFill>
                  <a:srgbClr val="003300"/>
                </a:solidFill>
                <a:latin typeface="Tempus Sans ITC" pitchFamily="82" charset="0"/>
                <a:ea typeface="Times New Roman" pitchFamily="18" charset="0"/>
                <a:cs typeface="Times New Roman" pitchFamily="18" charset="0"/>
              </a:rPr>
              <a:t> </a:t>
            </a:r>
            <a:r>
              <a:rPr lang="en-US" sz="2000" b="1" i="1" dirty="0" err="1" smtClean="0">
                <a:solidFill>
                  <a:srgbClr val="003300"/>
                </a:solidFill>
                <a:latin typeface="Tempus Sans ITC" pitchFamily="82" charset="0"/>
                <a:ea typeface="Times New Roman" pitchFamily="18" charset="0"/>
                <a:cs typeface="Times New Roman" pitchFamily="18" charset="0"/>
              </a:rPr>
              <a:t>wajib</a:t>
            </a:r>
            <a:r>
              <a:rPr lang="en-US" sz="2000" b="1" i="1" dirty="0" smtClean="0">
                <a:solidFill>
                  <a:srgbClr val="003300"/>
                </a:solidFill>
                <a:latin typeface="Tempus Sans ITC" pitchFamily="82" charset="0"/>
                <a:ea typeface="Times New Roman" pitchFamily="18" charset="0"/>
                <a:cs typeface="Times New Roman" pitchFamily="18" charset="0"/>
              </a:rPr>
              <a:t> </a:t>
            </a:r>
            <a:r>
              <a:rPr lang="en-US" sz="2000" b="1" i="1" dirty="0" err="1" smtClean="0">
                <a:solidFill>
                  <a:srgbClr val="003300"/>
                </a:solidFill>
                <a:latin typeface="Tempus Sans ITC" pitchFamily="82" charset="0"/>
                <a:ea typeface="Times New Roman" pitchFamily="18" charset="0"/>
                <a:cs typeface="Times New Roman" pitchFamily="18" charset="0"/>
              </a:rPr>
              <a:t>juga</a:t>
            </a:r>
            <a:r>
              <a:rPr lang="en-US" sz="2000" b="1" i="1" dirty="0" smtClean="0">
                <a:solidFill>
                  <a:srgbClr val="003300"/>
                </a:solidFill>
                <a:latin typeface="Tempus Sans ITC" pitchFamily="82" charset="0"/>
                <a:ea typeface="Times New Roman" pitchFamily="18" charset="0"/>
                <a:cs typeface="Times New Roman" pitchFamily="18" charset="0"/>
              </a:rPr>
              <a:t> </a:t>
            </a:r>
            <a:r>
              <a:rPr lang="en-US" sz="2000" b="1" i="1" dirty="0" err="1" smtClean="0">
                <a:solidFill>
                  <a:srgbClr val="003300"/>
                </a:solidFill>
                <a:latin typeface="Tempus Sans ITC" pitchFamily="82" charset="0"/>
                <a:ea typeface="Times New Roman" pitchFamily="18" charset="0"/>
                <a:cs typeface="Times New Roman" pitchFamily="18" charset="0"/>
              </a:rPr>
              <a:t>menegakkan</a:t>
            </a:r>
            <a:r>
              <a:rPr lang="en-US" sz="2000" b="1" i="1" dirty="0" smtClean="0">
                <a:solidFill>
                  <a:srgbClr val="003300"/>
                </a:solidFill>
                <a:latin typeface="Tempus Sans ITC" pitchFamily="82" charset="0"/>
                <a:ea typeface="Times New Roman" pitchFamily="18" charset="0"/>
                <a:cs typeface="Times New Roman" pitchFamily="18" charset="0"/>
              </a:rPr>
              <a:t> </a:t>
            </a:r>
            <a:r>
              <a:rPr lang="en-US" sz="2000" b="1" i="1" dirty="0" err="1" smtClean="0">
                <a:solidFill>
                  <a:srgbClr val="003300"/>
                </a:solidFill>
                <a:latin typeface="Tempus Sans ITC" pitchFamily="82" charset="0"/>
                <a:ea typeface="Times New Roman" pitchFamily="18" charset="0"/>
                <a:cs typeface="Times New Roman" pitchFamily="18" charset="0"/>
              </a:rPr>
              <a:t>hak</a:t>
            </a:r>
            <a:r>
              <a:rPr lang="en-US" sz="2000" b="1" i="1" dirty="0" smtClean="0">
                <a:solidFill>
                  <a:srgbClr val="003300"/>
                </a:solidFill>
                <a:latin typeface="Tempus Sans ITC" pitchFamily="82" charset="0"/>
                <a:ea typeface="Times New Roman" pitchFamily="18" charset="0"/>
                <a:cs typeface="Times New Roman" pitchFamily="18" charset="0"/>
              </a:rPr>
              <a:t> </a:t>
            </a:r>
            <a:r>
              <a:rPr lang="en-US" sz="2000" b="1" i="1" dirty="0" err="1" smtClean="0">
                <a:solidFill>
                  <a:srgbClr val="003300"/>
                </a:solidFill>
                <a:latin typeface="Tempus Sans ITC" pitchFamily="82" charset="0"/>
                <a:ea typeface="Times New Roman" pitchFamily="18" charset="0"/>
                <a:cs typeface="Times New Roman" pitchFamily="18" charset="0"/>
              </a:rPr>
              <a:t>makhluk</a:t>
            </a:r>
            <a:r>
              <a:rPr lang="en-US" sz="2000" b="1" i="1" dirty="0" smtClean="0">
                <a:solidFill>
                  <a:srgbClr val="003300"/>
                </a:solidFill>
                <a:latin typeface="Tempus Sans ITC" pitchFamily="82" charset="0"/>
                <a:ea typeface="Times New Roman" pitchFamily="18" charset="0"/>
                <a:cs typeface="Times New Roman" pitchFamily="18" charset="0"/>
              </a:rPr>
              <a:t>, </a:t>
            </a:r>
            <a:r>
              <a:rPr lang="en-US" sz="2000" b="1" i="1" dirty="0" err="1" smtClean="0">
                <a:solidFill>
                  <a:srgbClr val="003300"/>
                </a:solidFill>
                <a:latin typeface="Tempus Sans ITC" pitchFamily="82" charset="0"/>
                <a:ea typeface="Times New Roman" pitchFamily="18" charset="0"/>
                <a:cs typeface="Times New Roman" pitchFamily="18" charset="0"/>
              </a:rPr>
              <a:t>khususnya</a:t>
            </a:r>
            <a:r>
              <a:rPr lang="en-US" sz="2000" b="1" i="1" dirty="0" smtClean="0">
                <a:solidFill>
                  <a:srgbClr val="003300"/>
                </a:solidFill>
                <a:latin typeface="Tempus Sans ITC" pitchFamily="82" charset="0"/>
                <a:ea typeface="Times New Roman" pitchFamily="18" charset="0"/>
                <a:cs typeface="Times New Roman" pitchFamily="18" charset="0"/>
              </a:rPr>
              <a:t> yang </a:t>
            </a:r>
            <a:r>
              <a:rPr lang="en-US" sz="2000" b="1" i="1" dirty="0" err="1" smtClean="0">
                <a:solidFill>
                  <a:srgbClr val="003300"/>
                </a:solidFill>
                <a:latin typeface="Tempus Sans ITC" pitchFamily="82" charset="0"/>
                <a:ea typeface="Times New Roman" pitchFamily="18" charset="0"/>
                <a:cs typeface="Times New Roman" pitchFamily="18" charset="0"/>
              </a:rPr>
              <a:t>termasuk</a:t>
            </a:r>
            <a:r>
              <a:rPr lang="en-US" sz="2000" b="1" i="1" dirty="0" smtClean="0">
                <a:solidFill>
                  <a:srgbClr val="003300"/>
                </a:solidFill>
                <a:latin typeface="Tempus Sans ITC" pitchFamily="82" charset="0"/>
                <a:ea typeface="Times New Roman" pitchFamily="18" charset="0"/>
                <a:cs typeface="Times New Roman" pitchFamily="18" charset="0"/>
              </a:rPr>
              <a:t> </a:t>
            </a:r>
            <a:r>
              <a:rPr lang="en-US" sz="2000" b="1" i="1" dirty="0" err="1" smtClean="0">
                <a:solidFill>
                  <a:srgbClr val="003300"/>
                </a:solidFill>
                <a:latin typeface="Tempus Sans ITC" pitchFamily="82" charset="0"/>
                <a:ea typeface="Times New Roman" pitchFamily="18" charset="0"/>
                <a:cs typeface="Times New Roman" pitchFamily="18" charset="0"/>
              </a:rPr>
              <a:t>persoalan</a:t>
            </a:r>
            <a:r>
              <a:rPr lang="en-US" sz="2000" b="1" i="1" dirty="0" smtClean="0">
                <a:solidFill>
                  <a:srgbClr val="003300"/>
                </a:solidFill>
                <a:latin typeface="Tempus Sans ITC" pitchFamily="82" charset="0"/>
                <a:ea typeface="Times New Roman" pitchFamily="18" charset="0"/>
                <a:cs typeface="Times New Roman" pitchFamily="18" charset="0"/>
              </a:rPr>
              <a:t> </a:t>
            </a:r>
            <a:r>
              <a:rPr lang="en-US" sz="2000" b="1" i="1" dirty="0" err="1" smtClean="0">
                <a:solidFill>
                  <a:srgbClr val="003300"/>
                </a:solidFill>
                <a:latin typeface="Tempus Sans ITC" pitchFamily="82" charset="0"/>
                <a:ea typeface="Times New Roman" pitchFamily="18" charset="0"/>
                <a:cs typeface="Times New Roman" pitchFamily="18" charset="0"/>
              </a:rPr>
              <a:t>hubungan</a:t>
            </a:r>
            <a:r>
              <a:rPr lang="en-US" sz="2000" b="1" i="1" dirty="0" smtClean="0">
                <a:solidFill>
                  <a:srgbClr val="003300"/>
                </a:solidFill>
                <a:latin typeface="Tempus Sans ITC" pitchFamily="82" charset="0"/>
                <a:ea typeface="Times New Roman" pitchFamily="18" charset="0"/>
                <a:cs typeface="Times New Roman" pitchFamily="18" charset="0"/>
              </a:rPr>
              <a:t> </a:t>
            </a:r>
            <a:r>
              <a:rPr lang="en-US" sz="2000" b="1" i="1" dirty="0" err="1" smtClean="0">
                <a:solidFill>
                  <a:srgbClr val="003300"/>
                </a:solidFill>
                <a:latin typeface="Tempus Sans ITC" pitchFamily="82" charset="0"/>
                <a:ea typeface="Times New Roman" pitchFamily="18" charset="0"/>
                <a:cs typeface="Times New Roman" pitchFamily="18" charset="0"/>
              </a:rPr>
              <a:t>kekeluargaan</a:t>
            </a:r>
            <a:r>
              <a:rPr lang="en-US" sz="2000" b="1" i="1" dirty="0" smtClean="0">
                <a:solidFill>
                  <a:srgbClr val="003300"/>
                </a:solidFill>
                <a:latin typeface="Tempus Sans ITC" pitchFamily="82" charset="0"/>
                <a:ea typeface="Times New Roman" pitchFamily="18" charset="0"/>
                <a:cs typeface="Times New Roman" pitchFamily="18" charset="0"/>
              </a:rPr>
              <a:t> </a:t>
            </a:r>
            <a:r>
              <a:rPr lang="en-US" sz="2000" b="1" i="1" dirty="0" err="1" smtClean="0">
                <a:solidFill>
                  <a:srgbClr val="003300"/>
                </a:solidFill>
                <a:latin typeface="Tempus Sans ITC" pitchFamily="82" charset="0"/>
                <a:ea typeface="Times New Roman" pitchFamily="18" charset="0"/>
                <a:cs typeface="Times New Roman" pitchFamily="18" charset="0"/>
              </a:rPr>
              <a:t>antara</a:t>
            </a:r>
            <a:r>
              <a:rPr lang="en-US" sz="2000" b="1" i="1" dirty="0" smtClean="0">
                <a:solidFill>
                  <a:srgbClr val="003300"/>
                </a:solidFill>
                <a:latin typeface="Tempus Sans ITC" pitchFamily="82" charset="0"/>
                <a:ea typeface="Times New Roman" pitchFamily="18" charset="0"/>
                <a:cs typeface="Times New Roman" pitchFamily="18" charset="0"/>
              </a:rPr>
              <a:t> </a:t>
            </a:r>
            <a:r>
              <a:rPr lang="en-US" sz="2000" b="1" i="1" dirty="0" err="1" smtClean="0">
                <a:solidFill>
                  <a:srgbClr val="003300"/>
                </a:solidFill>
                <a:latin typeface="Tempus Sans ITC" pitchFamily="82" charset="0"/>
                <a:ea typeface="Times New Roman" pitchFamily="18" charset="0"/>
                <a:cs typeface="Times New Roman" pitchFamily="18" charset="0"/>
              </a:rPr>
              <a:t>mereka</a:t>
            </a:r>
            <a:r>
              <a:rPr lang="en-US" sz="2000" b="1" i="1" dirty="0" smtClean="0">
                <a:solidFill>
                  <a:srgbClr val="003300"/>
                </a:solidFill>
                <a:latin typeface="Tempus Sans ITC" pitchFamily="82" charset="0"/>
                <a:ea typeface="Times New Roman" pitchFamily="18" charset="0"/>
                <a:cs typeface="Times New Roman" pitchFamily="18" charset="0"/>
              </a:rPr>
              <a:t>. </a:t>
            </a:r>
            <a:r>
              <a:rPr lang="en-US" sz="2000" b="1" i="1" dirty="0" err="1" smtClean="0">
                <a:solidFill>
                  <a:srgbClr val="003300"/>
                </a:solidFill>
                <a:latin typeface="Tempus Sans ITC" pitchFamily="82" charset="0"/>
                <a:ea typeface="Times New Roman" pitchFamily="18" charset="0"/>
                <a:cs typeface="Times New Roman" pitchFamily="18" charset="0"/>
              </a:rPr>
              <a:t>Bahkan</a:t>
            </a:r>
            <a:r>
              <a:rPr lang="en-US" sz="2000" b="1" i="1" dirty="0" smtClean="0">
                <a:solidFill>
                  <a:srgbClr val="003300"/>
                </a:solidFill>
                <a:latin typeface="Tempus Sans ITC" pitchFamily="82" charset="0"/>
                <a:ea typeface="Times New Roman" pitchFamily="18" charset="0"/>
                <a:cs typeface="Times New Roman" pitchFamily="18" charset="0"/>
              </a:rPr>
              <a:t> </a:t>
            </a:r>
            <a:r>
              <a:rPr lang="en-US" sz="2000" b="1" i="1" dirty="0" err="1" smtClean="0">
                <a:solidFill>
                  <a:srgbClr val="003300"/>
                </a:solidFill>
                <a:latin typeface="Tempus Sans ITC" pitchFamily="82" charset="0"/>
                <a:ea typeface="Times New Roman" pitchFamily="18" charset="0"/>
                <a:cs typeface="Times New Roman" pitchFamily="18" charset="0"/>
              </a:rPr>
              <a:t>menunaikan</a:t>
            </a:r>
            <a:r>
              <a:rPr lang="en-US" sz="2000" b="1" i="1" dirty="0" smtClean="0">
                <a:solidFill>
                  <a:srgbClr val="003300"/>
                </a:solidFill>
                <a:latin typeface="Tempus Sans ITC" pitchFamily="82" charset="0"/>
                <a:ea typeface="Times New Roman" pitchFamily="18" charset="0"/>
                <a:cs typeface="Times New Roman" pitchFamily="18" charset="0"/>
              </a:rPr>
              <a:t> </a:t>
            </a:r>
            <a:r>
              <a:rPr lang="en-US" sz="2000" b="1" i="1" dirty="0" err="1" smtClean="0">
                <a:solidFill>
                  <a:srgbClr val="003300"/>
                </a:solidFill>
                <a:latin typeface="Tempus Sans ITC" pitchFamily="82" charset="0"/>
                <a:ea typeface="Times New Roman" pitchFamily="18" charset="0"/>
                <a:cs typeface="Times New Roman" pitchFamily="18" charset="0"/>
              </a:rPr>
              <a:t>hak</a:t>
            </a:r>
            <a:r>
              <a:rPr lang="en-US" sz="2000" b="1" i="1" dirty="0" smtClean="0">
                <a:solidFill>
                  <a:srgbClr val="003300"/>
                </a:solidFill>
                <a:latin typeface="Tempus Sans ITC" pitchFamily="82" charset="0"/>
                <a:ea typeface="Times New Roman" pitchFamily="18" charset="0"/>
                <a:cs typeface="Times New Roman" pitchFamily="18" charset="0"/>
              </a:rPr>
              <a:t> </a:t>
            </a:r>
            <a:r>
              <a:rPr lang="en-US" sz="2000" b="1" i="1" dirty="0" err="1" smtClean="0">
                <a:solidFill>
                  <a:srgbClr val="003300"/>
                </a:solidFill>
                <a:latin typeface="Tempus Sans ITC" pitchFamily="82" charset="0"/>
                <a:ea typeface="Times New Roman" pitchFamily="18" charset="0"/>
                <a:cs typeface="Times New Roman" pitchFamily="18" charset="0"/>
              </a:rPr>
              <a:t>mereka</a:t>
            </a:r>
            <a:r>
              <a:rPr lang="en-US" sz="2000" b="1" i="1" dirty="0" smtClean="0">
                <a:solidFill>
                  <a:srgbClr val="003300"/>
                </a:solidFill>
                <a:latin typeface="Tempus Sans ITC" pitchFamily="82" charset="0"/>
                <a:ea typeface="Times New Roman" pitchFamily="18" charset="0"/>
                <a:cs typeface="Times New Roman" pitchFamily="18" charset="0"/>
              </a:rPr>
              <a:t> </a:t>
            </a:r>
            <a:r>
              <a:rPr lang="en-US" sz="2000" b="1" i="1" dirty="0" err="1" smtClean="0">
                <a:solidFill>
                  <a:srgbClr val="003300"/>
                </a:solidFill>
                <a:latin typeface="Tempus Sans ITC" pitchFamily="82" charset="0"/>
                <a:ea typeface="Times New Roman" pitchFamily="18" charset="0"/>
                <a:cs typeface="Times New Roman" pitchFamily="18" charset="0"/>
              </a:rPr>
              <a:t>adalah</a:t>
            </a:r>
            <a:r>
              <a:rPr lang="en-US" sz="2000" b="1" i="1" dirty="0" smtClean="0">
                <a:solidFill>
                  <a:srgbClr val="003300"/>
                </a:solidFill>
                <a:latin typeface="Tempus Sans ITC" pitchFamily="82" charset="0"/>
                <a:ea typeface="Times New Roman" pitchFamily="18" charset="0"/>
                <a:cs typeface="Times New Roman" pitchFamily="18" charset="0"/>
              </a:rPr>
              <a:t> </a:t>
            </a:r>
            <a:r>
              <a:rPr lang="en-US" sz="2000" b="1" i="1" dirty="0" err="1" smtClean="0">
                <a:solidFill>
                  <a:srgbClr val="003300"/>
                </a:solidFill>
                <a:latin typeface="Tempus Sans ITC" pitchFamily="82" charset="0"/>
                <a:ea typeface="Times New Roman" pitchFamily="18" charset="0"/>
                <a:cs typeface="Times New Roman" pitchFamily="18" charset="0"/>
              </a:rPr>
              <a:t>antara</a:t>
            </a:r>
            <a:r>
              <a:rPr lang="en-US" sz="2000" b="1" i="1" dirty="0" smtClean="0">
                <a:solidFill>
                  <a:srgbClr val="003300"/>
                </a:solidFill>
                <a:latin typeface="Tempus Sans ITC" pitchFamily="82" charset="0"/>
                <a:ea typeface="Times New Roman" pitchFamily="18" charset="0"/>
                <a:cs typeface="Times New Roman" pitchFamily="18" charset="0"/>
              </a:rPr>
              <a:t> </a:t>
            </a:r>
            <a:r>
              <a:rPr lang="en-US" sz="2000" b="1" i="1" dirty="0" err="1" smtClean="0">
                <a:solidFill>
                  <a:srgbClr val="003300"/>
                </a:solidFill>
                <a:latin typeface="Tempus Sans ITC" pitchFamily="82" charset="0"/>
                <a:ea typeface="Times New Roman" pitchFamily="18" charset="0"/>
                <a:cs typeface="Times New Roman" pitchFamily="18" charset="0"/>
              </a:rPr>
              <a:t>hak</a:t>
            </a:r>
            <a:r>
              <a:rPr lang="en-US" sz="2000" b="1" i="1" dirty="0" smtClean="0">
                <a:solidFill>
                  <a:srgbClr val="003300"/>
                </a:solidFill>
                <a:latin typeface="Tempus Sans ITC" pitchFamily="82" charset="0"/>
                <a:ea typeface="Times New Roman" pitchFamily="18" charset="0"/>
                <a:cs typeface="Times New Roman" pitchFamily="18" charset="0"/>
              </a:rPr>
              <a:t> Allah yang </a:t>
            </a:r>
            <a:r>
              <a:rPr lang="en-US" sz="2000" b="1" i="1" dirty="0" err="1" smtClean="0">
                <a:solidFill>
                  <a:srgbClr val="003300"/>
                </a:solidFill>
                <a:latin typeface="Tempus Sans ITC" pitchFamily="82" charset="0"/>
                <a:ea typeface="Times New Roman" pitchFamily="18" charset="0"/>
                <a:cs typeface="Times New Roman" pitchFamily="18" charset="0"/>
              </a:rPr>
              <a:t>sudah</a:t>
            </a:r>
            <a:r>
              <a:rPr lang="en-US" sz="2000" b="1" i="1" dirty="0" smtClean="0">
                <a:solidFill>
                  <a:srgbClr val="003300"/>
                </a:solidFill>
                <a:latin typeface="Tempus Sans ITC" pitchFamily="82" charset="0"/>
                <a:ea typeface="Times New Roman" pitchFamily="18" charset="0"/>
                <a:cs typeface="Times New Roman" pitchFamily="18" charset="0"/>
              </a:rPr>
              <a:t> </a:t>
            </a:r>
            <a:r>
              <a:rPr lang="en-US" sz="2000" b="1" i="1" dirty="0" err="1" smtClean="0">
                <a:solidFill>
                  <a:srgbClr val="003300"/>
                </a:solidFill>
                <a:latin typeface="Tempus Sans ITC" pitchFamily="82" charset="0"/>
                <a:ea typeface="Times New Roman" pitchFamily="18" charset="0"/>
                <a:cs typeface="Times New Roman" pitchFamily="18" charset="0"/>
              </a:rPr>
              <a:t>diperintahkan</a:t>
            </a:r>
            <a:r>
              <a:rPr lang="en-US" sz="2000" b="1" i="1" dirty="0" smtClean="0">
                <a:solidFill>
                  <a:srgbClr val="003300"/>
                </a:solidFill>
                <a:latin typeface="Tempus Sans ITC" pitchFamily="82" charset="0"/>
                <a:ea typeface="Times New Roman" pitchFamily="18" charset="0"/>
                <a:cs typeface="Times New Roman" pitchFamily="18" charset="0"/>
              </a:rPr>
              <a:t> </a:t>
            </a:r>
            <a:r>
              <a:rPr lang="en-US" sz="2000" b="1" i="1" dirty="0" err="1" smtClean="0">
                <a:solidFill>
                  <a:srgbClr val="003300"/>
                </a:solidFill>
                <a:latin typeface="Tempus Sans ITC" pitchFamily="82" charset="0"/>
                <a:ea typeface="Times New Roman" pitchFamily="18" charset="0"/>
                <a:cs typeface="Times New Roman" pitchFamily="18" charset="0"/>
              </a:rPr>
              <a:t>oleh-Nya</a:t>
            </a:r>
            <a:r>
              <a:rPr lang="en-US" sz="2000" b="1" i="1" dirty="0" smtClean="0">
                <a:solidFill>
                  <a:srgbClr val="003300"/>
                </a:solidFill>
                <a:latin typeface="Tempus Sans ITC" pitchFamily="82" charset="0"/>
                <a:ea typeface="Times New Roman" pitchFamily="18" charset="0"/>
                <a:cs typeface="Times New Roman" pitchFamily="18" charset="0"/>
              </a:rPr>
              <a:t>.”</a:t>
            </a:r>
            <a:endParaRPr lang="en-US" sz="2000" b="1" i="1" dirty="0" smtClean="0">
              <a:solidFill>
                <a:srgbClr val="003300"/>
              </a:solidFill>
              <a:latin typeface="Tempus Sans ITC" pitchFamily="82" charset="0"/>
              <a:cs typeface="Arial" pitchFamily="34" charset="0"/>
            </a:endParaRPr>
          </a:p>
        </p:txBody>
      </p:sp>
    </p:spTree>
    <p:extLst>
      <p:ext uri="{BB962C8B-B14F-4D97-AF65-F5344CB8AC3E}">
        <p14:creationId xmlns="" xmlns:p14="http://schemas.microsoft.com/office/powerpoint/2010/main" val="16825562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18</a:t>
            </a:fld>
            <a:endParaRPr lang="en-MY"/>
          </a:p>
        </p:txBody>
      </p:sp>
      <p:pic>
        <p:nvPicPr>
          <p:cNvPr id="3" name="Picture 2" descr="C:\Users\maizuriah\Pictures\748066956_iNMF3-O.jpg"/>
          <p:cNvPicPr>
            <a:picLocks noChangeAspect="1" noChangeArrowheads="1"/>
          </p:cNvPicPr>
          <p:nvPr/>
        </p:nvPicPr>
        <p:blipFill>
          <a:blip r:embed="rId3"/>
          <a:srcRect/>
          <a:stretch>
            <a:fillRect/>
          </a:stretch>
        </p:blipFill>
        <p:spPr bwMode="auto">
          <a:xfrm>
            <a:off x="0" y="0"/>
            <a:ext cx="9144000" cy="6858000"/>
          </a:xfrm>
          <a:prstGeom prst="rect">
            <a:avLst/>
          </a:prstGeom>
          <a:ln>
            <a:noFill/>
          </a:ln>
          <a:effectLst>
            <a:softEdge rad="112500"/>
          </a:effectLst>
        </p:spPr>
      </p:pic>
      <p:graphicFrame>
        <p:nvGraphicFramePr>
          <p:cNvPr id="5" name="Diagram 4"/>
          <p:cNvGraphicFramePr/>
          <p:nvPr/>
        </p:nvGraphicFramePr>
        <p:xfrm>
          <a:off x="304800" y="228600"/>
          <a:ext cx="8610600" cy="62483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izuriah\Pictures\748066956_iNMF3-O.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4" name="Rectangle 3"/>
          <p:cNvSpPr/>
          <p:nvPr/>
        </p:nvSpPr>
        <p:spPr>
          <a:xfrm>
            <a:off x="0" y="228600"/>
            <a:ext cx="9144000" cy="707886"/>
          </a:xfrm>
          <a:prstGeom prst="rect">
            <a:avLst/>
          </a:prstGeom>
          <a:scene3d>
            <a:camera prst="orthographicFront"/>
            <a:lightRig rig="threePt" dir="t"/>
          </a:scene3d>
          <a:sp3d>
            <a:bevelT prst="convex"/>
          </a:sp3d>
        </p:spPr>
        <p:style>
          <a:lnRef idx="1">
            <a:schemeClr val="accent5"/>
          </a:lnRef>
          <a:fillRef idx="2">
            <a:schemeClr val="accent5"/>
          </a:fillRef>
          <a:effectRef idx="1">
            <a:schemeClr val="accent5"/>
          </a:effectRef>
          <a:fontRef idx="minor">
            <a:schemeClr val="dk1"/>
          </a:fontRef>
        </p:style>
        <p:txBody>
          <a:bodyPr wrap="square">
            <a:spAutoFit/>
          </a:bodyPr>
          <a:lstStyle/>
          <a:p>
            <a:pPr lvl="0" indent="457200" algn="ctr" fontAlgn="base">
              <a:spcBef>
                <a:spcPct val="0"/>
              </a:spcBef>
              <a:spcAft>
                <a:spcPct val="0"/>
              </a:spcAft>
            </a:pPr>
            <a:r>
              <a:rPr lang="en-US" sz="3200" dirty="0" err="1" smtClean="0">
                <a:ln w="18415" cmpd="sng">
                  <a:solidFill>
                    <a:srgbClr val="CC00CC"/>
                  </a:solidFill>
                  <a:prstDash val="solid"/>
                </a:ln>
                <a:solidFill>
                  <a:srgbClr val="CC00CC"/>
                </a:solidFill>
                <a:effectLst>
                  <a:glow rad="101600">
                    <a:schemeClr val="tx1">
                      <a:alpha val="60000"/>
                    </a:scheme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sabda</a:t>
            </a:r>
            <a:r>
              <a:rPr lang="en-US" sz="3200" dirty="0" smtClean="0">
                <a:ln w="18415" cmpd="sng">
                  <a:solidFill>
                    <a:srgbClr val="CC00CC"/>
                  </a:solidFill>
                  <a:prstDash val="solid"/>
                </a:ln>
                <a:solidFill>
                  <a:srgbClr val="CC00CC"/>
                </a:solidFill>
                <a:effectLst>
                  <a:glow rad="101600">
                    <a:schemeClr val="tx1">
                      <a:alpha val="60000"/>
                    </a:scheme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a:t>
            </a:r>
            <a:r>
              <a:rPr lang="en-US" sz="3200" dirty="0" err="1" smtClean="0">
                <a:ln w="18415" cmpd="sng">
                  <a:solidFill>
                    <a:srgbClr val="CC00CC"/>
                  </a:solidFill>
                  <a:prstDash val="solid"/>
                </a:ln>
                <a:solidFill>
                  <a:srgbClr val="CC00CC"/>
                </a:solidFill>
                <a:effectLst>
                  <a:glow rad="101600">
                    <a:schemeClr val="tx1">
                      <a:alpha val="60000"/>
                    </a:scheme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Rasulullah</a:t>
            </a:r>
            <a:r>
              <a:rPr lang="en-US" sz="3200" dirty="0" smtClean="0">
                <a:ln w="18415" cmpd="sng">
                  <a:solidFill>
                    <a:srgbClr val="CC00CC"/>
                  </a:solidFill>
                  <a:prstDash val="solid"/>
                </a:ln>
                <a:solidFill>
                  <a:srgbClr val="CC00CC"/>
                </a:solidFill>
                <a:effectLst>
                  <a:glow rad="101600">
                    <a:schemeClr val="tx1">
                      <a:alpha val="60000"/>
                    </a:scheme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a:t>
            </a:r>
            <a:r>
              <a:rPr lang="en-US" sz="3200" dirty="0" smtClean="0">
                <a:ln w="18415" cmpd="sng">
                  <a:solidFill>
                    <a:srgbClr val="CC00CC"/>
                  </a:solidFill>
                  <a:prstDash val="solid"/>
                </a:ln>
                <a:solidFill>
                  <a:srgbClr val="CC00CC"/>
                </a:solidFill>
                <a:effectLst>
                  <a:glow rad="101600">
                    <a:schemeClr val="tx1">
                      <a:alpha val="60000"/>
                    </a:scheme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SAW</a:t>
            </a:r>
          </a:p>
          <a:p>
            <a:pPr lvl="0" indent="457200" algn="ctr" fontAlgn="base">
              <a:spcBef>
                <a:spcPct val="0"/>
              </a:spcBef>
              <a:spcAft>
                <a:spcPct val="0"/>
              </a:spcAft>
            </a:pPr>
            <a:endParaRPr lang="en-US" sz="800" dirty="0" smtClean="0">
              <a:latin typeface="Arial" pitchFamily="34" charset="0"/>
              <a:cs typeface="Arial" pitchFamily="34" charset="0"/>
            </a:endParaRPr>
          </a:p>
        </p:txBody>
      </p:sp>
      <p:sp>
        <p:nvSpPr>
          <p:cNvPr id="5" name="Rectangle 4"/>
          <p:cNvSpPr/>
          <p:nvPr/>
        </p:nvSpPr>
        <p:spPr>
          <a:xfrm>
            <a:off x="685800" y="1752600"/>
            <a:ext cx="7924800" cy="3785652"/>
          </a:xfrm>
          <a:prstGeom prst="rect">
            <a:avLst/>
          </a:prstGeom>
        </p:spPr>
        <p:txBody>
          <a:bodyPr wrap="square">
            <a:spAutoFit/>
          </a:bodyPr>
          <a:lstStyle/>
          <a:p>
            <a:pPr lvl="0" indent="457200" algn="ctr" rtl="1" eaLnBrk="0" fontAlgn="base" hangingPunct="0">
              <a:spcBef>
                <a:spcPct val="0"/>
              </a:spcBef>
              <a:spcAft>
                <a:spcPct val="0"/>
              </a:spcAft>
            </a:pPr>
            <a:r>
              <a:rPr lang="ar-EG" sz="6000" b="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Jawi - Biasa" pitchFamily="2" charset="-78"/>
                <a:ea typeface="Times New Roman" pitchFamily="18" charset="0"/>
                <a:cs typeface="Traditional Arabic" pitchFamily="2" charset="-78"/>
              </a:rPr>
              <a:t>وَالَّذِىْ نَفْسِى بِيَدِهِ لاَ تَدْخُلُوْا الْجَنَّةَ حَتَّى تُؤْمِنُوْا، وَلاَ تُؤْمِنُوْا حَتَّى تُحَابُّوْا، أَوَلاَ أَدُلُّكُمْ عَلَى شَىْءٍ إِذَا فَعَلْتُمُوْهُ تَحَابَبْتُمْ؟ أَفْشُوْا السَّلاَمَ بَيْنَكُمْ.</a:t>
            </a:r>
            <a:endParaRPr lang="en-US" sz="6000" b="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1682556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aizuriah\Pictures\748066956_iNMF3-O.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43009" name="Rectangle 1"/>
          <p:cNvSpPr>
            <a:spLocks noChangeArrowheads="1"/>
          </p:cNvSpPr>
          <p:nvPr/>
        </p:nvSpPr>
        <p:spPr bwMode="auto">
          <a:xfrm>
            <a:off x="2133600" y="2133600"/>
            <a:ext cx="51816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sz="12000" b="1" i="0" u="none" strike="noStrike" cap="all" normalizeH="0" baseline="0" dirty="0" smtClean="0">
                <a:ln w="9000" cmpd="sng">
                  <a:solidFill>
                    <a:srgbClr val="00FF00"/>
                  </a:solidFill>
                  <a:prstDash val="solid"/>
                </a:ln>
                <a:solidFill>
                  <a:srgbClr val="00FF00"/>
                </a:solidFill>
                <a:effectLst>
                  <a:glow rad="101600">
                    <a:srgbClr val="003300">
                      <a:alpha val="60000"/>
                    </a:srgbClr>
                  </a:glow>
                  <a:reflection blurRad="12700" stA="28000" endPos="45000" dist="1000" dir="5400000" sy="-100000" algn="bl" rotWithShape="0"/>
                </a:effectLst>
                <a:latin typeface="Traditional Arabic" pitchFamily="2" charset="-78"/>
                <a:ea typeface="Calibri" pitchFamily="34" charset="0"/>
                <a:cs typeface="Traditional Arabic" pitchFamily="2" charset="-78"/>
              </a:rPr>
              <a:t>اَلْحَمْدُ ِللهِ</a:t>
            </a:r>
            <a:r>
              <a:rPr kumimoji="0" lang="en-US" sz="12000" b="1" i="0" u="none" strike="noStrike" cap="all" normalizeH="0" baseline="0" dirty="0" smtClean="0">
                <a:ln w="9000" cmpd="sng">
                  <a:solidFill>
                    <a:srgbClr val="00FF00"/>
                  </a:solidFill>
                  <a:prstDash val="solid"/>
                </a:ln>
                <a:solidFill>
                  <a:srgbClr val="00FF00"/>
                </a:solidFill>
                <a:effectLst>
                  <a:glow rad="101600">
                    <a:srgbClr val="003300">
                      <a:alpha val="60000"/>
                    </a:srgbClr>
                  </a:glow>
                  <a:reflection blurRad="12700" stA="28000" endPos="45000" dist="1000" dir="5400000" sy="-100000" algn="bl" rotWithShape="0"/>
                </a:effectLst>
                <a:latin typeface="Arial" pitchFamily="34" charset="0"/>
                <a:cs typeface="Traditional Arabic" pitchFamily="2" charset="-78"/>
              </a:rPr>
              <a:t> </a:t>
            </a:r>
          </a:p>
        </p:txBody>
      </p:sp>
      <p:sp>
        <p:nvSpPr>
          <p:cNvPr id="4" name="Rectangle 3"/>
          <p:cNvSpPr/>
          <p:nvPr/>
        </p:nvSpPr>
        <p:spPr>
          <a:xfrm>
            <a:off x="3810000" y="228600"/>
            <a:ext cx="5334000" cy="923330"/>
          </a:xfrm>
          <a:prstGeom prst="rect">
            <a:avLst/>
          </a:prstGeom>
        </p:spPr>
        <p:txBody>
          <a:bodyPr wrap="square">
            <a:spAutoFit/>
          </a:bodyPr>
          <a:lstStyle/>
          <a:p>
            <a:pPr lvl="0" algn="r" fontAlgn="base">
              <a:spcBef>
                <a:spcPct val="0"/>
              </a:spcBef>
              <a:spcAft>
                <a:spcPct val="0"/>
              </a:spcAft>
            </a:pPr>
            <a:r>
              <a:rPr lang="en-US" sz="5400" dirty="0" err="1" smtClean="0">
                <a:ln>
                  <a:solidFill>
                    <a:srgbClr val="FF0000"/>
                  </a:solidFill>
                </a:ln>
                <a:solidFill>
                  <a:srgbClr val="FF00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Pujian</a:t>
            </a:r>
            <a:r>
              <a:rPr lang="en-US" sz="5400" dirty="0" smtClean="0">
                <a:ln>
                  <a:solidFill>
                    <a:srgbClr val="FF0000"/>
                  </a:solidFill>
                </a:ln>
                <a:solidFill>
                  <a:srgbClr val="FF00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 </a:t>
            </a:r>
            <a:r>
              <a:rPr lang="en-US" sz="5400" dirty="0" err="1" smtClean="0">
                <a:ln>
                  <a:solidFill>
                    <a:srgbClr val="FF0000"/>
                  </a:solidFill>
                </a:ln>
                <a:solidFill>
                  <a:srgbClr val="FF00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kepada</a:t>
            </a:r>
            <a:r>
              <a:rPr lang="en-US" sz="5400" dirty="0" smtClean="0">
                <a:ln>
                  <a:solidFill>
                    <a:srgbClr val="FF0000"/>
                  </a:solidFill>
                </a:ln>
                <a:solidFill>
                  <a:srgbClr val="FF00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 Allah SWT</a:t>
            </a:r>
            <a:endParaRPr lang="en-US" sz="5400" b="1" dirty="0" smtClean="0">
              <a:ln>
                <a:solidFill>
                  <a:srgbClr val="FF0000"/>
                </a:solidFill>
              </a:ln>
              <a:solidFill>
                <a:srgbClr val="FF0000"/>
              </a:solidFill>
              <a:effectLst>
                <a:glow rad="101600">
                  <a:schemeClr val="tx1">
                    <a:alpha val="60000"/>
                  </a:schemeClr>
                </a:glow>
              </a:effectLst>
              <a:latin typeface="Gloucester MT Extra Condensed" pitchFamily="18" charset="0"/>
              <a:ea typeface="Calibri" pitchFamily="34" charset="0"/>
              <a:cs typeface="Arial" pitchFamily="34" charset="0"/>
            </a:endParaRPr>
          </a:p>
        </p:txBody>
      </p:sp>
    </p:spTree>
    <p:extLst>
      <p:ext uri="{BB962C8B-B14F-4D97-AF65-F5344CB8AC3E}">
        <p14:creationId xmlns="" xmlns:p14="http://schemas.microsoft.com/office/powerpoint/2010/main" val="1682556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izuriah\Pictures\748066956_iNMF3-O.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fld id="{BA8784F8-D9B1-479F-A9B4-848AA317FB34}" type="slidenum">
              <a:rPr lang="en-MY" smtClean="0"/>
              <a:pPr/>
              <a:t>20</a:t>
            </a:fld>
            <a:endParaRPr lang="en-MY"/>
          </a:p>
        </p:txBody>
      </p:sp>
      <p:sp>
        <p:nvSpPr>
          <p:cNvPr id="3" name="Rectangle 2"/>
          <p:cNvSpPr/>
          <p:nvPr/>
        </p:nvSpPr>
        <p:spPr>
          <a:xfrm>
            <a:off x="762000" y="685800"/>
            <a:ext cx="7848600" cy="3970318"/>
          </a:xfrm>
          <a:prstGeom prst="rect">
            <a:avLst/>
          </a:prstGeom>
        </p:spPr>
        <p:txBody>
          <a:bodyPr wrap="square">
            <a:spAutoFit/>
          </a:bodyPr>
          <a:lstStyle/>
          <a:p>
            <a:pPr lvl="0" indent="457200" algn="ctr" eaLnBrk="0" fontAlgn="base" hangingPunct="0">
              <a:spcBef>
                <a:spcPct val="0"/>
              </a:spcBef>
              <a:spcAft>
                <a:spcPct val="0"/>
              </a:spcAft>
            </a:pPr>
            <a:r>
              <a:rPr lang="en-US" sz="2800" dirty="0" err="1"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Bermaksud</a:t>
            </a:r>
            <a:r>
              <a:rPr lang="en-US" sz="2800" dirty="0"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a:t>
            </a:r>
          </a:p>
          <a:p>
            <a:pPr lvl="0" indent="457200" algn="ctr" eaLnBrk="0" fontAlgn="base" hangingPunct="0">
              <a:spcBef>
                <a:spcPct val="0"/>
              </a:spcBef>
              <a:spcAft>
                <a:spcPct val="0"/>
              </a:spcAft>
            </a:pPr>
            <a:r>
              <a:rPr lang="en-US" sz="2800" dirty="0"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a:t>
            </a:r>
            <a:r>
              <a:rPr lang="en-US" sz="2800" i="1" dirty="0" err="1"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Daripada</a:t>
            </a:r>
            <a:r>
              <a:rPr lang="en-US" sz="2800" i="1" dirty="0"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Abu </a:t>
            </a:r>
            <a:r>
              <a:rPr lang="en-US" sz="2800" i="1" dirty="0" err="1"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Hurairah</a:t>
            </a:r>
            <a:r>
              <a:rPr lang="en-US" sz="2800" i="1" dirty="0"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RA  </a:t>
            </a:r>
            <a:r>
              <a:rPr lang="en-US" sz="2800" i="1" dirty="0" err="1"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katanya</a:t>
            </a:r>
            <a:r>
              <a:rPr lang="en-US" sz="2800" i="1" dirty="0"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a:t>
            </a:r>
            <a:r>
              <a:rPr lang="en-US" sz="2800" i="1" dirty="0" err="1"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Rasulullah</a:t>
            </a:r>
            <a:r>
              <a:rPr lang="en-US" sz="2800" i="1" dirty="0"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SAW </a:t>
            </a:r>
            <a:r>
              <a:rPr lang="en-US" sz="2800" i="1" dirty="0" err="1"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bersabda</a:t>
            </a:r>
            <a:r>
              <a:rPr lang="en-US" sz="2800" i="1" dirty="0"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a:t>
            </a:r>
            <a:r>
              <a:rPr lang="en-US" sz="2800" dirty="0"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a:t>
            </a:r>
            <a:r>
              <a:rPr lang="en-US" sz="2800" i="1" dirty="0" err="1"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Demi</a:t>
            </a:r>
            <a:r>
              <a:rPr lang="en-US" sz="2800" i="1" dirty="0"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a:t>
            </a:r>
            <a:r>
              <a:rPr lang="en-US" sz="2800" i="1" dirty="0" err="1"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diriku</a:t>
            </a:r>
            <a:r>
              <a:rPr lang="en-US" sz="2800" i="1" dirty="0"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a:t>
            </a:r>
            <a:r>
              <a:rPr lang="en-US" sz="2800" i="1" dirty="0" err="1"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dalam</a:t>
            </a:r>
            <a:r>
              <a:rPr lang="en-US" sz="2800" i="1" dirty="0"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a:t>
            </a:r>
            <a:r>
              <a:rPr lang="en-US" sz="2800" i="1" dirty="0" err="1"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kekuasaan-Nya</a:t>
            </a:r>
            <a:r>
              <a:rPr lang="en-US" sz="2800" i="1" dirty="0"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a:t>
            </a:r>
            <a:r>
              <a:rPr lang="en-US" sz="2800" i="1" dirty="0" err="1"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kamu</a:t>
            </a:r>
            <a:r>
              <a:rPr lang="en-US" sz="2800" i="1" dirty="0"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a:t>
            </a:r>
            <a:r>
              <a:rPr lang="en-US" sz="2800" i="1" dirty="0" err="1"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tidak</a:t>
            </a:r>
            <a:r>
              <a:rPr lang="en-US" sz="2800" i="1" dirty="0"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a:t>
            </a:r>
            <a:r>
              <a:rPr lang="en-US" sz="2800" i="1" dirty="0" err="1"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akan</a:t>
            </a:r>
            <a:r>
              <a:rPr lang="en-US" sz="2800" i="1" dirty="0"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a:t>
            </a:r>
            <a:r>
              <a:rPr lang="en-US" sz="2800" i="1" dirty="0" err="1"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dapat</a:t>
            </a:r>
            <a:r>
              <a:rPr lang="en-US" sz="2800" i="1" dirty="0"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a:t>
            </a:r>
            <a:r>
              <a:rPr lang="en-US" sz="2800" i="1" dirty="0" err="1"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masuk</a:t>
            </a:r>
            <a:r>
              <a:rPr lang="en-US" sz="2800" i="1" dirty="0"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a:t>
            </a:r>
            <a:r>
              <a:rPr lang="en-US" sz="2800" i="1" dirty="0" err="1"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syurga</a:t>
            </a:r>
            <a:r>
              <a:rPr lang="en-US" sz="2800" i="1" dirty="0"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a:t>
            </a:r>
            <a:r>
              <a:rPr lang="en-US" sz="2800" i="1" dirty="0" err="1"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sehingga</a:t>
            </a:r>
            <a:r>
              <a:rPr lang="en-US" sz="2800" i="1" dirty="0"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a:t>
            </a:r>
            <a:r>
              <a:rPr lang="en-US" sz="2800" i="1" dirty="0" err="1"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kamu</a:t>
            </a:r>
            <a:r>
              <a:rPr lang="en-US" sz="2800" i="1" dirty="0"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a:t>
            </a:r>
            <a:r>
              <a:rPr lang="en-US" sz="2800" i="1" dirty="0" err="1"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beriman</a:t>
            </a:r>
            <a:r>
              <a:rPr lang="en-US" sz="2800" i="1" dirty="0"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a:t>
            </a:r>
            <a:r>
              <a:rPr lang="en-US" sz="2800" i="1" dirty="0" err="1"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dan</a:t>
            </a:r>
            <a:r>
              <a:rPr lang="en-US" sz="2800" i="1" dirty="0"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a:t>
            </a:r>
            <a:r>
              <a:rPr lang="en-US" sz="2800" i="1" dirty="0" err="1"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kamu</a:t>
            </a:r>
            <a:r>
              <a:rPr lang="en-US" sz="2800" i="1" dirty="0"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a:t>
            </a:r>
            <a:r>
              <a:rPr lang="en-US" sz="2800" i="1" dirty="0" err="1"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tidak</a:t>
            </a:r>
            <a:r>
              <a:rPr lang="en-US" sz="2800" i="1" dirty="0"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a:t>
            </a:r>
            <a:r>
              <a:rPr lang="en-US" sz="2800" i="1" dirty="0" err="1"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dikatakan</a:t>
            </a:r>
            <a:r>
              <a:rPr lang="en-US" sz="2800" i="1" dirty="0"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a:t>
            </a:r>
            <a:r>
              <a:rPr lang="en-US" sz="2800" i="1" dirty="0" err="1"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beriman</a:t>
            </a:r>
            <a:r>
              <a:rPr lang="en-US" sz="2800" i="1" dirty="0"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a:t>
            </a:r>
            <a:r>
              <a:rPr lang="en-US" sz="2800" i="1" dirty="0" err="1"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dengan</a:t>
            </a:r>
            <a:r>
              <a:rPr lang="en-US" sz="2800" i="1" dirty="0"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a:t>
            </a:r>
            <a:r>
              <a:rPr lang="en-US" sz="2800" i="1" dirty="0" err="1"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sempurna</a:t>
            </a:r>
            <a:r>
              <a:rPr lang="en-US" sz="2800" i="1" dirty="0"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a:t>
            </a:r>
            <a:r>
              <a:rPr lang="en-US" sz="2800" i="1" dirty="0" err="1"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sehinggalah</a:t>
            </a:r>
            <a:r>
              <a:rPr lang="en-US" sz="2800" i="1" dirty="0"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a:t>
            </a:r>
            <a:r>
              <a:rPr lang="en-US" sz="2800" i="1" dirty="0" err="1"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kamu</a:t>
            </a:r>
            <a:r>
              <a:rPr lang="en-US" sz="2800" i="1" dirty="0"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a:t>
            </a:r>
            <a:r>
              <a:rPr lang="en-US" sz="2800" i="1" dirty="0" err="1"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berkasih</a:t>
            </a:r>
            <a:r>
              <a:rPr lang="en-US" sz="2800" i="1" dirty="0"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a:t>
            </a:r>
            <a:r>
              <a:rPr lang="en-US" sz="2800" i="1" dirty="0" err="1"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sayang</a:t>
            </a:r>
            <a:r>
              <a:rPr lang="en-US" sz="2800" i="1" dirty="0"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a:t>
            </a:r>
            <a:r>
              <a:rPr lang="en-US" sz="2800" i="1" dirty="0" err="1"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sukakah</a:t>
            </a:r>
            <a:r>
              <a:rPr lang="en-US" sz="2800" i="1" dirty="0"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a:t>
            </a:r>
            <a:r>
              <a:rPr lang="en-US" sz="2800" i="1" dirty="0" err="1"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kamu</a:t>
            </a:r>
            <a:r>
              <a:rPr lang="en-US" sz="2800" i="1" dirty="0"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a:t>
            </a:r>
            <a:r>
              <a:rPr lang="en-US" sz="2800" i="1" dirty="0" err="1"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jika</a:t>
            </a:r>
            <a:r>
              <a:rPr lang="en-US" sz="2800" i="1" dirty="0"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a:t>
            </a:r>
            <a:r>
              <a:rPr lang="en-US" sz="2800" i="1" dirty="0" err="1"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aku</a:t>
            </a:r>
            <a:r>
              <a:rPr lang="en-US" sz="2800" i="1" dirty="0"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a:t>
            </a:r>
            <a:r>
              <a:rPr lang="en-US" sz="2800" i="1" dirty="0" err="1"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tunjukkan</a:t>
            </a:r>
            <a:r>
              <a:rPr lang="en-US" sz="2800" i="1" dirty="0"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a:t>
            </a:r>
            <a:r>
              <a:rPr lang="en-US" sz="2800" i="1" dirty="0" err="1"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sesuatu</a:t>
            </a:r>
            <a:r>
              <a:rPr lang="en-US" sz="2800" i="1" dirty="0"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a:t>
            </a:r>
            <a:r>
              <a:rPr lang="en-US" sz="2800" i="1" dirty="0" err="1"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apabila</a:t>
            </a:r>
            <a:r>
              <a:rPr lang="en-US" sz="2800" i="1" dirty="0"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a:t>
            </a:r>
            <a:r>
              <a:rPr lang="en-US" sz="2800" i="1" dirty="0" err="1"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kamu</a:t>
            </a:r>
            <a:r>
              <a:rPr lang="en-US" sz="2800" i="1" dirty="0"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a:t>
            </a:r>
            <a:r>
              <a:rPr lang="en-US" sz="2800" i="1" dirty="0" err="1"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melakukannya</a:t>
            </a:r>
            <a:r>
              <a:rPr lang="en-US" sz="2800" i="1" dirty="0"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a:t>
            </a:r>
            <a:r>
              <a:rPr lang="en-US" sz="2800" i="1" dirty="0" err="1"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nescaya</a:t>
            </a:r>
            <a:r>
              <a:rPr lang="en-US" sz="2800" i="1" dirty="0"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a:t>
            </a:r>
            <a:r>
              <a:rPr lang="en-US" sz="2800" i="1" dirty="0" err="1"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kamu</a:t>
            </a:r>
            <a:r>
              <a:rPr lang="en-US" sz="2800" i="1" dirty="0"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a:t>
            </a:r>
            <a:r>
              <a:rPr lang="en-US" sz="2800" i="1" dirty="0" err="1"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akan</a:t>
            </a:r>
            <a:r>
              <a:rPr lang="en-US" sz="2800" i="1" dirty="0"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a:t>
            </a:r>
            <a:r>
              <a:rPr lang="en-US" sz="2800" i="1" dirty="0" err="1"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berkasih</a:t>
            </a:r>
            <a:r>
              <a:rPr lang="en-US" sz="2800" i="1" dirty="0"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a:t>
            </a:r>
            <a:r>
              <a:rPr lang="en-US" sz="2800" i="1" dirty="0" err="1"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sayang</a:t>
            </a:r>
            <a:r>
              <a:rPr lang="en-US" sz="2800" i="1" dirty="0"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 </a:t>
            </a:r>
            <a:r>
              <a:rPr lang="en-US" sz="2800" i="1" dirty="0" err="1"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Sebarkanlah</a:t>
            </a:r>
            <a:r>
              <a:rPr lang="en-US" sz="2800" i="1" dirty="0"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a:t>
            </a:r>
            <a:r>
              <a:rPr lang="en-US" sz="2800" i="1" dirty="0" err="1"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ucapan</a:t>
            </a:r>
            <a:r>
              <a:rPr lang="en-US" sz="2800" i="1" dirty="0"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a:t>
            </a:r>
            <a:r>
              <a:rPr lang="en-US" sz="2800" i="1" dirty="0" err="1"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salam</a:t>
            </a:r>
            <a:r>
              <a:rPr lang="en-US" sz="2800" i="1" dirty="0"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a:t>
            </a:r>
            <a:r>
              <a:rPr lang="en-US" sz="2800" i="1" dirty="0" err="1"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sesama</a:t>
            </a:r>
            <a:r>
              <a:rPr lang="en-US" sz="2800" i="1" dirty="0"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a:t>
            </a:r>
            <a:r>
              <a:rPr lang="en-US" sz="2800" i="1" dirty="0" err="1"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kamu</a:t>
            </a:r>
            <a:r>
              <a:rPr lang="en-US" sz="2800" dirty="0" smtClean="0">
                <a:ln w="18415" cmpd="sng">
                  <a:solidFill>
                    <a:srgbClr val="FFFFFF"/>
                  </a:solidFill>
                  <a:prstDash val="solid"/>
                </a:ln>
                <a:solidFill>
                  <a:srgbClr val="FFFFFF"/>
                </a:solidFill>
                <a:effectLst>
                  <a:glow rad="101600">
                    <a:srgbClr val="0000FF">
                      <a:alpha val="60000"/>
                    </a:srgb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a:t>
            </a:r>
          </a:p>
        </p:txBody>
      </p:sp>
      <p:sp>
        <p:nvSpPr>
          <p:cNvPr id="5" name="Rectangle 4"/>
          <p:cNvSpPr/>
          <p:nvPr/>
        </p:nvSpPr>
        <p:spPr>
          <a:xfrm>
            <a:off x="4034909" y="5486400"/>
            <a:ext cx="5109091" cy="646331"/>
          </a:xfrm>
          <a:prstGeom prst="rect">
            <a:avLst/>
          </a:prstGeom>
        </p:spPr>
        <p:txBody>
          <a:bodyPr wrap="none">
            <a:spAutoFit/>
          </a:bodyPr>
          <a:lstStyle/>
          <a:p>
            <a:pPr lvl="0" indent="457200" algn="justLow" eaLnBrk="0" fontAlgn="base" hangingPunct="0">
              <a:spcBef>
                <a:spcPct val="0"/>
              </a:spcBef>
              <a:spcAft>
                <a:spcPct val="0"/>
              </a:spcAft>
            </a:pP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Hadith</a:t>
            </a:r>
            <a:r>
              <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a:t>
            </a:r>
            <a:r>
              <a:rPr lang="en-US" sz="36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Riwayat</a:t>
            </a:r>
            <a:r>
              <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a:t>
            </a:r>
            <a:r>
              <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Muslim</a:t>
            </a:r>
            <a:endPar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izuriah\Pictures\748066956_iNMF3-O.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graphicFrame>
        <p:nvGraphicFramePr>
          <p:cNvPr id="4" name="Diagram 3"/>
          <p:cNvGraphicFramePr/>
          <p:nvPr/>
        </p:nvGraphicFramePr>
        <p:xfrm>
          <a:off x="0" y="0"/>
          <a:ext cx="91440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6825562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izuriah\Pictures\748066956_iNMF3-O.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fld id="{BA8784F8-D9B1-479F-A9B4-848AA317FB34}" type="slidenum">
              <a:rPr lang="en-MY" smtClean="0"/>
              <a:pPr/>
              <a:t>22</a:t>
            </a:fld>
            <a:endParaRPr lang="en-MY"/>
          </a:p>
        </p:txBody>
      </p:sp>
      <p:graphicFrame>
        <p:nvGraphicFramePr>
          <p:cNvPr id="5" name="Diagram 4"/>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23</a:t>
            </a:fld>
            <a:endParaRPr lang="en-MY"/>
          </a:p>
        </p:txBody>
      </p:sp>
      <p:pic>
        <p:nvPicPr>
          <p:cNvPr id="3" name="Picture 2" descr="C:\Users\maizuriah\Pictures\748066956_iNMF3-O.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graphicFrame>
        <p:nvGraphicFramePr>
          <p:cNvPr id="5" name="Diagram 4"/>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izuriah\Pictures\748066956_iNMF3-O.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graphicFrame>
        <p:nvGraphicFramePr>
          <p:cNvPr id="4" name="Diagram 3"/>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6825562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izuriah\Pictures\748066956_iNMF3-O.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graphicFrame>
        <p:nvGraphicFramePr>
          <p:cNvPr id="4" name="Diagram 3"/>
          <p:cNvGraphicFramePr/>
          <p:nvPr/>
        </p:nvGraphicFramePr>
        <p:xfrm>
          <a:off x="304800" y="304800"/>
          <a:ext cx="86106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6825562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izuriah\Pictures\748066956_iNMF3-O.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23553" name="Rectangle 1"/>
          <p:cNvSpPr>
            <a:spLocks noChangeArrowheads="1"/>
          </p:cNvSpPr>
          <p:nvPr/>
        </p:nvSpPr>
        <p:spPr bwMode="auto">
          <a:xfrm>
            <a:off x="1752600" y="3276600"/>
            <a:ext cx="5867400" cy="4154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1113" algn="justLow" defTabSz="914400" rtl="0" eaLnBrk="1" fontAlgn="base" latinLnBrk="0" hangingPunct="1">
              <a:lnSpc>
                <a:spcPct val="100000"/>
              </a:lnSpc>
              <a:spcBef>
                <a:spcPct val="0"/>
              </a:spcBef>
              <a:spcAft>
                <a:spcPct val="0"/>
              </a:spcAft>
              <a:buClrTx/>
              <a:buSzTx/>
              <a:buFontTx/>
              <a:buNone/>
              <a:tabLst>
                <a:tab pos="11113" algn="r"/>
              </a:tabLst>
            </a:pP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11113" algn="justLow" defTabSz="914400" rtl="0" eaLnBrk="0" fontAlgn="base" latinLnBrk="0" hangingPunct="0">
              <a:lnSpc>
                <a:spcPct val="100000"/>
              </a:lnSpc>
              <a:spcBef>
                <a:spcPct val="0"/>
              </a:spcBef>
              <a:spcAft>
                <a:spcPct val="0"/>
              </a:spcAft>
              <a:buClrTx/>
              <a:buSzTx/>
              <a:buFontTx/>
              <a:buNone/>
              <a:tabLst>
                <a:tab pos="11113" algn="r"/>
              </a:tabLst>
            </a:pPr>
            <a:endParaRPr kumimoji="0" lang="en-US"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p:txBody>
      </p:sp>
      <p:sp>
        <p:nvSpPr>
          <p:cNvPr id="4" name="Rectangle 3"/>
          <p:cNvSpPr/>
          <p:nvPr/>
        </p:nvSpPr>
        <p:spPr>
          <a:xfrm>
            <a:off x="5257800" y="5105400"/>
            <a:ext cx="3761286" cy="646331"/>
          </a:xfrm>
          <a:prstGeom prst="rect">
            <a:avLst/>
          </a:prstGeom>
        </p:spPr>
        <p:txBody>
          <a:bodyPr wrap="none">
            <a:spAutoFit/>
          </a:bodyPr>
          <a:lstStyle/>
          <a:p>
            <a:pPr lvl="0" indent="11113" algn="justLow" fontAlgn="base">
              <a:spcBef>
                <a:spcPct val="0"/>
              </a:spcBef>
              <a:spcAft>
                <a:spcPct val="0"/>
              </a:spcAft>
              <a:tabLst>
                <a:tab pos="11113" algn="r"/>
              </a:tabLst>
            </a:pP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al-</a:t>
            </a:r>
            <a:r>
              <a:rPr lang="en-US"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Hujuraat</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ayat</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13</a:t>
            </a:r>
            <a:endPar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endParaRPr>
          </a:p>
        </p:txBody>
      </p:sp>
      <p:sp>
        <p:nvSpPr>
          <p:cNvPr id="5" name="Rectangle 4"/>
          <p:cNvSpPr/>
          <p:nvPr/>
        </p:nvSpPr>
        <p:spPr>
          <a:xfrm>
            <a:off x="990600" y="1524000"/>
            <a:ext cx="7543800" cy="3416320"/>
          </a:xfrm>
          <a:prstGeom prst="rect">
            <a:avLst/>
          </a:prstGeom>
        </p:spPr>
        <p:txBody>
          <a:bodyPr wrap="square">
            <a:spAutoFit/>
          </a:bodyPr>
          <a:lstStyle/>
          <a:p>
            <a:pPr lvl="0" indent="11113" algn="ctr" rtl="1" eaLnBrk="0" fontAlgn="base" hangingPunct="0">
              <a:spcBef>
                <a:spcPct val="0"/>
              </a:spcBef>
              <a:spcAft>
                <a:spcPct val="0"/>
              </a:spcAft>
              <a:tabLst>
                <a:tab pos="11113" algn="r"/>
              </a:tabLst>
            </a:pPr>
            <a:r>
              <a:rPr lang="ar-SA" sz="5400" dirty="0" smtClean="0">
                <a:ln>
                  <a:solidFill>
                    <a:srgbClr val="FF0000"/>
                  </a:solidFill>
                </a:ln>
                <a:solidFill>
                  <a:srgbClr val="FF0000"/>
                </a:solidFill>
                <a:effectLst>
                  <a:glow rad="101600">
                    <a:schemeClr val="tx1">
                      <a:alpha val="60000"/>
                    </a:schemeClr>
                  </a:glow>
                </a:effectLst>
                <a:latin typeface="QCF_P517" pitchFamily="2" charset="2"/>
                <a:ea typeface="Times New Roman" pitchFamily="18" charset="0"/>
                <a:cs typeface="QCF_P517" pitchFamily="2" charset="2"/>
              </a:rPr>
              <a:t>ﭵ ﭶ ﭷ ﭸ ﭹ ﭺ ﭻ ﭼ ﭽ ﭾ ﭿ ﮀ ﮁ ﮂ ﮃ ﮄ ﮅ ﮆ ﮇ ﮈ ﮉ ﮊ</a:t>
            </a:r>
            <a:endParaRPr lang="en-US" sz="5400" dirty="0" smtClean="0">
              <a:ln>
                <a:solidFill>
                  <a:srgbClr val="FF0000"/>
                </a:solidFill>
              </a:ln>
              <a:solidFill>
                <a:srgbClr val="FF0000"/>
              </a:solidFill>
              <a:effectLst>
                <a:glow rad="101600">
                  <a:schemeClr val="tx1">
                    <a:alpha val="60000"/>
                  </a:schemeClr>
                </a:glow>
              </a:effectLst>
              <a:latin typeface="Arial" pitchFamily="34" charset="0"/>
              <a:cs typeface="Arial" pitchFamily="34" charset="0"/>
            </a:endParaRPr>
          </a:p>
        </p:txBody>
      </p:sp>
    </p:spTree>
    <p:extLst>
      <p:ext uri="{BB962C8B-B14F-4D97-AF65-F5344CB8AC3E}">
        <p14:creationId xmlns="" xmlns:p14="http://schemas.microsoft.com/office/powerpoint/2010/main" val="16825562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27</a:t>
            </a:fld>
            <a:endParaRPr lang="en-MY"/>
          </a:p>
        </p:txBody>
      </p:sp>
      <p:pic>
        <p:nvPicPr>
          <p:cNvPr id="3" name="Picture 2" descr="C:\Users\maizuriah\Pictures\748066956_iNMF3-O.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4" name="Rectangle 3"/>
          <p:cNvSpPr/>
          <p:nvPr/>
        </p:nvSpPr>
        <p:spPr>
          <a:xfrm>
            <a:off x="533400" y="762000"/>
            <a:ext cx="8001000" cy="5016758"/>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indent="11113" algn="ctr" eaLnBrk="0" fontAlgn="base" hangingPunct="0">
              <a:spcBef>
                <a:spcPct val="0"/>
              </a:spcBef>
              <a:spcAft>
                <a:spcPct val="0"/>
              </a:spcAft>
              <a:tabLst>
                <a:tab pos="11113" algn="r"/>
              </a:tabLst>
            </a:pPr>
            <a:r>
              <a:rPr lang="en-US" sz="3200" b="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Maksudnya</a:t>
            </a:r>
            <a:r>
              <a:rPr lang="en-US" sz="3200"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a:t>
            </a:r>
            <a:r>
              <a:rPr lang="en-US" sz="32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 </a:t>
            </a:r>
            <a:endParaRPr lang="en-US" sz="32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endParaRPr>
          </a:p>
          <a:p>
            <a:pPr lvl="0" indent="11113" algn="ctr" eaLnBrk="0" fontAlgn="base" hangingPunct="0">
              <a:spcBef>
                <a:spcPct val="0"/>
              </a:spcBef>
              <a:spcAft>
                <a:spcPct val="0"/>
              </a:spcAft>
              <a:tabLst>
                <a:tab pos="11113" algn="r"/>
              </a:tabLst>
            </a:pPr>
            <a:r>
              <a:rPr lang="en-US" sz="3200"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a:t>
            </a:r>
            <a:r>
              <a:rPr lang="en-US" sz="32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Wahai</a:t>
            </a:r>
            <a:r>
              <a:rPr lang="en-US" sz="32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 </a:t>
            </a:r>
            <a:r>
              <a:rPr lang="en-US" sz="32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umat</a:t>
            </a:r>
            <a:r>
              <a:rPr lang="en-US" sz="32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 </a:t>
            </a:r>
            <a:r>
              <a:rPr lang="en-US" sz="32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manusia</a:t>
            </a:r>
            <a:r>
              <a:rPr lang="en-US" sz="32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 </a:t>
            </a:r>
            <a:r>
              <a:rPr lang="en-US" sz="32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Sesungguhnya</a:t>
            </a:r>
            <a:r>
              <a:rPr lang="en-US" sz="32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 </a:t>
            </a:r>
            <a:r>
              <a:rPr lang="en-US" sz="32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Kami</a:t>
            </a:r>
            <a:r>
              <a:rPr lang="en-US" sz="32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 </a:t>
            </a:r>
            <a:r>
              <a:rPr lang="en-US" sz="32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telah</a:t>
            </a:r>
            <a:r>
              <a:rPr lang="en-US" sz="32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 </a:t>
            </a:r>
            <a:r>
              <a:rPr lang="en-US" sz="32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menciptakan</a:t>
            </a:r>
            <a:r>
              <a:rPr lang="en-US" sz="32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 </a:t>
            </a:r>
            <a:r>
              <a:rPr lang="en-US" sz="32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kamu</a:t>
            </a:r>
            <a:r>
              <a:rPr lang="en-US" sz="32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 </a:t>
            </a:r>
            <a:r>
              <a:rPr lang="en-US" sz="32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dari</a:t>
            </a:r>
            <a:r>
              <a:rPr lang="en-US" sz="32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 </a:t>
            </a:r>
            <a:r>
              <a:rPr lang="en-US" sz="32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lelaki</a:t>
            </a:r>
            <a:r>
              <a:rPr lang="en-US" sz="32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 </a:t>
            </a:r>
            <a:r>
              <a:rPr lang="en-US" sz="32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dan</a:t>
            </a:r>
            <a:r>
              <a:rPr lang="en-US" sz="32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 </a:t>
            </a:r>
            <a:r>
              <a:rPr lang="en-US" sz="32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perempuan</a:t>
            </a:r>
            <a:r>
              <a:rPr lang="en-US" sz="32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 </a:t>
            </a:r>
            <a:r>
              <a:rPr lang="en-US" sz="32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dan</a:t>
            </a:r>
            <a:r>
              <a:rPr lang="en-US" sz="32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 </a:t>
            </a:r>
            <a:r>
              <a:rPr lang="en-US" sz="32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Kami</a:t>
            </a:r>
            <a:r>
              <a:rPr lang="en-US" sz="32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 </a:t>
            </a:r>
            <a:r>
              <a:rPr lang="en-US" sz="32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telah</a:t>
            </a:r>
            <a:r>
              <a:rPr lang="en-US" sz="32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 </a:t>
            </a:r>
            <a:r>
              <a:rPr lang="en-US" sz="32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menjadikan</a:t>
            </a:r>
            <a:r>
              <a:rPr lang="en-US" sz="32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 </a:t>
            </a:r>
            <a:r>
              <a:rPr lang="en-US" sz="32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kamu</a:t>
            </a:r>
            <a:r>
              <a:rPr lang="en-US" sz="32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 </a:t>
            </a:r>
            <a:r>
              <a:rPr lang="en-US" sz="32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pelbagai</a:t>
            </a:r>
            <a:r>
              <a:rPr lang="en-US" sz="32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 </a:t>
            </a:r>
            <a:r>
              <a:rPr lang="en-US" sz="32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bangsa</a:t>
            </a:r>
            <a:r>
              <a:rPr lang="en-US" sz="32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 </a:t>
            </a:r>
            <a:r>
              <a:rPr lang="en-US" sz="32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dan</a:t>
            </a:r>
            <a:r>
              <a:rPr lang="en-US" sz="32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 </a:t>
            </a:r>
            <a:r>
              <a:rPr lang="en-US" sz="32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suku</a:t>
            </a:r>
            <a:r>
              <a:rPr lang="en-US" sz="32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 </a:t>
            </a:r>
            <a:r>
              <a:rPr lang="en-US" sz="32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puak</a:t>
            </a:r>
            <a:r>
              <a:rPr lang="en-US" sz="32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 </a:t>
            </a:r>
            <a:r>
              <a:rPr lang="en-US" sz="32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supaya</a:t>
            </a:r>
            <a:r>
              <a:rPr lang="en-US" sz="32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 </a:t>
            </a:r>
            <a:r>
              <a:rPr lang="en-US" sz="32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kamu</a:t>
            </a:r>
            <a:r>
              <a:rPr lang="en-US" sz="32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 </a:t>
            </a:r>
            <a:r>
              <a:rPr lang="en-US" sz="32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saling</a:t>
            </a:r>
            <a:r>
              <a:rPr lang="en-US" sz="32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 </a:t>
            </a:r>
            <a:r>
              <a:rPr lang="en-US" sz="32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berkenalan</a:t>
            </a:r>
            <a:r>
              <a:rPr lang="en-US" sz="32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 </a:t>
            </a:r>
            <a:r>
              <a:rPr lang="en-US" sz="32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Sesungguhnya</a:t>
            </a:r>
            <a:r>
              <a:rPr lang="en-US" sz="32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 </a:t>
            </a:r>
            <a:r>
              <a:rPr lang="en-US" sz="32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semulia-mulia</a:t>
            </a:r>
            <a:r>
              <a:rPr lang="en-US" sz="32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 </a:t>
            </a:r>
            <a:r>
              <a:rPr lang="en-US" sz="32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kamu</a:t>
            </a:r>
            <a:r>
              <a:rPr lang="en-US" sz="32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 </a:t>
            </a:r>
            <a:r>
              <a:rPr lang="en-US" sz="32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di</a:t>
            </a:r>
            <a:r>
              <a:rPr lang="en-US" sz="32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 </a:t>
            </a:r>
            <a:r>
              <a:rPr lang="en-US" sz="32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sisi</a:t>
            </a:r>
            <a:r>
              <a:rPr lang="en-US" sz="32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 Allah </a:t>
            </a:r>
            <a:r>
              <a:rPr lang="en-US" sz="32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ialah</a:t>
            </a:r>
            <a:r>
              <a:rPr lang="en-US" sz="32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 </a:t>
            </a:r>
            <a:r>
              <a:rPr lang="en-US" sz="32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orang</a:t>
            </a:r>
            <a:r>
              <a:rPr lang="en-US" sz="32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 yang paling </a:t>
            </a:r>
            <a:r>
              <a:rPr lang="en-US" sz="32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taqwa</a:t>
            </a:r>
            <a:r>
              <a:rPr lang="en-US" sz="32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 </a:t>
            </a:r>
            <a:r>
              <a:rPr lang="en-US" sz="32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di</a:t>
            </a:r>
            <a:r>
              <a:rPr lang="en-US" sz="32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 </a:t>
            </a:r>
            <a:r>
              <a:rPr lang="en-US" sz="32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antara</a:t>
            </a:r>
            <a:r>
              <a:rPr lang="en-US" sz="32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 </a:t>
            </a:r>
            <a:r>
              <a:rPr lang="en-US" sz="32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kamu</a:t>
            </a:r>
            <a:r>
              <a:rPr lang="en-US" sz="32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 (</a:t>
            </a:r>
            <a:r>
              <a:rPr lang="en-US" sz="32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bukan</a:t>
            </a:r>
            <a:r>
              <a:rPr lang="en-US" sz="32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 yang </a:t>
            </a:r>
            <a:r>
              <a:rPr lang="en-US" sz="32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lebih</a:t>
            </a:r>
            <a:r>
              <a:rPr lang="en-US" sz="32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 </a:t>
            </a:r>
            <a:r>
              <a:rPr lang="en-US" sz="32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keturunan</a:t>
            </a:r>
            <a:r>
              <a:rPr lang="en-US" sz="32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 </a:t>
            </a:r>
            <a:r>
              <a:rPr lang="en-US" sz="32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atau</a:t>
            </a:r>
            <a:r>
              <a:rPr lang="en-US" sz="32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 </a:t>
            </a:r>
            <a:r>
              <a:rPr lang="en-US" sz="32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bangsanya</a:t>
            </a:r>
            <a:r>
              <a:rPr lang="en-US" sz="32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 </a:t>
            </a:r>
            <a:r>
              <a:rPr lang="en-US" sz="32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Sesungguhnya</a:t>
            </a:r>
            <a:r>
              <a:rPr lang="en-US" sz="32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 Allah </a:t>
            </a:r>
            <a:r>
              <a:rPr lang="en-US" sz="32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Maha</a:t>
            </a:r>
            <a:r>
              <a:rPr lang="en-US" sz="32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 </a:t>
            </a:r>
            <a:r>
              <a:rPr lang="en-US" sz="32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Mengetahui</a:t>
            </a:r>
            <a:r>
              <a:rPr lang="en-US" sz="32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 </a:t>
            </a:r>
            <a:r>
              <a:rPr lang="en-US" sz="32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lagi</a:t>
            </a:r>
            <a:r>
              <a:rPr lang="en-US" sz="32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 </a:t>
            </a:r>
            <a:r>
              <a:rPr lang="en-US" sz="32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Maha</a:t>
            </a:r>
            <a:r>
              <a:rPr lang="en-US" sz="32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 </a:t>
            </a:r>
            <a:r>
              <a:rPr lang="en-US" sz="32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Mendalam</a:t>
            </a:r>
            <a:r>
              <a:rPr lang="en-US" sz="32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 </a:t>
            </a:r>
            <a:r>
              <a:rPr lang="en-US" sz="32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Pengetahuan-Nya</a:t>
            </a:r>
            <a:r>
              <a:rPr lang="en-US" sz="32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a:t>
            </a:r>
            <a:r>
              <a:rPr lang="en-US" sz="32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akan</a:t>
            </a:r>
            <a:r>
              <a:rPr lang="en-US" sz="32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 </a:t>
            </a:r>
            <a:r>
              <a:rPr lang="en-US" sz="32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keadaan</a:t>
            </a:r>
            <a:r>
              <a:rPr lang="en-US" sz="32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 </a:t>
            </a:r>
            <a:r>
              <a:rPr lang="en-US" sz="32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dan</a:t>
            </a:r>
            <a:r>
              <a:rPr lang="en-US" sz="32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 </a:t>
            </a:r>
            <a:r>
              <a:rPr lang="en-US" sz="32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amalan</a:t>
            </a:r>
            <a:r>
              <a:rPr lang="en-US" sz="32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 </a:t>
            </a:r>
            <a:r>
              <a:rPr lang="en-US" sz="3200" b="1" i="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kamu</a:t>
            </a:r>
            <a:r>
              <a:rPr lang="en-US" sz="32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a:t>
            </a:r>
            <a:r>
              <a:rPr lang="en-US" sz="3200"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rPr>
              <a:t>”</a:t>
            </a:r>
            <a:endParaRPr lang="en-US" sz="3200" b="1" i="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tx1">
                    <a:alpha val="60000"/>
                  </a:schemeClr>
                </a:glow>
                <a:outerShdw blurRad="76200" dist="50800" dir="5400000" algn="tl" rotWithShape="0">
                  <a:srgbClr val="000000">
                    <a:alpha val="65000"/>
                  </a:srgbClr>
                </a:outerShdw>
              </a:effectLst>
              <a:latin typeface="Brush Script MT" pitchFamily="66" charset="0"/>
              <a:ea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748066956_iNMF3-O.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9" name="Rectangle 8"/>
          <p:cNvSpPr/>
          <p:nvPr/>
        </p:nvSpPr>
        <p:spPr>
          <a:xfrm>
            <a:off x="533400" y="838200"/>
            <a:ext cx="8286328" cy="5262979"/>
          </a:xfrm>
          <a:prstGeom prst="rect">
            <a:avLst/>
          </a:prstGeom>
        </p:spPr>
        <p:txBody>
          <a:bodyPr wrap="square">
            <a:spAutoFit/>
          </a:bodyPr>
          <a:lstStyle/>
          <a:p>
            <a:pPr algn="ctr" rtl="1"/>
            <a:r>
              <a:rPr lang="ar-SA" sz="4800" b="1" dirty="0">
                <a:ln w="1905">
                  <a:solidFill>
                    <a:schemeClr val="accent6">
                      <a:lumMod val="75000"/>
                    </a:schemeClr>
                  </a:solidFill>
                </a:ln>
                <a:solidFill>
                  <a:schemeClr val="accent6">
                    <a:lumMod val="75000"/>
                  </a:schemeClr>
                </a:solidFill>
                <a:effectLst>
                  <a:glow rad="101600">
                    <a:schemeClr val="tx1">
                      <a:alpha val="60000"/>
                    </a:schemeClr>
                  </a:glow>
                  <a:innerShdw blurRad="69850" dist="43180" dir="5400000">
                    <a:srgbClr val="000000">
                      <a:alpha val="65000"/>
                    </a:srgbClr>
                  </a:innerShdw>
                </a:effectLst>
                <a:cs typeface="Traditional Arabic" panose="02010000000000000000" pitchFamily="2" charset="-78"/>
              </a:rPr>
              <a:t>بَارَكَ اللهُ لِيْ وَلَكُمْ </a:t>
            </a:r>
            <a:r>
              <a:rPr lang="ar-SA" sz="4800" b="1" dirty="0" smtClean="0">
                <a:ln w="1905">
                  <a:solidFill>
                    <a:schemeClr val="accent6">
                      <a:lumMod val="75000"/>
                    </a:schemeClr>
                  </a:solidFill>
                </a:ln>
                <a:solidFill>
                  <a:schemeClr val="accent6">
                    <a:lumMod val="75000"/>
                  </a:schemeClr>
                </a:solidFill>
                <a:effectLst>
                  <a:glow rad="101600">
                    <a:schemeClr val="tx1">
                      <a:alpha val="60000"/>
                    </a:schemeClr>
                  </a:glow>
                  <a:innerShdw blurRad="69850" dist="43180" dir="5400000">
                    <a:srgbClr val="000000">
                      <a:alpha val="65000"/>
                    </a:srgbClr>
                  </a:innerShdw>
                </a:effectLst>
                <a:cs typeface="Traditional Arabic" panose="02010000000000000000" pitchFamily="2" charset="-78"/>
              </a:rPr>
              <a:t>بِالْقُرْآنِ </a:t>
            </a:r>
            <a:r>
              <a:rPr lang="ar-SA" sz="4800" b="1" dirty="0">
                <a:ln w="1905">
                  <a:solidFill>
                    <a:schemeClr val="accent6">
                      <a:lumMod val="75000"/>
                    </a:schemeClr>
                  </a:solidFill>
                </a:ln>
                <a:solidFill>
                  <a:schemeClr val="accent6">
                    <a:lumMod val="75000"/>
                  </a:schemeClr>
                </a:solidFill>
                <a:effectLst>
                  <a:glow rad="101600">
                    <a:schemeClr val="tx1">
                      <a:alpha val="60000"/>
                    </a:schemeClr>
                  </a:glow>
                  <a:innerShdw blurRad="69850" dist="43180" dir="5400000">
                    <a:srgbClr val="000000">
                      <a:alpha val="65000"/>
                    </a:srgbClr>
                  </a:innerShdw>
                </a:effectLst>
                <a:cs typeface="Traditional Arabic" panose="02010000000000000000" pitchFamily="2" charset="-78"/>
              </a:rPr>
              <a:t>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إِنَّهُ هُوَ الْغَفُوْرُ الرَّحِيْمُ</a:t>
            </a:r>
            <a:endParaRPr lang="en-MY" sz="4800" b="1" dirty="0">
              <a:ln w="1905">
                <a:solidFill>
                  <a:schemeClr val="accent6">
                    <a:lumMod val="75000"/>
                  </a:schemeClr>
                </a:solidFill>
              </a:ln>
              <a:solidFill>
                <a:schemeClr val="accent6">
                  <a:lumMod val="75000"/>
                </a:schemeClr>
              </a:solidFill>
              <a:effectLst>
                <a:glow rad="101600">
                  <a:schemeClr val="tx1">
                    <a:alpha val="60000"/>
                  </a:schemeClr>
                </a:glow>
                <a:innerShdw blurRad="69850" dist="43180" dir="5400000">
                  <a:srgbClr val="000000">
                    <a:alpha val="65000"/>
                  </a:srgbClr>
                </a:innerShdw>
              </a:effectLst>
              <a:cs typeface="Traditional Arabic" panose="02010000000000000000" pitchFamily="2" charset="-78"/>
            </a:endParaRPr>
          </a:p>
        </p:txBody>
      </p:sp>
    </p:spTree>
    <p:extLst>
      <p:ext uri="{BB962C8B-B14F-4D97-AF65-F5344CB8AC3E}">
        <p14:creationId xmlns="" xmlns:p14="http://schemas.microsoft.com/office/powerpoint/2010/main" val="16825562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29</a:t>
            </a:fld>
            <a:endParaRPr lang="en-MY" sz="1600" b="1" dirty="0">
              <a:solidFill>
                <a:srgbClr val="FF0000"/>
              </a:solidFill>
            </a:endParaRPr>
          </a:p>
        </p:txBody>
      </p:sp>
      <p:grpSp>
        <p:nvGrpSpPr>
          <p:cNvPr id="5" name="Group 4"/>
          <p:cNvGrpSpPr/>
          <p:nvPr/>
        </p:nvGrpSpPr>
        <p:grpSpPr>
          <a:xfrm>
            <a:off x="0" y="0"/>
            <a:ext cx="9144000" cy="6856412"/>
            <a:chOff x="0" y="0"/>
            <a:chExt cx="9144000" cy="6856412"/>
          </a:xfrm>
        </p:grpSpPr>
        <p:pic>
          <p:nvPicPr>
            <p:cNvPr id="7" name="Picture 6" descr="32112626.jpg"/>
            <p:cNvPicPr>
              <a:picLocks noChangeAspect="1"/>
            </p:cNvPicPr>
            <p:nvPr/>
          </p:nvPicPr>
          <p:blipFill>
            <a:blip r:embed="rId2" cstate="print">
              <a:extLst>
                <a:ext uri="{28A0092B-C50C-407E-A947-70E740481C1C}">
                  <a14:useLocalDpi xmlns="" xmlns:a14="http://schemas.microsoft.com/office/drawing/2010/main" val="0"/>
                </a:ext>
              </a:extLst>
            </a:blip>
            <a:srcRect b="12476"/>
            <a:stretch>
              <a:fillRect/>
            </a:stretch>
          </p:blipFill>
          <p:spPr bwMode="auto">
            <a:xfrm>
              <a:off x="0" y="0"/>
              <a:ext cx="9144000" cy="6856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cstate="print"/>
            <a:srcRect/>
            <a:stretch>
              <a:fillRect/>
            </a:stretch>
          </p:blipFill>
          <p:spPr bwMode="auto">
            <a:xfrm>
              <a:off x="1714480" y="357166"/>
              <a:ext cx="5643603" cy="1974850"/>
            </a:xfrm>
            <a:prstGeom prst="rect">
              <a:avLst/>
            </a:prstGeom>
            <a:noFill/>
            <a:ln w="9525">
              <a:noFill/>
              <a:miter lim="800000"/>
              <a:headEnd/>
              <a:tailEnd/>
            </a:ln>
            <a:effectLst>
              <a:glow rad="101600">
                <a:schemeClr val="tx1">
                  <a:alpha val="60000"/>
                </a:schemeClr>
              </a:glow>
              <a:outerShdw blurRad="50800" dist="38100" dir="5400000" algn="t" rotWithShape="0">
                <a:prstClr val="black">
                  <a:alpha val="40000"/>
                </a:prstClr>
              </a:outerShdw>
            </a:effectLst>
          </p:spPr>
        </p:pic>
        <p:pic>
          <p:nvPicPr>
            <p:cNvPr id="9"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43000" y="2357438"/>
              <a:ext cx="6657975" cy="1090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30811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izuriah\Pictures\748066956_iNMF3-O.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43009" name="Rectangle 1"/>
          <p:cNvSpPr>
            <a:spLocks noChangeArrowheads="1"/>
          </p:cNvSpPr>
          <p:nvPr/>
        </p:nvSpPr>
        <p:spPr bwMode="auto">
          <a:xfrm>
            <a:off x="685800" y="1676400"/>
            <a:ext cx="78486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7200" b="0" i="0" u="none" strike="noStrike" cap="none" normalizeH="0" baseline="0" dirty="0" smtClean="0">
                <a:ln>
                  <a:solidFill>
                    <a:srgbClr val="0000FF"/>
                  </a:solidFill>
                </a:ln>
                <a:solidFill>
                  <a:srgbClr val="0000FF"/>
                </a:solidFill>
                <a:effectLst>
                  <a:glow rad="101600">
                    <a:schemeClr val="bg1">
                      <a:alpha val="60000"/>
                    </a:schemeClr>
                  </a:glow>
                </a:effectLst>
                <a:latin typeface="QCF_P516" pitchFamily="2" charset="2"/>
                <a:ea typeface="Calibri" pitchFamily="34" charset="0"/>
                <a:cs typeface="QCF_P516" pitchFamily="2" charset="2"/>
              </a:rPr>
              <a:t>ﯜ ﯝ ﯞ ﯟ ﯠ ﯡ ﯢ ﯣ ﯤ ﯥ ﯦ</a:t>
            </a:r>
            <a:endParaRPr kumimoji="0" lang="ar-SA" sz="7200" b="0" i="0" u="none" strike="noStrike" cap="none" normalizeH="0" baseline="0" dirty="0" smtClean="0">
              <a:ln>
                <a:solidFill>
                  <a:srgbClr val="0000FF"/>
                </a:solidFill>
              </a:ln>
              <a:solidFill>
                <a:srgbClr val="0000FF"/>
              </a:solidFill>
              <a:effectLst>
                <a:glow rad="101600">
                  <a:schemeClr val="bg1">
                    <a:alpha val="60000"/>
                  </a:schemeClr>
                </a:glow>
              </a:effectLst>
              <a:latin typeface="Arial" pitchFamily="34" charset="0"/>
              <a:cs typeface="Arial" pitchFamily="34" charset="0"/>
            </a:endParaRPr>
          </a:p>
        </p:txBody>
      </p:sp>
    </p:spTree>
    <p:extLst>
      <p:ext uri="{BB962C8B-B14F-4D97-AF65-F5344CB8AC3E}">
        <p14:creationId xmlns="" xmlns:p14="http://schemas.microsoft.com/office/powerpoint/2010/main" val="16825562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30</a:t>
            </a:fld>
            <a:endParaRPr lang="en-MY" sz="1600" b="1" dirty="0">
              <a:solidFill>
                <a:srgbClr val="FF0000"/>
              </a:solidFill>
            </a:endParaRPr>
          </a:p>
        </p:txBody>
      </p:sp>
      <p:pic>
        <p:nvPicPr>
          <p:cNvPr id="5" name="Picture 4"/>
          <p:cNvPicPr>
            <a:picLocks noChangeAspect="1"/>
          </p:cNvPicPr>
          <p:nvPr/>
        </p:nvPicPr>
        <p:blipFill rotWithShape="1">
          <a:blip r:embed="rId2" cstate="print">
            <a:extLst/>
          </a:blip>
          <a:srcRect b="43848"/>
          <a:stretch/>
        </p:blipFill>
        <p:spPr>
          <a:xfrm>
            <a:off x="0" y="0"/>
            <a:ext cx="9144000" cy="3840480"/>
          </a:xfrm>
          <a:prstGeom prst="rect">
            <a:avLst/>
          </a:prstGeom>
          <a:ln>
            <a:noFill/>
          </a:ln>
          <a:effectLst>
            <a:softEdge rad="112500"/>
          </a:effectLst>
        </p:spPr>
      </p:pic>
      <p:sp>
        <p:nvSpPr>
          <p:cNvPr id="15361" name="Rectangle 1"/>
          <p:cNvSpPr>
            <a:spLocks noChangeArrowheads="1"/>
          </p:cNvSpPr>
          <p:nvPr/>
        </p:nvSpPr>
        <p:spPr bwMode="auto">
          <a:xfrm>
            <a:off x="990600" y="3962400"/>
            <a:ext cx="739140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400" b="1" i="0" u="none" strike="noStrike" normalizeH="0" baseline="0" dirty="0" smtClean="0">
                <a:ln w="1905">
                  <a:solidFill>
                    <a:srgbClr val="FF00FF"/>
                  </a:solidFill>
                </a:ln>
                <a:solidFill>
                  <a:srgbClr val="FF00FF"/>
                </a:solidFill>
                <a:effectLst>
                  <a:glow rad="101600">
                    <a:schemeClr val="tx1">
                      <a:alpha val="60000"/>
                    </a:schemeClr>
                  </a:glow>
                  <a:innerShdw blurRad="69850" dist="43180" dir="5400000">
                    <a:srgbClr val="000000">
                      <a:alpha val="65000"/>
                    </a:srgbClr>
                  </a:innerShdw>
                </a:effectLst>
                <a:latin typeface="Arb Naskh"/>
                <a:ea typeface="SimSun" pitchFamily="2" charset="-122"/>
                <a:cs typeface="Traditional Arabic" pitchFamily="2" charset="-78"/>
              </a:rPr>
              <a:t>اَلْحَمْدُ لِلّهِ نَحْمَدُهُ وَنَسْتَعِيْنُهُ وَنَسْتَغْفِرُهُ وَنُؤْمِنُ بِهِ وَنَتَوَكَّلُ عَلَيْهِ وَنَعُوْذُُ بِاللهِ مِنْ شُرُوْرِ أَنْفُسِنَا وَمِنْ سَيِّئَاتِ أَعْمَالِنَا. مَنْ يَهْدِهِ اللهُ فَلاَ مُضِلَّ لَهُ وَمَنْ يُضْلِلْهُ فَلاَ هَادِيَ لَهُ. </a:t>
            </a:r>
            <a:endParaRPr kumimoji="0" lang="ar-SA" altLang="zh-CN" sz="4400" b="1" i="0" u="none" strike="noStrike" normalizeH="0" baseline="0" dirty="0" smtClean="0">
              <a:ln w="1905">
                <a:solidFill>
                  <a:srgbClr val="FF00FF"/>
                </a:solidFill>
              </a:ln>
              <a:solidFill>
                <a:srgbClr val="FF00FF"/>
              </a:solidFill>
              <a:effectLst>
                <a:glow rad="101600">
                  <a:schemeClr val="tx1">
                    <a:alpha val="60000"/>
                  </a:schemeClr>
                </a:glow>
                <a:innerShdw blurRad="69850" dist="43180" dir="5400000">
                  <a:srgbClr val="000000">
                    <a:alpha val="65000"/>
                  </a:srgbClr>
                </a:innerShdw>
              </a:effectLst>
              <a:latin typeface="Arial" pitchFamily="34" charset="0"/>
              <a:cs typeface="Arial" pitchFamily="34" charset="0"/>
            </a:endParaRPr>
          </a:p>
        </p:txBody>
      </p:sp>
    </p:spTree>
    <p:extLst>
      <p:ext uri="{BB962C8B-B14F-4D97-AF65-F5344CB8AC3E}">
        <p14:creationId xmlns="" xmlns:p14="http://schemas.microsoft.com/office/powerpoint/2010/main" val="28942012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31</a:t>
            </a:fld>
            <a:endParaRPr lang="en-MY" sz="1600" b="1" dirty="0">
              <a:solidFill>
                <a:srgbClr val="FF0000"/>
              </a:solidFill>
            </a:endParaRPr>
          </a:p>
        </p:txBody>
      </p:sp>
      <p:pic>
        <p:nvPicPr>
          <p:cNvPr id="7" name="Picture 6"/>
          <p:cNvPicPr>
            <a:picLocks noChangeAspect="1"/>
          </p:cNvPicPr>
          <p:nvPr/>
        </p:nvPicPr>
        <p:blipFill>
          <a:blip r:embed="rId2" cstate="print">
            <a:extLst>
              <a:ext uri="{28A0092B-C50C-407E-A947-70E740481C1C}">
                <a14:useLocalDpi xmlns="" xmlns:a14="http://schemas.microsoft.com/office/drawing/2010/main" val="0"/>
              </a:ext>
            </a:extLst>
          </a:blip>
          <a:srcRect t="4668" b="9500"/>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37" name="Rectangle 1"/>
          <p:cNvSpPr>
            <a:spLocks noChangeArrowheads="1"/>
          </p:cNvSpPr>
          <p:nvPr/>
        </p:nvSpPr>
        <p:spPr bwMode="auto">
          <a:xfrm>
            <a:off x="304800" y="1219200"/>
            <a:ext cx="83820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5400" b="0" i="0" u="none" strike="noStrike" cap="none" normalizeH="0" baseline="0" dirty="0" smtClean="0">
                <a:ln>
                  <a:solidFill>
                    <a:srgbClr val="808000"/>
                  </a:solidFill>
                </a:ln>
                <a:solidFill>
                  <a:srgbClr val="808000"/>
                </a:solidFill>
                <a:effectLst>
                  <a:glow rad="101600">
                    <a:schemeClr val="tx1">
                      <a:alpha val="60000"/>
                    </a:schemeClr>
                  </a:glow>
                </a:effectLst>
                <a:latin typeface="Times New Roman" pitchFamily="18" charset="0"/>
                <a:ea typeface="SimSun" pitchFamily="2" charset="-122"/>
                <a:cs typeface="Traditional Arabic" pitchFamily="2" charset="-78"/>
              </a:rPr>
              <a:t>أَشْهَدُ أَنْ لاَّ اِلَهَ إِلاَّ اللهُ وَحْدَهُ لآ شَرِيْكَ لَهُ، وَأَشْهَدُ أَنَّ سَيِّدَنَا وَنَبِيَّنَا مُحَمَّدًا عَبْدُهُ وَرَسُوْلُهُ سَيِّدُ الْخَلاَئِقِ وَالْبَشَرِ. اَللّهُمَّ صَلِّ وَسَلِّمْ وَبَارِكْ عَلَى سَيِّدِنَا وَنَبِيِّنَا مُحَمَّدٍ وَعَلَى آلِهِ وَأَصْحَابِهِ أَجْمَعِيْنَ.</a:t>
            </a:r>
            <a:endParaRPr kumimoji="0" lang="ar-SA" altLang="zh-CN" sz="5400" b="0" i="0" u="none" strike="noStrike" cap="none" normalizeH="0" baseline="0" dirty="0" smtClean="0">
              <a:ln>
                <a:solidFill>
                  <a:srgbClr val="808000"/>
                </a:solidFill>
              </a:ln>
              <a:solidFill>
                <a:srgbClr val="808000"/>
              </a:solidFill>
              <a:effectLst>
                <a:glow rad="101600">
                  <a:schemeClr val="tx1">
                    <a:alpha val="60000"/>
                  </a:schemeClr>
                </a:glow>
              </a:effectLst>
              <a:latin typeface="Arial" pitchFamily="34" charset="0"/>
              <a:cs typeface="Arial" pitchFamily="34" charset="0"/>
            </a:endParaRPr>
          </a:p>
        </p:txBody>
      </p:sp>
    </p:spTree>
    <p:extLst>
      <p:ext uri="{BB962C8B-B14F-4D97-AF65-F5344CB8AC3E}">
        <p14:creationId xmlns="" xmlns:p14="http://schemas.microsoft.com/office/powerpoint/2010/main" val="5939479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32</a:t>
            </a:fld>
            <a:endParaRPr lang="en-MY" sz="1600" b="1" dirty="0">
              <a:solidFill>
                <a:srgbClr val="FF0000"/>
              </a:solidFill>
            </a:endParaRPr>
          </a:p>
        </p:txBody>
      </p:sp>
      <p:pic>
        <p:nvPicPr>
          <p:cNvPr id="7" name="Picture 6"/>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9"/>
          <p:cNvSpPr/>
          <p:nvPr/>
        </p:nvSpPr>
        <p:spPr>
          <a:xfrm>
            <a:off x="304800" y="1066800"/>
            <a:ext cx="8534400" cy="4708981"/>
          </a:xfrm>
          <a:prstGeom prst="rect">
            <a:avLst/>
          </a:prstGeom>
        </p:spPr>
        <p:txBody>
          <a:bodyPr wrap="square">
            <a:spAutoFit/>
          </a:bodyPr>
          <a:lstStyle/>
          <a:p>
            <a:pPr algn="ctr" rtl="1"/>
            <a:r>
              <a:rPr lang="ar-SA" sz="6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rPr>
              <a:t>أَمَّا بَعْدُ فَيَا عِبَادَ اللهِ، إِتَّقُوْا اللهَ وَكُوْنُوْا مَعَ الصَّادِقِيْنَ. وَاعْلَمُوْا أَنَّ اللهَ سُبْحَانَهُ وَتَعَالىَ أَمَرَكُمْ بِأَمْرٍ بَدَأَ فِيْهِ بِنَفْسِهِ وَثَنَّى بِمَلآئِكَتِهِ الْمُسَبِّحَةِ بِقُدْسِهِ. فَقَالَ اللهُ تَعَالىَ مُخْبِرًا وَآمِرًا </a:t>
            </a:r>
            <a:endParaRPr lang="en-US" sz="6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Tree>
    <p:extLst>
      <p:ext uri="{BB962C8B-B14F-4D97-AF65-F5344CB8AC3E}">
        <p14:creationId xmlns="" xmlns:p14="http://schemas.microsoft.com/office/powerpoint/2010/main" val="7424655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33</a:t>
            </a:fld>
            <a:endParaRPr lang="en-MY" sz="1600" b="1" dirty="0">
              <a:solidFill>
                <a:srgbClr val="FF0000"/>
              </a:solidFill>
            </a:endParaRPr>
          </a:p>
        </p:txBody>
      </p:sp>
      <p:grpSp>
        <p:nvGrpSpPr>
          <p:cNvPr id="5" name="Group 4"/>
          <p:cNvGrpSpPr/>
          <p:nvPr/>
        </p:nvGrpSpPr>
        <p:grpSpPr>
          <a:xfrm>
            <a:off x="0" y="0"/>
            <a:ext cx="9144000" cy="6858000"/>
            <a:chOff x="0" y="0"/>
            <a:chExt cx="9144000" cy="6858000"/>
          </a:xfrm>
        </p:grpSpPr>
        <p:pic>
          <p:nvPicPr>
            <p:cNvPr id="7" name="Picture 6"/>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6225" y="2049463"/>
              <a:ext cx="8589963" cy="2414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37291537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34</a:t>
            </a:fld>
            <a:endParaRPr lang="en-MY" sz="1600" b="1" dirty="0">
              <a:solidFill>
                <a:srgbClr val="FF0000"/>
              </a:solidFill>
            </a:endParaRPr>
          </a:p>
        </p:txBody>
      </p:sp>
      <p:pic>
        <p:nvPicPr>
          <p:cNvPr id="7" name="Picture 6"/>
          <p:cNvPicPr>
            <a:picLocks noChangeAspect="1"/>
          </p:cNvPicPr>
          <p:nvPr/>
        </p:nvPicPr>
        <p:blipFill>
          <a:blip r:embed="rId2" cstate="print">
            <a:extLst>
              <a:ext uri="{28A0092B-C50C-407E-A947-70E740481C1C}">
                <a14:useLocalDpi xmlns="" xmlns:a14="http://schemas.microsoft.com/office/drawing/2010/main" val="0"/>
              </a:ext>
            </a:extLst>
          </a:blip>
          <a:srcRect l="2800" t="2728" r="3424" b="3047"/>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1" name="Rectangle 1"/>
          <p:cNvSpPr>
            <a:spLocks noChangeArrowheads="1"/>
          </p:cNvSpPr>
          <p:nvPr/>
        </p:nvSpPr>
        <p:spPr bwMode="auto">
          <a:xfrm>
            <a:off x="762000" y="990600"/>
            <a:ext cx="76962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800" b="1" i="0" u="none" strike="noStrike" cap="none" normalizeH="0" baseline="0" dirty="0" smtClean="0">
                <a:ln>
                  <a:solidFill>
                    <a:srgbClr val="00B0F0"/>
                  </a:solidFill>
                </a:ln>
                <a:solidFill>
                  <a:srgbClr val="00B0F0"/>
                </a:solidFill>
                <a:effectLst>
                  <a:glow rad="101600">
                    <a:schemeClr val="tx1">
                      <a:alpha val="60000"/>
                    </a:schemeClr>
                  </a:glo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وَسَائِرِ الصَّحَابَةِ وَالتَّابِعِيْنَ وَمَنْ تَبِعَهُمْ بِإِحْسَانٍ إِلَى يَوْمِ الدِّيْنِ. وَارْضَ عَنَّا بِرَحْمَتِكَ يَا أَرْحَمَ الرَّاحِمِيْنَ.</a:t>
            </a:r>
            <a:endParaRPr kumimoji="0" lang="ar-SA" altLang="zh-CN" sz="4800" b="1" i="0" u="none" strike="noStrike" cap="none" normalizeH="0" baseline="0" dirty="0" smtClean="0">
              <a:ln>
                <a:solidFill>
                  <a:srgbClr val="00B0F0"/>
                </a:solidFill>
              </a:ln>
              <a:solidFill>
                <a:srgbClr val="00B0F0"/>
              </a:solidFill>
              <a:effectLst>
                <a:glow rad="101600">
                  <a:schemeClr val="tx1">
                    <a:alpha val="60000"/>
                  </a:schemeClr>
                </a:glow>
              </a:effectLst>
              <a:latin typeface="Arial" pitchFamily="34" charset="0"/>
              <a:cs typeface="Arial" pitchFamily="34" charset="0"/>
            </a:endParaRPr>
          </a:p>
        </p:txBody>
      </p:sp>
    </p:spTree>
    <p:extLst>
      <p:ext uri="{BB962C8B-B14F-4D97-AF65-F5344CB8AC3E}">
        <p14:creationId xmlns="" xmlns:p14="http://schemas.microsoft.com/office/powerpoint/2010/main" val="27919757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3" descr="http://images.hdlandscapewallpaper.com/fields/pzm5vb2w5oy.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fld id="{BA8784F8-D9B1-479F-A9B4-848AA317FB34}" type="slidenum">
              <a:rPr lang="en-MY" smtClean="0"/>
              <a:pPr/>
              <a:t>35</a:t>
            </a:fld>
            <a:endParaRPr lang="en-MY"/>
          </a:p>
        </p:txBody>
      </p:sp>
      <p:sp>
        <p:nvSpPr>
          <p:cNvPr id="57345" name="Rectangle 1"/>
          <p:cNvSpPr>
            <a:spLocks noChangeArrowheads="1"/>
          </p:cNvSpPr>
          <p:nvPr/>
        </p:nvSpPr>
        <p:spPr bwMode="auto">
          <a:xfrm>
            <a:off x="533400" y="457200"/>
            <a:ext cx="81534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Traditional Arabic" pitchFamily="2" charset="-78"/>
              </a:rPr>
              <a:t>اَللّهُمَّ اغْفِرْ لِلْمُسْلِمِيْنَ وَالْمُسْلِمَاتِ وَالْمُؤْمِنِيْنَ وَالْمُؤْمِنَاتِ الأَحْيَاءِ مِنْهُمْ وَالأَمْوَاتِ. اَللّهُمَّ أَنْزِلِ الرَّحْمَةَ عَلَى السَّلاَطِيْنِ الْكِرَامِ، وَجَمِيْعِ الْمُسْلِمِيْنَ الْعِظَامِ، الَّذِيْنَ قَضَوْا بِالْحَقِّ وَبِهِ كَانُوْا يَعْدِلُوْنَ. اَللّهُمَّ أَنْزِلِ الرَّحْمَةَ وَالسَّكِيْنَةَ وَالسَّلاَمَةَ وَالْعَافِيَةَ عَلَى مَلِكِنَا، سري فادوك </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Jawi - Biasa" pitchFamily="2" charset="-78"/>
              </a:rPr>
              <a:t>بضيندا</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Traditional Arabic" pitchFamily="2" charset="-78"/>
              </a:rPr>
              <a:t> </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Jawi - Biasa" pitchFamily="2" charset="-78"/>
              </a:rPr>
              <a:t>يغ</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Traditional Arabic" pitchFamily="2" charset="-78"/>
              </a:rPr>
              <a:t> دفرتوان </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Jawi - Biasa" pitchFamily="2" charset="-78"/>
              </a:rPr>
              <a:t>اضوغ</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Traditional Arabic" pitchFamily="2" charset="-78"/>
              </a:rPr>
              <a:t>." مَوْلاَنَا الْمَلِكُ الْمُعْتَصِمُ بِا اللهِ مُحِبُّ الدِّيْنِ توانكو الْحَاجَّ عَبْدَ الْحَلِيْمِ مُعَظَّمْ شَاهُ إِبْنَ الْمَرْحُوْمِ اَلْسُّلْطَانِ بَدْلِي شَاهُ، راج فرمايسوري </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Jawi - Biasa" pitchFamily="2" charset="-78"/>
              </a:rPr>
              <a:t>اضوغ سلطانة حاجة حامينة وعلى فوتري</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abic Transparent"/>
                <a:ea typeface="Times New Roman" pitchFamily="18" charset="0"/>
                <a:cs typeface="Times New Roman" pitchFamily="18" charset="0"/>
              </a:rPr>
              <a:t>٢</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Traditional Arabic" pitchFamily="2" charset="-78"/>
              </a:rPr>
              <a:t> سرتا قرابة</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abic Transparent"/>
                <a:ea typeface="Times New Roman" pitchFamily="18" charset="0"/>
                <a:cs typeface="Times New Roman" pitchFamily="18" charset="0"/>
              </a:rPr>
              <a:t>٢</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Traditional Arabic" pitchFamily="2" charset="-78"/>
              </a:rPr>
              <a:t> دراج  سكلين". </a:t>
            </a:r>
            <a:endPar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C:\Users\maizuriah\Pictures\bendera\1233958_721127957900802_204024120_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Slide Number Placeholder 1"/>
          <p:cNvSpPr>
            <a:spLocks noGrp="1"/>
          </p:cNvSpPr>
          <p:nvPr>
            <p:ph type="sldNum" sz="quarter" idx="12"/>
          </p:nvPr>
        </p:nvSpPr>
        <p:spPr/>
        <p:txBody>
          <a:bodyPr/>
          <a:lstStyle/>
          <a:p>
            <a:fld id="{BA8784F8-D9B1-479F-A9B4-848AA317FB34}" type="slidenum">
              <a:rPr lang="en-MY" smtClean="0"/>
              <a:pPr/>
              <a:t>36</a:t>
            </a:fld>
            <a:endParaRPr lang="en-MY"/>
          </a:p>
        </p:txBody>
      </p:sp>
      <p:sp>
        <p:nvSpPr>
          <p:cNvPr id="58369" name="Rectangle 1"/>
          <p:cNvSpPr>
            <a:spLocks noChangeArrowheads="1"/>
          </p:cNvSpPr>
          <p:nvPr/>
        </p:nvSpPr>
        <p:spPr bwMode="auto">
          <a:xfrm>
            <a:off x="685800" y="1676400"/>
            <a:ext cx="769620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6600" b="1" i="0" u="none" strike="noStrike" normalizeH="0" baseline="0" dirty="0" smtClean="0">
                <a:ln w="11430">
                  <a:solidFill>
                    <a:srgbClr val="FFFF00"/>
                  </a:solidFill>
                </a:ln>
                <a:solidFill>
                  <a:srgbClr val="FFFF00"/>
                </a:solidFill>
                <a:effectLst>
                  <a:glow rad="101600">
                    <a:schemeClr val="tx1">
                      <a:alpha val="60000"/>
                    </a:schemeClr>
                  </a:glow>
                  <a:outerShdw blurRad="80000" dist="40000" dir="5040000" algn="tl">
                    <a:srgbClr val="000000">
                      <a:alpha val="30000"/>
                    </a:srgbClr>
                  </a:outerShdw>
                </a:effectLst>
                <a:latin typeface="Arb Naskh" charset="2"/>
                <a:ea typeface="SimSun" pitchFamily="2" charset="-122"/>
                <a:cs typeface="Traditional Arabic" pitchFamily="2" charset="-78"/>
              </a:rPr>
              <a:t>اَللّهُمَّ اجْعَلْ مَالِيْزِيَا وَسَائِرَ بِلاَدِ الْمُسْلِمِيْنَ طَيِّبَةً آمِنَةً مُطْمَئِنَّةً رَخِيَّةً.</a:t>
            </a:r>
            <a:endParaRPr kumimoji="0" lang="ar-SA" altLang="zh-CN" sz="6600" b="1" i="0" u="none" strike="noStrike" normalizeH="0" baseline="0" dirty="0" smtClean="0">
              <a:ln w="11430">
                <a:solidFill>
                  <a:srgbClr val="FFFF00"/>
                </a:solidFill>
              </a:ln>
              <a:solidFill>
                <a:srgbClr val="FFFF00"/>
              </a:solidFill>
              <a:effectLst>
                <a:glow rad="101600">
                  <a:schemeClr val="tx1">
                    <a:alpha val="60000"/>
                  </a:schemeClr>
                </a:glow>
                <a:outerShdw blurRad="80000" dist="40000" dir="5040000" algn="tl">
                  <a:srgbClr val="000000">
                    <a:alpha val="30000"/>
                  </a:srgbClr>
                </a:outerShdw>
              </a:effectLst>
              <a:latin typeface="Arial"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37</a:t>
            </a:fld>
            <a:endParaRPr lang="en-MY" sz="1600" b="1" dirty="0">
              <a:solidFill>
                <a:srgbClr val="FF0000"/>
              </a:solidFill>
            </a:endParaRPr>
          </a:p>
        </p:txBody>
      </p:sp>
      <p:sp>
        <p:nvSpPr>
          <p:cNvPr id="7" name="Rectangle 6"/>
          <p:cNvSpPr/>
          <p:nvPr/>
        </p:nvSpPr>
        <p:spPr>
          <a:xfrm>
            <a:off x="0" y="0"/>
            <a:ext cx="9144000" cy="6858000"/>
          </a:xfrm>
          <a:prstGeom prst="rect">
            <a:avLst/>
          </a:prstGeom>
          <a:gradFill>
            <a:gsLst>
              <a:gs pos="0">
                <a:schemeClr val="tx1"/>
              </a:gs>
              <a:gs pos="50000">
                <a:schemeClr val="tx1"/>
              </a:gs>
              <a:gs pos="100000">
                <a:schemeClr val="accent6">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MY"/>
          </a:p>
        </p:txBody>
      </p:sp>
      <p:sp>
        <p:nvSpPr>
          <p:cNvPr id="9217" name="Rectangle 1"/>
          <p:cNvSpPr>
            <a:spLocks noChangeArrowheads="1"/>
          </p:cNvSpPr>
          <p:nvPr/>
        </p:nvSpPr>
        <p:spPr bwMode="auto">
          <a:xfrm>
            <a:off x="457200" y="1371600"/>
            <a:ext cx="80772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يا الله</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يا توهن كامي</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كامي مموهون اضر دغن رحمة دان فرليندوغنمو</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نضارا كامي اين دان سلوروه رعيتث دككلكن دالم كأمانن دان كسجهترا</a:t>
            </a:r>
            <a:r>
              <a:rPr kumimoji="0" lang="ar-SA" altLang="zh-CN" sz="4000" b="1" i="0" u="none" strike="noStrike" normalizeH="0" baseline="30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ء</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ن</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a:t>
            </a:r>
            <a:endParaRPr kumimoji="0" lang="en-US"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تانمكنله راسا كاسيه سايغ دانتارا كامي</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ككلكنله فرفادوان دكلاغن كامي</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سموض دغنث كامي سنتياس هيدوف أمان داماي</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 معمور</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دان سلامت سفنجغ زمان.</a:t>
            </a:r>
            <a:endPar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Arial" pitchFamily="34" charset="0"/>
              <a:cs typeface="Arial" pitchFamily="34" charset="0"/>
            </a:endParaRPr>
          </a:p>
        </p:txBody>
      </p:sp>
    </p:spTree>
    <p:extLst>
      <p:ext uri="{BB962C8B-B14F-4D97-AF65-F5344CB8AC3E}">
        <p14:creationId xmlns="" xmlns:p14="http://schemas.microsoft.com/office/powerpoint/2010/main" val="39507636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38</a:t>
            </a:fld>
            <a:endParaRPr lang="en-MY" sz="1600" b="1" dirty="0">
              <a:solidFill>
                <a:srgbClr val="FF0000"/>
              </a:solidFill>
            </a:endParaRPr>
          </a:p>
        </p:txBody>
      </p:sp>
      <p:grpSp>
        <p:nvGrpSpPr>
          <p:cNvPr id="5" name="Group 4"/>
          <p:cNvGrpSpPr/>
          <p:nvPr/>
        </p:nvGrpSpPr>
        <p:grpSpPr>
          <a:xfrm>
            <a:off x="0" y="0"/>
            <a:ext cx="9144000" cy="6858000"/>
            <a:chOff x="0" y="0"/>
            <a:chExt cx="9144000" cy="6858000"/>
          </a:xfrm>
        </p:grpSpPr>
        <p:pic>
          <p:nvPicPr>
            <p:cNvPr id="7" name="Picture 6"/>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3" cstate="print"/>
            <a:srcRect/>
            <a:stretch>
              <a:fillRect/>
            </a:stretch>
          </p:blipFill>
          <p:spPr bwMode="auto">
            <a:xfrm>
              <a:off x="457200" y="1676400"/>
              <a:ext cx="8305799" cy="2819400"/>
            </a:xfrm>
            <a:prstGeom prst="rect">
              <a:avLst/>
            </a:prstGeom>
            <a:noFill/>
            <a:ln w="9525">
              <a:noFill/>
              <a:miter lim="800000"/>
              <a:headEnd/>
              <a:tailEnd/>
            </a:ln>
            <a:effectLst>
              <a:glow rad="101600">
                <a:srgbClr val="002060">
                  <a:alpha val="60000"/>
                </a:srgbClr>
              </a:glow>
              <a:outerShdw blurRad="50800" dist="38100" dir="5400000" algn="t" rotWithShape="0">
                <a:prstClr val="black">
                  <a:alpha val="40000"/>
                </a:prstClr>
              </a:outerShdw>
            </a:effectLst>
          </p:spPr>
        </p:pic>
      </p:grpSp>
    </p:spTree>
    <p:extLst>
      <p:ext uri="{BB962C8B-B14F-4D97-AF65-F5344CB8AC3E}">
        <p14:creationId xmlns="" xmlns:p14="http://schemas.microsoft.com/office/powerpoint/2010/main" val="28622515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39</a:t>
            </a:fld>
            <a:endParaRPr lang="en-MY" sz="1600" b="1" dirty="0">
              <a:solidFill>
                <a:srgbClr val="FF0000"/>
              </a:solidFill>
            </a:endParaRPr>
          </a:p>
        </p:txBody>
      </p:sp>
      <p:grpSp>
        <p:nvGrpSpPr>
          <p:cNvPr id="5" name="Group 4"/>
          <p:cNvGrpSpPr/>
          <p:nvPr/>
        </p:nvGrpSpPr>
        <p:grpSpPr>
          <a:xfrm>
            <a:off x="0" y="0"/>
            <a:ext cx="9152351" cy="6858000"/>
            <a:chOff x="0" y="0"/>
            <a:chExt cx="9144000" cy="6858000"/>
          </a:xfrm>
        </p:grpSpPr>
        <p:pic>
          <p:nvPicPr>
            <p:cNvPr id="7" name="Picture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p:nvSpPr>
          <p:spPr>
            <a:xfrm>
              <a:off x="990600" y="2967335"/>
              <a:ext cx="7467600" cy="1384995"/>
            </a:xfrm>
            <a:prstGeom prst="rect">
              <a:avLst/>
            </a:prstGeom>
          </p:spPr>
          <p:txBody>
            <a:bodyPr wrap="square">
              <a:spAutoFit/>
            </a:bodyPr>
            <a:lstStyle/>
            <a:p>
              <a:pPr algn="ctr"/>
              <a:r>
                <a:rPr lang="en-US" sz="2800">
                  <a:solidFill>
                    <a:srgbClr val="FFFF00"/>
                  </a:solidFill>
                  <a:effectLst>
                    <a:glow rad="127000">
                      <a:schemeClr val="tx1"/>
                    </a:glow>
                  </a:effectLst>
                </a:rPr>
                <a:t>Wahai Tuhan kami; berilah kami kebaikan di dunia dan kebaikan di akhirat, dan peliharalah kami dari azab neraka</a:t>
              </a:r>
            </a:p>
          </p:txBody>
        </p:sp>
        <p:pic>
          <p:nvPicPr>
            <p:cNvPr id="9" name="Picture 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65112" y="1066800"/>
              <a:ext cx="8613775" cy="21828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 xmlns:p14="http://schemas.microsoft.com/office/powerpoint/2010/main" val="3475505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maizuriah\Pictures\748066956_iNMF3-O.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40961" name="Rectangle 1"/>
          <p:cNvSpPr>
            <a:spLocks noChangeArrowheads="1"/>
          </p:cNvSpPr>
          <p:nvPr/>
        </p:nvSpPr>
        <p:spPr bwMode="auto">
          <a:xfrm>
            <a:off x="685800" y="1143000"/>
            <a:ext cx="79248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sz="6000" b="1" i="0" u="none" strike="noStrike" normalizeH="0" baseline="0" dirty="0" smtClean="0">
                <a:ln w="18415" cmpd="sng">
                  <a:solidFill>
                    <a:srgbClr val="00CCFF"/>
                  </a:solidFill>
                  <a:prstDash val="solid"/>
                </a:ln>
                <a:solidFill>
                  <a:srgbClr val="00CCFF"/>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Times New Roman" pitchFamily="18" charset="0"/>
                <a:cs typeface="Traditional Arabic" pitchFamily="2" charset="-78"/>
              </a:rPr>
              <a:t>أَشْهَدُ أَنْ لآ إِلَهَ إِلاَّ اللهُ وَحْدَهُ لاَ شَرِيْكَ لَهُ. وَأَشْهَدُ أَنَّ سَيِّدَنَا مُحَمَّدًا عَبْدُهُ وَرَسُوْلُهُ</a:t>
            </a:r>
            <a:r>
              <a:rPr kumimoji="0" lang="en-US" sz="6000" b="1" i="0" u="none" strike="noStrike" normalizeH="0" baseline="0" dirty="0" smtClean="0">
                <a:ln w="18415" cmpd="sng">
                  <a:solidFill>
                    <a:srgbClr val="00CCFF"/>
                  </a:solidFill>
                  <a:prstDash val="solid"/>
                </a:ln>
                <a:solidFill>
                  <a:srgbClr val="00CCFF"/>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Times New Roman" pitchFamily="18" charset="0"/>
                <a:cs typeface="Traditional Arabic" pitchFamily="2" charset="-78"/>
              </a:rPr>
              <a:t> </a:t>
            </a:r>
            <a:endParaRPr kumimoji="0" lang="en-US" sz="6000" b="1" i="0" u="none" strike="noStrike" normalizeH="0" baseline="0" dirty="0" smtClean="0">
              <a:ln w="18415" cmpd="sng">
                <a:solidFill>
                  <a:srgbClr val="00CCFF"/>
                </a:solidFill>
                <a:prstDash val="solid"/>
              </a:ln>
              <a:solidFill>
                <a:srgbClr val="00CCFF"/>
              </a:solidFill>
              <a:effectLst>
                <a:glow rad="101600">
                  <a:schemeClr val="tx1">
                    <a:alpha val="60000"/>
                  </a:schemeClr>
                </a:glow>
                <a:outerShdw blurRad="63500" dir="3600000" algn="tl" rotWithShape="0">
                  <a:srgbClr val="000000">
                    <a:alpha val="70000"/>
                  </a:srgbClr>
                </a:outerShdw>
              </a:effectLst>
              <a:latin typeface="Arial" pitchFamily="34" charset="0"/>
              <a:cs typeface="Traditional Arabic" pitchFamily="2" charset="-78"/>
            </a:endParaRPr>
          </a:p>
        </p:txBody>
      </p:sp>
      <p:sp>
        <p:nvSpPr>
          <p:cNvPr id="7" name="Rectangle 6"/>
          <p:cNvSpPr/>
          <p:nvPr/>
        </p:nvSpPr>
        <p:spPr>
          <a:xfrm>
            <a:off x="685800" y="4038600"/>
            <a:ext cx="7848600" cy="2308324"/>
          </a:xfrm>
          <a:prstGeom prst="rect">
            <a:avLst/>
          </a:prstGeom>
        </p:spPr>
        <p:txBody>
          <a:bodyPr wrap="square">
            <a:spAutoFit/>
          </a:bodyPr>
          <a:lstStyle/>
          <a:p>
            <a:pPr lvl="0" algn="ctr" eaLnBrk="0" fontAlgn="base" hangingPunct="0">
              <a:spcBef>
                <a:spcPct val="0"/>
              </a:spcBef>
              <a:spcAft>
                <a:spcPct val="0"/>
              </a:spcAft>
            </a:pPr>
            <a:r>
              <a:rPr lang="en-US" sz="3600" dirty="0" err="1" smtClean="0">
                <a:ln>
                  <a:solidFill>
                    <a:srgbClr val="FF0000"/>
                  </a:solidFill>
                </a:ln>
                <a:solidFill>
                  <a:srgbClr val="FF00FF"/>
                </a:solidFill>
                <a:effectLst>
                  <a:glow rad="101600">
                    <a:srgbClr val="003300">
                      <a:alpha val="60000"/>
                    </a:srgbClr>
                  </a:glow>
                </a:effectLst>
                <a:latin typeface="Gloucester MT Extra Condensed" pitchFamily="18" charset="0"/>
                <a:ea typeface="Calibri" pitchFamily="34" charset="0"/>
                <a:cs typeface="Times New Roman" pitchFamily="18" charset="0"/>
              </a:rPr>
              <a:t>Aku</a:t>
            </a:r>
            <a:r>
              <a:rPr lang="en-US" sz="3600" dirty="0" smtClean="0">
                <a:ln>
                  <a:solidFill>
                    <a:srgbClr val="FF0000"/>
                  </a:solidFill>
                </a:ln>
                <a:solidFill>
                  <a:srgbClr val="FF00FF"/>
                </a:solidFill>
                <a:effectLst>
                  <a:glow rad="101600">
                    <a:srgbClr val="003300">
                      <a:alpha val="60000"/>
                    </a:srgbClr>
                  </a:glow>
                </a:effectLst>
                <a:latin typeface="Gloucester MT Extra Condensed" pitchFamily="18" charset="0"/>
                <a:ea typeface="Calibri" pitchFamily="34" charset="0"/>
                <a:cs typeface="Times New Roman" pitchFamily="18" charset="0"/>
              </a:rPr>
              <a:t> </a:t>
            </a:r>
            <a:r>
              <a:rPr lang="en-US" sz="3600" dirty="0" err="1" smtClean="0">
                <a:ln>
                  <a:solidFill>
                    <a:srgbClr val="FF0000"/>
                  </a:solidFill>
                </a:ln>
                <a:solidFill>
                  <a:srgbClr val="FF00FF"/>
                </a:solidFill>
                <a:effectLst>
                  <a:glow rad="101600">
                    <a:srgbClr val="003300">
                      <a:alpha val="60000"/>
                    </a:srgbClr>
                  </a:glow>
                </a:effectLst>
                <a:latin typeface="Gloucester MT Extra Condensed" pitchFamily="18" charset="0"/>
                <a:ea typeface="Calibri" pitchFamily="34" charset="0"/>
                <a:cs typeface="Times New Roman" pitchFamily="18" charset="0"/>
              </a:rPr>
              <a:t>bersaksi</a:t>
            </a:r>
            <a:r>
              <a:rPr lang="en-US" sz="3600" dirty="0" smtClean="0">
                <a:ln>
                  <a:solidFill>
                    <a:srgbClr val="FF0000"/>
                  </a:solidFill>
                </a:ln>
                <a:solidFill>
                  <a:srgbClr val="FF00FF"/>
                </a:solidFill>
                <a:effectLst>
                  <a:glow rad="101600">
                    <a:srgbClr val="003300">
                      <a:alpha val="60000"/>
                    </a:srgbClr>
                  </a:glow>
                </a:effectLst>
                <a:latin typeface="Gloucester MT Extra Condensed" pitchFamily="18" charset="0"/>
                <a:ea typeface="Calibri" pitchFamily="34" charset="0"/>
                <a:cs typeface="Times New Roman" pitchFamily="18" charset="0"/>
              </a:rPr>
              <a:t> </a:t>
            </a:r>
            <a:r>
              <a:rPr lang="en-US" sz="3600" dirty="0" err="1" smtClean="0">
                <a:ln>
                  <a:solidFill>
                    <a:srgbClr val="FF0000"/>
                  </a:solidFill>
                </a:ln>
                <a:solidFill>
                  <a:srgbClr val="FF00FF"/>
                </a:solidFill>
                <a:effectLst>
                  <a:glow rad="101600">
                    <a:srgbClr val="003300">
                      <a:alpha val="60000"/>
                    </a:srgbClr>
                  </a:glow>
                </a:effectLst>
                <a:latin typeface="Gloucester MT Extra Condensed" pitchFamily="18" charset="0"/>
                <a:ea typeface="Calibri" pitchFamily="34" charset="0"/>
                <a:cs typeface="Times New Roman" pitchFamily="18" charset="0"/>
              </a:rPr>
              <a:t>bahawa</a:t>
            </a:r>
            <a:r>
              <a:rPr lang="en-US" sz="3600" dirty="0" smtClean="0">
                <a:ln>
                  <a:solidFill>
                    <a:srgbClr val="FF0000"/>
                  </a:solidFill>
                </a:ln>
                <a:solidFill>
                  <a:srgbClr val="FF00FF"/>
                </a:solidFill>
                <a:effectLst>
                  <a:glow rad="101600">
                    <a:srgbClr val="003300">
                      <a:alpha val="60000"/>
                    </a:srgbClr>
                  </a:glow>
                </a:effectLst>
                <a:latin typeface="Gloucester MT Extra Condensed" pitchFamily="18" charset="0"/>
                <a:ea typeface="Calibri" pitchFamily="34" charset="0"/>
                <a:cs typeface="Times New Roman" pitchFamily="18" charset="0"/>
              </a:rPr>
              <a:t> </a:t>
            </a:r>
            <a:r>
              <a:rPr lang="en-US" sz="3600" dirty="0" err="1" smtClean="0">
                <a:ln>
                  <a:solidFill>
                    <a:srgbClr val="FF0000"/>
                  </a:solidFill>
                </a:ln>
                <a:solidFill>
                  <a:srgbClr val="FF00FF"/>
                </a:solidFill>
                <a:effectLst>
                  <a:glow rad="101600">
                    <a:srgbClr val="003300">
                      <a:alpha val="60000"/>
                    </a:srgbClr>
                  </a:glow>
                </a:effectLst>
                <a:latin typeface="Gloucester MT Extra Condensed" pitchFamily="18" charset="0"/>
                <a:ea typeface="Calibri" pitchFamily="34" charset="0"/>
                <a:cs typeface="Times New Roman" pitchFamily="18" charset="0"/>
              </a:rPr>
              <a:t>tiada</a:t>
            </a:r>
            <a:r>
              <a:rPr lang="en-US" sz="3600" dirty="0" smtClean="0">
                <a:ln>
                  <a:solidFill>
                    <a:srgbClr val="FF0000"/>
                  </a:solidFill>
                </a:ln>
                <a:solidFill>
                  <a:srgbClr val="FF00FF"/>
                </a:solidFill>
                <a:effectLst>
                  <a:glow rad="101600">
                    <a:srgbClr val="003300">
                      <a:alpha val="60000"/>
                    </a:srgbClr>
                  </a:glow>
                </a:effectLst>
                <a:latin typeface="Gloucester MT Extra Condensed" pitchFamily="18" charset="0"/>
                <a:ea typeface="Calibri" pitchFamily="34" charset="0"/>
                <a:cs typeface="Times New Roman" pitchFamily="18" charset="0"/>
              </a:rPr>
              <a:t> </a:t>
            </a:r>
            <a:r>
              <a:rPr lang="en-US" sz="3600" dirty="0" err="1" smtClean="0">
                <a:ln>
                  <a:solidFill>
                    <a:srgbClr val="FF0000"/>
                  </a:solidFill>
                </a:ln>
                <a:solidFill>
                  <a:srgbClr val="FF00FF"/>
                </a:solidFill>
                <a:effectLst>
                  <a:glow rad="101600">
                    <a:srgbClr val="003300">
                      <a:alpha val="60000"/>
                    </a:srgbClr>
                  </a:glow>
                </a:effectLst>
                <a:latin typeface="Gloucester MT Extra Condensed" pitchFamily="18" charset="0"/>
                <a:ea typeface="Calibri" pitchFamily="34" charset="0"/>
                <a:cs typeface="Times New Roman" pitchFamily="18" charset="0"/>
              </a:rPr>
              <a:t>tuhan</a:t>
            </a:r>
            <a:r>
              <a:rPr lang="en-US" sz="3600" dirty="0" smtClean="0">
                <a:ln>
                  <a:solidFill>
                    <a:srgbClr val="FF0000"/>
                  </a:solidFill>
                </a:ln>
                <a:solidFill>
                  <a:srgbClr val="FF00FF"/>
                </a:solidFill>
                <a:effectLst>
                  <a:glow rad="101600">
                    <a:srgbClr val="003300">
                      <a:alpha val="60000"/>
                    </a:srgbClr>
                  </a:glow>
                </a:effectLst>
                <a:latin typeface="Gloucester MT Extra Condensed" pitchFamily="18" charset="0"/>
                <a:ea typeface="Calibri" pitchFamily="34" charset="0"/>
                <a:cs typeface="Times New Roman" pitchFamily="18" charset="0"/>
              </a:rPr>
              <a:t> yang </a:t>
            </a:r>
            <a:r>
              <a:rPr lang="en-US" sz="3600" dirty="0" err="1" smtClean="0">
                <a:ln>
                  <a:solidFill>
                    <a:srgbClr val="FF0000"/>
                  </a:solidFill>
                </a:ln>
                <a:solidFill>
                  <a:srgbClr val="FF00FF"/>
                </a:solidFill>
                <a:effectLst>
                  <a:glow rad="101600">
                    <a:srgbClr val="003300">
                      <a:alpha val="60000"/>
                    </a:srgbClr>
                  </a:glow>
                </a:effectLst>
                <a:latin typeface="Gloucester MT Extra Condensed" pitchFamily="18" charset="0"/>
                <a:ea typeface="Calibri" pitchFamily="34" charset="0"/>
                <a:cs typeface="Times New Roman" pitchFamily="18" charset="0"/>
              </a:rPr>
              <a:t>layak</a:t>
            </a:r>
            <a:r>
              <a:rPr lang="en-US" sz="3600" dirty="0" smtClean="0">
                <a:ln>
                  <a:solidFill>
                    <a:srgbClr val="FF0000"/>
                  </a:solidFill>
                </a:ln>
                <a:solidFill>
                  <a:srgbClr val="FF00FF"/>
                </a:solidFill>
                <a:effectLst>
                  <a:glow rad="101600">
                    <a:srgbClr val="003300">
                      <a:alpha val="60000"/>
                    </a:srgbClr>
                  </a:glow>
                </a:effectLst>
                <a:latin typeface="Gloucester MT Extra Condensed" pitchFamily="18" charset="0"/>
                <a:ea typeface="Calibri" pitchFamily="34" charset="0"/>
                <a:cs typeface="Times New Roman" pitchFamily="18" charset="0"/>
              </a:rPr>
              <a:t> </a:t>
            </a:r>
            <a:r>
              <a:rPr lang="en-US" sz="3600" dirty="0" err="1" smtClean="0">
                <a:ln>
                  <a:solidFill>
                    <a:srgbClr val="FF0000"/>
                  </a:solidFill>
                </a:ln>
                <a:solidFill>
                  <a:srgbClr val="FF00FF"/>
                </a:solidFill>
                <a:effectLst>
                  <a:glow rad="101600">
                    <a:srgbClr val="003300">
                      <a:alpha val="60000"/>
                    </a:srgbClr>
                  </a:glow>
                </a:effectLst>
                <a:latin typeface="Gloucester MT Extra Condensed" pitchFamily="18" charset="0"/>
                <a:ea typeface="Calibri" pitchFamily="34" charset="0"/>
                <a:cs typeface="Times New Roman" pitchFamily="18" charset="0"/>
              </a:rPr>
              <a:t>disembah</a:t>
            </a:r>
            <a:r>
              <a:rPr lang="en-US" sz="3600" dirty="0" smtClean="0">
                <a:ln>
                  <a:solidFill>
                    <a:srgbClr val="FF0000"/>
                  </a:solidFill>
                </a:ln>
                <a:solidFill>
                  <a:srgbClr val="FF00FF"/>
                </a:solidFill>
                <a:effectLst>
                  <a:glow rad="101600">
                    <a:srgbClr val="003300">
                      <a:alpha val="60000"/>
                    </a:srgbClr>
                  </a:glow>
                </a:effectLst>
                <a:latin typeface="Gloucester MT Extra Condensed" pitchFamily="18" charset="0"/>
                <a:ea typeface="Calibri" pitchFamily="34" charset="0"/>
                <a:cs typeface="Times New Roman" pitchFamily="18" charset="0"/>
              </a:rPr>
              <a:t> </a:t>
            </a:r>
            <a:r>
              <a:rPr lang="en-US" sz="3600" dirty="0" err="1" smtClean="0">
                <a:ln>
                  <a:solidFill>
                    <a:srgbClr val="FF0000"/>
                  </a:solidFill>
                </a:ln>
                <a:solidFill>
                  <a:srgbClr val="FF00FF"/>
                </a:solidFill>
                <a:effectLst>
                  <a:glow rad="101600">
                    <a:srgbClr val="003300">
                      <a:alpha val="60000"/>
                    </a:srgbClr>
                  </a:glow>
                </a:effectLst>
                <a:latin typeface="Gloucester MT Extra Condensed" pitchFamily="18" charset="0"/>
                <a:ea typeface="Calibri" pitchFamily="34" charset="0"/>
                <a:cs typeface="Times New Roman" pitchFamily="18" charset="0"/>
              </a:rPr>
              <a:t>melainkan</a:t>
            </a:r>
            <a:r>
              <a:rPr lang="en-US" sz="3600" dirty="0" smtClean="0">
                <a:ln>
                  <a:solidFill>
                    <a:srgbClr val="FF0000"/>
                  </a:solidFill>
                </a:ln>
                <a:solidFill>
                  <a:srgbClr val="FF00FF"/>
                </a:solidFill>
                <a:effectLst>
                  <a:glow rad="101600">
                    <a:srgbClr val="003300">
                      <a:alpha val="60000"/>
                    </a:srgbClr>
                  </a:glow>
                </a:effectLst>
                <a:latin typeface="Gloucester MT Extra Condensed" pitchFamily="18" charset="0"/>
                <a:ea typeface="Calibri" pitchFamily="34" charset="0"/>
                <a:cs typeface="Times New Roman" pitchFamily="18" charset="0"/>
              </a:rPr>
              <a:t> Allah yang </a:t>
            </a:r>
            <a:r>
              <a:rPr lang="en-US" sz="3600" dirty="0" err="1" smtClean="0">
                <a:ln>
                  <a:solidFill>
                    <a:srgbClr val="FF0000"/>
                  </a:solidFill>
                </a:ln>
                <a:solidFill>
                  <a:srgbClr val="FF00FF"/>
                </a:solidFill>
                <a:effectLst>
                  <a:glow rad="101600">
                    <a:srgbClr val="003300">
                      <a:alpha val="60000"/>
                    </a:srgbClr>
                  </a:glow>
                </a:effectLst>
                <a:latin typeface="Gloucester MT Extra Condensed" pitchFamily="18" charset="0"/>
                <a:ea typeface="Calibri" pitchFamily="34" charset="0"/>
                <a:cs typeface="Times New Roman" pitchFamily="18" charset="0"/>
              </a:rPr>
              <a:t>Maha</a:t>
            </a:r>
            <a:r>
              <a:rPr lang="en-US" sz="3600" dirty="0" smtClean="0">
                <a:ln>
                  <a:solidFill>
                    <a:srgbClr val="FF0000"/>
                  </a:solidFill>
                </a:ln>
                <a:solidFill>
                  <a:srgbClr val="FF00FF"/>
                </a:solidFill>
                <a:effectLst>
                  <a:glow rad="101600">
                    <a:srgbClr val="003300">
                      <a:alpha val="60000"/>
                    </a:srgbClr>
                  </a:glow>
                </a:effectLst>
                <a:latin typeface="Gloucester MT Extra Condensed" pitchFamily="18" charset="0"/>
                <a:ea typeface="Calibri" pitchFamily="34" charset="0"/>
                <a:cs typeface="Times New Roman" pitchFamily="18" charset="0"/>
              </a:rPr>
              <a:t> </a:t>
            </a:r>
            <a:r>
              <a:rPr lang="en-US" sz="3600" dirty="0" err="1" smtClean="0">
                <a:ln>
                  <a:solidFill>
                    <a:srgbClr val="FF0000"/>
                  </a:solidFill>
                </a:ln>
                <a:solidFill>
                  <a:srgbClr val="FF00FF"/>
                </a:solidFill>
                <a:effectLst>
                  <a:glow rad="101600">
                    <a:srgbClr val="003300">
                      <a:alpha val="60000"/>
                    </a:srgbClr>
                  </a:glow>
                </a:effectLst>
                <a:latin typeface="Gloucester MT Extra Condensed" pitchFamily="18" charset="0"/>
                <a:ea typeface="Calibri" pitchFamily="34" charset="0"/>
                <a:cs typeface="Times New Roman" pitchFamily="18" charset="0"/>
              </a:rPr>
              <a:t>Esa</a:t>
            </a:r>
            <a:r>
              <a:rPr lang="en-US" sz="3600" dirty="0" smtClean="0">
                <a:ln>
                  <a:solidFill>
                    <a:srgbClr val="FF0000"/>
                  </a:solidFill>
                </a:ln>
                <a:solidFill>
                  <a:srgbClr val="FF00FF"/>
                </a:solidFill>
                <a:effectLst>
                  <a:glow rad="101600">
                    <a:srgbClr val="003300">
                      <a:alpha val="60000"/>
                    </a:srgbClr>
                  </a:glow>
                </a:effectLst>
                <a:latin typeface="Gloucester MT Extra Condensed" pitchFamily="18" charset="0"/>
                <a:ea typeface="Calibri" pitchFamily="34" charset="0"/>
                <a:cs typeface="Times New Roman" pitchFamily="18" charset="0"/>
              </a:rPr>
              <a:t> </a:t>
            </a:r>
            <a:r>
              <a:rPr lang="en-US" sz="3600" dirty="0" err="1" smtClean="0">
                <a:ln>
                  <a:solidFill>
                    <a:srgbClr val="FF0000"/>
                  </a:solidFill>
                </a:ln>
                <a:solidFill>
                  <a:srgbClr val="FF00FF"/>
                </a:solidFill>
                <a:effectLst>
                  <a:glow rad="101600">
                    <a:srgbClr val="003300">
                      <a:alpha val="60000"/>
                    </a:srgbClr>
                  </a:glow>
                </a:effectLst>
                <a:latin typeface="Gloucester MT Extra Condensed" pitchFamily="18" charset="0"/>
                <a:ea typeface="Calibri" pitchFamily="34" charset="0"/>
                <a:cs typeface="Times New Roman" pitchFamily="18" charset="0"/>
              </a:rPr>
              <a:t>dan</a:t>
            </a:r>
            <a:r>
              <a:rPr lang="en-US" sz="3600" dirty="0" smtClean="0">
                <a:ln>
                  <a:solidFill>
                    <a:srgbClr val="FF0000"/>
                  </a:solidFill>
                </a:ln>
                <a:solidFill>
                  <a:srgbClr val="FF00FF"/>
                </a:solidFill>
                <a:effectLst>
                  <a:glow rad="101600">
                    <a:srgbClr val="003300">
                      <a:alpha val="60000"/>
                    </a:srgbClr>
                  </a:glow>
                </a:effectLst>
                <a:latin typeface="Gloucester MT Extra Condensed" pitchFamily="18" charset="0"/>
                <a:ea typeface="Calibri" pitchFamily="34" charset="0"/>
                <a:cs typeface="Times New Roman" pitchFamily="18" charset="0"/>
              </a:rPr>
              <a:t> </a:t>
            </a:r>
            <a:r>
              <a:rPr lang="en-US" sz="3600" dirty="0" err="1" smtClean="0">
                <a:ln>
                  <a:solidFill>
                    <a:srgbClr val="FF0000"/>
                  </a:solidFill>
                </a:ln>
                <a:solidFill>
                  <a:srgbClr val="FF00FF"/>
                </a:solidFill>
                <a:effectLst>
                  <a:glow rad="101600">
                    <a:srgbClr val="003300">
                      <a:alpha val="60000"/>
                    </a:srgbClr>
                  </a:glow>
                </a:effectLst>
                <a:latin typeface="Gloucester MT Extra Condensed" pitchFamily="18" charset="0"/>
                <a:ea typeface="Calibri" pitchFamily="34" charset="0"/>
                <a:cs typeface="Times New Roman" pitchFamily="18" charset="0"/>
              </a:rPr>
              <a:t>aku</a:t>
            </a:r>
            <a:r>
              <a:rPr lang="en-US" sz="3600" dirty="0" smtClean="0">
                <a:ln>
                  <a:solidFill>
                    <a:srgbClr val="FF0000"/>
                  </a:solidFill>
                </a:ln>
                <a:solidFill>
                  <a:srgbClr val="FF00FF"/>
                </a:solidFill>
                <a:effectLst>
                  <a:glow rad="101600">
                    <a:srgbClr val="003300">
                      <a:alpha val="60000"/>
                    </a:srgbClr>
                  </a:glow>
                </a:effectLst>
                <a:latin typeface="Gloucester MT Extra Condensed" pitchFamily="18" charset="0"/>
                <a:ea typeface="Calibri" pitchFamily="34" charset="0"/>
                <a:cs typeface="Times New Roman" pitchFamily="18" charset="0"/>
              </a:rPr>
              <a:t> </a:t>
            </a:r>
            <a:r>
              <a:rPr lang="en-US" sz="3600" dirty="0" err="1" smtClean="0">
                <a:ln>
                  <a:solidFill>
                    <a:srgbClr val="FF0000"/>
                  </a:solidFill>
                </a:ln>
                <a:solidFill>
                  <a:srgbClr val="FF00FF"/>
                </a:solidFill>
                <a:effectLst>
                  <a:glow rad="101600">
                    <a:srgbClr val="003300">
                      <a:alpha val="60000"/>
                    </a:srgbClr>
                  </a:glow>
                </a:effectLst>
                <a:latin typeface="Gloucester MT Extra Condensed" pitchFamily="18" charset="0"/>
                <a:ea typeface="Calibri" pitchFamily="34" charset="0"/>
                <a:cs typeface="Times New Roman" pitchFamily="18" charset="0"/>
              </a:rPr>
              <a:t>juga</a:t>
            </a:r>
            <a:r>
              <a:rPr lang="en-US" sz="3600" dirty="0" smtClean="0">
                <a:ln>
                  <a:solidFill>
                    <a:srgbClr val="FF0000"/>
                  </a:solidFill>
                </a:ln>
                <a:solidFill>
                  <a:srgbClr val="FF00FF"/>
                </a:solidFill>
                <a:effectLst>
                  <a:glow rad="101600">
                    <a:srgbClr val="003300">
                      <a:alpha val="60000"/>
                    </a:srgbClr>
                  </a:glow>
                </a:effectLst>
                <a:latin typeface="Gloucester MT Extra Condensed" pitchFamily="18" charset="0"/>
                <a:ea typeface="Calibri" pitchFamily="34" charset="0"/>
                <a:cs typeface="Times New Roman" pitchFamily="18" charset="0"/>
              </a:rPr>
              <a:t> </a:t>
            </a:r>
            <a:r>
              <a:rPr lang="en-US" sz="3600" dirty="0" err="1" smtClean="0">
                <a:ln>
                  <a:solidFill>
                    <a:srgbClr val="FF0000"/>
                  </a:solidFill>
                </a:ln>
                <a:solidFill>
                  <a:srgbClr val="FF00FF"/>
                </a:solidFill>
                <a:effectLst>
                  <a:glow rad="101600">
                    <a:srgbClr val="003300">
                      <a:alpha val="60000"/>
                    </a:srgbClr>
                  </a:glow>
                </a:effectLst>
                <a:latin typeface="Gloucester MT Extra Condensed" pitchFamily="18" charset="0"/>
                <a:ea typeface="Calibri" pitchFamily="34" charset="0"/>
                <a:cs typeface="Times New Roman" pitchFamily="18" charset="0"/>
              </a:rPr>
              <a:t>bersaksi</a:t>
            </a:r>
            <a:r>
              <a:rPr lang="en-US" sz="3600" dirty="0" smtClean="0">
                <a:ln>
                  <a:solidFill>
                    <a:srgbClr val="FF0000"/>
                  </a:solidFill>
                </a:ln>
                <a:solidFill>
                  <a:srgbClr val="FF00FF"/>
                </a:solidFill>
                <a:effectLst>
                  <a:glow rad="101600">
                    <a:srgbClr val="003300">
                      <a:alpha val="60000"/>
                    </a:srgbClr>
                  </a:glow>
                </a:effectLst>
                <a:latin typeface="Gloucester MT Extra Condensed" pitchFamily="18" charset="0"/>
                <a:ea typeface="Calibri" pitchFamily="34" charset="0"/>
                <a:cs typeface="Times New Roman" pitchFamily="18" charset="0"/>
              </a:rPr>
              <a:t> </a:t>
            </a:r>
            <a:r>
              <a:rPr lang="en-US" sz="3600" dirty="0" err="1" smtClean="0">
                <a:ln>
                  <a:solidFill>
                    <a:srgbClr val="FF0000"/>
                  </a:solidFill>
                </a:ln>
                <a:solidFill>
                  <a:srgbClr val="FF00FF"/>
                </a:solidFill>
                <a:effectLst>
                  <a:glow rad="101600">
                    <a:srgbClr val="003300">
                      <a:alpha val="60000"/>
                    </a:srgbClr>
                  </a:glow>
                </a:effectLst>
                <a:latin typeface="Gloucester MT Extra Condensed" pitchFamily="18" charset="0"/>
                <a:ea typeface="Calibri" pitchFamily="34" charset="0"/>
                <a:cs typeface="Times New Roman" pitchFamily="18" charset="0"/>
              </a:rPr>
              <a:t>bahawa</a:t>
            </a:r>
            <a:r>
              <a:rPr lang="en-US" sz="3600" dirty="0" smtClean="0">
                <a:ln>
                  <a:solidFill>
                    <a:srgbClr val="FF0000"/>
                  </a:solidFill>
                </a:ln>
                <a:solidFill>
                  <a:srgbClr val="FF00FF"/>
                </a:solidFill>
                <a:effectLst>
                  <a:glow rad="101600">
                    <a:srgbClr val="003300">
                      <a:alpha val="60000"/>
                    </a:srgbClr>
                  </a:glow>
                </a:effectLst>
                <a:latin typeface="Gloucester MT Extra Condensed" pitchFamily="18" charset="0"/>
                <a:ea typeface="Calibri" pitchFamily="34" charset="0"/>
                <a:cs typeface="Times New Roman" pitchFamily="18" charset="0"/>
              </a:rPr>
              <a:t> </a:t>
            </a:r>
            <a:r>
              <a:rPr lang="en-US" sz="3600" dirty="0" err="1" smtClean="0">
                <a:ln>
                  <a:solidFill>
                    <a:srgbClr val="FF0000"/>
                  </a:solidFill>
                </a:ln>
                <a:solidFill>
                  <a:srgbClr val="FF00FF"/>
                </a:solidFill>
                <a:effectLst>
                  <a:glow rad="101600">
                    <a:srgbClr val="003300">
                      <a:alpha val="60000"/>
                    </a:srgbClr>
                  </a:glow>
                </a:effectLst>
                <a:latin typeface="Gloucester MT Extra Condensed" pitchFamily="18" charset="0"/>
                <a:ea typeface="Calibri" pitchFamily="34" charset="0"/>
                <a:cs typeface="Times New Roman" pitchFamily="18" charset="0"/>
              </a:rPr>
              <a:t>Nabi</a:t>
            </a:r>
            <a:r>
              <a:rPr lang="en-US" sz="3600" dirty="0" smtClean="0">
                <a:ln>
                  <a:solidFill>
                    <a:srgbClr val="FF0000"/>
                  </a:solidFill>
                </a:ln>
                <a:solidFill>
                  <a:srgbClr val="FF00FF"/>
                </a:solidFill>
                <a:effectLst>
                  <a:glow rad="101600">
                    <a:srgbClr val="003300">
                      <a:alpha val="60000"/>
                    </a:srgbClr>
                  </a:glow>
                </a:effectLst>
                <a:latin typeface="Gloucester MT Extra Condensed" pitchFamily="18" charset="0"/>
                <a:ea typeface="Calibri" pitchFamily="34" charset="0"/>
                <a:cs typeface="Times New Roman" pitchFamily="18" charset="0"/>
              </a:rPr>
              <a:t> Muhammad SAW </a:t>
            </a:r>
            <a:r>
              <a:rPr lang="en-US" sz="3600" dirty="0" err="1" smtClean="0">
                <a:ln>
                  <a:solidFill>
                    <a:srgbClr val="FF0000"/>
                  </a:solidFill>
                </a:ln>
                <a:solidFill>
                  <a:srgbClr val="FF00FF"/>
                </a:solidFill>
                <a:effectLst>
                  <a:glow rad="101600">
                    <a:srgbClr val="003300">
                      <a:alpha val="60000"/>
                    </a:srgbClr>
                  </a:glow>
                </a:effectLst>
                <a:latin typeface="Gloucester MT Extra Condensed" pitchFamily="18" charset="0"/>
                <a:ea typeface="Calibri" pitchFamily="34" charset="0"/>
                <a:cs typeface="Times New Roman" pitchFamily="18" charset="0"/>
              </a:rPr>
              <a:t>adalah</a:t>
            </a:r>
            <a:r>
              <a:rPr lang="en-US" sz="3600" dirty="0" smtClean="0">
                <a:ln>
                  <a:solidFill>
                    <a:srgbClr val="FF0000"/>
                  </a:solidFill>
                </a:ln>
                <a:solidFill>
                  <a:srgbClr val="FF00FF"/>
                </a:solidFill>
                <a:effectLst>
                  <a:glow rad="101600">
                    <a:srgbClr val="003300">
                      <a:alpha val="60000"/>
                    </a:srgbClr>
                  </a:glow>
                </a:effectLst>
                <a:latin typeface="Gloucester MT Extra Condensed" pitchFamily="18" charset="0"/>
                <a:ea typeface="Calibri" pitchFamily="34" charset="0"/>
                <a:cs typeface="Times New Roman" pitchFamily="18" charset="0"/>
              </a:rPr>
              <a:t> </a:t>
            </a:r>
            <a:r>
              <a:rPr lang="en-US" sz="3600" dirty="0" err="1" smtClean="0">
                <a:ln>
                  <a:solidFill>
                    <a:srgbClr val="FF0000"/>
                  </a:solidFill>
                </a:ln>
                <a:solidFill>
                  <a:srgbClr val="FF00FF"/>
                </a:solidFill>
                <a:effectLst>
                  <a:glow rad="101600">
                    <a:srgbClr val="003300">
                      <a:alpha val="60000"/>
                    </a:srgbClr>
                  </a:glow>
                </a:effectLst>
                <a:latin typeface="Gloucester MT Extra Condensed" pitchFamily="18" charset="0"/>
                <a:ea typeface="Calibri" pitchFamily="34" charset="0"/>
                <a:cs typeface="Times New Roman" pitchFamily="18" charset="0"/>
              </a:rPr>
              <a:t>hambaNya</a:t>
            </a:r>
            <a:r>
              <a:rPr lang="en-US" sz="3600" dirty="0" smtClean="0">
                <a:ln>
                  <a:solidFill>
                    <a:srgbClr val="FF0000"/>
                  </a:solidFill>
                </a:ln>
                <a:solidFill>
                  <a:srgbClr val="FF00FF"/>
                </a:solidFill>
                <a:effectLst>
                  <a:glow rad="101600">
                    <a:srgbClr val="003300">
                      <a:alpha val="60000"/>
                    </a:srgbClr>
                  </a:glow>
                </a:effectLst>
                <a:latin typeface="Gloucester MT Extra Condensed" pitchFamily="18" charset="0"/>
                <a:ea typeface="Calibri" pitchFamily="34" charset="0"/>
                <a:cs typeface="Times New Roman" pitchFamily="18" charset="0"/>
              </a:rPr>
              <a:t> </a:t>
            </a:r>
            <a:r>
              <a:rPr lang="en-US" sz="3600" dirty="0" err="1" smtClean="0">
                <a:ln>
                  <a:solidFill>
                    <a:srgbClr val="FF0000"/>
                  </a:solidFill>
                </a:ln>
                <a:solidFill>
                  <a:srgbClr val="FF00FF"/>
                </a:solidFill>
                <a:effectLst>
                  <a:glow rad="101600">
                    <a:srgbClr val="003300">
                      <a:alpha val="60000"/>
                    </a:srgbClr>
                  </a:glow>
                </a:effectLst>
                <a:latin typeface="Gloucester MT Extra Condensed" pitchFamily="18" charset="0"/>
                <a:ea typeface="Calibri" pitchFamily="34" charset="0"/>
                <a:cs typeface="Times New Roman" pitchFamily="18" charset="0"/>
              </a:rPr>
              <a:t>dan</a:t>
            </a:r>
            <a:r>
              <a:rPr lang="en-US" sz="3600" dirty="0" smtClean="0">
                <a:ln>
                  <a:solidFill>
                    <a:srgbClr val="FF0000"/>
                  </a:solidFill>
                </a:ln>
                <a:solidFill>
                  <a:srgbClr val="FF00FF"/>
                </a:solidFill>
                <a:effectLst>
                  <a:glow rad="101600">
                    <a:srgbClr val="003300">
                      <a:alpha val="60000"/>
                    </a:srgbClr>
                  </a:glow>
                </a:effectLst>
                <a:latin typeface="Gloucester MT Extra Condensed" pitchFamily="18" charset="0"/>
                <a:ea typeface="Calibri" pitchFamily="34" charset="0"/>
                <a:cs typeface="Times New Roman" pitchFamily="18" charset="0"/>
              </a:rPr>
              <a:t> </a:t>
            </a:r>
            <a:r>
              <a:rPr lang="en-US" sz="3600" dirty="0" err="1" smtClean="0">
                <a:ln>
                  <a:solidFill>
                    <a:srgbClr val="FF0000"/>
                  </a:solidFill>
                </a:ln>
                <a:solidFill>
                  <a:srgbClr val="FF00FF"/>
                </a:solidFill>
                <a:effectLst>
                  <a:glow rad="101600">
                    <a:srgbClr val="003300">
                      <a:alpha val="60000"/>
                    </a:srgbClr>
                  </a:glow>
                </a:effectLst>
                <a:latin typeface="Gloucester MT Extra Condensed" pitchFamily="18" charset="0"/>
                <a:ea typeface="Calibri" pitchFamily="34" charset="0"/>
                <a:cs typeface="Times New Roman" pitchFamily="18" charset="0"/>
              </a:rPr>
              <a:t>rasulNya</a:t>
            </a:r>
            <a:endParaRPr lang="en-US" sz="3600" dirty="0" smtClean="0">
              <a:ln>
                <a:solidFill>
                  <a:srgbClr val="FF0000"/>
                </a:solidFill>
              </a:ln>
              <a:solidFill>
                <a:srgbClr val="FF00FF"/>
              </a:solidFill>
              <a:effectLst>
                <a:glow rad="101600">
                  <a:srgbClr val="003300">
                    <a:alpha val="60000"/>
                  </a:srgbClr>
                </a:glow>
              </a:effectLst>
              <a:latin typeface="Gloucester MT Extra Condensed" pitchFamily="18" charset="0"/>
              <a:cs typeface="Arial" pitchFamily="34" charset="0"/>
            </a:endParaRPr>
          </a:p>
        </p:txBody>
      </p:sp>
      <p:sp>
        <p:nvSpPr>
          <p:cNvPr id="5" name="Rectangle 4"/>
          <p:cNvSpPr/>
          <p:nvPr/>
        </p:nvSpPr>
        <p:spPr>
          <a:xfrm>
            <a:off x="0" y="0"/>
            <a:ext cx="3352800" cy="923330"/>
          </a:xfrm>
          <a:prstGeom prst="rect">
            <a:avLst/>
          </a:prstGeom>
        </p:spPr>
        <p:txBody>
          <a:bodyPr wrap="square">
            <a:spAutoFit/>
          </a:bodyPr>
          <a:lstStyle/>
          <a:p>
            <a:pPr lvl="0" fontAlgn="base">
              <a:spcBef>
                <a:spcPct val="0"/>
              </a:spcBef>
              <a:spcAft>
                <a:spcPct val="0"/>
              </a:spcAft>
            </a:pPr>
            <a:r>
              <a:rPr lang="en-US" sz="5400" dirty="0" err="1" smtClean="0">
                <a:ln>
                  <a:solidFill>
                    <a:srgbClr val="0000FF"/>
                  </a:solidFill>
                </a:ln>
                <a:solidFill>
                  <a:srgbClr val="0000FF"/>
                </a:solidFill>
                <a:effectLst>
                  <a:glow rad="101600">
                    <a:schemeClr val="bg1">
                      <a:alpha val="60000"/>
                    </a:schemeClr>
                  </a:glow>
                </a:effectLst>
                <a:latin typeface="Gloucester MT Extra Condensed" pitchFamily="18" charset="0"/>
                <a:ea typeface="Times New Roman" pitchFamily="18" charset="0"/>
                <a:cs typeface="Times New Roman" pitchFamily="18" charset="0"/>
              </a:rPr>
              <a:t>Syahadah</a:t>
            </a:r>
            <a:endParaRPr lang="en-US" sz="5400" dirty="0" smtClean="0">
              <a:ln>
                <a:solidFill>
                  <a:srgbClr val="0000FF"/>
                </a:solidFill>
              </a:ln>
              <a:solidFill>
                <a:srgbClr val="0000FF"/>
              </a:solidFill>
              <a:effectLst>
                <a:glow rad="101600">
                  <a:schemeClr val="bg1">
                    <a:alpha val="60000"/>
                  </a:schemeClr>
                </a:glow>
              </a:effectLst>
              <a:latin typeface="Gloucester MT Extra Condensed" pitchFamily="18" charset="0"/>
              <a:cs typeface="Arial" pitchFamily="34" charset="0"/>
            </a:endParaRPr>
          </a:p>
        </p:txBody>
      </p:sp>
    </p:spTree>
    <p:extLst>
      <p:ext uri="{BB962C8B-B14F-4D97-AF65-F5344CB8AC3E}">
        <p14:creationId xmlns="" xmlns:p14="http://schemas.microsoft.com/office/powerpoint/2010/main" val="16825562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40</a:t>
            </a:fld>
            <a:endParaRPr lang="en-MY" sz="1600" b="1" dirty="0">
              <a:solidFill>
                <a:srgbClr val="FF0000"/>
              </a:solidFill>
            </a:endParaRP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rcRect b="11702"/>
          <a:stretch>
            <a:fillRect/>
          </a:stretch>
        </p:blipFill>
        <p:spPr bwMode="auto">
          <a:xfrm>
            <a:off x="0" y="0"/>
            <a:ext cx="9174163"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828800"/>
            <a:ext cx="9144000" cy="2932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3187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41</a:t>
            </a:fld>
            <a:endParaRPr lang="en-MY" sz="1600" b="1" dirty="0">
              <a:solidFill>
                <a:srgbClr val="FF0000"/>
              </a:solidFill>
            </a:endParaRPr>
          </a:p>
        </p:txBody>
      </p:sp>
      <p:pic>
        <p:nvPicPr>
          <p:cNvPr id="5"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3175"/>
            <a:ext cx="9113838"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89499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maizuriah\Pictures\748066956_iNMF3-O.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fld id="{BA8784F8-D9B1-479F-A9B4-848AA317FB34}" type="slidenum">
              <a:rPr lang="en-MY" smtClean="0"/>
              <a:pPr/>
              <a:t>5</a:t>
            </a:fld>
            <a:endParaRPr lang="en-MY"/>
          </a:p>
        </p:txBody>
      </p:sp>
      <p:sp>
        <p:nvSpPr>
          <p:cNvPr id="58369" name="Rectangle 1"/>
          <p:cNvSpPr>
            <a:spLocks noChangeArrowheads="1"/>
          </p:cNvSpPr>
          <p:nvPr/>
        </p:nvSpPr>
        <p:spPr bwMode="auto">
          <a:xfrm>
            <a:off x="0" y="1371600"/>
            <a:ext cx="9144000" cy="20467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6000" b="1" i="0" u="none" strike="noStrike" normalizeH="0" baseline="0" dirty="0" smtClean="0">
                <a:ln w="19050">
                  <a:solidFill>
                    <a:srgbClr val="00FF00"/>
                  </a:solidFill>
                  <a:prstDash val="solid"/>
                </a:ln>
                <a:solidFill>
                  <a:srgbClr val="00FF00"/>
                </a:solidFill>
                <a:effectLst>
                  <a:glow rad="101600">
                    <a:schemeClr val="tx1">
                      <a:alpha val="60000"/>
                    </a:schemeClr>
                  </a:glow>
                  <a:outerShdw blurRad="50000" dist="50800" dir="7500000" algn="tl">
                    <a:srgbClr val="000000">
                      <a:shade val="5000"/>
                      <a:alpha val="35000"/>
                    </a:srgbClr>
                  </a:outerShdw>
                </a:effectLst>
                <a:latin typeface="Traditional Arabic" pitchFamily="2" charset="-78"/>
                <a:ea typeface="Times New Roman" pitchFamily="18" charset="0"/>
                <a:cs typeface="Traditional Arabic" pitchFamily="2" charset="-78"/>
              </a:rPr>
              <a:t>اَللَّهُمَّ صَلِّ وَسَلِّمْ عَلَى سَيِّدِنَا مُحَمَّدٍ وَعَلَى آلِهِ وَأَصْحَابِهِ أَجَمِعِيْنَ </a:t>
            </a:r>
            <a:endParaRPr kumimoji="0" lang="en-US" sz="6000" b="1" i="0" u="none" strike="noStrike" normalizeH="0" baseline="0" dirty="0" smtClean="0">
              <a:ln w="19050">
                <a:solidFill>
                  <a:srgbClr val="00FF00"/>
                </a:solidFill>
                <a:prstDash val="solid"/>
              </a:ln>
              <a:solidFill>
                <a:srgbClr val="00FF00"/>
              </a:solidFill>
              <a:effectLst>
                <a:glow rad="101600">
                  <a:schemeClr val="tx1">
                    <a:alpha val="60000"/>
                  </a:schemeClr>
                </a:glow>
                <a:outerShdw blurRad="50000" dist="50800" dir="7500000" algn="tl">
                  <a:srgbClr val="000000">
                    <a:shade val="5000"/>
                    <a:alpha val="35000"/>
                  </a:srgbClr>
                </a:outerShdw>
              </a:effectLst>
              <a:latin typeface="Arial" pitchFamily="34" charset="0"/>
              <a:cs typeface="Traditional Arabic" pitchFamily="2" charset="-78"/>
            </a:endParaRPr>
          </a:p>
        </p:txBody>
      </p:sp>
      <p:sp>
        <p:nvSpPr>
          <p:cNvPr id="6" name="Rectangle 5"/>
          <p:cNvSpPr/>
          <p:nvPr/>
        </p:nvSpPr>
        <p:spPr>
          <a:xfrm>
            <a:off x="457200" y="3733800"/>
            <a:ext cx="8153400" cy="1938992"/>
          </a:xfrm>
          <a:prstGeom prst="rect">
            <a:avLst/>
          </a:prstGeom>
        </p:spPr>
        <p:txBody>
          <a:bodyPr wrap="square">
            <a:spAutoFit/>
          </a:bodyPr>
          <a:lstStyle/>
          <a:p>
            <a:pPr lvl="0" algn="ctr" eaLnBrk="0" fontAlgn="base" hangingPunct="0">
              <a:spcBef>
                <a:spcPct val="0"/>
              </a:spcBef>
              <a:spcAft>
                <a:spcPct val="0"/>
              </a:spcAft>
            </a:pPr>
            <a:r>
              <a:rPr lang="en-GB" sz="4000" dirty="0" err="1"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Ya</a:t>
            </a:r>
            <a:r>
              <a:rPr lang="en-GB" sz="4000" dirty="0"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 Allah, </a:t>
            </a:r>
            <a:r>
              <a:rPr lang="en-GB" sz="4000" dirty="0" err="1"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cucurilah</a:t>
            </a:r>
            <a:r>
              <a:rPr lang="en-GB" sz="4000" dirty="0"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 </a:t>
            </a:r>
            <a:r>
              <a:rPr lang="en-GB" sz="4000" dirty="0" err="1"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rahmat</a:t>
            </a:r>
            <a:r>
              <a:rPr lang="en-US" sz="4000" dirty="0"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 </a:t>
            </a:r>
            <a:r>
              <a:rPr lang="en-US" sz="4000" dirty="0" err="1"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dan</a:t>
            </a:r>
            <a:r>
              <a:rPr lang="en-US" sz="4000" dirty="0"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 </a:t>
            </a:r>
            <a:r>
              <a:rPr lang="en-GB" sz="4000" dirty="0" err="1"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sejahtera</a:t>
            </a:r>
            <a:r>
              <a:rPr lang="en-GB" sz="4000" dirty="0"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 </a:t>
            </a:r>
            <a:r>
              <a:rPr lang="en-GB" sz="4000" dirty="0" err="1"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ke</a:t>
            </a:r>
            <a:r>
              <a:rPr lang="en-GB" sz="4000" dirty="0"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 </a:t>
            </a:r>
            <a:r>
              <a:rPr lang="en-GB" sz="4000" dirty="0" err="1"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atas</a:t>
            </a:r>
            <a:r>
              <a:rPr lang="en-GB" sz="4000" dirty="0"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 </a:t>
            </a:r>
            <a:r>
              <a:rPr lang="en-GB" sz="4000" dirty="0" err="1"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junjungan</a:t>
            </a:r>
            <a:r>
              <a:rPr lang="en-GB" sz="4000" dirty="0"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 </a:t>
            </a:r>
            <a:r>
              <a:rPr lang="en-GB" sz="4000" dirty="0" err="1" smtClean="0">
                <a:ln>
                  <a:solidFill>
                    <a:srgbClr val="FFFF00"/>
                  </a:solidFill>
                </a:ln>
                <a:solidFill>
                  <a:srgbClr val="FFFF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kami</a:t>
            </a:r>
            <a:endParaRPr lang="en-US" sz="4000" dirty="0" smtClean="0">
              <a:ln>
                <a:solidFill>
                  <a:srgbClr val="FFFF00"/>
                </a:solidFill>
              </a:ln>
              <a:solidFill>
                <a:srgbClr val="FFFF00"/>
              </a:solidFill>
              <a:effectLst>
                <a:glow rad="101600">
                  <a:schemeClr val="tx1">
                    <a:alpha val="60000"/>
                  </a:schemeClr>
                </a:glow>
              </a:effectLst>
              <a:latin typeface="Gloucester MT Extra Condensed" pitchFamily="18" charset="0"/>
              <a:cs typeface="Arial" pitchFamily="34" charset="0"/>
            </a:endParaRPr>
          </a:p>
          <a:p>
            <a:pPr lvl="0" algn="ctr" eaLnBrk="0" fontAlgn="base" hangingPunct="0">
              <a:spcBef>
                <a:spcPct val="0"/>
              </a:spcBef>
              <a:spcAft>
                <a:spcPct val="0"/>
              </a:spcAft>
            </a:pPr>
            <a:r>
              <a:rPr lang="en-GB" sz="4000" dirty="0" err="1" smtClean="0">
                <a:ln>
                  <a:solidFill>
                    <a:srgbClr val="FFFF00"/>
                  </a:solidFill>
                </a:ln>
                <a:solidFill>
                  <a:srgbClr val="FFFF00"/>
                </a:solidFill>
                <a:effectLst>
                  <a:glow rad="101600">
                    <a:schemeClr val="tx1">
                      <a:alpha val="60000"/>
                    </a:schemeClr>
                  </a:glow>
                </a:effectLst>
                <a:latin typeface="Gloucester MT Extra Condensed" pitchFamily="18" charset="0"/>
                <a:ea typeface="Calibri" pitchFamily="34" charset="0"/>
                <a:cs typeface="Times New Roman" pitchFamily="18" charset="0"/>
              </a:rPr>
              <a:t>Nabi</a:t>
            </a:r>
            <a:r>
              <a:rPr lang="en-GB" sz="4000" dirty="0" smtClean="0">
                <a:ln>
                  <a:solidFill>
                    <a:srgbClr val="FFFF00"/>
                  </a:solidFill>
                </a:ln>
                <a:solidFill>
                  <a:srgbClr val="FFFF00"/>
                </a:solidFill>
                <a:effectLst>
                  <a:glow rad="101600">
                    <a:schemeClr val="tx1">
                      <a:alpha val="60000"/>
                    </a:schemeClr>
                  </a:glow>
                </a:effectLst>
                <a:latin typeface="Gloucester MT Extra Condensed" pitchFamily="18" charset="0"/>
                <a:ea typeface="Calibri" pitchFamily="34" charset="0"/>
                <a:cs typeface="Times New Roman" pitchFamily="18" charset="0"/>
              </a:rPr>
              <a:t> Muhammad SAW, </a:t>
            </a:r>
            <a:r>
              <a:rPr lang="en-GB" sz="4000" dirty="0" err="1" smtClean="0">
                <a:ln>
                  <a:solidFill>
                    <a:srgbClr val="FFFF00"/>
                  </a:solidFill>
                </a:ln>
                <a:solidFill>
                  <a:srgbClr val="FFFF00"/>
                </a:solidFill>
                <a:effectLst>
                  <a:glow rad="101600">
                    <a:schemeClr val="tx1">
                      <a:alpha val="60000"/>
                    </a:schemeClr>
                  </a:glow>
                </a:effectLst>
                <a:latin typeface="Gloucester MT Extra Condensed" pitchFamily="18" charset="0"/>
                <a:ea typeface="Calibri" pitchFamily="34" charset="0"/>
                <a:cs typeface="Times New Roman" pitchFamily="18" charset="0"/>
              </a:rPr>
              <a:t>keluarga</a:t>
            </a:r>
            <a:r>
              <a:rPr lang="en-GB" sz="4000" dirty="0" smtClean="0">
                <a:ln>
                  <a:solidFill>
                    <a:srgbClr val="FFFF00"/>
                  </a:solidFill>
                </a:ln>
                <a:solidFill>
                  <a:srgbClr val="FFFF00"/>
                </a:solidFill>
                <a:effectLst>
                  <a:glow rad="101600">
                    <a:schemeClr val="tx1">
                      <a:alpha val="60000"/>
                    </a:schemeClr>
                  </a:glow>
                </a:effectLst>
                <a:latin typeface="Gloucester MT Extra Condensed" pitchFamily="18" charset="0"/>
                <a:ea typeface="Calibri" pitchFamily="34" charset="0"/>
                <a:cs typeface="Times New Roman" pitchFamily="18" charset="0"/>
              </a:rPr>
              <a:t> </a:t>
            </a:r>
            <a:r>
              <a:rPr lang="en-GB" sz="4000" dirty="0" err="1" smtClean="0">
                <a:ln>
                  <a:solidFill>
                    <a:srgbClr val="FFFF00"/>
                  </a:solidFill>
                </a:ln>
                <a:solidFill>
                  <a:srgbClr val="FFFF00"/>
                </a:solidFill>
                <a:effectLst>
                  <a:glow rad="101600">
                    <a:schemeClr val="tx1">
                      <a:alpha val="60000"/>
                    </a:schemeClr>
                  </a:glow>
                </a:effectLst>
                <a:latin typeface="Gloucester MT Extra Condensed" pitchFamily="18" charset="0"/>
                <a:ea typeface="Calibri" pitchFamily="34" charset="0"/>
                <a:cs typeface="Times New Roman" pitchFamily="18" charset="0"/>
              </a:rPr>
              <a:t>dan</a:t>
            </a:r>
            <a:r>
              <a:rPr lang="en-GB" sz="4000" dirty="0" smtClean="0">
                <a:ln>
                  <a:solidFill>
                    <a:srgbClr val="FFFF00"/>
                  </a:solidFill>
                </a:ln>
                <a:solidFill>
                  <a:srgbClr val="FFFF00"/>
                </a:solidFill>
                <a:effectLst>
                  <a:glow rad="101600">
                    <a:schemeClr val="tx1">
                      <a:alpha val="60000"/>
                    </a:schemeClr>
                  </a:glow>
                </a:effectLst>
                <a:latin typeface="Gloucester MT Extra Condensed" pitchFamily="18" charset="0"/>
                <a:ea typeface="Calibri" pitchFamily="34" charset="0"/>
                <a:cs typeface="Times New Roman" pitchFamily="18" charset="0"/>
              </a:rPr>
              <a:t> </a:t>
            </a:r>
            <a:r>
              <a:rPr lang="en-GB" sz="4000" dirty="0" err="1" smtClean="0">
                <a:ln>
                  <a:solidFill>
                    <a:srgbClr val="FFFF00"/>
                  </a:solidFill>
                </a:ln>
                <a:solidFill>
                  <a:srgbClr val="FFFF00"/>
                </a:solidFill>
                <a:effectLst>
                  <a:glow rad="101600">
                    <a:schemeClr val="tx1">
                      <a:alpha val="60000"/>
                    </a:schemeClr>
                  </a:glow>
                </a:effectLst>
                <a:latin typeface="Gloucester MT Extra Condensed" pitchFamily="18" charset="0"/>
                <a:ea typeface="Calibri" pitchFamily="34" charset="0"/>
                <a:cs typeface="Times New Roman" pitchFamily="18" charset="0"/>
              </a:rPr>
              <a:t>seluruh</a:t>
            </a:r>
            <a:r>
              <a:rPr lang="en-GB" sz="4000" dirty="0" smtClean="0">
                <a:ln>
                  <a:solidFill>
                    <a:srgbClr val="FFFF00"/>
                  </a:solidFill>
                </a:ln>
                <a:solidFill>
                  <a:srgbClr val="FFFF00"/>
                </a:solidFill>
                <a:effectLst>
                  <a:glow rad="101600">
                    <a:schemeClr val="tx1">
                      <a:alpha val="60000"/>
                    </a:schemeClr>
                  </a:glow>
                </a:effectLst>
                <a:latin typeface="Gloucester MT Extra Condensed" pitchFamily="18" charset="0"/>
                <a:ea typeface="Calibri" pitchFamily="34" charset="0"/>
                <a:cs typeface="Times New Roman" pitchFamily="18" charset="0"/>
              </a:rPr>
              <a:t> </a:t>
            </a:r>
            <a:r>
              <a:rPr lang="en-GB" sz="4000" dirty="0" err="1" smtClean="0">
                <a:ln>
                  <a:solidFill>
                    <a:srgbClr val="FFFF00"/>
                  </a:solidFill>
                </a:ln>
                <a:solidFill>
                  <a:srgbClr val="FFFF00"/>
                </a:solidFill>
                <a:effectLst>
                  <a:glow rad="101600">
                    <a:schemeClr val="tx1">
                      <a:alpha val="60000"/>
                    </a:schemeClr>
                  </a:glow>
                </a:effectLst>
                <a:latin typeface="Gloucester MT Extra Condensed" pitchFamily="18" charset="0"/>
                <a:ea typeface="Calibri" pitchFamily="34" charset="0"/>
                <a:cs typeface="Times New Roman" pitchFamily="18" charset="0"/>
              </a:rPr>
              <a:t>sahabatnya</a:t>
            </a:r>
            <a:r>
              <a:rPr lang="en-GB" sz="4000" dirty="0" smtClean="0">
                <a:ln>
                  <a:solidFill>
                    <a:srgbClr val="FFFF00"/>
                  </a:solidFill>
                </a:ln>
                <a:solidFill>
                  <a:srgbClr val="FFFF00"/>
                </a:solidFill>
                <a:effectLst>
                  <a:glow rad="101600">
                    <a:schemeClr val="tx1">
                      <a:alpha val="60000"/>
                    </a:schemeClr>
                  </a:glow>
                </a:effectLst>
                <a:latin typeface="Gloucester MT Extra Condensed" pitchFamily="18" charset="0"/>
                <a:ea typeface="Calibri" pitchFamily="34" charset="0"/>
                <a:cs typeface="Times New Roman" pitchFamily="18" charset="0"/>
              </a:rPr>
              <a:t>.</a:t>
            </a:r>
            <a:endParaRPr lang="en-GB" sz="4000" dirty="0" smtClean="0">
              <a:ln>
                <a:solidFill>
                  <a:srgbClr val="FFFF00"/>
                </a:solidFill>
              </a:ln>
              <a:solidFill>
                <a:srgbClr val="FFFF00"/>
              </a:solidFill>
              <a:effectLst>
                <a:glow rad="101600">
                  <a:schemeClr val="tx1">
                    <a:alpha val="60000"/>
                  </a:schemeClr>
                </a:glow>
              </a:effectLst>
              <a:latin typeface="Gloucester MT Extra Condensed" pitchFamily="18" charset="0"/>
              <a:cs typeface="Arial" pitchFamily="34" charset="0"/>
            </a:endParaRPr>
          </a:p>
        </p:txBody>
      </p:sp>
      <p:sp>
        <p:nvSpPr>
          <p:cNvPr id="7" name="Rectangle 6"/>
          <p:cNvSpPr/>
          <p:nvPr/>
        </p:nvSpPr>
        <p:spPr>
          <a:xfrm>
            <a:off x="0" y="0"/>
            <a:ext cx="3733800" cy="923330"/>
          </a:xfrm>
          <a:prstGeom prst="rect">
            <a:avLst/>
          </a:prstGeom>
        </p:spPr>
        <p:txBody>
          <a:bodyPr wrap="square">
            <a:spAutoFit/>
          </a:bodyPr>
          <a:lstStyle/>
          <a:p>
            <a:r>
              <a:rPr lang="en-US" sz="5400" b="1" dirty="0" err="1" smtClean="0">
                <a:ln w="19050">
                  <a:solidFill>
                    <a:srgbClr val="808000"/>
                  </a:solidFill>
                  <a:prstDash val="solid"/>
                </a:ln>
                <a:solidFill>
                  <a:srgbClr val="808000"/>
                </a:solidFill>
                <a:effectLst>
                  <a:glow rad="101600">
                    <a:schemeClr val="tx1">
                      <a:alpha val="60000"/>
                    </a:schemeClr>
                  </a:glow>
                  <a:outerShdw blurRad="50000" dist="50800" dir="7500000" algn="tl">
                    <a:srgbClr val="000000">
                      <a:shade val="5000"/>
                      <a:alpha val="35000"/>
                    </a:srgbClr>
                  </a:outerShdw>
                </a:effectLst>
                <a:latin typeface="Gloucester MT Extra Condensed" pitchFamily="18" charset="0"/>
                <a:ea typeface="Times New Roman" pitchFamily="18" charset="0"/>
                <a:cs typeface="Times New Roman" pitchFamily="18" charset="0"/>
              </a:rPr>
              <a:t>Selawat</a:t>
            </a:r>
            <a:endParaRPr lang="en-US" sz="5400" b="1" dirty="0">
              <a:ln w="19050">
                <a:solidFill>
                  <a:srgbClr val="808000"/>
                </a:solidFill>
                <a:prstDash val="solid"/>
              </a:ln>
              <a:solidFill>
                <a:srgbClr val="808000"/>
              </a:solidFill>
              <a:effectLst>
                <a:glow rad="101600">
                  <a:schemeClr val="tx1">
                    <a:alpha val="60000"/>
                  </a:schemeClr>
                </a:glow>
                <a:outerShdw blurRad="50000" dist="50800" dir="7500000" algn="tl">
                  <a:srgbClr val="000000">
                    <a:shade val="5000"/>
                    <a:alpha val="35000"/>
                  </a:srgbClr>
                </a:outerShdw>
              </a:effectLst>
              <a:latin typeface="Gloucester MT Extra Condensed"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aizuriah\Pictures\748066956_iNMF3-O.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36865" name="Rectangle 1"/>
          <p:cNvSpPr>
            <a:spLocks noChangeArrowheads="1"/>
          </p:cNvSpPr>
          <p:nvPr/>
        </p:nvSpPr>
        <p:spPr bwMode="auto">
          <a:xfrm>
            <a:off x="533400" y="1295400"/>
            <a:ext cx="82296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8000" b="1" i="0" u="none" strike="noStrike" normalizeH="0" baseline="0" dirty="0" smtClean="0">
                <a:ln w="11430">
                  <a:solidFill>
                    <a:srgbClr val="CC00CC"/>
                  </a:solidFill>
                </a:ln>
                <a:solidFill>
                  <a:srgbClr val="CC00CC"/>
                </a:solidFill>
                <a:effectLst>
                  <a:glow rad="101600">
                    <a:schemeClr val="tx1">
                      <a:alpha val="60000"/>
                    </a:schemeClr>
                  </a:glow>
                  <a:outerShdw blurRad="80000" dist="40000" dir="5040000" algn="tl">
                    <a:srgbClr val="000000">
                      <a:alpha val="30000"/>
                    </a:srgbClr>
                  </a:outerShdw>
                </a:effectLst>
                <a:latin typeface="Traditional Arabic" pitchFamily="2" charset="-78"/>
                <a:ea typeface="Times New Roman" pitchFamily="18" charset="0"/>
                <a:cs typeface="Traditional Arabic" pitchFamily="2" charset="-78"/>
              </a:rPr>
              <a:t>أَمَّا بَعْدُ، فَيَا عِبَادَ اللهِ، اتَّقُوا اللهَ، أُوْصِيْكُمْ وَإِيَّايَ</a:t>
            </a:r>
            <a:r>
              <a:rPr kumimoji="0" lang="ar-SA" sz="8000" b="1" i="0" u="none" strike="noStrike" normalizeH="0" baseline="0" dirty="0" smtClean="0">
                <a:ln w="11430">
                  <a:solidFill>
                    <a:srgbClr val="CC00CC"/>
                  </a:solidFill>
                </a:ln>
                <a:solidFill>
                  <a:srgbClr val="CC00CC"/>
                </a:solidFill>
                <a:effectLst>
                  <a:glow rad="101600">
                    <a:schemeClr val="tx1">
                      <a:alpha val="60000"/>
                    </a:schemeClr>
                  </a:glow>
                  <a:outerShdw blurRad="80000" dist="40000" dir="5040000" algn="tl">
                    <a:srgbClr val="000000">
                      <a:alpha val="30000"/>
                    </a:srgbClr>
                  </a:outerShdw>
                </a:effectLst>
                <a:latin typeface="Traditional Arabic" pitchFamily="2" charset="-78"/>
                <a:cs typeface="Traditional Arabic" pitchFamily="2" charset="-78"/>
              </a:rPr>
              <a:t> </a:t>
            </a:r>
            <a:r>
              <a:rPr kumimoji="0" lang="ar-SA" sz="8000" b="1" i="0" u="none" strike="noStrike" normalizeH="0" baseline="0" dirty="0" smtClean="0">
                <a:ln w="11430">
                  <a:solidFill>
                    <a:srgbClr val="CC00CC"/>
                  </a:solidFill>
                </a:ln>
                <a:solidFill>
                  <a:srgbClr val="CC00CC"/>
                </a:solidFill>
                <a:effectLst>
                  <a:glow rad="101600">
                    <a:schemeClr val="tx1">
                      <a:alpha val="60000"/>
                    </a:schemeClr>
                  </a:glow>
                  <a:outerShdw blurRad="80000" dist="40000" dir="5040000" algn="tl">
                    <a:srgbClr val="000000">
                      <a:alpha val="30000"/>
                    </a:srgbClr>
                  </a:outerShdw>
                </a:effectLst>
                <a:latin typeface="Traditional Arabic" pitchFamily="2" charset="-78"/>
                <a:ea typeface="Times New Roman" pitchFamily="18" charset="0"/>
                <a:cs typeface="Traditional Arabic" pitchFamily="2" charset="-78"/>
              </a:rPr>
              <a:t>بِتَقْوَى اللهِ، فَقَدْ فَازَ الْمُتَّقُوْنَ</a:t>
            </a:r>
            <a:endParaRPr kumimoji="0" lang="ar-SA" sz="8000" b="1" i="0" u="none" strike="noStrike" normalizeH="0" baseline="0" dirty="0" smtClean="0">
              <a:ln w="11430">
                <a:solidFill>
                  <a:srgbClr val="CC00CC"/>
                </a:solidFill>
              </a:ln>
              <a:solidFill>
                <a:srgbClr val="CC00CC"/>
              </a:solidFill>
              <a:effectLst>
                <a:glow rad="101600">
                  <a:schemeClr val="tx1">
                    <a:alpha val="60000"/>
                  </a:schemeClr>
                </a:glow>
                <a:outerShdw blurRad="80000" dist="40000" dir="5040000" algn="tl">
                  <a:srgbClr val="000000">
                    <a:alpha val="30000"/>
                  </a:srgbClr>
                </a:outerShdw>
              </a:effectLst>
              <a:latin typeface="Arial" pitchFamily="34" charset="0"/>
              <a:cs typeface="Traditional Arabic" pitchFamily="2" charset="-78"/>
            </a:endParaRPr>
          </a:p>
        </p:txBody>
      </p:sp>
    </p:spTree>
    <p:extLst>
      <p:ext uri="{BB962C8B-B14F-4D97-AF65-F5344CB8AC3E}">
        <p14:creationId xmlns="" xmlns:p14="http://schemas.microsoft.com/office/powerpoint/2010/main" val="1682556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izuriah\Pictures\748066956_iNMF3-O.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graphicFrame>
        <p:nvGraphicFramePr>
          <p:cNvPr id="4" name="Diagram 3"/>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682556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izuriah\Pictures\748066956_iNMF3-O.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11" name="Rectangle 10"/>
          <p:cNvSpPr/>
          <p:nvPr/>
        </p:nvSpPr>
        <p:spPr>
          <a:xfrm>
            <a:off x="533400" y="1752600"/>
            <a:ext cx="8077200" cy="452431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tx1">
                      <a:alpha val="60000"/>
                    </a:schemeClr>
                  </a:glow>
                  <a:outerShdw blurRad="50800" dist="39000" dir="5460000" algn="tl">
                    <a:srgbClr val="000000">
                      <a:alpha val="38000"/>
                    </a:srgbClr>
                  </a:outerShdw>
                </a:effectLst>
                <a:latin typeface="Mistral" pitchFamily="66" charset="0"/>
                <a:cs typeface="JasmineUPC" pitchFamily="18" charset="-34"/>
              </a:rPr>
              <a:t>Syawal</a:t>
            </a:r>
            <a:r>
              <a:rPr lang="en-US"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tx1">
                      <a:alpha val="60000"/>
                    </a:schemeClr>
                  </a:glow>
                  <a:outerShdw blurRad="50800" dist="39000" dir="5460000" algn="tl">
                    <a:srgbClr val="000000">
                      <a:alpha val="38000"/>
                    </a:srgbClr>
                  </a:outerShdw>
                </a:effectLst>
                <a:latin typeface="Mistral" pitchFamily="66" charset="0"/>
                <a:cs typeface="JasmineUPC" pitchFamily="18" charset="-34"/>
              </a:rPr>
              <a:t> </a:t>
            </a:r>
            <a:r>
              <a:rPr lang="en-US" sz="9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tx1">
                      <a:alpha val="60000"/>
                    </a:schemeClr>
                  </a:glow>
                  <a:outerShdw blurRad="50800" dist="39000" dir="5460000" algn="tl">
                    <a:srgbClr val="000000">
                      <a:alpha val="38000"/>
                    </a:srgbClr>
                  </a:outerShdw>
                </a:effectLst>
                <a:latin typeface="Mistral" pitchFamily="66" charset="0"/>
                <a:cs typeface="JasmineUPC" pitchFamily="18" charset="-34"/>
              </a:rPr>
              <a:t>bulan</a:t>
            </a:r>
            <a:r>
              <a:rPr lang="en-US"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tx1">
                      <a:alpha val="60000"/>
                    </a:schemeClr>
                  </a:glow>
                  <a:outerShdw blurRad="50800" dist="39000" dir="5460000" algn="tl">
                    <a:srgbClr val="000000">
                      <a:alpha val="38000"/>
                    </a:srgbClr>
                  </a:outerShdw>
                </a:effectLst>
                <a:latin typeface="Mistral" pitchFamily="66" charset="0"/>
                <a:cs typeface="JasmineUPC" pitchFamily="18" charset="-34"/>
              </a:rPr>
              <a:t> </a:t>
            </a:r>
            <a:r>
              <a:rPr lang="en-US" sz="9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tx1">
                      <a:alpha val="60000"/>
                    </a:schemeClr>
                  </a:glow>
                  <a:outerShdw blurRad="50800" dist="39000" dir="5460000" algn="tl">
                    <a:srgbClr val="000000">
                      <a:alpha val="38000"/>
                    </a:srgbClr>
                  </a:outerShdw>
                </a:effectLst>
                <a:latin typeface="Mistral" pitchFamily="66" charset="0"/>
                <a:cs typeface="JasmineUPC" pitchFamily="18" charset="-34"/>
              </a:rPr>
              <a:t>Silaturrahim</a:t>
            </a:r>
            <a:endParaRPr lang="en-US"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tx1">
                    <a:alpha val="60000"/>
                  </a:schemeClr>
                </a:glow>
                <a:outerShdw blurRad="50800" dist="39000" dir="5460000" algn="tl">
                  <a:srgbClr val="000000">
                    <a:alpha val="38000"/>
                  </a:srgbClr>
                </a:outerShdw>
              </a:effectLst>
              <a:latin typeface="Mistral" pitchFamily="66" charset="0"/>
              <a:cs typeface="JasmineUPC" pitchFamily="18" charset="-34"/>
            </a:endParaRPr>
          </a:p>
          <a:p>
            <a:pPr algn="ctr"/>
            <a:endPar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tx1">
                    <a:alpha val="60000"/>
                  </a:schemeClr>
                </a:glow>
                <a:outerShdw blurRad="50800" dist="39000" dir="5460000" algn="tl">
                  <a:srgbClr val="000000">
                    <a:alpha val="38000"/>
                  </a:srgbClr>
                </a:outerShdw>
              </a:effectLst>
              <a:latin typeface="Mistral" pitchFamily="66" charset="0"/>
              <a:cs typeface="JasmineUPC" pitchFamily="18" charset="-34"/>
            </a:endParaRPr>
          </a:p>
        </p:txBody>
      </p:sp>
      <p:sp>
        <p:nvSpPr>
          <p:cNvPr id="13" name="Rectangle 12"/>
          <p:cNvSpPr/>
          <p:nvPr/>
        </p:nvSpPr>
        <p:spPr>
          <a:xfrm>
            <a:off x="0" y="0"/>
            <a:ext cx="4395755" cy="1107996"/>
          </a:xfrm>
          <a:prstGeom prst="rect">
            <a:avLst/>
          </a:prstGeom>
        </p:spPr>
        <p:txBody>
          <a:bodyPr wrap="none">
            <a:spAutoFit/>
          </a:bodyPr>
          <a:lstStyle/>
          <a:p>
            <a:pPr algn="ctr"/>
            <a:r>
              <a:rPr lang="en-US" sz="6600" b="1" dirty="0" err="1" smtClean="0">
                <a:solidFill>
                  <a:schemeClr val="accent5"/>
                </a:solidFill>
                <a:effectLst>
                  <a:glow rad="127000">
                    <a:schemeClr val="tx1"/>
                  </a:glow>
                  <a:outerShdw blurRad="38100" dist="38100" dir="2700000" algn="tl">
                    <a:srgbClr val="000000">
                      <a:alpha val="43137"/>
                    </a:srgbClr>
                  </a:outerShdw>
                </a:effectLst>
                <a:latin typeface="Mistral" pitchFamily="66" charset="0"/>
                <a:cs typeface="Arial" panose="020B0604020202020204" pitchFamily="34" charset="0"/>
              </a:rPr>
              <a:t>Tajuk</a:t>
            </a:r>
            <a:r>
              <a:rPr lang="en-US" sz="6600" b="1" dirty="0" smtClean="0">
                <a:solidFill>
                  <a:schemeClr val="accent5"/>
                </a:solidFill>
                <a:effectLst>
                  <a:glow rad="127000">
                    <a:schemeClr val="tx1"/>
                  </a:glow>
                  <a:outerShdw blurRad="38100" dist="38100" dir="2700000" algn="tl">
                    <a:srgbClr val="000000">
                      <a:alpha val="43137"/>
                    </a:srgbClr>
                  </a:outerShdw>
                </a:effectLst>
                <a:latin typeface="Mistral" pitchFamily="66" charset="0"/>
                <a:cs typeface="Arial" panose="020B0604020202020204" pitchFamily="34" charset="0"/>
              </a:rPr>
              <a:t> </a:t>
            </a:r>
            <a:r>
              <a:rPr lang="en-US" sz="6600" b="1" dirty="0" err="1" smtClean="0">
                <a:ln>
                  <a:solidFill>
                    <a:srgbClr val="0070C0"/>
                  </a:solidFill>
                </a:ln>
                <a:solidFill>
                  <a:schemeClr val="accent5"/>
                </a:solidFill>
                <a:effectLst>
                  <a:glow rad="127000">
                    <a:schemeClr val="tx1"/>
                  </a:glow>
                  <a:outerShdw blurRad="38100" dist="38100" dir="2700000" algn="tl">
                    <a:srgbClr val="000000">
                      <a:alpha val="43137"/>
                    </a:srgbClr>
                  </a:outerShdw>
                </a:effectLst>
                <a:latin typeface="Mistral" pitchFamily="66" charset="0"/>
                <a:cs typeface="Arial" panose="020B0604020202020204" pitchFamily="34" charset="0"/>
              </a:rPr>
              <a:t>Khutbah</a:t>
            </a:r>
            <a:r>
              <a:rPr lang="en-US" sz="6600" b="1" dirty="0" smtClean="0">
                <a:solidFill>
                  <a:schemeClr val="accent5"/>
                </a:solidFill>
                <a:effectLst>
                  <a:glow rad="127000">
                    <a:schemeClr val="tx1"/>
                  </a:glow>
                  <a:outerShdw blurRad="38100" dist="38100" dir="2700000" algn="tl">
                    <a:srgbClr val="000000">
                      <a:alpha val="43137"/>
                    </a:srgbClr>
                  </a:outerShdw>
                </a:effectLst>
                <a:latin typeface="Mistral" pitchFamily="66" charset="0"/>
                <a:cs typeface="Arial" panose="020B0604020202020204" pitchFamily="34" charset="0"/>
              </a:rPr>
              <a:t> :</a:t>
            </a:r>
            <a:endParaRPr lang="en-MY" sz="6600" b="1" dirty="0">
              <a:solidFill>
                <a:schemeClr val="accent5"/>
              </a:solidFill>
              <a:effectLst>
                <a:glow rad="127000">
                  <a:schemeClr val="tx1"/>
                </a:glow>
                <a:outerShdw blurRad="38100" dist="38100" dir="2700000" algn="tl">
                  <a:srgbClr val="000000">
                    <a:alpha val="43137"/>
                  </a:srgbClr>
                </a:outerShdw>
              </a:effectLst>
              <a:latin typeface="Mistral" pitchFamily="66" charset="0"/>
              <a:cs typeface="Arial" panose="020B0604020202020204" pitchFamily="34" charset="0"/>
            </a:endParaRPr>
          </a:p>
        </p:txBody>
      </p:sp>
    </p:spTree>
    <p:extLst>
      <p:ext uri="{BB962C8B-B14F-4D97-AF65-F5344CB8AC3E}">
        <p14:creationId xmlns="" xmlns:p14="http://schemas.microsoft.com/office/powerpoint/2010/main" val="1682556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izuriah\Pictures\748066956_iNMF3-O.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graphicFrame>
        <p:nvGraphicFramePr>
          <p:cNvPr id="5" name="Diagram 4"/>
          <p:cNvGraphicFramePr/>
          <p:nvPr/>
        </p:nvGraphicFramePr>
        <p:xfrm>
          <a:off x="381000" y="609600"/>
          <a:ext cx="83820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682556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3871</TotalTime>
  <Words>1568</Words>
  <Application>Microsoft Office PowerPoint</Application>
  <PresentationFormat>On-screen Show (4:3)</PresentationFormat>
  <Paragraphs>102</Paragraphs>
  <Slides>41</Slides>
  <Notes>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MTMZA ICT</dc:creator>
  <cp:lastModifiedBy>maizuriah</cp:lastModifiedBy>
  <cp:revision>398</cp:revision>
  <dcterms:created xsi:type="dcterms:W3CDTF">2014-12-10T01:16:34Z</dcterms:created>
  <dcterms:modified xsi:type="dcterms:W3CDTF">2015-07-14T01:54:03Z</dcterms:modified>
</cp:coreProperties>
</file>