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1" r:id="rId6"/>
    <p:sldId id="262" r:id="rId7"/>
    <p:sldId id="299" r:id="rId8"/>
    <p:sldId id="263" r:id="rId9"/>
    <p:sldId id="264" r:id="rId10"/>
    <p:sldId id="265" r:id="rId11"/>
    <p:sldId id="266" r:id="rId12"/>
    <p:sldId id="267" r:id="rId13"/>
    <p:sldId id="268" r:id="rId14"/>
    <p:sldId id="269" r:id="rId15"/>
    <p:sldId id="270" r:id="rId16"/>
    <p:sldId id="271" r:id="rId17"/>
    <p:sldId id="303" r:id="rId18"/>
    <p:sldId id="300" r:id="rId19"/>
    <p:sldId id="272" r:id="rId20"/>
    <p:sldId id="301" r:id="rId21"/>
    <p:sldId id="273" r:id="rId22"/>
    <p:sldId id="274" r:id="rId23"/>
    <p:sldId id="275" r:id="rId24"/>
    <p:sldId id="276" r:id="rId25"/>
    <p:sldId id="302" r:id="rId26"/>
    <p:sldId id="277" r:id="rId27"/>
    <p:sldId id="278" r:id="rId28"/>
    <p:sldId id="279"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76" autoAdjust="0"/>
  </p:normalViewPr>
  <p:slideViewPr>
    <p:cSldViewPr>
      <p:cViewPr>
        <p:scale>
          <a:sx n="80" d="100"/>
          <a:sy n="80" d="100"/>
        </p:scale>
        <p:origin x="-966"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2E661-9150-450B-AE17-D67CC1B3A753}" type="doc">
      <dgm:prSet loTypeId="urn:microsoft.com/office/officeart/2005/8/layout/vList2" loCatId="list" qsTypeId="urn:microsoft.com/office/officeart/2005/8/quickstyle/3d6" qsCatId="3D" csTypeId="urn:microsoft.com/office/officeart/2005/8/colors/colorful5" csCatId="colorful"/>
      <dgm:spPr/>
      <dgm:t>
        <a:bodyPr/>
        <a:lstStyle/>
        <a:p>
          <a:endParaRPr lang="en-US"/>
        </a:p>
      </dgm:t>
    </dgm:pt>
    <dgm:pt modelId="{36FCDF5B-9C33-4D3D-BF9C-322FF3841A93}">
      <dgm:prSet/>
      <dgm:spPr/>
      <dgm:t>
        <a:bodyPr/>
        <a:lstStyle/>
        <a:p>
          <a:pPr rtl="0"/>
          <a:r>
            <a:rPr lang="ms-MY" dirty="0" smtClean="0"/>
            <a:t>Saya berseru di atas mimbar Jumaat yang mulia ini, kepada diri sendiri dan para hadirin sekalian agar kita sama-sama bertaqwa kepada Allah SWT dengan mengamalkan segala syariat Islam di dalam kehidupan di samping taat mengerjakan segala kefarduan dan menghindari segala kemungkaran. </a:t>
          </a:r>
          <a:endParaRPr lang="ms-MY" dirty="0"/>
        </a:p>
      </dgm:t>
    </dgm:pt>
    <dgm:pt modelId="{8484B3C3-79DF-4782-9736-28500E6782BC}" type="parTrans" cxnId="{EBFB9597-4493-4920-8325-F7D78147070B}">
      <dgm:prSet/>
      <dgm:spPr/>
      <dgm:t>
        <a:bodyPr/>
        <a:lstStyle/>
        <a:p>
          <a:endParaRPr lang="en-US"/>
        </a:p>
      </dgm:t>
    </dgm:pt>
    <dgm:pt modelId="{B9A8CD07-7D5F-4000-8129-4A88C42641A5}" type="sibTrans" cxnId="{EBFB9597-4493-4920-8325-F7D78147070B}">
      <dgm:prSet/>
      <dgm:spPr/>
      <dgm:t>
        <a:bodyPr/>
        <a:lstStyle/>
        <a:p>
          <a:endParaRPr lang="en-US"/>
        </a:p>
      </dgm:t>
    </dgm:pt>
    <dgm:pt modelId="{ED4647D9-B33E-443A-AFFC-F1E897708FC2}">
      <dgm:prSet/>
      <dgm:spPr/>
      <dgm:t>
        <a:bodyPr/>
        <a:lstStyle/>
        <a:p>
          <a:pPr rtl="0"/>
          <a:r>
            <a:rPr lang="ms-MY" dirty="0" smtClean="0"/>
            <a:t>Semoga dengan menjalani kehidupan bertunjangkan ketaqwaan, kita akan senantiasa dirahmati Allah SWT dan diberkati di dunia dan di akhirat. </a:t>
          </a:r>
          <a:endParaRPr lang="en-US" dirty="0"/>
        </a:p>
      </dgm:t>
    </dgm:pt>
    <dgm:pt modelId="{7685D5C8-CD3E-4383-AAE7-DE9990668CCA}" type="parTrans" cxnId="{27F930E9-CACE-41CF-90D2-8F0BDC8DFBEE}">
      <dgm:prSet/>
      <dgm:spPr/>
      <dgm:t>
        <a:bodyPr/>
        <a:lstStyle/>
        <a:p>
          <a:endParaRPr lang="en-US"/>
        </a:p>
      </dgm:t>
    </dgm:pt>
    <dgm:pt modelId="{9A4DEDDE-F274-40DE-8ECF-2B70243AFFF7}" type="sibTrans" cxnId="{27F930E9-CACE-41CF-90D2-8F0BDC8DFBEE}">
      <dgm:prSet/>
      <dgm:spPr/>
      <dgm:t>
        <a:bodyPr/>
        <a:lstStyle/>
        <a:p>
          <a:endParaRPr lang="en-US"/>
        </a:p>
      </dgm:t>
    </dgm:pt>
    <dgm:pt modelId="{0B988612-9522-4F52-B559-80E473828478}" type="pres">
      <dgm:prSet presAssocID="{6C82E661-9150-450B-AE17-D67CC1B3A753}" presName="linear" presStyleCnt="0">
        <dgm:presLayoutVars>
          <dgm:animLvl val="lvl"/>
          <dgm:resizeHandles val="exact"/>
        </dgm:presLayoutVars>
      </dgm:prSet>
      <dgm:spPr/>
      <dgm:t>
        <a:bodyPr/>
        <a:lstStyle/>
        <a:p>
          <a:endParaRPr lang="en-MY"/>
        </a:p>
      </dgm:t>
    </dgm:pt>
    <dgm:pt modelId="{4F9B5B20-55FE-42C2-87B7-D0A55004F9C0}" type="pres">
      <dgm:prSet presAssocID="{36FCDF5B-9C33-4D3D-BF9C-322FF3841A93}" presName="parentText" presStyleLbl="node1" presStyleIdx="0" presStyleCnt="2">
        <dgm:presLayoutVars>
          <dgm:chMax val="0"/>
          <dgm:bulletEnabled val="1"/>
        </dgm:presLayoutVars>
      </dgm:prSet>
      <dgm:spPr/>
      <dgm:t>
        <a:bodyPr/>
        <a:lstStyle/>
        <a:p>
          <a:endParaRPr lang="en-MY"/>
        </a:p>
      </dgm:t>
    </dgm:pt>
    <dgm:pt modelId="{4FA1FC3A-30D7-4807-97FC-9E11D0240DEE}" type="pres">
      <dgm:prSet presAssocID="{B9A8CD07-7D5F-4000-8129-4A88C42641A5}" presName="spacer" presStyleCnt="0"/>
      <dgm:spPr/>
    </dgm:pt>
    <dgm:pt modelId="{EA60F13D-C740-4456-8965-7E18CDA919FC}" type="pres">
      <dgm:prSet presAssocID="{ED4647D9-B33E-443A-AFFC-F1E897708FC2}" presName="parentText" presStyleLbl="node1" presStyleIdx="1" presStyleCnt="2">
        <dgm:presLayoutVars>
          <dgm:chMax val="0"/>
          <dgm:bulletEnabled val="1"/>
        </dgm:presLayoutVars>
      </dgm:prSet>
      <dgm:spPr/>
      <dgm:t>
        <a:bodyPr/>
        <a:lstStyle/>
        <a:p>
          <a:endParaRPr lang="en-MY"/>
        </a:p>
      </dgm:t>
    </dgm:pt>
  </dgm:ptLst>
  <dgm:cxnLst>
    <dgm:cxn modelId="{EBFB9597-4493-4920-8325-F7D78147070B}" srcId="{6C82E661-9150-450B-AE17-D67CC1B3A753}" destId="{36FCDF5B-9C33-4D3D-BF9C-322FF3841A93}" srcOrd="0" destOrd="0" parTransId="{8484B3C3-79DF-4782-9736-28500E6782BC}" sibTransId="{B9A8CD07-7D5F-4000-8129-4A88C42641A5}"/>
    <dgm:cxn modelId="{0B03956C-B592-4D49-B222-A8A132877B30}" type="presOf" srcId="{ED4647D9-B33E-443A-AFFC-F1E897708FC2}" destId="{EA60F13D-C740-4456-8965-7E18CDA919FC}" srcOrd="0" destOrd="0" presId="urn:microsoft.com/office/officeart/2005/8/layout/vList2"/>
    <dgm:cxn modelId="{AC176A04-F6A5-45EA-BA26-F5B3F99D5AD7}" type="presOf" srcId="{6C82E661-9150-450B-AE17-D67CC1B3A753}" destId="{0B988612-9522-4F52-B559-80E473828478}" srcOrd="0" destOrd="0" presId="urn:microsoft.com/office/officeart/2005/8/layout/vList2"/>
    <dgm:cxn modelId="{27F930E9-CACE-41CF-90D2-8F0BDC8DFBEE}" srcId="{6C82E661-9150-450B-AE17-D67CC1B3A753}" destId="{ED4647D9-B33E-443A-AFFC-F1E897708FC2}" srcOrd="1" destOrd="0" parTransId="{7685D5C8-CD3E-4383-AAE7-DE9990668CCA}" sibTransId="{9A4DEDDE-F274-40DE-8ECF-2B70243AFFF7}"/>
    <dgm:cxn modelId="{D2393A50-886A-4E62-9B96-3FE9F466689A}" type="presOf" srcId="{36FCDF5B-9C33-4D3D-BF9C-322FF3841A93}" destId="{4F9B5B20-55FE-42C2-87B7-D0A55004F9C0}" srcOrd="0" destOrd="0" presId="urn:microsoft.com/office/officeart/2005/8/layout/vList2"/>
    <dgm:cxn modelId="{BE8E661A-28F1-47B9-9D11-DA87218AD347}" type="presParOf" srcId="{0B988612-9522-4F52-B559-80E473828478}" destId="{4F9B5B20-55FE-42C2-87B7-D0A55004F9C0}" srcOrd="0" destOrd="0" presId="urn:microsoft.com/office/officeart/2005/8/layout/vList2"/>
    <dgm:cxn modelId="{52CC73AD-CEC1-4ABC-8425-56EB5798BE07}" type="presParOf" srcId="{0B988612-9522-4F52-B559-80E473828478}" destId="{4FA1FC3A-30D7-4807-97FC-9E11D0240DEE}" srcOrd="1" destOrd="0" presId="urn:microsoft.com/office/officeart/2005/8/layout/vList2"/>
    <dgm:cxn modelId="{5DCB0BA4-1633-4552-A9C8-0448B37364D4}" type="presParOf" srcId="{0B988612-9522-4F52-B559-80E473828478}" destId="{EA60F13D-C740-4456-8965-7E18CDA919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5C4049-08D1-4381-B5A3-2B0C3AE4807A}" type="doc">
      <dgm:prSet loTypeId="urn:microsoft.com/office/officeart/2005/8/layout/vList2" loCatId="list" qsTypeId="urn:microsoft.com/office/officeart/2005/8/quickstyle/3d8" qsCatId="3D" csTypeId="urn:microsoft.com/office/officeart/2005/8/colors/colorful4" csCatId="colorful"/>
      <dgm:spPr/>
      <dgm:t>
        <a:bodyPr/>
        <a:lstStyle/>
        <a:p>
          <a:endParaRPr lang="en-US"/>
        </a:p>
      </dgm:t>
    </dgm:pt>
    <dgm:pt modelId="{373D18AB-626C-4131-BB57-899E018F1093}">
      <dgm:prSet/>
      <dgm:spPr/>
      <dgm:t>
        <a:bodyPr/>
        <a:lstStyle/>
        <a:p>
          <a:pPr rtl="0"/>
          <a:r>
            <a:rPr lang="en-US" b="1" dirty="0" err="1" smtClean="0"/>
            <a:t>Keempat</a:t>
          </a:r>
          <a:r>
            <a:rPr lang="en-US" b="1" dirty="0" smtClean="0"/>
            <a:t>:</a:t>
          </a:r>
          <a:r>
            <a:rPr lang="en-US" dirty="0" smtClean="0"/>
            <a:t> </a:t>
          </a:r>
          <a:r>
            <a:rPr lang="en-US" b="1" dirty="0" err="1" smtClean="0"/>
            <a:t>Dapat</a:t>
          </a:r>
          <a:r>
            <a:rPr lang="en-US" b="1" dirty="0" smtClean="0"/>
            <a:t> </a:t>
          </a:r>
          <a:r>
            <a:rPr lang="en-US" b="1" dirty="0" err="1" smtClean="0"/>
            <a:t>mendorong</a:t>
          </a:r>
          <a:r>
            <a:rPr lang="en-US" b="1" dirty="0" smtClean="0"/>
            <a:t> agar </a:t>
          </a:r>
          <a:r>
            <a:rPr lang="en-US" b="1" dirty="0" err="1" smtClean="0"/>
            <a:t>selalu</a:t>
          </a:r>
          <a:r>
            <a:rPr lang="en-US" b="1" dirty="0" smtClean="0"/>
            <a:t> </a:t>
          </a:r>
          <a:r>
            <a:rPr lang="en-US" b="1" dirty="0" err="1" smtClean="0"/>
            <a:t>bersyukur</a:t>
          </a:r>
          <a:r>
            <a:rPr lang="en-US" b="1" dirty="0" smtClean="0"/>
            <a:t> </a:t>
          </a:r>
          <a:r>
            <a:rPr lang="en-US" b="1" dirty="0" err="1" smtClean="0"/>
            <a:t>kepada</a:t>
          </a:r>
          <a:r>
            <a:rPr lang="en-US" b="1" dirty="0" smtClean="0"/>
            <a:t> Allah SWT</a:t>
          </a:r>
          <a:r>
            <a:rPr lang="en-US" dirty="0" smtClean="0"/>
            <a:t>. </a:t>
          </a:r>
          <a:endParaRPr lang="en-US" dirty="0"/>
        </a:p>
      </dgm:t>
    </dgm:pt>
    <dgm:pt modelId="{C6A356EE-7D9E-45BC-897D-EF7AA849D0FF}" type="parTrans" cxnId="{84DC03A9-631A-476D-85E8-26BD472FA591}">
      <dgm:prSet/>
      <dgm:spPr/>
      <dgm:t>
        <a:bodyPr/>
        <a:lstStyle/>
        <a:p>
          <a:endParaRPr lang="en-US"/>
        </a:p>
      </dgm:t>
    </dgm:pt>
    <dgm:pt modelId="{509081F1-7762-4724-939B-5C8031BADC42}" type="sibTrans" cxnId="{84DC03A9-631A-476D-85E8-26BD472FA591}">
      <dgm:prSet/>
      <dgm:spPr/>
      <dgm:t>
        <a:bodyPr/>
        <a:lstStyle/>
        <a:p>
          <a:endParaRPr lang="en-US"/>
        </a:p>
      </dgm:t>
    </dgm:pt>
    <dgm:pt modelId="{15691C95-6683-42C8-A2C7-37DEF10F7CA4}">
      <dgm:prSet/>
      <dgm:spPr/>
      <dgm:t>
        <a:bodyPr/>
        <a:lstStyle/>
        <a:p>
          <a:pPr rtl="0"/>
          <a:r>
            <a:rPr lang="en-US" dirty="0" err="1" smtClean="0"/>
            <a:t>Bersyukur</a:t>
          </a:r>
          <a:r>
            <a:rPr lang="en-US" dirty="0" smtClean="0"/>
            <a:t> </a:t>
          </a:r>
          <a:r>
            <a:rPr lang="en-US" dirty="0" err="1" smtClean="0"/>
            <a:t>adalah</a:t>
          </a:r>
          <a:r>
            <a:rPr lang="en-US" dirty="0" smtClean="0"/>
            <a:t> </a:t>
          </a:r>
          <a:r>
            <a:rPr lang="en-US" dirty="0" err="1" smtClean="0"/>
            <a:t>satu</a:t>
          </a:r>
          <a:r>
            <a:rPr lang="en-US" dirty="0" smtClean="0"/>
            <a:t> </a:t>
          </a:r>
          <a:r>
            <a:rPr lang="en-US" dirty="0" err="1" smtClean="0"/>
            <a:t>tindakbalas</a:t>
          </a:r>
          <a:r>
            <a:rPr lang="en-US" dirty="0" smtClean="0"/>
            <a:t> yang </a:t>
          </a:r>
          <a:r>
            <a:rPr lang="en-US" dirty="0" err="1" smtClean="0"/>
            <a:t>baik</a:t>
          </a:r>
          <a:r>
            <a:rPr lang="en-US" dirty="0" smtClean="0"/>
            <a:t> </a:t>
          </a:r>
          <a:r>
            <a:rPr lang="en-US" dirty="0" err="1" smtClean="0"/>
            <a:t>sama</a:t>
          </a:r>
          <a:r>
            <a:rPr lang="en-US" dirty="0" smtClean="0"/>
            <a:t> </a:t>
          </a:r>
          <a:r>
            <a:rPr lang="en-US" dirty="0" err="1" smtClean="0"/>
            <a:t>ada</a:t>
          </a:r>
          <a:r>
            <a:rPr lang="en-US" dirty="0" smtClean="0"/>
            <a:t> </a:t>
          </a:r>
          <a:r>
            <a:rPr lang="en-US" dirty="0" err="1" smtClean="0"/>
            <a:t>melalui</a:t>
          </a:r>
          <a:r>
            <a:rPr lang="en-US" dirty="0" smtClean="0"/>
            <a:t> </a:t>
          </a:r>
          <a:r>
            <a:rPr lang="en-US" dirty="0" err="1" smtClean="0"/>
            <a:t>perkataan</a:t>
          </a:r>
          <a:r>
            <a:rPr lang="en-US" dirty="0" smtClean="0"/>
            <a:t> </a:t>
          </a:r>
          <a:r>
            <a:rPr lang="en-US" dirty="0" err="1" smtClean="0"/>
            <a:t>atau</a:t>
          </a:r>
          <a:r>
            <a:rPr lang="en-US" dirty="0" smtClean="0"/>
            <a:t> </a:t>
          </a:r>
          <a:r>
            <a:rPr lang="en-US" dirty="0" err="1" smtClean="0"/>
            <a:t>perbuatan</a:t>
          </a:r>
          <a:r>
            <a:rPr lang="en-US" dirty="0" smtClean="0"/>
            <a:t> </a:t>
          </a:r>
          <a:r>
            <a:rPr lang="en-US" dirty="0" err="1" smtClean="0"/>
            <a:t>terhadap</a:t>
          </a:r>
          <a:r>
            <a:rPr lang="en-US" dirty="0" smtClean="0"/>
            <a:t> </a:t>
          </a:r>
          <a:r>
            <a:rPr lang="en-US" dirty="0" err="1" smtClean="0"/>
            <a:t>segala</a:t>
          </a:r>
          <a:r>
            <a:rPr lang="en-US" dirty="0" smtClean="0"/>
            <a:t> yang </a:t>
          </a:r>
          <a:r>
            <a:rPr lang="en-US" dirty="0" err="1" smtClean="0"/>
            <a:t>diterima</a:t>
          </a:r>
          <a:r>
            <a:rPr lang="en-US" dirty="0" smtClean="0"/>
            <a:t> </a:t>
          </a:r>
          <a:r>
            <a:rPr lang="en-US" dirty="0" err="1" smtClean="0"/>
            <a:t>samada</a:t>
          </a:r>
          <a:r>
            <a:rPr lang="en-US" dirty="0" smtClean="0"/>
            <a:t> </a:t>
          </a:r>
          <a:r>
            <a:rPr lang="en-US" dirty="0" err="1" smtClean="0"/>
            <a:t>perkara</a:t>
          </a:r>
          <a:r>
            <a:rPr lang="en-US" dirty="0" smtClean="0"/>
            <a:t> </a:t>
          </a:r>
          <a:r>
            <a:rPr lang="en-US" dirty="0" err="1" smtClean="0"/>
            <a:t>itu</a:t>
          </a:r>
          <a:r>
            <a:rPr lang="en-US" dirty="0" smtClean="0"/>
            <a:t> </a:t>
          </a:r>
          <a:r>
            <a:rPr lang="en-US" dirty="0" err="1" smtClean="0"/>
            <a:t>baik</a:t>
          </a:r>
          <a:r>
            <a:rPr lang="en-US" dirty="0" smtClean="0"/>
            <a:t> </a:t>
          </a:r>
          <a:r>
            <a:rPr lang="en-US" dirty="0" err="1" smtClean="0"/>
            <a:t>atau</a:t>
          </a:r>
          <a:r>
            <a:rPr lang="en-US" dirty="0" smtClean="0"/>
            <a:t> </a:t>
          </a:r>
          <a:r>
            <a:rPr lang="en-US" dirty="0" err="1" smtClean="0"/>
            <a:t>buruk</a:t>
          </a:r>
          <a:r>
            <a:rPr lang="en-US" dirty="0" smtClean="0"/>
            <a:t>. </a:t>
          </a:r>
          <a:r>
            <a:rPr lang="en-US" dirty="0" err="1" smtClean="0"/>
            <a:t>Mereka</a:t>
          </a:r>
          <a:r>
            <a:rPr lang="en-US" dirty="0" smtClean="0"/>
            <a:t> yang </a:t>
          </a:r>
          <a:r>
            <a:rPr lang="en-US" dirty="0" err="1" smtClean="0"/>
            <a:t>bersyukur</a:t>
          </a:r>
          <a:r>
            <a:rPr lang="en-US" dirty="0" smtClean="0"/>
            <a:t> </a:t>
          </a:r>
          <a:r>
            <a:rPr lang="en-US" dirty="0" err="1" smtClean="0"/>
            <a:t>jiwanya</a:t>
          </a:r>
          <a:r>
            <a:rPr lang="en-US" dirty="0" smtClean="0"/>
            <a:t> </a:t>
          </a:r>
          <a:r>
            <a:rPr lang="en-US" dirty="0" err="1" smtClean="0"/>
            <a:t>akan</a:t>
          </a:r>
          <a:r>
            <a:rPr lang="en-US" dirty="0" smtClean="0"/>
            <a:t> </a:t>
          </a:r>
          <a:r>
            <a:rPr lang="en-US" dirty="0" err="1" smtClean="0"/>
            <a:t>merasa</a:t>
          </a:r>
          <a:r>
            <a:rPr lang="en-US" dirty="0" smtClean="0"/>
            <a:t> </a:t>
          </a:r>
          <a:r>
            <a:rPr lang="en-US" dirty="0" err="1" smtClean="0"/>
            <a:t>tenang</a:t>
          </a:r>
          <a:r>
            <a:rPr lang="en-US" dirty="0" smtClean="0"/>
            <a:t> </a:t>
          </a:r>
          <a:r>
            <a:rPr lang="en-US" dirty="0" err="1" smtClean="0"/>
            <a:t>dan</a:t>
          </a:r>
          <a:r>
            <a:rPr lang="en-US" dirty="0" smtClean="0"/>
            <a:t> </a:t>
          </a:r>
          <a:r>
            <a:rPr lang="en-US" dirty="0" err="1" smtClean="0"/>
            <a:t>berhak</a:t>
          </a:r>
          <a:r>
            <a:rPr lang="en-US" dirty="0" smtClean="0"/>
            <a:t> </a:t>
          </a:r>
          <a:r>
            <a:rPr lang="en-US" dirty="0" err="1" smtClean="0"/>
            <a:t>menerima</a:t>
          </a:r>
          <a:r>
            <a:rPr lang="en-US" dirty="0" smtClean="0"/>
            <a:t> </a:t>
          </a:r>
          <a:r>
            <a:rPr lang="en-US" dirty="0" err="1" smtClean="0"/>
            <a:t>pujian</a:t>
          </a:r>
          <a:r>
            <a:rPr lang="en-US" dirty="0" smtClean="0"/>
            <a:t> </a:t>
          </a:r>
          <a:r>
            <a:rPr lang="en-US" dirty="0" err="1" smtClean="0"/>
            <a:t>dari</a:t>
          </a:r>
          <a:r>
            <a:rPr lang="en-US" dirty="0" smtClean="0"/>
            <a:t> Allah SWT. </a:t>
          </a:r>
          <a:endParaRPr lang="en-US" dirty="0"/>
        </a:p>
      </dgm:t>
    </dgm:pt>
    <dgm:pt modelId="{613273AE-DBA1-4FBC-995D-FFF7811FF88B}" type="parTrans" cxnId="{5431FE80-91C0-4249-AA78-9A34A953B843}">
      <dgm:prSet/>
      <dgm:spPr/>
      <dgm:t>
        <a:bodyPr/>
        <a:lstStyle/>
        <a:p>
          <a:endParaRPr lang="en-US"/>
        </a:p>
      </dgm:t>
    </dgm:pt>
    <dgm:pt modelId="{999ECF74-DFC9-46CC-AA1B-EB14ACFB2C9B}" type="sibTrans" cxnId="{5431FE80-91C0-4249-AA78-9A34A953B843}">
      <dgm:prSet/>
      <dgm:spPr/>
      <dgm:t>
        <a:bodyPr/>
        <a:lstStyle/>
        <a:p>
          <a:endParaRPr lang="en-US"/>
        </a:p>
      </dgm:t>
    </dgm:pt>
    <dgm:pt modelId="{6D988CC6-92B4-4782-933A-F266BAC55316}" type="pres">
      <dgm:prSet presAssocID="{BF5C4049-08D1-4381-B5A3-2B0C3AE4807A}" presName="linear" presStyleCnt="0">
        <dgm:presLayoutVars>
          <dgm:animLvl val="lvl"/>
          <dgm:resizeHandles val="exact"/>
        </dgm:presLayoutVars>
      </dgm:prSet>
      <dgm:spPr/>
      <dgm:t>
        <a:bodyPr/>
        <a:lstStyle/>
        <a:p>
          <a:endParaRPr lang="en-MY"/>
        </a:p>
      </dgm:t>
    </dgm:pt>
    <dgm:pt modelId="{ACDEE98D-32BE-41DA-9E6B-19CE822A1B3A}" type="pres">
      <dgm:prSet presAssocID="{373D18AB-626C-4131-BB57-899E018F1093}" presName="parentText" presStyleLbl="node1" presStyleIdx="0" presStyleCnt="2">
        <dgm:presLayoutVars>
          <dgm:chMax val="0"/>
          <dgm:bulletEnabled val="1"/>
        </dgm:presLayoutVars>
      </dgm:prSet>
      <dgm:spPr/>
      <dgm:t>
        <a:bodyPr/>
        <a:lstStyle/>
        <a:p>
          <a:endParaRPr lang="en-MY"/>
        </a:p>
      </dgm:t>
    </dgm:pt>
    <dgm:pt modelId="{E56CAE8E-E262-44C5-A8F2-900E6F61DEC7}" type="pres">
      <dgm:prSet presAssocID="{509081F1-7762-4724-939B-5C8031BADC42}" presName="spacer" presStyleCnt="0"/>
      <dgm:spPr/>
    </dgm:pt>
    <dgm:pt modelId="{322B60FC-D1C1-4381-A4FD-5A103E93926D}" type="pres">
      <dgm:prSet presAssocID="{15691C95-6683-42C8-A2C7-37DEF10F7CA4}" presName="parentText" presStyleLbl="node1" presStyleIdx="1" presStyleCnt="2">
        <dgm:presLayoutVars>
          <dgm:chMax val="0"/>
          <dgm:bulletEnabled val="1"/>
        </dgm:presLayoutVars>
      </dgm:prSet>
      <dgm:spPr/>
      <dgm:t>
        <a:bodyPr/>
        <a:lstStyle/>
        <a:p>
          <a:endParaRPr lang="en-MY"/>
        </a:p>
      </dgm:t>
    </dgm:pt>
  </dgm:ptLst>
  <dgm:cxnLst>
    <dgm:cxn modelId="{5431FE80-91C0-4249-AA78-9A34A953B843}" srcId="{BF5C4049-08D1-4381-B5A3-2B0C3AE4807A}" destId="{15691C95-6683-42C8-A2C7-37DEF10F7CA4}" srcOrd="1" destOrd="0" parTransId="{613273AE-DBA1-4FBC-995D-FFF7811FF88B}" sibTransId="{999ECF74-DFC9-46CC-AA1B-EB14ACFB2C9B}"/>
    <dgm:cxn modelId="{2EA1F81E-447A-485D-9963-2842B555FE05}" type="presOf" srcId="{15691C95-6683-42C8-A2C7-37DEF10F7CA4}" destId="{322B60FC-D1C1-4381-A4FD-5A103E93926D}" srcOrd="0" destOrd="0" presId="urn:microsoft.com/office/officeart/2005/8/layout/vList2"/>
    <dgm:cxn modelId="{84DC03A9-631A-476D-85E8-26BD472FA591}" srcId="{BF5C4049-08D1-4381-B5A3-2B0C3AE4807A}" destId="{373D18AB-626C-4131-BB57-899E018F1093}" srcOrd="0" destOrd="0" parTransId="{C6A356EE-7D9E-45BC-897D-EF7AA849D0FF}" sibTransId="{509081F1-7762-4724-939B-5C8031BADC42}"/>
    <dgm:cxn modelId="{FB1527DD-7682-405B-A194-6D5249B937D5}" type="presOf" srcId="{373D18AB-626C-4131-BB57-899E018F1093}" destId="{ACDEE98D-32BE-41DA-9E6B-19CE822A1B3A}" srcOrd="0" destOrd="0" presId="urn:microsoft.com/office/officeart/2005/8/layout/vList2"/>
    <dgm:cxn modelId="{DC08ED6E-2B94-427A-A7B6-FEE8F77C9BB4}" type="presOf" srcId="{BF5C4049-08D1-4381-B5A3-2B0C3AE4807A}" destId="{6D988CC6-92B4-4782-933A-F266BAC55316}" srcOrd="0" destOrd="0" presId="urn:microsoft.com/office/officeart/2005/8/layout/vList2"/>
    <dgm:cxn modelId="{1613768B-F5FA-459D-9420-F68ADAB9390A}" type="presParOf" srcId="{6D988CC6-92B4-4782-933A-F266BAC55316}" destId="{ACDEE98D-32BE-41DA-9E6B-19CE822A1B3A}" srcOrd="0" destOrd="0" presId="urn:microsoft.com/office/officeart/2005/8/layout/vList2"/>
    <dgm:cxn modelId="{2A68215B-3A5E-443D-A5FF-D4E431F79A98}" type="presParOf" srcId="{6D988CC6-92B4-4782-933A-F266BAC55316}" destId="{E56CAE8E-E262-44C5-A8F2-900E6F61DEC7}" srcOrd="1" destOrd="0" presId="urn:microsoft.com/office/officeart/2005/8/layout/vList2"/>
    <dgm:cxn modelId="{B8ED0ED5-A420-40D3-BD37-CEB156F3AD53}" type="presParOf" srcId="{6D988CC6-92B4-4782-933A-F266BAC55316}" destId="{322B60FC-D1C1-4381-A4FD-5A103E93926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F6A410-FA07-4E7B-8FB0-D64406B87B61}" type="doc">
      <dgm:prSet loTypeId="urn:microsoft.com/office/officeart/2005/8/layout/vList2" loCatId="list" qsTypeId="urn:microsoft.com/office/officeart/2005/8/quickstyle/3d6" qsCatId="3D" csTypeId="urn:microsoft.com/office/officeart/2005/8/colors/colorful3" csCatId="colorful"/>
      <dgm:spPr/>
      <dgm:t>
        <a:bodyPr/>
        <a:lstStyle/>
        <a:p>
          <a:endParaRPr lang="en-US"/>
        </a:p>
      </dgm:t>
    </dgm:pt>
    <dgm:pt modelId="{EAFA7194-8430-4A9E-A219-8D41703737E0}">
      <dgm:prSet/>
      <dgm:spPr/>
      <dgm:t>
        <a:bodyPr/>
        <a:lstStyle/>
        <a:p>
          <a:pPr algn="ctr" rtl="0"/>
          <a:r>
            <a:rPr lang="en-US" b="1" dirty="0" err="1" smtClean="0"/>
            <a:t>Kelima</a:t>
          </a:r>
          <a:r>
            <a:rPr lang="en-US" b="1" dirty="0" smtClean="0"/>
            <a:t>: </a:t>
          </a:r>
          <a:r>
            <a:rPr lang="en-US" b="1" dirty="0" err="1" smtClean="0"/>
            <a:t>dapat</a:t>
          </a:r>
          <a:r>
            <a:rPr lang="en-US" b="1" dirty="0" smtClean="0"/>
            <a:t> </a:t>
          </a:r>
          <a:r>
            <a:rPr lang="en-US" b="1" dirty="0" err="1" smtClean="0"/>
            <a:t>mendorong</a:t>
          </a:r>
          <a:r>
            <a:rPr lang="en-US" b="1" dirty="0" smtClean="0"/>
            <a:t> </a:t>
          </a:r>
          <a:r>
            <a:rPr lang="en-US" b="1" dirty="0" err="1" smtClean="0"/>
            <a:t>semaksima</a:t>
          </a:r>
          <a:r>
            <a:rPr lang="en-US" b="1" dirty="0" smtClean="0"/>
            <a:t> </a:t>
          </a:r>
          <a:r>
            <a:rPr lang="en-US" b="1" dirty="0" err="1" smtClean="0"/>
            <a:t>mungkin</a:t>
          </a:r>
          <a:r>
            <a:rPr lang="en-US" b="1" dirty="0" smtClean="0"/>
            <a:t> </a:t>
          </a:r>
          <a:r>
            <a:rPr lang="en-US" b="1" dirty="0" err="1" smtClean="0"/>
            <a:t>untuk</a:t>
          </a:r>
          <a:r>
            <a:rPr lang="en-US" b="1" dirty="0" smtClean="0"/>
            <a:t> </a:t>
          </a:r>
          <a:r>
            <a:rPr lang="en-US" b="1" dirty="0" err="1" smtClean="0"/>
            <a:t>mencapai</a:t>
          </a:r>
          <a:r>
            <a:rPr lang="en-US" b="1" dirty="0" smtClean="0"/>
            <a:t> </a:t>
          </a:r>
          <a:r>
            <a:rPr lang="en-US" b="1" dirty="0" err="1" smtClean="0"/>
            <a:t>kebahagiaan</a:t>
          </a:r>
          <a:r>
            <a:rPr lang="en-US" b="1" dirty="0" smtClean="0"/>
            <a:t> </a:t>
          </a:r>
          <a:r>
            <a:rPr lang="en-US" b="1" dirty="0" err="1" smtClean="0"/>
            <a:t>dunia</a:t>
          </a:r>
          <a:r>
            <a:rPr lang="en-US" b="1" dirty="0" smtClean="0"/>
            <a:t> </a:t>
          </a:r>
          <a:r>
            <a:rPr lang="en-US" b="1" dirty="0" err="1" smtClean="0"/>
            <a:t>dan</a:t>
          </a:r>
          <a:r>
            <a:rPr lang="en-US" b="1" dirty="0" smtClean="0"/>
            <a:t> </a:t>
          </a:r>
          <a:r>
            <a:rPr lang="en-US" b="1" dirty="0" err="1" smtClean="0"/>
            <a:t>akhirat</a:t>
          </a:r>
          <a:r>
            <a:rPr lang="en-US" b="1" dirty="0" smtClean="0"/>
            <a:t>. </a:t>
          </a:r>
          <a:endParaRPr lang="en-US" b="1" dirty="0"/>
        </a:p>
      </dgm:t>
    </dgm:pt>
    <dgm:pt modelId="{E1165C8E-AAEE-442C-B889-4F89D4A31C0C}" type="parTrans" cxnId="{CCAC4F71-3846-45A1-BAD6-00A8D9E6DAEC}">
      <dgm:prSet/>
      <dgm:spPr/>
      <dgm:t>
        <a:bodyPr/>
        <a:lstStyle/>
        <a:p>
          <a:endParaRPr lang="en-US"/>
        </a:p>
      </dgm:t>
    </dgm:pt>
    <dgm:pt modelId="{4075C99E-20F0-42CC-AF17-F230D888F58A}" type="sibTrans" cxnId="{CCAC4F71-3846-45A1-BAD6-00A8D9E6DAEC}">
      <dgm:prSet/>
      <dgm:spPr/>
      <dgm:t>
        <a:bodyPr/>
        <a:lstStyle/>
        <a:p>
          <a:endParaRPr lang="en-US"/>
        </a:p>
      </dgm:t>
    </dgm:pt>
    <dgm:pt modelId="{FA346E13-9AD1-44CE-925C-38ADFDD722DB}">
      <dgm:prSet/>
      <dgm:spPr/>
      <dgm:t>
        <a:bodyPr/>
        <a:lstStyle/>
        <a:p>
          <a:pPr algn="ctr" rtl="0"/>
          <a:r>
            <a:rPr lang="en-US" dirty="0" err="1" smtClean="0"/>
            <a:t>Dengan</a:t>
          </a:r>
          <a:r>
            <a:rPr lang="en-US" dirty="0" smtClean="0"/>
            <a:t> </a:t>
          </a:r>
          <a:r>
            <a:rPr lang="en-US" dirty="0" err="1" smtClean="0"/>
            <a:t>mempercayai</a:t>
          </a:r>
          <a:r>
            <a:rPr lang="en-US" dirty="0" smtClean="0"/>
            <a:t> </a:t>
          </a:r>
          <a:r>
            <a:rPr lang="en-US" dirty="0" err="1" smtClean="0"/>
            <a:t>bahawa</a:t>
          </a:r>
          <a:r>
            <a:rPr lang="en-US" dirty="0" smtClean="0"/>
            <a:t> </a:t>
          </a:r>
          <a:r>
            <a:rPr lang="en-US" dirty="0" err="1" smtClean="0"/>
            <a:t>takdir</a:t>
          </a:r>
          <a:r>
            <a:rPr lang="en-US" dirty="0" smtClean="0"/>
            <a:t> Allah SWT </a:t>
          </a:r>
          <a:r>
            <a:rPr lang="en-US" dirty="0" err="1" smtClean="0"/>
            <a:t>mengatasi</a:t>
          </a:r>
          <a:r>
            <a:rPr lang="en-US" dirty="0" smtClean="0"/>
            <a:t> </a:t>
          </a:r>
          <a:r>
            <a:rPr lang="en-US" dirty="0" err="1" smtClean="0"/>
            <a:t>tadbir</a:t>
          </a:r>
          <a:r>
            <a:rPr lang="en-US" dirty="0" smtClean="0"/>
            <a:t> </a:t>
          </a:r>
          <a:r>
            <a:rPr lang="en-US" dirty="0" err="1" smtClean="0"/>
            <a:t>dapat</a:t>
          </a:r>
          <a:r>
            <a:rPr lang="en-US" dirty="0" smtClean="0"/>
            <a:t> </a:t>
          </a:r>
          <a:r>
            <a:rPr lang="en-US" dirty="0" err="1" smtClean="0"/>
            <a:t>mendorong</a:t>
          </a:r>
          <a:r>
            <a:rPr lang="en-US" dirty="0" smtClean="0"/>
            <a:t> </a:t>
          </a:r>
          <a:r>
            <a:rPr lang="en-US" dirty="0" err="1" smtClean="0"/>
            <a:t>seseorang</a:t>
          </a:r>
          <a:r>
            <a:rPr lang="en-US" dirty="0" smtClean="0"/>
            <a:t> </a:t>
          </a:r>
          <a:r>
            <a:rPr lang="en-US" dirty="0" err="1" smtClean="0"/>
            <a:t>itu</a:t>
          </a:r>
          <a:r>
            <a:rPr lang="en-US" dirty="0" smtClean="0"/>
            <a:t> </a:t>
          </a:r>
          <a:r>
            <a:rPr lang="en-US" dirty="0" err="1" smtClean="0"/>
            <a:t>berusaha</a:t>
          </a:r>
          <a:r>
            <a:rPr lang="en-US" dirty="0" smtClean="0"/>
            <a:t> </a:t>
          </a:r>
          <a:r>
            <a:rPr lang="en-US" dirty="0" err="1" smtClean="0"/>
            <a:t>untuk</a:t>
          </a:r>
          <a:r>
            <a:rPr lang="en-US" dirty="0" smtClean="0"/>
            <a:t> </a:t>
          </a:r>
          <a:r>
            <a:rPr lang="en-US" dirty="0" err="1" smtClean="0"/>
            <a:t>mencari</a:t>
          </a:r>
          <a:r>
            <a:rPr lang="en-US" dirty="0" smtClean="0"/>
            <a:t> </a:t>
          </a:r>
          <a:r>
            <a:rPr lang="en-US" dirty="0" err="1" smtClean="0"/>
            <a:t>kebahagian</a:t>
          </a:r>
          <a:r>
            <a:rPr lang="en-US" dirty="0" smtClean="0"/>
            <a:t> </a:t>
          </a:r>
          <a:r>
            <a:rPr lang="en-US" dirty="0" err="1" smtClean="0"/>
            <a:t>dunia</a:t>
          </a:r>
          <a:r>
            <a:rPr lang="en-US" dirty="0" smtClean="0"/>
            <a:t> </a:t>
          </a:r>
          <a:r>
            <a:rPr lang="en-US" dirty="0" err="1" smtClean="0"/>
            <a:t>dan</a:t>
          </a:r>
          <a:r>
            <a:rPr lang="en-US" dirty="0" smtClean="0"/>
            <a:t> </a:t>
          </a:r>
          <a:r>
            <a:rPr lang="en-US" dirty="0" err="1" smtClean="0"/>
            <a:t>akhirat</a:t>
          </a:r>
          <a:r>
            <a:rPr lang="en-US" dirty="0" smtClean="0"/>
            <a:t>. </a:t>
          </a:r>
          <a:r>
            <a:rPr lang="en-US" dirty="0" err="1" smtClean="0"/>
            <a:t>Perlu</a:t>
          </a:r>
          <a:r>
            <a:rPr lang="en-US" dirty="0" smtClean="0"/>
            <a:t> </a:t>
          </a:r>
          <a:r>
            <a:rPr lang="en-US" dirty="0" err="1" smtClean="0"/>
            <a:t>diingat</a:t>
          </a:r>
          <a:r>
            <a:rPr lang="en-US" dirty="0" smtClean="0"/>
            <a:t>, </a:t>
          </a:r>
          <a:r>
            <a:rPr lang="en-US" dirty="0" err="1" smtClean="0"/>
            <a:t>bahawa</a:t>
          </a:r>
          <a:r>
            <a:rPr lang="en-US" dirty="0" smtClean="0"/>
            <a:t> </a:t>
          </a:r>
          <a:r>
            <a:rPr lang="en-US" dirty="0" err="1" smtClean="0"/>
            <a:t>apabila</a:t>
          </a:r>
          <a:r>
            <a:rPr lang="en-US" dirty="0" smtClean="0"/>
            <a:t> </a:t>
          </a:r>
          <a:r>
            <a:rPr lang="en-US" dirty="0" err="1" smtClean="0"/>
            <a:t>kita</a:t>
          </a:r>
          <a:r>
            <a:rPr lang="en-US" dirty="0" smtClean="0"/>
            <a:t> </a:t>
          </a:r>
          <a:r>
            <a:rPr lang="en-US" dirty="0" err="1" smtClean="0"/>
            <a:t>menghadapi</a:t>
          </a:r>
          <a:r>
            <a:rPr lang="en-US" dirty="0" smtClean="0"/>
            <a:t> </a:t>
          </a:r>
          <a:r>
            <a:rPr lang="en-US" dirty="0" err="1" smtClean="0"/>
            <a:t>takdir</a:t>
          </a:r>
          <a:r>
            <a:rPr lang="en-US" dirty="0" smtClean="0"/>
            <a:t> Allah SWT, </a:t>
          </a:r>
          <a:r>
            <a:rPr lang="en-US" dirty="0" err="1" smtClean="0"/>
            <a:t>Janganlah</a:t>
          </a:r>
          <a:r>
            <a:rPr lang="en-US" dirty="0" smtClean="0"/>
            <a:t> </a:t>
          </a:r>
          <a:r>
            <a:rPr lang="en-US" dirty="0" err="1" smtClean="0"/>
            <a:t>mudah</a:t>
          </a:r>
          <a:r>
            <a:rPr lang="en-US" dirty="0" smtClean="0"/>
            <a:t> </a:t>
          </a:r>
          <a:r>
            <a:rPr lang="en-US" dirty="0" err="1" smtClean="0"/>
            <a:t>merasa</a:t>
          </a:r>
          <a:r>
            <a:rPr lang="en-US" dirty="0" smtClean="0"/>
            <a:t> </a:t>
          </a:r>
          <a:r>
            <a:rPr lang="en-US" dirty="0" err="1" smtClean="0"/>
            <a:t>kecewa</a:t>
          </a:r>
          <a:r>
            <a:rPr lang="en-US" dirty="0" smtClean="0"/>
            <a:t> </a:t>
          </a:r>
          <a:r>
            <a:rPr lang="en-US" dirty="0" err="1" smtClean="0"/>
            <a:t>dan</a:t>
          </a:r>
          <a:r>
            <a:rPr lang="en-US" dirty="0" smtClean="0"/>
            <a:t> </a:t>
          </a:r>
          <a:r>
            <a:rPr lang="en-US" dirty="0" err="1" smtClean="0"/>
            <a:t>putus</a:t>
          </a:r>
          <a:r>
            <a:rPr lang="en-US" dirty="0" smtClean="0"/>
            <a:t> </a:t>
          </a:r>
          <a:r>
            <a:rPr lang="en-US" dirty="0" err="1" smtClean="0"/>
            <a:t>asa</a:t>
          </a:r>
          <a:r>
            <a:rPr lang="en-US" dirty="0" smtClean="0"/>
            <a:t>, </a:t>
          </a:r>
          <a:r>
            <a:rPr lang="en-US" dirty="0" err="1" smtClean="0"/>
            <a:t>sebaliknya</a:t>
          </a:r>
          <a:r>
            <a:rPr lang="en-US" dirty="0" smtClean="0"/>
            <a:t> </a:t>
          </a:r>
          <a:r>
            <a:rPr lang="en-US" dirty="0" err="1" smtClean="0"/>
            <a:t>jadikannya</a:t>
          </a:r>
          <a:r>
            <a:rPr lang="en-US" dirty="0" smtClean="0"/>
            <a:t> </a:t>
          </a:r>
          <a:r>
            <a:rPr lang="en-US" dirty="0" err="1" smtClean="0"/>
            <a:t>sebagai</a:t>
          </a:r>
          <a:r>
            <a:rPr lang="en-US" dirty="0" smtClean="0"/>
            <a:t> </a:t>
          </a:r>
          <a:r>
            <a:rPr lang="en-US" dirty="0" err="1" smtClean="0"/>
            <a:t>dorongan</a:t>
          </a:r>
          <a:r>
            <a:rPr lang="en-US" dirty="0" smtClean="0"/>
            <a:t> </a:t>
          </a:r>
          <a:r>
            <a:rPr lang="en-US" dirty="0" err="1" smtClean="0"/>
            <a:t>untuk</a:t>
          </a:r>
          <a:r>
            <a:rPr lang="en-US" dirty="0" smtClean="0"/>
            <a:t> </a:t>
          </a:r>
          <a:r>
            <a:rPr lang="en-US" dirty="0" err="1" smtClean="0"/>
            <a:t>kita</a:t>
          </a:r>
          <a:r>
            <a:rPr lang="en-US" dirty="0" smtClean="0"/>
            <a:t> </a:t>
          </a:r>
          <a:r>
            <a:rPr lang="en-US" dirty="0" err="1" smtClean="0"/>
            <a:t>meneruskan</a:t>
          </a:r>
          <a:r>
            <a:rPr lang="en-US" dirty="0" smtClean="0"/>
            <a:t> </a:t>
          </a:r>
          <a:r>
            <a:rPr lang="en-US" dirty="0" err="1" smtClean="0"/>
            <a:t>kehidupan</a:t>
          </a:r>
          <a:r>
            <a:rPr lang="en-US" dirty="0" smtClean="0"/>
            <a:t> </a:t>
          </a:r>
          <a:r>
            <a:rPr lang="en-US" dirty="0" err="1" smtClean="0"/>
            <a:t>bagi</a:t>
          </a:r>
          <a:r>
            <a:rPr lang="en-US" dirty="0" smtClean="0"/>
            <a:t> </a:t>
          </a:r>
          <a:r>
            <a:rPr lang="en-US" dirty="0" err="1" smtClean="0"/>
            <a:t>mencapai</a:t>
          </a:r>
          <a:r>
            <a:rPr lang="en-US" dirty="0" smtClean="0"/>
            <a:t> </a:t>
          </a:r>
          <a:r>
            <a:rPr lang="en-US" dirty="0" err="1" smtClean="0"/>
            <a:t>kebahagiaan</a:t>
          </a:r>
          <a:r>
            <a:rPr lang="en-US" dirty="0" smtClean="0"/>
            <a:t> yang </a:t>
          </a:r>
          <a:r>
            <a:rPr lang="en-US" dirty="0" err="1" smtClean="0"/>
            <a:t>hakiki</a:t>
          </a:r>
          <a:r>
            <a:rPr lang="en-US" dirty="0" smtClean="0"/>
            <a:t>. </a:t>
          </a:r>
          <a:endParaRPr lang="en-US" dirty="0"/>
        </a:p>
      </dgm:t>
    </dgm:pt>
    <dgm:pt modelId="{0B6EF958-8234-4A76-B480-DB42761D4222}" type="parTrans" cxnId="{17F3E48E-F0BF-4CD2-A6AF-8CED13BB9A0A}">
      <dgm:prSet/>
      <dgm:spPr/>
      <dgm:t>
        <a:bodyPr/>
        <a:lstStyle/>
        <a:p>
          <a:endParaRPr lang="en-US"/>
        </a:p>
      </dgm:t>
    </dgm:pt>
    <dgm:pt modelId="{6CCD4978-2B7E-4D11-B45D-444D500F5F23}" type="sibTrans" cxnId="{17F3E48E-F0BF-4CD2-A6AF-8CED13BB9A0A}">
      <dgm:prSet/>
      <dgm:spPr/>
      <dgm:t>
        <a:bodyPr/>
        <a:lstStyle/>
        <a:p>
          <a:endParaRPr lang="en-US"/>
        </a:p>
      </dgm:t>
    </dgm:pt>
    <dgm:pt modelId="{3A4B0FBB-5709-40CE-8653-56480AF2B2B9}" type="pres">
      <dgm:prSet presAssocID="{83F6A410-FA07-4E7B-8FB0-D64406B87B61}" presName="linear" presStyleCnt="0">
        <dgm:presLayoutVars>
          <dgm:animLvl val="lvl"/>
          <dgm:resizeHandles val="exact"/>
        </dgm:presLayoutVars>
      </dgm:prSet>
      <dgm:spPr/>
      <dgm:t>
        <a:bodyPr/>
        <a:lstStyle/>
        <a:p>
          <a:endParaRPr lang="en-MY"/>
        </a:p>
      </dgm:t>
    </dgm:pt>
    <dgm:pt modelId="{0DB2BBAB-FAB2-4354-92FA-940B15E6C55D}" type="pres">
      <dgm:prSet presAssocID="{EAFA7194-8430-4A9E-A219-8D41703737E0}" presName="parentText" presStyleLbl="node1" presStyleIdx="0" presStyleCnt="2">
        <dgm:presLayoutVars>
          <dgm:chMax val="0"/>
          <dgm:bulletEnabled val="1"/>
        </dgm:presLayoutVars>
      </dgm:prSet>
      <dgm:spPr/>
      <dgm:t>
        <a:bodyPr/>
        <a:lstStyle/>
        <a:p>
          <a:endParaRPr lang="en-MY"/>
        </a:p>
      </dgm:t>
    </dgm:pt>
    <dgm:pt modelId="{C3E1A29C-09EC-4226-8C75-AE13EBD5A1BA}" type="pres">
      <dgm:prSet presAssocID="{4075C99E-20F0-42CC-AF17-F230D888F58A}" presName="spacer" presStyleCnt="0"/>
      <dgm:spPr/>
    </dgm:pt>
    <dgm:pt modelId="{11F88A0C-D732-4254-ADBC-BCCC19B0E63B}" type="pres">
      <dgm:prSet presAssocID="{FA346E13-9AD1-44CE-925C-38ADFDD722DB}" presName="parentText" presStyleLbl="node1" presStyleIdx="1" presStyleCnt="2">
        <dgm:presLayoutVars>
          <dgm:chMax val="0"/>
          <dgm:bulletEnabled val="1"/>
        </dgm:presLayoutVars>
      </dgm:prSet>
      <dgm:spPr/>
      <dgm:t>
        <a:bodyPr/>
        <a:lstStyle/>
        <a:p>
          <a:endParaRPr lang="en-MY"/>
        </a:p>
      </dgm:t>
    </dgm:pt>
  </dgm:ptLst>
  <dgm:cxnLst>
    <dgm:cxn modelId="{17F3E48E-F0BF-4CD2-A6AF-8CED13BB9A0A}" srcId="{83F6A410-FA07-4E7B-8FB0-D64406B87B61}" destId="{FA346E13-9AD1-44CE-925C-38ADFDD722DB}" srcOrd="1" destOrd="0" parTransId="{0B6EF958-8234-4A76-B480-DB42761D4222}" sibTransId="{6CCD4978-2B7E-4D11-B45D-444D500F5F23}"/>
    <dgm:cxn modelId="{09E76064-9ED6-4D4F-A27E-C725E0F7C4C2}" type="presOf" srcId="{FA346E13-9AD1-44CE-925C-38ADFDD722DB}" destId="{11F88A0C-D732-4254-ADBC-BCCC19B0E63B}" srcOrd="0" destOrd="0" presId="urn:microsoft.com/office/officeart/2005/8/layout/vList2"/>
    <dgm:cxn modelId="{25F1225A-AD63-4889-85CD-535A489EA4BF}" type="presOf" srcId="{83F6A410-FA07-4E7B-8FB0-D64406B87B61}" destId="{3A4B0FBB-5709-40CE-8653-56480AF2B2B9}" srcOrd="0" destOrd="0" presId="urn:microsoft.com/office/officeart/2005/8/layout/vList2"/>
    <dgm:cxn modelId="{CCAC4F71-3846-45A1-BAD6-00A8D9E6DAEC}" srcId="{83F6A410-FA07-4E7B-8FB0-D64406B87B61}" destId="{EAFA7194-8430-4A9E-A219-8D41703737E0}" srcOrd="0" destOrd="0" parTransId="{E1165C8E-AAEE-442C-B889-4F89D4A31C0C}" sibTransId="{4075C99E-20F0-42CC-AF17-F230D888F58A}"/>
    <dgm:cxn modelId="{E5A824D5-E2CB-4654-8501-B6A0EC02B7C2}" type="presOf" srcId="{EAFA7194-8430-4A9E-A219-8D41703737E0}" destId="{0DB2BBAB-FAB2-4354-92FA-940B15E6C55D}" srcOrd="0" destOrd="0" presId="urn:microsoft.com/office/officeart/2005/8/layout/vList2"/>
    <dgm:cxn modelId="{CCB514D1-ED8A-45B2-9D6C-5389A024A732}" type="presParOf" srcId="{3A4B0FBB-5709-40CE-8653-56480AF2B2B9}" destId="{0DB2BBAB-FAB2-4354-92FA-940B15E6C55D}" srcOrd="0" destOrd="0" presId="urn:microsoft.com/office/officeart/2005/8/layout/vList2"/>
    <dgm:cxn modelId="{08BB503F-3BFF-4412-BD9B-84E079163C40}" type="presParOf" srcId="{3A4B0FBB-5709-40CE-8653-56480AF2B2B9}" destId="{C3E1A29C-09EC-4226-8C75-AE13EBD5A1BA}" srcOrd="1" destOrd="0" presId="urn:microsoft.com/office/officeart/2005/8/layout/vList2"/>
    <dgm:cxn modelId="{36B0073C-E046-47D8-8DC4-50AEB1D1B816}" type="presParOf" srcId="{3A4B0FBB-5709-40CE-8653-56480AF2B2B9}" destId="{11F88A0C-D732-4254-ADBC-BCCC19B0E63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584993-50E3-4B68-A3EA-8831A38DE4D4}"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742F194E-196F-41D1-B67A-F571F236B07E}">
      <dgm:prSet/>
      <dgm:spPr/>
      <dgm:t>
        <a:bodyPr/>
        <a:lstStyle/>
        <a:p>
          <a:pPr rtl="0"/>
          <a:r>
            <a:rPr lang="ms-MY" dirty="0" smtClean="0"/>
            <a:t>Pada hari yang mulia ini, mimbar menyeru sidang Jumaat dan umat Islam sekalian marilah sama-sama kita mengambil pengajaran dalam usaha kita membina dan memantapkan keimanan kita kepada Allah SWT. Antara pengajarannya  </a:t>
          </a:r>
          <a:endParaRPr lang="en-US" dirty="0"/>
        </a:p>
      </dgm:t>
    </dgm:pt>
    <dgm:pt modelId="{D85F0328-F2DB-41EB-BE00-450DB694AE62}" type="parTrans" cxnId="{8DD2E9E4-BFF9-4DCF-919B-F0A69BE30328}">
      <dgm:prSet/>
      <dgm:spPr/>
      <dgm:t>
        <a:bodyPr/>
        <a:lstStyle/>
        <a:p>
          <a:endParaRPr lang="en-US"/>
        </a:p>
      </dgm:t>
    </dgm:pt>
    <dgm:pt modelId="{0C75D354-ABD1-4F0A-9DAE-889B3C852D5F}" type="sibTrans" cxnId="{8DD2E9E4-BFF9-4DCF-919B-F0A69BE30328}">
      <dgm:prSet/>
      <dgm:spPr/>
      <dgm:t>
        <a:bodyPr/>
        <a:lstStyle/>
        <a:p>
          <a:endParaRPr lang="en-US"/>
        </a:p>
      </dgm:t>
    </dgm:pt>
    <dgm:pt modelId="{509D6133-943B-4243-9E09-2ABB8444B6C5}">
      <dgm:prSet/>
      <dgm:spPr/>
      <dgm:t>
        <a:bodyPr/>
        <a:lstStyle/>
        <a:p>
          <a:pPr rtl="0"/>
          <a:r>
            <a:rPr lang="ms-MY" b="1" dirty="0" smtClean="0"/>
            <a:t>Pertama:</a:t>
          </a:r>
          <a:r>
            <a:rPr lang="ms-MY" dirty="0" smtClean="0"/>
            <a:t> Menyakini bahawa kuasa Allah SWT mengatasi segalanya, walaupun sehebat mana diri kita, namun suratan kehidupan ini telah ditentukan oleh kudrat dan Iradat Yang Maha Esa. </a:t>
          </a:r>
          <a:endParaRPr lang="en-US" dirty="0"/>
        </a:p>
      </dgm:t>
    </dgm:pt>
    <dgm:pt modelId="{1FD66EBD-B335-4DC1-A014-54454257FD63}" type="parTrans" cxnId="{1DFB4F41-A518-4E6C-8336-ACED5C783C49}">
      <dgm:prSet/>
      <dgm:spPr/>
      <dgm:t>
        <a:bodyPr/>
        <a:lstStyle/>
        <a:p>
          <a:endParaRPr lang="en-US"/>
        </a:p>
      </dgm:t>
    </dgm:pt>
    <dgm:pt modelId="{56CEEFFA-CBEF-4487-BD4B-3AAC326A9BE8}" type="sibTrans" cxnId="{1DFB4F41-A518-4E6C-8336-ACED5C783C49}">
      <dgm:prSet/>
      <dgm:spPr/>
      <dgm:t>
        <a:bodyPr/>
        <a:lstStyle/>
        <a:p>
          <a:endParaRPr lang="en-US"/>
        </a:p>
      </dgm:t>
    </dgm:pt>
    <dgm:pt modelId="{9A0F23DB-BCA3-4D1A-9149-BEA64026BBFA}" type="pres">
      <dgm:prSet presAssocID="{82584993-50E3-4B68-A3EA-8831A38DE4D4}" presName="linear" presStyleCnt="0">
        <dgm:presLayoutVars>
          <dgm:animLvl val="lvl"/>
          <dgm:resizeHandles val="exact"/>
        </dgm:presLayoutVars>
      </dgm:prSet>
      <dgm:spPr/>
      <dgm:t>
        <a:bodyPr/>
        <a:lstStyle/>
        <a:p>
          <a:endParaRPr lang="en-MY"/>
        </a:p>
      </dgm:t>
    </dgm:pt>
    <dgm:pt modelId="{16F342D0-85BA-4BA8-BE3D-C773C5FCABC2}" type="pres">
      <dgm:prSet presAssocID="{742F194E-196F-41D1-B67A-F571F236B07E}" presName="parentText" presStyleLbl="node1" presStyleIdx="0" presStyleCnt="2">
        <dgm:presLayoutVars>
          <dgm:chMax val="0"/>
          <dgm:bulletEnabled val="1"/>
        </dgm:presLayoutVars>
      </dgm:prSet>
      <dgm:spPr/>
      <dgm:t>
        <a:bodyPr/>
        <a:lstStyle/>
        <a:p>
          <a:endParaRPr lang="en-MY"/>
        </a:p>
      </dgm:t>
    </dgm:pt>
    <dgm:pt modelId="{D08F569F-B47C-46F4-B394-8CAE7569C014}" type="pres">
      <dgm:prSet presAssocID="{0C75D354-ABD1-4F0A-9DAE-889B3C852D5F}" presName="spacer" presStyleCnt="0"/>
      <dgm:spPr/>
    </dgm:pt>
    <dgm:pt modelId="{D164C467-E5AF-4DD5-A9B2-D109DB16E5A0}" type="pres">
      <dgm:prSet presAssocID="{509D6133-943B-4243-9E09-2ABB8444B6C5}" presName="parentText" presStyleLbl="node1" presStyleIdx="1" presStyleCnt="2">
        <dgm:presLayoutVars>
          <dgm:chMax val="0"/>
          <dgm:bulletEnabled val="1"/>
        </dgm:presLayoutVars>
      </dgm:prSet>
      <dgm:spPr/>
      <dgm:t>
        <a:bodyPr/>
        <a:lstStyle/>
        <a:p>
          <a:endParaRPr lang="en-MY"/>
        </a:p>
      </dgm:t>
    </dgm:pt>
  </dgm:ptLst>
  <dgm:cxnLst>
    <dgm:cxn modelId="{795CD257-10AD-4F01-B4A6-11138BC8A945}" type="presOf" srcId="{742F194E-196F-41D1-B67A-F571F236B07E}" destId="{16F342D0-85BA-4BA8-BE3D-C773C5FCABC2}" srcOrd="0" destOrd="0" presId="urn:microsoft.com/office/officeart/2005/8/layout/vList2"/>
    <dgm:cxn modelId="{1DFB4F41-A518-4E6C-8336-ACED5C783C49}" srcId="{82584993-50E3-4B68-A3EA-8831A38DE4D4}" destId="{509D6133-943B-4243-9E09-2ABB8444B6C5}" srcOrd="1" destOrd="0" parTransId="{1FD66EBD-B335-4DC1-A014-54454257FD63}" sibTransId="{56CEEFFA-CBEF-4487-BD4B-3AAC326A9BE8}"/>
    <dgm:cxn modelId="{AD818FE1-BCC8-4A45-9BF8-623EB649219B}" type="presOf" srcId="{509D6133-943B-4243-9E09-2ABB8444B6C5}" destId="{D164C467-E5AF-4DD5-A9B2-D109DB16E5A0}" srcOrd="0" destOrd="0" presId="urn:microsoft.com/office/officeart/2005/8/layout/vList2"/>
    <dgm:cxn modelId="{93174765-4EFA-46AE-997C-32902000127B}" type="presOf" srcId="{82584993-50E3-4B68-A3EA-8831A38DE4D4}" destId="{9A0F23DB-BCA3-4D1A-9149-BEA64026BBFA}" srcOrd="0" destOrd="0" presId="urn:microsoft.com/office/officeart/2005/8/layout/vList2"/>
    <dgm:cxn modelId="{8DD2E9E4-BFF9-4DCF-919B-F0A69BE30328}" srcId="{82584993-50E3-4B68-A3EA-8831A38DE4D4}" destId="{742F194E-196F-41D1-B67A-F571F236B07E}" srcOrd="0" destOrd="0" parTransId="{D85F0328-F2DB-41EB-BE00-450DB694AE62}" sibTransId="{0C75D354-ABD1-4F0A-9DAE-889B3C852D5F}"/>
    <dgm:cxn modelId="{983CE90E-C2B8-4E81-9117-3DCAD2572127}" type="presParOf" srcId="{9A0F23DB-BCA3-4D1A-9149-BEA64026BBFA}" destId="{16F342D0-85BA-4BA8-BE3D-C773C5FCABC2}" srcOrd="0" destOrd="0" presId="urn:microsoft.com/office/officeart/2005/8/layout/vList2"/>
    <dgm:cxn modelId="{27AE9963-E012-4A38-B5E9-D97FB8E152C4}" type="presParOf" srcId="{9A0F23DB-BCA3-4D1A-9149-BEA64026BBFA}" destId="{D08F569F-B47C-46F4-B394-8CAE7569C014}" srcOrd="1" destOrd="0" presId="urn:microsoft.com/office/officeart/2005/8/layout/vList2"/>
    <dgm:cxn modelId="{2ACD8C48-A926-4E3D-AFD1-DD47DE132ABD}" type="presParOf" srcId="{9A0F23DB-BCA3-4D1A-9149-BEA64026BBFA}" destId="{D164C467-E5AF-4DD5-A9B2-D109DB16E5A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78D707-F825-42AE-A21A-21795C997F68}" type="doc">
      <dgm:prSet loTypeId="urn:microsoft.com/office/officeart/2005/8/layout/vList2" loCatId="list" qsTypeId="urn:microsoft.com/office/officeart/2005/8/quickstyle/3d7" qsCatId="3D" csTypeId="urn:microsoft.com/office/officeart/2005/8/colors/colorful5" csCatId="colorful"/>
      <dgm:spPr/>
      <dgm:t>
        <a:bodyPr/>
        <a:lstStyle/>
        <a:p>
          <a:endParaRPr lang="en-US"/>
        </a:p>
      </dgm:t>
    </dgm:pt>
    <dgm:pt modelId="{72C7A67E-77DB-4E64-A740-40CE32FAD2C6}">
      <dgm:prSet/>
      <dgm:spPr/>
      <dgm:t>
        <a:bodyPr/>
        <a:lstStyle/>
        <a:p>
          <a:pPr rtl="0"/>
          <a:r>
            <a:rPr lang="ms-MY" b="1" dirty="0" smtClean="0"/>
            <a:t>Kedua</a:t>
          </a:r>
          <a:r>
            <a:rPr lang="ms-MY" dirty="0" smtClean="0"/>
            <a:t>: Agama Islam mendidik kita agar senantiasa menghitung diri kerana ianya akan membentuk jiwa untuk melakukan amalan yang mulia. </a:t>
          </a:r>
          <a:endParaRPr lang="ms-MY" dirty="0"/>
        </a:p>
      </dgm:t>
    </dgm:pt>
    <dgm:pt modelId="{2B4B6433-BF3F-4637-9506-1E50206DD6DC}" type="parTrans" cxnId="{75CA329D-88AC-4A55-9100-457AECB63098}">
      <dgm:prSet/>
      <dgm:spPr/>
      <dgm:t>
        <a:bodyPr/>
        <a:lstStyle/>
        <a:p>
          <a:endParaRPr lang="en-US"/>
        </a:p>
      </dgm:t>
    </dgm:pt>
    <dgm:pt modelId="{10A99573-4139-4A25-94FD-AF3BFF6E0A25}" type="sibTrans" cxnId="{75CA329D-88AC-4A55-9100-457AECB63098}">
      <dgm:prSet/>
      <dgm:spPr/>
      <dgm:t>
        <a:bodyPr/>
        <a:lstStyle/>
        <a:p>
          <a:endParaRPr lang="en-US"/>
        </a:p>
      </dgm:t>
    </dgm:pt>
    <dgm:pt modelId="{A5357CD7-AA83-4163-BE2C-40A210FE592A}">
      <dgm:prSet/>
      <dgm:spPr/>
      <dgm:t>
        <a:bodyPr/>
        <a:lstStyle/>
        <a:p>
          <a:pPr rtl="0"/>
          <a:r>
            <a:rPr lang="ms-MY" b="1" dirty="0" smtClean="0"/>
            <a:t>Ketiga:</a:t>
          </a:r>
          <a:r>
            <a:rPr lang="ms-MY" dirty="0" smtClean="0"/>
            <a:t> Setiap apa yang ditakdirkan oleh Allah SWT kepada hambanya sama ada kebahagiaan, kesenangan,kesengsaraan mengandungi ribuan hikmah yang tidak dapat dipersoalkan lagi. </a:t>
          </a:r>
          <a:endParaRPr lang="ms-MY" dirty="0"/>
        </a:p>
      </dgm:t>
    </dgm:pt>
    <dgm:pt modelId="{81EDE165-9691-4E95-A99D-F5F3A6CCE91E}" type="parTrans" cxnId="{29A4EBF0-94BA-452C-9C70-36F8017B01FC}">
      <dgm:prSet/>
      <dgm:spPr/>
      <dgm:t>
        <a:bodyPr/>
        <a:lstStyle/>
        <a:p>
          <a:endParaRPr lang="en-US"/>
        </a:p>
      </dgm:t>
    </dgm:pt>
    <dgm:pt modelId="{30F33C47-363C-441D-B5F9-95732B632441}" type="sibTrans" cxnId="{29A4EBF0-94BA-452C-9C70-36F8017B01FC}">
      <dgm:prSet/>
      <dgm:spPr/>
      <dgm:t>
        <a:bodyPr/>
        <a:lstStyle/>
        <a:p>
          <a:endParaRPr lang="en-US"/>
        </a:p>
      </dgm:t>
    </dgm:pt>
    <dgm:pt modelId="{B6A1A5C1-6DC3-477C-BB30-FDB245A1F9CB}">
      <dgm:prSet/>
      <dgm:spPr/>
      <dgm:t>
        <a:bodyPr/>
        <a:lstStyle/>
        <a:p>
          <a:pPr rtl="0"/>
          <a:r>
            <a:rPr lang="ms-MY" b="1" dirty="0" smtClean="0"/>
            <a:t>Keempat:</a:t>
          </a:r>
          <a:r>
            <a:rPr lang="ms-MY" dirty="0" smtClean="0"/>
            <a:t> Percayalah bahawa kita sebagai hamba Allah SWT hanya mampu merancang, namun yang menentukannya ialah Allah SWT. </a:t>
          </a:r>
          <a:endParaRPr lang="en-US" dirty="0"/>
        </a:p>
      </dgm:t>
    </dgm:pt>
    <dgm:pt modelId="{2C1B9A51-58BD-44A1-A583-0F79FF5228D9}" type="parTrans" cxnId="{176BDDFE-C14B-400F-BE2D-CABEDE7912C8}">
      <dgm:prSet/>
      <dgm:spPr/>
      <dgm:t>
        <a:bodyPr/>
        <a:lstStyle/>
        <a:p>
          <a:endParaRPr lang="en-US"/>
        </a:p>
      </dgm:t>
    </dgm:pt>
    <dgm:pt modelId="{70332A6B-88A4-4B57-936B-EC1FE14F85F1}" type="sibTrans" cxnId="{176BDDFE-C14B-400F-BE2D-CABEDE7912C8}">
      <dgm:prSet/>
      <dgm:spPr/>
      <dgm:t>
        <a:bodyPr/>
        <a:lstStyle/>
        <a:p>
          <a:endParaRPr lang="en-US"/>
        </a:p>
      </dgm:t>
    </dgm:pt>
    <dgm:pt modelId="{60C92CF4-5E97-4663-9F96-F77BDF4C1F3D}" type="pres">
      <dgm:prSet presAssocID="{EC78D707-F825-42AE-A21A-21795C997F68}" presName="linear" presStyleCnt="0">
        <dgm:presLayoutVars>
          <dgm:animLvl val="lvl"/>
          <dgm:resizeHandles val="exact"/>
        </dgm:presLayoutVars>
      </dgm:prSet>
      <dgm:spPr/>
      <dgm:t>
        <a:bodyPr/>
        <a:lstStyle/>
        <a:p>
          <a:endParaRPr lang="en-MY"/>
        </a:p>
      </dgm:t>
    </dgm:pt>
    <dgm:pt modelId="{B45E5E88-7D7B-40B5-A27C-498B8B69F703}" type="pres">
      <dgm:prSet presAssocID="{72C7A67E-77DB-4E64-A740-40CE32FAD2C6}" presName="parentText" presStyleLbl="node1" presStyleIdx="0" presStyleCnt="3">
        <dgm:presLayoutVars>
          <dgm:chMax val="0"/>
          <dgm:bulletEnabled val="1"/>
        </dgm:presLayoutVars>
      </dgm:prSet>
      <dgm:spPr/>
      <dgm:t>
        <a:bodyPr/>
        <a:lstStyle/>
        <a:p>
          <a:endParaRPr lang="en-MY"/>
        </a:p>
      </dgm:t>
    </dgm:pt>
    <dgm:pt modelId="{CE6EF0C1-F1CD-4FB2-9E4B-89874F1538B3}" type="pres">
      <dgm:prSet presAssocID="{10A99573-4139-4A25-94FD-AF3BFF6E0A25}" presName="spacer" presStyleCnt="0"/>
      <dgm:spPr/>
    </dgm:pt>
    <dgm:pt modelId="{33199772-1D99-4BD5-A27A-0E2B802B6F07}" type="pres">
      <dgm:prSet presAssocID="{A5357CD7-AA83-4163-BE2C-40A210FE592A}" presName="parentText" presStyleLbl="node1" presStyleIdx="1" presStyleCnt="3">
        <dgm:presLayoutVars>
          <dgm:chMax val="0"/>
          <dgm:bulletEnabled val="1"/>
        </dgm:presLayoutVars>
      </dgm:prSet>
      <dgm:spPr/>
      <dgm:t>
        <a:bodyPr/>
        <a:lstStyle/>
        <a:p>
          <a:endParaRPr lang="en-MY"/>
        </a:p>
      </dgm:t>
    </dgm:pt>
    <dgm:pt modelId="{5997F9BC-07FE-4454-88FA-BEA6349CB3E8}" type="pres">
      <dgm:prSet presAssocID="{30F33C47-363C-441D-B5F9-95732B632441}" presName="spacer" presStyleCnt="0"/>
      <dgm:spPr/>
    </dgm:pt>
    <dgm:pt modelId="{7E3F91DF-95DE-4B2F-8949-904F6A029DA3}" type="pres">
      <dgm:prSet presAssocID="{B6A1A5C1-6DC3-477C-BB30-FDB245A1F9CB}" presName="parentText" presStyleLbl="node1" presStyleIdx="2" presStyleCnt="3">
        <dgm:presLayoutVars>
          <dgm:chMax val="0"/>
          <dgm:bulletEnabled val="1"/>
        </dgm:presLayoutVars>
      </dgm:prSet>
      <dgm:spPr/>
      <dgm:t>
        <a:bodyPr/>
        <a:lstStyle/>
        <a:p>
          <a:endParaRPr lang="en-MY"/>
        </a:p>
      </dgm:t>
    </dgm:pt>
  </dgm:ptLst>
  <dgm:cxnLst>
    <dgm:cxn modelId="{1AFFA004-786A-4848-AD6F-B1F2A6581467}" type="presOf" srcId="{72C7A67E-77DB-4E64-A740-40CE32FAD2C6}" destId="{B45E5E88-7D7B-40B5-A27C-498B8B69F703}" srcOrd="0" destOrd="0" presId="urn:microsoft.com/office/officeart/2005/8/layout/vList2"/>
    <dgm:cxn modelId="{29A4EBF0-94BA-452C-9C70-36F8017B01FC}" srcId="{EC78D707-F825-42AE-A21A-21795C997F68}" destId="{A5357CD7-AA83-4163-BE2C-40A210FE592A}" srcOrd="1" destOrd="0" parTransId="{81EDE165-9691-4E95-A99D-F5F3A6CCE91E}" sibTransId="{30F33C47-363C-441D-B5F9-95732B632441}"/>
    <dgm:cxn modelId="{7C4D524F-C9CA-43DC-8581-220CDD2C565A}" type="presOf" srcId="{A5357CD7-AA83-4163-BE2C-40A210FE592A}" destId="{33199772-1D99-4BD5-A27A-0E2B802B6F07}" srcOrd="0" destOrd="0" presId="urn:microsoft.com/office/officeart/2005/8/layout/vList2"/>
    <dgm:cxn modelId="{B5596ECA-0CF8-4144-83BE-8C36F5D3B303}" type="presOf" srcId="{EC78D707-F825-42AE-A21A-21795C997F68}" destId="{60C92CF4-5E97-4663-9F96-F77BDF4C1F3D}" srcOrd="0" destOrd="0" presId="urn:microsoft.com/office/officeart/2005/8/layout/vList2"/>
    <dgm:cxn modelId="{9C2845F5-432A-4E67-8978-E4FAE6C7A654}" type="presOf" srcId="{B6A1A5C1-6DC3-477C-BB30-FDB245A1F9CB}" destId="{7E3F91DF-95DE-4B2F-8949-904F6A029DA3}" srcOrd="0" destOrd="0" presId="urn:microsoft.com/office/officeart/2005/8/layout/vList2"/>
    <dgm:cxn modelId="{75CA329D-88AC-4A55-9100-457AECB63098}" srcId="{EC78D707-F825-42AE-A21A-21795C997F68}" destId="{72C7A67E-77DB-4E64-A740-40CE32FAD2C6}" srcOrd="0" destOrd="0" parTransId="{2B4B6433-BF3F-4637-9506-1E50206DD6DC}" sibTransId="{10A99573-4139-4A25-94FD-AF3BFF6E0A25}"/>
    <dgm:cxn modelId="{176BDDFE-C14B-400F-BE2D-CABEDE7912C8}" srcId="{EC78D707-F825-42AE-A21A-21795C997F68}" destId="{B6A1A5C1-6DC3-477C-BB30-FDB245A1F9CB}" srcOrd="2" destOrd="0" parTransId="{2C1B9A51-58BD-44A1-A583-0F79FF5228D9}" sibTransId="{70332A6B-88A4-4B57-936B-EC1FE14F85F1}"/>
    <dgm:cxn modelId="{DE4A5FE6-3614-4C6C-A3B2-BFC4E85FAAA0}" type="presParOf" srcId="{60C92CF4-5E97-4663-9F96-F77BDF4C1F3D}" destId="{B45E5E88-7D7B-40B5-A27C-498B8B69F703}" srcOrd="0" destOrd="0" presId="urn:microsoft.com/office/officeart/2005/8/layout/vList2"/>
    <dgm:cxn modelId="{3627E9C1-A338-468A-9888-B11B6D69E197}" type="presParOf" srcId="{60C92CF4-5E97-4663-9F96-F77BDF4C1F3D}" destId="{CE6EF0C1-F1CD-4FB2-9E4B-89874F1538B3}" srcOrd="1" destOrd="0" presId="urn:microsoft.com/office/officeart/2005/8/layout/vList2"/>
    <dgm:cxn modelId="{B2585A09-BC67-444B-9996-7A91520341DD}" type="presParOf" srcId="{60C92CF4-5E97-4663-9F96-F77BDF4C1F3D}" destId="{33199772-1D99-4BD5-A27A-0E2B802B6F07}" srcOrd="2" destOrd="0" presId="urn:microsoft.com/office/officeart/2005/8/layout/vList2"/>
    <dgm:cxn modelId="{738313BC-20CB-4272-A85D-E839221424AB}" type="presParOf" srcId="{60C92CF4-5E97-4663-9F96-F77BDF4C1F3D}" destId="{5997F9BC-07FE-4454-88FA-BEA6349CB3E8}" srcOrd="3" destOrd="0" presId="urn:microsoft.com/office/officeart/2005/8/layout/vList2"/>
    <dgm:cxn modelId="{9296DDA7-0195-4895-BF89-46A9915937A3}" type="presParOf" srcId="{60C92CF4-5E97-4663-9F96-F77BDF4C1F3D}" destId="{7E3F91DF-95DE-4B2F-8949-904F6A029D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4640C-326C-4042-A7E9-2908C76D6E89}" type="doc">
      <dgm:prSet loTypeId="urn:microsoft.com/office/officeart/2005/8/layout/vList2" loCatId="list" qsTypeId="urn:microsoft.com/office/officeart/2005/8/quickstyle/3d5" qsCatId="3D" csTypeId="urn:microsoft.com/office/officeart/2005/8/colors/colorful5" csCatId="colorful"/>
      <dgm:spPr/>
      <dgm:t>
        <a:bodyPr/>
        <a:lstStyle/>
        <a:p>
          <a:endParaRPr lang="en-US"/>
        </a:p>
      </dgm:t>
    </dgm:pt>
    <dgm:pt modelId="{130B7E05-8AB7-42C7-BA04-8E123FF28ABC}">
      <dgm:prSet custT="1"/>
      <dgm:spPr/>
      <dgm:t>
        <a:bodyPr/>
        <a:lstStyle/>
        <a:p>
          <a:pPr algn="ctr" rtl="0"/>
          <a:r>
            <a:rPr lang="ms-MY" sz="2800" dirty="0" smtClean="0"/>
            <a:t>Sebagai umat Islam yang beriman kita wajib percaya bahawa Allah SWT menentukan segalanya. </a:t>
          </a:r>
          <a:endParaRPr lang="ms-MY" sz="2800" dirty="0"/>
        </a:p>
      </dgm:t>
    </dgm:pt>
    <dgm:pt modelId="{E6675925-48F5-4378-9D91-0E332D49CBBB}" type="parTrans" cxnId="{B1AF9940-0095-4D76-99E1-39D00F6045BD}">
      <dgm:prSet/>
      <dgm:spPr/>
      <dgm:t>
        <a:bodyPr/>
        <a:lstStyle/>
        <a:p>
          <a:endParaRPr lang="en-US"/>
        </a:p>
      </dgm:t>
    </dgm:pt>
    <dgm:pt modelId="{57018E35-D59D-4135-86B9-E5EC4A6CB390}" type="sibTrans" cxnId="{B1AF9940-0095-4D76-99E1-39D00F6045BD}">
      <dgm:prSet/>
      <dgm:spPr/>
      <dgm:t>
        <a:bodyPr/>
        <a:lstStyle/>
        <a:p>
          <a:endParaRPr lang="en-US"/>
        </a:p>
      </dgm:t>
    </dgm:pt>
    <dgm:pt modelId="{49BF15EE-D206-4E55-9D66-7C50D8F0FB00}">
      <dgm:prSet custT="1"/>
      <dgm:spPr/>
      <dgm:t>
        <a:bodyPr/>
        <a:lstStyle/>
        <a:p>
          <a:pPr algn="ctr" rtl="0"/>
          <a:r>
            <a:rPr lang="ms-MY" sz="2400" dirty="0" smtClean="0"/>
            <a:t>Dalam menjalani kehidupan kita sebagai hamba Allah hanya mampu merancang, akan tetapi segala perancangan kita itu yang menentukan ialah Allah SWT atau dengan kata lain takdir mengatasi tadbir dan meyakininya termasuk di dalam salah satu daripada rukun Iman. </a:t>
          </a:r>
          <a:endParaRPr lang="ms-MY" sz="2400" dirty="0"/>
        </a:p>
      </dgm:t>
    </dgm:pt>
    <dgm:pt modelId="{ADA348AB-AB51-42A0-891A-043C58307F22}" type="parTrans" cxnId="{E5FCCF03-D93E-4987-8BF8-C877123A2464}">
      <dgm:prSet/>
      <dgm:spPr/>
      <dgm:t>
        <a:bodyPr/>
        <a:lstStyle/>
        <a:p>
          <a:endParaRPr lang="en-US"/>
        </a:p>
      </dgm:t>
    </dgm:pt>
    <dgm:pt modelId="{F199B971-2BE2-4298-91C8-BCFB91AA6D0F}" type="sibTrans" cxnId="{E5FCCF03-D93E-4987-8BF8-C877123A2464}">
      <dgm:prSet/>
      <dgm:spPr/>
      <dgm:t>
        <a:bodyPr/>
        <a:lstStyle/>
        <a:p>
          <a:endParaRPr lang="en-US"/>
        </a:p>
      </dgm:t>
    </dgm:pt>
    <dgm:pt modelId="{E7EE816C-8005-4C03-BCCB-CB76282B855D}" type="pres">
      <dgm:prSet presAssocID="{3814640C-326C-4042-A7E9-2908C76D6E89}" presName="linear" presStyleCnt="0">
        <dgm:presLayoutVars>
          <dgm:animLvl val="lvl"/>
          <dgm:resizeHandles val="exact"/>
        </dgm:presLayoutVars>
      </dgm:prSet>
      <dgm:spPr/>
      <dgm:t>
        <a:bodyPr/>
        <a:lstStyle/>
        <a:p>
          <a:endParaRPr lang="en-MY"/>
        </a:p>
      </dgm:t>
    </dgm:pt>
    <dgm:pt modelId="{D7A6A018-519B-422A-8AF4-0E6E9AB0F3B3}" type="pres">
      <dgm:prSet presAssocID="{130B7E05-8AB7-42C7-BA04-8E123FF28ABC}" presName="parentText" presStyleLbl="node1" presStyleIdx="0" presStyleCnt="2">
        <dgm:presLayoutVars>
          <dgm:chMax val="0"/>
          <dgm:bulletEnabled val="1"/>
        </dgm:presLayoutVars>
      </dgm:prSet>
      <dgm:spPr/>
      <dgm:t>
        <a:bodyPr/>
        <a:lstStyle/>
        <a:p>
          <a:endParaRPr lang="en-MY"/>
        </a:p>
      </dgm:t>
    </dgm:pt>
    <dgm:pt modelId="{8EDC3DBB-B5B1-4E8C-9C3D-4324A43F25CC}" type="pres">
      <dgm:prSet presAssocID="{57018E35-D59D-4135-86B9-E5EC4A6CB390}" presName="spacer" presStyleCnt="0"/>
      <dgm:spPr/>
    </dgm:pt>
    <dgm:pt modelId="{B3C25E49-07D7-4040-9B55-A9863DFD9BA3}" type="pres">
      <dgm:prSet presAssocID="{49BF15EE-D206-4E55-9D66-7C50D8F0FB00}" presName="parentText" presStyleLbl="node1" presStyleIdx="1" presStyleCnt="2">
        <dgm:presLayoutVars>
          <dgm:chMax val="0"/>
          <dgm:bulletEnabled val="1"/>
        </dgm:presLayoutVars>
      </dgm:prSet>
      <dgm:spPr/>
      <dgm:t>
        <a:bodyPr/>
        <a:lstStyle/>
        <a:p>
          <a:endParaRPr lang="en-MY"/>
        </a:p>
      </dgm:t>
    </dgm:pt>
  </dgm:ptLst>
  <dgm:cxnLst>
    <dgm:cxn modelId="{911689AD-3478-4130-8969-C848545DCB24}" type="presOf" srcId="{49BF15EE-D206-4E55-9D66-7C50D8F0FB00}" destId="{B3C25E49-07D7-4040-9B55-A9863DFD9BA3}" srcOrd="0" destOrd="0" presId="urn:microsoft.com/office/officeart/2005/8/layout/vList2"/>
    <dgm:cxn modelId="{6EAEDF88-92A9-4FED-B2EA-40E6EF6504AB}" type="presOf" srcId="{3814640C-326C-4042-A7E9-2908C76D6E89}" destId="{E7EE816C-8005-4C03-BCCB-CB76282B855D}" srcOrd="0" destOrd="0" presId="urn:microsoft.com/office/officeart/2005/8/layout/vList2"/>
    <dgm:cxn modelId="{E5FCCF03-D93E-4987-8BF8-C877123A2464}" srcId="{3814640C-326C-4042-A7E9-2908C76D6E89}" destId="{49BF15EE-D206-4E55-9D66-7C50D8F0FB00}" srcOrd="1" destOrd="0" parTransId="{ADA348AB-AB51-42A0-891A-043C58307F22}" sibTransId="{F199B971-2BE2-4298-91C8-BCFB91AA6D0F}"/>
    <dgm:cxn modelId="{FAD71C90-A111-48E0-B4BA-A9AC756BD414}" type="presOf" srcId="{130B7E05-8AB7-42C7-BA04-8E123FF28ABC}" destId="{D7A6A018-519B-422A-8AF4-0E6E9AB0F3B3}" srcOrd="0" destOrd="0" presId="urn:microsoft.com/office/officeart/2005/8/layout/vList2"/>
    <dgm:cxn modelId="{B1AF9940-0095-4D76-99E1-39D00F6045BD}" srcId="{3814640C-326C-4042-A7E9-2908C76D6E89}" destId="{130B7E05-8AB7-42C7-BA04-8E123FF28ABC}" srcOrd="0" destOrd="0" parTransId="{E6675925-48F5-4378-9D91-0E332D49CBBB}" sibTransId="{57018E35-D59D-4135-86B9-E5EC4A6CB390}"/>
    <dgm:cxn modelId="{3D934AB9-2529-4648-86D0-BA9E29F17C9F}" type="presParOf" srcId="{E7EE816C-8005-4C03-BCCB-CB76282B855D}" destId="{D7A6A018-519B-422A-8AF4-0E6E9AB0F3B3}" srcOrd="0" destOrd="0" presId="urn:microsoft.com/office/officeart/2005/8/layout/vList2"/>
    <dgm:cxn modelId="{C56D4045-DCBC-4132-8B25-1E7B7438BC3D}" type="presParOf" srcId="{E7EE816C-8005-4C03-BCCB-CB76282B855D}" destId="{8EDC3DBB-B5B1-4E8C-9C3D-4324A43F25CC}" srcOrd="1" destOrd="0" presId="urn:microsoft.com/office/officeart/2005/8/layout/vList2"/>
    <dgm:cxn modelId="{9B24B528-E5E0-4C65-A35C-04A58616E129}" type="presParOf" srcId="{E7EE816C-8005-4C03-BCCB-CB76282B855D}" destId="{B3C25E49-07D7-4040-9B55-A9863DFD9B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9F1D62-E0A1-4ADB-934F-F438FCF9E88A}" type="doc">
      <dgm:prSet loTypeId="urn:microsoft.com/office/officeart/2005/8/layout/vList2" loCatId="list" qsTypeId="urn:microsoft.com/office/officeart/2005/8/quickstyle/3d6" qsCatId="3D" csTypeId="urn:microsoft.com/office/officeart/2005/8/colors/colorful5" csCatId="colorful"/>
      <dgm:spPr/>
      <dgm:t>
        <a:bodyPr/>
        <a:lstStyle/>
        <a:p>
          <a:endParaRPr lang="en-US"/>
        </a:p>
      </dgm:t>
    </dgm:pt>
    <dgm:pt modelId="{FDB1976F-D90D-4BD3-AA07-B5CFF938C29D}">
      <dgm:prSet/>
      <dgm:spPr/>
      <dgm:t>
        <a:bodyPr/>
        <a:lstStyle/>
        <a:p>
          <a:pPr algn="ctr" rtl="0"/>
          <a:r>
            <a:rPr lang="ms-MY" dirty="0" smtClean="0"/>
            <a:t>Yakinlah bahawa sesuatu perkara yang telah berlaku, atau yang sedang berlaku, atau yang akan berlaku, kesemuanya adalah tertakluk di bawah takdir Allah SWT. </a:t>
          </a:r>
          <a:endParaRPr lang="en-US" dirty="0"/>
        </a:p>
      </dgm:t>
    </dgm:pt>
    <dgm:pt modelId="{03F3727C-0285-428B-8F99-12F4B17D5530}" type="parTrans" cxnId="{87BBEBB8-B32E-4BB7-BBFC-C0B37C051A57}">
      <dgm:prSet/>
      <dgm:spPr/>
      <dgm:t>
        <a:bodyPr/>
        <a:lstStyle/>
        <a:p>
          <a:endParaRPr lang="en-US"/>
        </a:p>
      </dgm:t>
    </dgm:pt>
    <dgm:pt modelId="{D3794806-66A3-4045-B83E-3724F587F37B}" type="sibTrans" cxnId="{87BBEBB8-B32E-4BB7-BBFC-C0B37C051A57}">
      <dgm:prSet/>
      <dgm:spPr/>
      <dgm:t>
        <a:bodyPr/>
        <a:lstStyle/>
        <a:p>
          <a:endParaRPr lang="en-US"/>
        </a:p>
      </dgm:t>
    </dgm:pt>
    <dgm:pt modelId="{ADC5679B-CCCE-400F-8355-77EDE2E7DAB0}">
      <dgm:prSet/>
      <dgm:spPr/>
      <dgm:t>
        <a:bodyPr/>
        <a:lstStyle/>
        <a:p>
          <a:pPr algn="ctr" rtl="0"/>
          <a:r>
            <a:rPr lang="ms-MY" dirty="0" smtClean="0"/>
            <a:t>Justeru, apa sahaja yang terjadi di alam semesta ini, semuanya berlaku dengan ilmu dan iradat Allah yang telah direncanakan oleh-Nya sejak azali mengikut peraturan-peraturan yang telah ditetapkan oleh Allah. </a:t>
          </a:r>
          <a:endParaRPr lang="en-US" dirty="0"/>
        </a:p>
      </dgm:t>
    </dgm:pt>
    <dgm:pt modelId="{C14BF321-CD21-4ADD-AE32-110C2930A229}" type="parTrans" cxnId="{21483238-6C53-4977-8953-730C89EE764F}">
      <dgm:prSet/>
      <dgm:spPr/>
      <dgm:t>
        <a:bodyPr/>
        <a:lstStyle/>
        <a:p>
          <a:endParaRPr lang="en-US"/>
        </a:p>
      </dgm:t>
    </dgm:pt>
    <dgm:pt modelId="{B28CF4C6-9ECC-4336-984C-10ED66D78F84}" type="sibTrans" cxnId="{21483238-6C53-4977-8953-730C89EE764F}">
      <dgm:prSet/>
      <dgm:spPr/>
      <dgm:t>
        <a:bodyPr/>
        <a:lstStyle/>
        <a:p>
          <a:endParaRPr lang="en-US"/>
        </a:p>
      </dgm:t>
    </dgm:pt>
    <dgm:pt modelId="{FD1AB49A-A58A-49DA-AD83-0F1299FE9091}" type="pres">
      <dgm:prSet presAssocID="{4A9F1D62-E0A1-4ADB-934F-F438FCF9E88A}" presName="linear" presStyleCnt="0">
        <dgm:presLayoutVars>
          <dgm:animLvl val="lvl"/>
          <dgm:resizeHandles val="exact"/>
        </dgm:presLayoutVars>
      </dgm:prSet>
      <dgm:spPr/>
      <dgm:t>
        <a:bodyPr/>
        <a:lstStyle/>
        <a:p>
          <a:endParaRPr lang="en-MY"/>
        </a:p>
      </dgm:t>
    </dgm:pt>
    <dgm:pt modelId="{BD633055-3AB9-4F22-989C-79C0E3320D36}" type="pres">
      <dgm:prSet presAssocID="{FDB1976F-D90D-4BD3-AA07-B5CFF938C29D}" presName="parentText" presStyleLbl="node1" presStyleIdx="0" presStyleCnt="2">
        <dgm:presLayoutVars>
          <dgm:chMax val="0"/>
          <dgm:bulletEnabled val="1"/>
        </dgm:presLayoutVars>
      </dgm:prSet>
      <dgm:spPr/>
      <dgm:t>
        <a:bodyPr/>
        <a:lstStyle/>
        <a:p>
          <a:endParaRPr lang="en-MY"/>
        </a:p>
      </dgm:t>
    </dgm:pt>
    <dgm:pt modelId="{CC284C2A-0C44-4790-866E-F803F7141EF6}" type="pres">
      <dgm:prSet presAssocID="{D3794806-66A3-4045-B83E-3724F587F37B}" presName="spacer" presStyleCnt="0"/>
      <dgm:spPr/>
    </dgm:pt>
    <dgm:pt modelId="{19492052-1D7B-4C0F-BF21-0E32E4708EC5}" type="pres">
      <dgm:prSet presAssocID="{ADC5679B-CCCE-400F-8355-77EDE2E7DAB0}" presName="parentText" presStyleLbl="node1" presStyleIdx="1" presStyleCnt="2">
        <dgm:presLayoutVars>
          <dgm:chMax val="0"/>
          <dgm:bulletEnabled val="1"/>
        </dgm:presLayoutVars>
      </dgm:prSet>
      <dgm:spPr/>
      <dgm:t>
        <a:bodyPr/>
        <a:lstStyle/>
        <a:p>
          <a:endParaRPr lang="en-MY"/>
        </a:p>
      </dgm:t>
    </dgm:pt>
  </dgm:ptLst>
  <dgm:cxnLst>
    <dgm:cxn modelId="{87BBEBB8-B32E-4BB7-BBFC-C0B37C051A57}" srcId="{4A9F1D62-E0A1-4ADB-934F-F438FCF9E88A}" destId="{FDB1976F-D90D-4BD3-AA07-B5CFF938C29D}" srcOrd="0" destOrd="0" parTransId="{03F3727C-0285-428B-8F99-12F4B17D5530}" sibTransId="{D3794806-66A3-4045-B83E-3724F587F37B}"/>
    <dgm:cxn modelId="{D20D2D3E-405B-4D78-8535-59DA5399DCFA}" type="presOf" srcId="{4A9F1D62-E0A1-4ADB-934F-F438FCF9E88A}" destId="{FD1AB49A-A58A-49DA-AD83-0F1299FE9091}" srcOrd="0" destOrd="0" presId="urn:microsoft.com/office/officeart/2005/8/layout/vList2"/>
    <dgm:cxn modelId="{85D00E1C-82A2-4BE9-AB1F-878CC76E61D2}" type="presOf" srcId="{FDB1976F-D90D-4BD3-AA07-B5CFF938C29D}" destId="{BD633055-3AB9-4F22-989C-79C0E3320D36}" srcOrd="0" destOrd="0" presId="urn:microsoft.com/office/officeart/2005/8/layout/vList2"/>
    <dgm:cxn modelId="{21483238-6C53-4977-8953-730C89EE764F}" srcId="{4A9F1D62-E0A1-4ADB-934F-F438FCF9E88A}" destId="{ADC5679B-CCCE-400F-8355-77EDE2E7DAB0}" srcOrd="1" destOrd="0" parTransId="{C14BF321-CD21-4ADD-AE32-110C2930A229}" sibTransId="{B28CF4C6-9ECC-4336-984C-10ED66D78F84}"/>
    <dgm:cxn modelId="{8F43F342-5493-4765-8419-F50DF6227FB7}" type="presOf" srcId="{ADC5679B-CCCE-400F-8355-77EDE2E7DAB0}" destId="{19492052-1D7B-4C0F-BF21-0E32E4708EC5}" srcOrd="0" destOrd="0" presId="urn:microsoft.com/office/officeart/2005/8/layout/vList2"/>
    <dgm:cxn modelId="{82E30B9A-4B87-4741-B726-08F0E6200639}" type="presParOf" srcId="{FD1AB49A-A58A-49DA-AD83-0F1299FE9091}" destId="{BD633055-3AB9-4F22-989C-79C0E3320D36}" srcOrd="0" destOrd="0" presId="urn:microsoft.com/office/officeart/2005/8/layout/vList2"/>
    <dgm:cxn modelId="{DFE4B182-0E02-4874-BAF3-91C8671C3CC9}" type="presParOf" srcId="{FD1AB49A-A58A-49DA-AD83-0F1299FE9091}" destId="{CC284C2A-0C44-4790-866E-F803F7141EF6}" srcOrd="1" destOrd="0" presId="urn:microsoft.com/office/officeart/2005/8/layout/vList2"/>
    <dgm:cxn modelId="{80A2D8A1-ED7E-4C7D-8BA9-A0F083A0E8A6}" type="presParOf" srcId="{FD1AB49A-A58A-49DA-AD83-0F1299FE9091}" destId="{19492052-1D7B-4C0F-BF21-0E32E4708EC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10F9C0-0946-4FFA-83C6-E3D545880EBE}"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E9B0A572-20B7-47D0-B928-9378EDA56557}">
      <dgm:prSet/>
      <dgm:spPr/>
      <dgm:t>
        <a:bodyPr/>
        <a:lstStyle/>
        <a:p>
          <a:pPr rtl="0"/>
          <a:r>
            <a:rPr lang="en-US" dirty="0" err="1" smtClean="0"/>
            <a:t>Ayat</a:t>
          </a:r>
          <a:r>
            <a:rPr lang="en-US" dirty="0" smtClean="0"/>
            <a:t> </a:t>
          </a:r>
          <a:r>
            <a:rPr lang="en-US" dirty="0" err="1" smtClean="0"/>
            <a:t>ini</a:t>
          </a:r>
          <a:r>
            <a:rPr lang="en-US" dirty="0" smtClean="0"/>
            <a:t> </a:t>
          </a:r>
          <a:r>
            <a:rPr lang="en-US" dirty="0" err="1" smtClean="0"/>
            <a:t>menyatakan</a:t>
          </a:r>
          <a:r>
            <a:rPr lang="en-US" dirty="0" smtClean="0"/>
            <a:t> </a:t>
          </a:r>
          <a:r>
            <a:rPr lang="en-US" dirty="0" err="1" smtClean="0"/>
            <a:t>bahawa</a:t>
          </a:r>
          <a:r>
            <a:rPr lang="en-US" dirty="0" smtClean="0"/>
            <a:t> Allah SWT </a:t>
          </a:r>
          <a:r>
            <a:rPr lang="en-US" dirty="0" err="1" smtClean="0"/>
            <a:t>menentukan</a:t>
          </a:r>
          <a:r>
            <a:rPr lang="en-US" dirty="0" smtClean="0"/>
            <a:t> </a:t>
          </a:r>
          <a:r>
            <a:rPr lang="en-US" dirty="0" err="1" smtClean="0"/>
            <a:t>segalanya</a:t>
          </a:r>
          <a:r>
            <a:rPr lang="en-US" dirty="0" smtClean="0"/>
            <a:t> </a:t>
          </a:r>
          <a:r>
            <a:rPr lang="en-US" dirty="0" err="1" smtClean="0"/>
            <a:t>apa</a:t>
          </a:r>
          <a:r>
            <a:rPr lang="en-US" dirty="0" smtClean="0"/>
            <a:t> yang </a:t>
          </a:r>
          <a:r>
            <a:rPr lang="en-US" dirty="0" err="1" smtClean="0"/>
            <a:t>ada</a:t>
          </a:r>
          <a:r>
            <a:rPr lang="en-US" dirty="0" smtClean="0"/>
            <a:t> </a:t>
          </a:r>
          <a:r>
            <a:rPr lang="en-US" dirty="0" err="1" smtClean="0"/>
            <a:t>di</a:t>
          </a:r>
          <a:r>
            <a:rPr lang="en-US" dirty="0" smtClean="0"/>
            <a:t> </a:t>
          </a:r>
          <a:r>
            <a:rPr lang="en-US" dirty="0" err="1" smtClean="0"/>
            <a:t>langit</a:t>
          </a:r>
          <a:r>
            <a:rPr lang="en-US" dirty="0" smtClean="0"/>
            <a:t> </a:t>
          </a:r>
          <a:r>
            <a:rPr lang="en-US" dirty="0" err="1" smtClean="0"/>
            <a:t>dan</a:t>
          </a:r>
          <a:r>
            <a:rPr lang="en-US" dirty="0" smtClean="0"/>
            <a:t> </a:t>
          </a:r>
          <a:r>
            <a:rPr lang="en-US" dirty="0" err="1" smtClean="0"/>
            <a:t>bumi</a:t>
          </a:r>
          <a:r>
            <a:rPr lang="en-US" dirty="0" smtClean="0"/>
            <a:t>, </a:t>
          </a:r>
          <a:r>
            <a:rPr lang="en-US" dirty="0" err="1" smtClean="0"/>
            <a:t>justeru</a:t>
          </a:r>
          <a:r>
            <a:rPr lang="en-US" dirty="0" smtClean="0"/>
            <a:t> </a:t>
          </a:r>
          <a:r>
            <a:rPr lang="en-US" dirty="0" err="1" smtClean="0"/>
            <a:t>sebagai</a:t>
          </a:r>
          <a:r>
            <a:rPr lang="en-US" dirty="0" smtClean="0"/>
            <a:t> </a:t>
          </a:r>
          <a:r>
            <a:rPr lang="en-US" dirty="0" err="1" smtClean="0"/>
            <a:t>seorang</a:t>
          </a:r>
          <a:r>
            <a:rPr lang="en-US" dirty="0" smtClean="0"/>
            <a:t> yang </a:t>
          </a:r>
          <a:r>
            <a:rPr lang="en-US" dirty="0" err="1" smtClean="0"/>
            <a:t>beriman</a:t>
          </a:r>
          <a:r>
            <a:rPr lang="en-US" dirty="0" smtClean="0"/>
            <a:t>, </a:t>
          </a:r>
          <a:r>
            <a:rPr lang="en-US" dirty="0" err="1" smtClean="0"/>
            <a:t>maka</a:t>
          </a:r>
          <a:r>
            <a:rPr lang="en-US" dirty="0" smtClean="0"/>
            <a:t> </a:t>
          </a:r>
          <a:r>
            <a:rPr lang="en-US" dirty="0" err="1" smtClean="0"/>
            <a:t>kita</a:t>
          </a:r>
          <a:r>
            <a:rPr lang="en-US" dirty="0" smtClean="0"/>
            <a:t> </a:t>
          </a:r>
          <a:r>
            <a:rPr lang="en-US" dirty="0" err="1" smtClean="0"/>
            <a:t>hendaklah</a:t>
          </a:r>
          <a:r>
            <a:rPr lang="en-US" dirty="0" smtClean="0"/>
            <a:t> </a:t>
          </a:r>
          <a:r>
            <a:rPr lang="en-US" dirty="0" err="1" smtClean="0"/>
            <a:t>menerima</a:t>
          </a:r>
          <a:r>
            <a:rPr lang="en-US" dirty="0" smtClean="0"/>
            <a:t> </a:t>
          </a:r>
          <a:r>
            <a:rPr lang="en-US" dirty="0" err="1" smtClean="0"/>
            <a:t>segala</a:t>
          </a:r>
          <a:r>
            <a:rPr lang="en-US" dirty="0" smtClean="0"/>
            <a:t> </a:t>
          </a:r>
          <a:r>
            <a:rPr lang="en-US" dirty="0" err="1" smtClean="0"/>
            <a:t>takdir</a:t>
          </a:r>
          <a:r>
            <a:rPr lang="en-US" dirty="0" smtClean="0"/>
            <a:t> Allah SWT </a:t>
          </a:r>
          <a:r>
            <a:rPr lang="en-US" dirty="0" err="1" smtClean="0"/>
            <a:t>dengan</a:t>
          </a:r>
          <a:r>
            <a:rPr lang="en-US" dirty="0" smtClean="0"/>
            <a:t> </a:t>
          </a:r>
          <a:r>
            <a:rPr lang="en-US" dirty="0" err="1" smtClean="0"/>
            <a:t>penuh</a:t>
          </a:r>
          <a:r>
            <a:rPr lang="en-US" dirty="0" smtClean="0"/>
            <a:t> rasa </a:t>
          </a:r>
          <a:r>
            <a:rPr lang="en-US" dirty="0" err="1" smtClean="0"/>
            <a:t>keinsafan</a:t>
          </a:r>
          <a:r>
            <a:rPr lang="en-US" dirty="0" smtClean="0"/>
            <a:t> </a:t>
          </a:r>
          <a:r>
            <a:rPr lang="en-US" dirty="0" err="1" smtClean="0"/>
            <a:t>dengan</a:t>
          </a:r>
          <a:r>
            <a:rPr lang="en-US" dirty="0" smtClean="0"/>
            <a:t> </a:t>
          </a:r>
          <a:r>
            <a:rPr lang="en-US" dirty="0" err="1" smtClean="0"/>
            <a:t>merasakan</a:t>
          </a:r>
          <a:r>
            <a:rPr lang="en-US" dirty="0" smtClean="0"/>
            <a:t> </a:t>
          </a:r>
          <a:r>
            <a:rPr lang="en-US" dirty="0" err="1" smtClean="0"/>
            <a:t>bahawa</a:t>
          </a:r>
          <a:r>
            <a:rPr lang="en-US" dirty="0" smtClean="0"/>
            <a:t> </a:t>
          </a:r>
          <a:r>
            <a:rPr lang="en-US" dirty="0" err="1" smtClean="0"/>
            <a:t>betapa</a:t>
          </a:r>
          <a:r>
            <a:rPr lang="en-US" dirty="0" smtClean="0"/>
            <a:t> </a:t>
          </a:r>
          <a:r>
            <a:rPr lang="en-US" dirty="0" err="1" smtClean="0"/>
            <a:t>lemah</a:t>
          </a:r>
          <a:r>
            <a:rPr lang="en-US" dirty="0" smtClean="0"/>
            <a:t> </a:t>
          </a:r>
          <a:r>
            <a:rPr lang="en-US" dirty="0" err="1" smtClean="0"/>
            <a:t>dan</a:t>
          </a:r>
          <a:r>
            <a:rPr lang="en-US" dirty="0" smtClean="0"/>
            <a:t> </a:t>
          </a:r>
          <a:r>
            <a:rPr lang="en-US" dirty="0" err="1" smtClean="0"/>
            <a:t>kerdilnya</a:t>
          </a:r>
          <a:r>
            <a:rPr lang="en-US" dirty="0" smtClean="0"/>
            <a:t> </a:t>
          </a:r>
          <a:r>
            <a:rPr lang="en-US" dirty="0" err="1" smtClean="0"/>
            <a:t>diri</a:t>
          </a:r>
          <a:r>
            <a:rPr lang="en-US" dirty="0" smtClean="0"/>
            <a:t> </a:t>
          </a:r>
          <a:r>
            <a:rPr lang="en-US" dirty="0" err="1" smtClean="0"/>
            <a:t>kita</a:t>
          </a:r>
          <a:r>
            <a:rPr lang="en-US" dirty="0" smtClean="0"/>
            <a:t> </a:t>
          </a:r>
          <a:r>
            <a:rPr lang="en-US" dirty="0" err="1" smtClean="0"/>
            <a:t>di</a:t>
          </a:r>
          <a:r>
            <a:rPr lang="en-US" dirty="0" smtClean="0"/>
            <a:t> </a:t>
          </a:r>
          <a:r>
            <a:rPr lang="en-US" dirty="0" err="1" smtClean="0"/>
            <a:t>sisi</a:t>
          </a:r>
          <a:r>
            <a:rPr lang="en-US" dirty="0" smtClean="0"/>
            <a:t> Allah SWT. </a:t>
          </a:r>
          <a:endParaRPr lang="en-US" dirty="0"/>
        </a:p>
      </dgm:t>
    </dgm:pt>
    <dgm:pt modelId="{FB0D0BBE-3183-4F33-A164-8AB55374C2EF}" type="parTrans" cxnId="{8E3B9D0A-5068-482A-A379-D0F00823FA55}">
      <dgm:prSet/>
      <dgm:spPr/>
      <dgm:t>
        <a:bodyPr/>
        <a:lstStyle/>
        <a:p>
          <a:endParaRPr lang="en-US"/>
        </a:p>
      </dgm:t>
    </dgm:pt>
    <dgm:pt modelId="{1DBEB127-4E39-415E-A97A-17050345BCF0}" type="sibTrans" cxnId="{8E3B9D0A-5068-482A-A379-D0F00823FA55}">
      <dgm:prSet/>
      <dgm:spPr/>
      <dgm:t>
        <a:bodyPr/>
        <a:lstStyle/>
        <a:p>
          <a:endParaRPr lang="en-US"/>
        </a:p>
      </dgm:t>
    </dgm:pt>
    <dgm:pt modelId="{6DD66E9E-06A3-4C86-B986-F6AA9A1652F6}">
      <dgm:prSet/>
      <dgm:spPr/>
      <dgm:t>
        <a:bodyPr/>
        <a:lstStyle/>
        <a:p>
          <a:pPr rtl="0"/>
          <a:r>
            <a:rPr lang="en-US" dirty="0" err="1" smtClean="0"/>
            <a:t>Oleh</a:t>
          </a:r>
          <a:r>
            <a:rPr lang="en-US" dirty="0" smtClean="0"/>
            <a:t> </a:t>
          </a:r>
          <a:r>
            <a:rPr lang="en-US" dirty="0" err="1" smtClean="0"/>
            <a:t>sebab</a:t>
          </a:r>
          <a:r>
            <a:rPr lang="en-US" dirty="0" smtClean="0"/>
            <a:t> </a:t>
          </a:r>
          <a:r>
            <a:rPr lang="en-US" dirty="0" err="1" smtClean="0"/>
            <a:t>itu</a:t>
          </a:r>
          <a:r>
            <a:rPr lang="en-US" dirty="0" smtClean="0"/>
            <a:t> </a:t>
          </a:r>
          <a:r>
            <a:rPr lang="en-US" dirty="0" err="1" smtClean="0"/>
            <a:t>setiap</a:t>
          </a:r>
          <a:r>
            <a:rPr lang="en-US" dirty="0" smtClean="0"/>
            <a:t> </a:t>
          </a:r>
          <a:r>
            <a:rPr lang="en-US" dirty="0" err="1" smtClean="0"/>
            <a:t>kejadian</a:t>
          </a:r>
          <a:r>
            <a:rPr lang="en-US" dirty="0" smtClean="0"/>
            <a:t> yang </a:t>
          </a:r>
          <a:r>
            <a:rPr lang="en-US" dirty="0" err="1" smtClean="0"/>
            <a:t>berlaku</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kita</a:t>
          </a:r>
          <a:r>
            <a:rPr lang="en-US" dirty="0" smtClean="0"/>
            <a:t> </a:t>
          </a:r>
          <a:r>
            <a:rPr lang="en-US" dirty="0" err="1" smtClean="0"/>
            <a:t>ini</a:t>
          </a:r>
          <a:r>
            <a:rPr lang="en-US" dirty="0" smtClean="0"/>
            <a:t> </a:t>
          </a:r>
          <a:r>
            <a:rPr lang="en-US" dirty="0" err="1" smtClean="0"/>
            <a:t>ada</a:t>
          </a:r>
          <a:r>
            <a:rPr lang="en-US" dirty="0" smtClean="0"/>
            <a:t> </a:t>
          </a:r>
          <a:r>
            <a:rPr lang="en-US" dirty="0" err="1" smtClean="0"/>
            <a:t>terkandung</a:t>
          </a:r>
          <a:r>
            <a:rPr lang="en-US" dirty="0" smtClean="0"/>
            <a:t> </a:t>
          </a:r>
          <a:r>
            <a:rPr lang="en-US" dirty="0" err="1" smtClean="0"/>
            <a:t>ribuan</a:t>
          </a:r>
          <a:r>
            <a:rPr lang="en-US" dirty="0" smtClean="0"/>
            <a:t> </a:t>
          </a:r>
          <a:r>
            <a:rPr lang="en-US" dirty="0" err="1" smtClean="0"/>
            <a:t>hikmah</a:t>
          </a:r>
          <a:r>
            <a:rPr lang="en-US" dirty="0" smtClean="0"/>
            <a:t> yang </a:t>
          </a:r>
          <a:r>
            <a:rPr lang="en-US" dirty="0" err="1" smtClean="0"/>
            <a:t>sememangnya</a:t>
          </a:r>
          <a:r>
            <a:rPr lang="en-US" dirty="0" smtClean="0"/>
            <a:t> </a:t>
          </a:r>
          <a:r>
            <a:rPr lang="en-US" dirty="0" err="1" smtClean="0"/>
            <a:t>menguji</a:t>
          </a:r>
          <a:r>
            <a:rPr lang="en-US" dirty="0" smtClean="0"/>
            <a:t> </a:t>
          </a:r>
          <a:r>
            <a:rPr lang="en-US" dirty="0" err="1" smtClean="0"/>
            <a:t>tahap</a:t>
          </a:r>
          <a:r>
            <a:rPr lang="en-US" dirty="0" smtClean="0"/>
            <a:t> </a:t>
          </a:r>
          <a:r>
            <a:rPr lang="en-US" dirty="0" err="1" smtClean="0"/>
            <a:t>keimanan</a:t>
          </a:r>
          <a:r>
            <a:rPr lang="en-US" dirty="0" smtClean="0"/>
            <a:t> </a:t>
          </a:r>
          <a:r>
            <a:rPr lang="en-US" dirty="0" err="1" smtClean="0"/>
            <a:t>kita</a:t>
          </a:r>
          <a:r>
            <a:rPr lang="en-US" dirty="0" smtClean="0"/>
            <a:t> </a:t>
          </a:r>
          <a:r>
            <a:rPr lang="en-US" dirty="0" err="1" smtClean="0"/>
            <a:t>sebagai</a:t>
          </a:r>
          <a:r>
            <a:rPr lang="en-US" dirty="0" smtClean="0"/>
            <a:t> </a:t>
          </a:r>
          <a:r>
            <a:rPr lang="en-US" dirty="0" err="1" smtClean="0"/>
            <a:t>seorang</a:t>
          </a:r>
          <a:r>
            <a:rPr lang="en-US" dirty="0" smtClean="0"/>
            <a:t> </a:t>
          </a:r>
          <a:r>
            <a:rPr lang="en-US" dirty="0" err="1" smtClean="0"/>
            <a:t>hamba</a:t>
          </a:r>
          <a:r>
            <a:rPr lang="en-US" dirty="0" smtClean="0"/>
            <a:t>. </a:t>
          </a:r>
          <a:endParaRPr lang="en-US" dirty="0"/>
        </a:p>
      </dgm:t>
    </dgm:pt>
    <dgm:pt modelId="{FBB48882-83FF-4A1D-A158-19028071E02F}" type="parTrans" cxnId="{DCCBB3F6-6498-4E5F-9026-DBCD156D673B}">
      <dgm:prSet/>
      <dgm:spPr/>
      <dgm:t>
        <a:bodyPr/>
        <a:lstStyle/>
        <a:p>
          <a:endParaRPr lang="en-US"/>
        </a:p>
      </dgm:t>
    </dgm:pt>
    <dgm:pt modelId="{7C72BC44-9FED-413F-AE9B-E0A1194D0A35}" type="sibTrans" cxnId="{DCCBB3F6-6498-4E5F-9026-DBCD156D673B}">
      <dgm:prSet/>
      <dgm:spPr/>
      <dgm:t>
        <a:bodyPr/>
        <a:lstStyle/>
        <a:p>
          <a:endParaRPr lang="en-US"/>
        </a:p>
      </dgm:t>
    </dgm:pt>
    <dgm:pt modelId="{0B9C73AB-7315-4134-9B2F-6BFEE608E079}" type="pres">
      <dgm:prSet presAssocID="{3810F9C0-0946-4FFA-83C6-E3D545880EBE}" presName="linear" presStyleCnt="0">
        <dgm:presLayoutVars>
          <dgm:animLvl val="lvl"/>
          <dgm:resizeHandles val="exact"/>
        </dgm:presLayoutVars>
      </dgm:prSet>
      <dgm:spPr/>
      <dgm:t>
        <a:bodyPr/>
        <a:lstStyle/>
        <a:p>
          <a:endParaRPr lang="en-MY"/>
        </a:p>
      </dgm:t>
    </dgm:pt>
    <dgm:pt modelId="{BB9AD156-0E8A-4F6D-B30A-6E7EF43E1653}" type="pres">
      <dgm:prSet presAssocID="{E9B0A572-20B7-47D0-B928-9378EDA56557}" presName="parentText" presStyleLbl="node1" presStyleIdx="0" presStyleCnt="2">
        <dgm:presLayoutVars>
          <dgm:chMax val="0"/>
          <dgm:bulletEnabled val="1"/>
        </dgm:presLayoutVars>
      </dgm:prSet>
      <dgm:spPr/>
      <dgm:t>
        <a:bodyPr/>
        <a:lstStyle/>
        <a:p>
          <a:endParaRPr lang="en-MY"/>
        </a:p>
      </dgm:t>
    </dgm:pt>
    <dgm:pt modelId="{9BFDC761-17A5-45E3-8C7A-A4BF064E87F6}" type="pres">
      <dgm:prSet presAssocID="{1DBEB127-4E39-415E-A97A-17050345BCF0}" presName="spacer" presStyleCnt="0"/>
      <dgm:spPr/>
    </dgm:pt>
    <dgm:pt modelId="{373D2869-887C-4CDD-9A79-149BDFECF220}" type="pres">
      <dgm:prSet presAssocID="{6DD66E9E-06A3-4C86-B986-F6AA9A1652F6}" presName="parentText" presStyleLbl="node1" presStyleIdx="1" presStyleCnt="2">
        <dgm:presLayoutVars>
          <dgm:chMax val="0"/>
          <dgm:bulletEnabled val="1"/>
        </dgm:presLayoutVars>
      </dgm:prSet>
      <dgm:spPr/>
      <dgm:t>
        <a:bodyPr/>
        <a:lstStyle/>
        <a:p>
          <a:endParaRPr lang="en-MY"/>
        </a:p>
      </dgm:t>
    </dgm:pt>
  </dgm:ptLst>
  <dgm:cxnLst>
    <dgm:cxn modelId="{2A2FB27D-67A7-4B53-ACE8-FD363B605872}" type="presOf" srcId="{6DD66E9E-06A3-4C86-B986-F6AA9A1652F6}" destId="{373D2869-887C-4CDD-9A79-149BDFECF220}" srcOrd="0" destOrd="0" presId="urn:microsoft.com/office/officeart/2005/8/layout/vList2"/>
    <dgm:cxn modelId="{2D214713-44D9-4CE2-A42A-9D112E5E0505}" type="presOf" srcId="{E9B0A572-20B7-47D0-B928-9378EDA56557}" destId="{BB9AD156-0E8A-4F6D-B30A-6E7EF43E1653}" srcOrd="0" destOrd="0" presId="urn:microsoft.com/office/officeart/2005/8/layout/vList2"/>
    <dgm:cxn modelId="{7B3D20ED-E35D-4C6B-9F43-8278230BEF4B}" type="presOf" srcId="{3810F9C0-0946-4FFA-83C6-E3D545880EBE}" destId="{0B9C73AB-7315-4134-9B2F-6BFEE608E079}" srcOrd="0" destOrd="0" presId="urn:microsoft.com/office/officeart/2005/8/layout/vList2"/>
    <dgm:cxn modelId="{8E3B9D0A-5068-482A-A379-D0F00823FA55}" srcId="{3810F9C0-0946-4FFA-83C6-E3D545880EBE}" destId="{E9B0A572-20B7-47D0-B928-9378EDA56557}" srcOrd="0" destOrd="0" parTransId="{FB0D0BBE-3183-4F33-A164-8AB55374C2EF}" sibTransId="{1DBEB127-4E39-415E-A97A-17050345BCF0}"/>
    <dgm:cxn modelId="{DCCBB3F6-6498-4E5F-9026-DBCD156D673B}" srcId="{3810F9C0-0946-4FFA-83C6-E3D545880EBE}" destId="{6DD66E9E-06A3-4C86-B986-F6AA9A1652F6}" srcOrd="1" destOrd="0" parTransId="{FBB48882-83FF-4A1D-A158-19028071E02F}" sibTransId="{7C72BC44-9FED-413F-AE9B-E0A1194D0A35}"/>
    <dgm:cxn modelId="{D60FC1DB-69E8-47DE-BF0A-9C4C0974077E}" type="presParOf" srcId="{0B9C73AB-7315-4134-9B2F-6BFEE608E079}" destId="{BB9AD156-0E8A-4F6D-B30A-6E7EF43E1653}" srcOrd="0" destOrd="0" presId="urn:microsoft.com/office/officeart/2005/8/layout/vList2"/>
    <dgm:cxn modelId="{311D028F-3D80-47F6-8906-C70ED4FAAF4C}" type="presParOf" srcId="{0B9C73AB-7315-4134-9B2F-6BFEE608E079}" destId="{9BFDC761-17A5-45E3-8C7A-A4BF064E87F6}" srcOrd="1" destOrd="0" presId="urn:microsoft.com/office/officeart/2005/8/layout/vList2"/>
    <dgm:cxn modelId="{1226B28B-A0C5-4E79-A5D5-3225007EA224}" type="presParOf" srcId="{0B9C73AB-7315-4134-9B2F-6BFEE608E079}" destId="{373D2869-887C-4CDD-9A79-149BDFECF22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CE83DF-F9C9-4117-BE27-990AE8AA1D7A}" type="doc">
      <dgm:prSet loTypeId="urn:microsoft.com/office/officeart/2005/8/layout/vList2" loCatId="list" qsTypeId="urn:microsoft.com/office/officeart/2005/8/quickstyle/3d5" qsCatId="3D" csTypeId="urn:microsoft.com/office/officeart/2005/8/colors/colorful5" csCatId="colorful"/>
      <dgm:spPr/>
      <dgm:t>
        <a:bodyPr/>
        <a:lstStyle/>
        <a:p>
          <a:endParaRPr lang="en-US"/>
        </a:p>
      </dgm:t>
    </dgm:pt>
    <dgm:pt modelId="{FA969479-563A-42D4-BF93-EDA89CE03422}">
      <dgm:prSet/>
      <dgm:spPr/>
      <dgm:t>
        <a:bodyPr/>
        <a:lstStyle/>
        <a:p>
          <a:pPr algn="ctr" rtl="0"/>
          <a:r>
            <a:rPr lang="ms-MY" dirty="0" smtClean="0"/>
            <a:t>Mempercayai bahawa takdir Allah SWT mengatasi segala tadbir manusia adalah tidak sia-sia, kerana ianya mengandungi banyak hikmah dan manfaat. </a:t>
          </a:r>
          <a:endParaRPr lang="ms-MY" dirty="0"/>
        </a:p>
      </dgm:t>
    </dgm:pt>
    <dgm:pt modelId="{2D2EDECC-79C3-4763-99CF-EB1AEBD53714}" type="parTrans" cxnId="{4A10835C-91C4-4C95-AE67-AE6EB9D219BC}">
      <dgm:prSet/>
      <dgm:spPr/>
      <dgm:t>
        <a:bodyPr/>
        <a:lstStyle/>
        <a:p>
          <a:endParaRPr lang="en-US"/>
        </a:p>
      </dgm:t>
    </dgm:pt>
    <dgm:pt modelId="{A2AD8873-FAA4-46AC-93D5-C475BB28D2D0}" type="sibTrans" cxnId="{4A10835C-91C4-4C95-AE67-AE6EB9D219BC}">
      <dgm:prSet/>
      <dgm:spPr/>
      <dgm:t>
        <a:bodyPr/>
        <a:lstStyle/>
        <a:p>
          <a:endParaRPr lang="en-US"/>
        </a:p>
      </dgm:t>
    </dgm:pt>
    <dgm:pt modelId="{B9AADFF3-30A9-412E-8A7F-5168E2F27AAE}">
      <dgm:prSet/>
      <dgm:spPr/>
      <dgm:t>
        <a:bodyPr/>
        <a:lstStyle/>
        <a:p>
          <a:pPr algn="ctr" rtl="0"/>
          <a:r>
            <a:rPr lang="ms-MY" dirty="0" smtClean="0"/>
            <a:t>Justeru, mimbar yang mulia ini menyeru sidang jumaat sekalian, marilah kita melihat hikmah di sebalik tersebut </a:t>
          </a:r>
          <a:endParaRPr lang="en-US" dirty="0"/>
        </a:p>
      </dgm:t>
    </dgm:pt>
    <dgm:pt modelId="{27802047-8EFF-454C-B775-10B29602419E}" type="parTrans" cxnId="{D61120B5-96DA-489E-AD84-7DAA8C507AAA}">
      <dgm:prSet/>
      <dgm:spPr/>
      <dgm:t>
        <a:bodyPr/>
        <a:lstStyle/>
        <a:p>
          <a:endParaRPr lang="en-US"/>
        </a:p>
      </dgm:t>
    </dgm:pt>
    <dgm:pt modelId="{19650DBD-9868-4FC6-BEDD-A69C8CB9BB8E}" type="sibTrans" cxnId="{D61120B5-96DA-489E-AD84-7DAA8C507AAA}">
      <dgm:prSet/>
      <dgm:spPr/>
      <dgm:t>
        <a:bodyPr/>
        <a:lstStyle/>
        <a:p>
          <a:endParaRPr lang="en-US"/>
        </a:p>
      </dgm:t>
    </dgm:pt>
    <dgm:pt modelId="{233A14CF-D8B5-4610-B828-1A6F8ABCA4A1}" type="pres">
      <dgm:prSet presAssocID="{19CE83DF-F9C9-4117-BE27-990AE8AA1D7A}" presName="linear" presStyleCnt="0">
        <dgm:presLayoutVars>
          <dgm:animLvl val="lvl"/>
          <dgm:resizeHandles val="exact"/>
        </dgm:presLayoutVars>
      </dgm:prSet>
      <dgm:spPr/>
      <dgm:t>
        <a:bodyPr/>
        <a:lstStyle/>
        <a:p>
          <a:endParaRPr lang="en-MY"/>
        </a:p>
      </dgm:t>
    </dgm:pt>
    <dgm:pt modelId="{ECCF212B-D654-4C5A-B38B-EE8592B999E8}" type="pres">
      <dgm:prSet presAssocID="{FA969479-563A-42D4-BF93-EDA89CE03422}" presName="parentText" presStyleLbl="node1" presStyleIdx="0" presStyleCnt="2">
        <dgm:presLayoutVars>
          <dgm:chMax val="0"/>
          <dgm:bulletEnabled val="1"/>
        </dgm:presLayoutVars>
      </dgm:prSet>
      <dgm:spPr/>
      <dgm:t>
        <a:bodyPr/>
        <a:lstStyle/>
        <a:p>
          <a:endParaRPr lang="en-MY"/>
        </a:p>
      </dgm:t>
    </dgm:pt>
    <dgm:pt modelId="{B221D279-268C-4748-892A-6410287021C7}" type="pres">
      <dgm:prSet presAssocID="{A2AD8873-FAA4-46AC-93D5-C475BB28D2D0}" presName="spacer" presStyleCnt="0"/>
      <dgm:spPr/>
    </dgm:pt>
    <dgm:pt modelId="{26F1B1F2-C84A-436F-B9FA-3C2540CEC5E7}" type="pres">
      <dgm:prSet presAssocID="{B9AADFF3-30A9-412E-8A7F-5168E2F27AAE}" presName="parentText" presStyleLbl="node1" presStyleIdx="1" presStyleCnt="2">
        <dgm:presLayoutVars>
          <dgm:chMax val="0"/>
          <dgm:bulletEnabled val="1"/>
        </dgm:presLayoutVars>
      </dgm:prSet>
      <dgm:spPr/>
      <dgm:t>
        <a:bodyPr/>
        <a:lstStyle/>
        <a:p>
          <a:endParaRPr lang="en-MY"/>
        </a:p>
      </dgm:t>
    </dgm:pt>
  </dgm:ptLst>
  <dgm:cxnLst>
    <dgm:cxn modelId="{4A10835C-91C4-4C95-AE67-AE6EB9D219BC}" srcId="{19CE83DF-F9C9-4117-BE27-990AE8AA1D7A}" destId="{FA969479-563A-42D4-BF93-EDA89CE03422}" srcOrd="0" destOrd="0" parTransId="{2D2EDECC-79C3-4763-99CF-EB1AEBD53714}" sibTransId="{A2AD8873-FAA4-46AC-93D5-C475BB28D2D0}"/>
    <dgm:cxn modelId="{DCD794C5-764C-404D-80C7-26BC72B2EAE1}" type="presOf" srcId="{B9AADFF3-30A9-412E-8A7F-5168E2F27AAE}" destId="{26F1B1F2-C84A-436F-B9FA-3C2540CEC5E7}" srcOrd="0" destOrd="0" presId="urn:microsoft.com/office/officeart/2005/8/layout/vList2"/>
    <dgm:cxn modelId="{D61120B5-96DA-489E-AD84-7DAA8C507AAA}" srcId="{19CE83DF-F9C9-4117-BE27-990AE8AA1D7A}" destId="{B9AADFF3-30A9-412E-8A7F-5168E2F27AAE}" srcOrd="1" destOrd="0" parTransId="{27802047-8EFF-454C-B775-10B29602419E}" sibTransId="{19650DBD-9868-4FC6-BEDD-A69C8CB9BB8E}"/>
    <dgm:cxn modelId="{CFFB54D4-8B92-4172-9234-378720E4DFA7}" type="presOf" srcId="{FA969479-563A-42D4-BF93-EDA89CE03422}" destId="{ECCF212B-D654-4C5A-B38B-EE8592B999E8}" srcOrd="0" destOrd="0" presId="urn:microsoft.com/office/officeart/2005/8/layout/vList2"/>
    <dgm:cxn modelId="{363B9DAB-010A-42CB-B2A3-31391BA9F458}" type="presOf" srcId="{19CE83DF-F9C9-4117-BE27-990AE8AA1D7A}" destId="{233A14CF-D8B5-4610-B828-1A6F8ABCA4A1}" srcOrd="0" destOrd="0" presId="urn:microsoft.com/office/officeart/2005/8/layout/vList2"/>
    <dgm:cxn modelId="{986BD651-5E6E-48DA-9B39-F12E4B47324A}" type="presParOf" srcId="{233A14CF-D8B5-4610-B828-1A6F8ABCA4A1}" destId="{ECCF212B-D654-4C5A-B38B-EE8592B999E8}" srcOrd="0" destOrd="0" presId="urn:microsoft.com/office/officeart/2005/8/layout/vList2"/>
    <dgm:cxn modelId="{97FCEF9A-34CD-4DB2-B169-1A3046B955E5}" type="presParOf" srcId="{233A14CF-D8B5-4610-B828-1A6F8ABCA4A1}" destId="{B221D279-268C-4748-892A-6410287021C7}" srcOrd="1" destOrd="0" presId="urn:microsoft.com/office/officeart/2005/8/layout/vList2"/>
    <dgm:cxn modelId="{B278EF6E-8682-44B7-80BE-FEF11A701957}" type="presParOf" srcId="{233A14CF-D8B5-4610-B828-1A6F8ABCA4A1}" destId="{26F1B1F2-C84A-436F-B9FA-3C2540CEC5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1E14F8-AD2D-4E4E-813F-DFD9303E23D6}" type="doc">
      <dgm:prSet loTypeId="urn:microsoft.com/office/officeart/2005/8/layout/hList6" loCatId="list" qsTypeId="urn:microsoft.com/office/officeart/2005/8/quickstyle/3d7" qsCatId="3D" csTypeId="urn:microsoft.com/office/officeart/2005/8/colors/colorful1#1" csCatId="colorful"/>
      <dgm:spPr/>
      <dgm:t>
        <a:bodyPr/>
        <a:lstStyle/>
        <a:p>
          <a:endParaRPr lang="en-US"/>
        </a:p>
      </dgm:t>
    </dgm:pt>
    <dgm:pt modelId="{701387E1-4061-43F9-84D5-428EAF3C8DE5}">
      <dgm:prSet/>
      <dgm:spPr/>
      <dgm:t>
        <a:bodyPr/>
        <a:lstStyle/>
        <a:p>
          <a:pPr rtl="0"/>
          <a:r>
            <a:rPr lang="ms-MY" b="1" dirty="0" smtClean="0"/>
            <a:t>Pertama:</a:t>
          </a:r>
          <a:r>
            <a:rPr lang="ms-MY" dirty="0" smtClean="0"/>
            <a:t> </a:t>
          </a:r>
          <a:endParaRPr lang="ms-MY" dirty="0"/>
        </a:p>
      </dgm:t>
    </dgm:pt>
    <dgm:pt modelId="{7ACAE34F-2FAD-4F3F-A110-6EC4CE30C7C0}" type="parTrans" cxnId="{8E6A6ED1-58E0-4E74-98AB-1F59B8DE6B00}">
      <dgm:prSet/>
      <dgm:spPr/>
      <dgm:t>
        <a:bodyPr/>
        <a:lstStyle/>
        <a:p>
          <a:endParaRPr lang="en-US"/>
        </a:p>
      </dgm:t>
    </dgm:pt>
    <dgm:pt modelId="{92DFF593-6EAC-4F5E-9635-08630E0785B2}" type="sibTrans" cxnId="{8E6A6ED1-58E0-4E74-98AB-1F59B8DE6B00}">
      <dgm:prSet/>
      <dgm:spPr/>
      <dgm:t>
        <a:bodyPr/>
        <a:lstStyle/>
        <a:p>
          <a:endParaRPr lang="en-US"/>
        </a:p>
      </dgm:t>
    </dgm:pt>
    <dgm:pt modelId="{80671C09-C930-45CD-AFF9-57C40DF5CA89}">
      <dgm:prSet/>
      <dgm:spPr/>
      <dgm:t>
        <a:bodyPr/>
        <a:lstStyle/>
        <a:p>
          <a:pPr rtl="0"/>
          <a:r>
            <a:rPr lang="ms-MY" b="1" dirty="0" smtClean="0"/>
            <a:t>Dapat memperkukuhkan keimanan dan ketaqwaan serta menyedari segala sesuatu yang terjadi itu telah ditentukan oleh Allah SWT</a:t>
          </a:r>
          <a:r>
            <a:rPr lang="ms-MY" dirty="0" smtClean="0"/>
            <a:t>. </a:t>
          </a:r>
          <a:endParaRPr lang="ms-MY" dirty="0"/>
        </a:p>
      </dgm:t>
    </dgm:pt>
    <dgm:pt modelId="{34C9CB53-C0BE-4909-B5BE-793885B97FB4}" type="parTrans" cxnId="{D0EFD12D-BD6A-4C84-A654-B1758639A53B}">
      <dgm:prSet/>
      <dgm:spPr/>
      <dgm:t>
        <a:bodyPr/>
        <a:lstStyle/>
        <a:p>
          <a:endParaRPr lang="en-US"/>
        </a:p>
      </dgm:t>
    </dgm:pt>
    <dgm:pt modelId="{61085C68-37C2-4D51-8EA9-919CB2D1E362}" type="sibTrans" cxnId="{D0EFD12D-BD6A-4C84-A654-B1758639A53B}">
      <dgm:prSet/>
      <dgm:spPr/>
      <dgm:t>
        <a:bodyPr/>
        <a:lstStyle/>
        <a:p>
          <a:endParaRPr lang="en-US"/>
        </a:p>
      </dgm:t>
    </dgm:pt>
    <dgm:pt modelId="{A4FD15D9-CD44-4EC4-A102-46918A9939A2}" type="pres">
      <dgm:prSet presAssocID="{A51E14F8-AD2D-4E4E-813F-DFD9303E23D6}" presName="Name0" presStyleCnt="0">
        <dgm:presLayoutVars>
          <dgm:dir/>
          <dgm:resizeHandles val="exact"/>
        </dgm:presLayoutVars>
      </dgm:prSet>
      <dgm:spPr/>
      <dgm:t>
        <a:bodyPr/>
        <a:lstStyle/>
        <a:p>
          <a:endParaRPr lang="en-MY"/>
        </a:p>
      </dgm:t>
    </dgm:pt>
    <dgm:pt modelId="{E8354921-F3AD-45F0-B720-4D97DB39DE8B}" type="pres">
      <dgm:prSet presAssocID="{701387E1-4061-43F9-84D5-428EAF3C8DE5}" presName="node" presStyleLbl="node1" presStyleIdx="0" presStyleCnt="2">
        <dgm:presLayoutVars>
          <dgm:bulletEnabled val="1"/>
        </dgm:presLayoutVars>
      </dgm:prSet>
      <dgm:spPr/>
      <dgm:t>
        <a:bodyPr/>
        <a:lstStyle/>
        <a:p>
          <a:endParaRPr lang="en-MY"/>
        </a:p>
      </dgm:t>
    </dgm:pt>
    <dgm:pt modelId="{0182A237-5F93-4C1E-A935-DBBCB7027D4C}" type="pres">
      <dgm:prSet presAssocID="{92DFF593-6EAC-4F5E-9635-08630E0785B2}" presName="sibTrans" presStyleCnt="0"/>
      <dgm:spPr/>
    </dgm:pt>
    <dgm:pt modelId="{F3AF1C45-8A33-4DED-9FE4-145F9E7EBF8F}" type="pres">
      <dgm:prSet presAssocID="{80671C09-C930-45CD-AFF9-57C40DF5CA89}" presName="node" presStyleLbl="node1" presStyleIdx="1" presStyleCnt="2">
        <dgm:presLayoutVars>
          <dgm:bulletEnabled val="1"/>
        </dgm:presLayoutVars>
      </dgm:prSet>
      <dgm:spPr/>
      <dgm:t>
        <a:bodyPr/>
        <a:lstStyle/>
        <a:p>
          <a:endParaRPr lang="en-MY"/>
        </a:p>
      </dgm:t>
    </dgm:pt>
  </dgm:ptLst>
  <dgm:cxnLst>
    <dgm:cxn modelId="{CFFEDE39-B16C-4856-8C86-5746316DAB74}" type="presOf" srcId="{701387E1-4061-43F9-84D5-428EAF3C8DE5}" destId="{E8354921-F3AD-45F0-B720-4D97DB39DE8B}" srcOrd="0" destOrd="0" presId="urn:microsoft.com/office/officeart/2005/8/layout/hList6"/>
    <dgm:cxn modelId="{8E6A6ED1-58E0-4E74-98AB-1F59B8DE6B00}" srcId="{A51E14F8-AD2D-4E4E-813F-DFD9303E23D6}" destId="{701387E1-4061-43F9-84D5-428EAF3C8DE5}" srcOrd="0" destOrd="0" parTransId="{7ACAE34F-2FAD-4F3F-A110-6EC4CE30C7C0}" sibTransId="{92DFF593-6EAC-4F5E-9635-08630E0785B2}"/>
    <dgm:cxn modelId="{8B1FCB92-B21B-4837-8602-E66F8F89906F}" type="presOf" srcId="{80671C09-C930-45CD-AFF9-57C40DF5CA89}" destId="{F3AF1C45-8A33-4DED-9FE4-145F9E7EBF8F}" srcOrd="0" destOrd="0" presId="urn:microsoft.com/office/officeart/2005/8/layout/hList6"/>
    <dgm:cxn modelId="{D0EFD12D-BD6A-4C84-A654-B1758639A53B}" srcId="{A51E14F8-AD2D-4E4E-813F-DFD9303E23D6}" destId="{80671C09-C930-45CD-AFF9-57C40DF5CA89}" srcOrd="1" destOrd="0" parTransId="{34C9CB53-C0BE-4909-B5BE-793885B97FB4}" sibTransId="{61085C68-37C2-4D51-8EA9-919CB2D1E362}"/>
    <dgm:cxn modelId="{319F3DD6-44B4-4BAB-BA27-1B78D5DA0C68}" type="presOf" srcId="{A51E14F8-AD2D-4E4E-813F-DFD9303E23D6}" destId="{A4FD15D9-CD44-4EC4-A102-46918A9939A2}" srcOrd="0" destOrd="0" presId="urn:microsoft.com/office/officeart/2005/8/layout/hList6"/>
    <dgm:cxn modelId="{6B01719E-D6A4-40EA-B435-1FEA2F4FB185}" type="presParOf" srcId="{A4FD15D9-CD44-4EC4-A102-46918A9939A2}" destId="{E8354921-F3AD-45F0-B720-4D97DB39DE8B}" srcOrd="0" destOrd="0" presId="urn:microsoft.com/office/officeart/2005/8/layout/hList6"/>
    <dgm:cxn modelId="{B870D221-CD59-42B7-A5B3-5CD0442928D1}" type="presParOf" srcId="{A4FD15D9-CD44-4EC4-A102-46918A9939A2}" destId="{0182A237-5F93-4C1E-A935-DBBCB7027D4C}" srcOrd="1" destOrd="0" presId="urn:microsoft.com/office/officeart/2005/8/layout/hList6"/>
    <dgm:cxn modelId="{2E6FF255-DDFE-4087-BA4C-97722F573789}" type="presParOf" srcId="{A4FD15D9-CD44-4EC4-A102-46918A9939A2}" destId="{F3AF1C45-8A33-4DED-9FE4-145F9E7EBF8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EE340F-B0F1-4FD2-8F78-1AAD38295BB9}"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415E64EA-C225-4FE7-B099-765392183944}">
      <dgm:prSet/>
      <dgm:spPr>
        <a:solidFill>
          <a:srgbClr val="92D050">
            <a:alpha val="90000"/>
          </a:srgbClr>
        </a:solidFill>
      </dgm:spPr>
      <dgm:t>
        <a:bodyPr/>
        <a:lstStyle/>
        <a:p>
          <a:pPr rtl="0"/>
          <a:r>
            <a:rPr lang="ms-MY" dirty="0" smtClean="0"/>
            <a:t>Memetik kata-kata hikmah yang pernah dilontarkan oleh Junaid al-Baghdadi bahawa:</a:t>
          </a:r>
          <a:r>
            <a:rPr lang="ms-MY" i="1" dirty="0" smtClean="0"/>
            <a:t> </a:t>
          </a:r>
          <a:endParaRPr lang="ms-MY" i="1" dirty="0"/>
        </a:p>
      </dgm:t>
    </dgm:pt>
    <dgm:pt modelId="{98599E91-CB72-4AB1-BC3B-5907FB195E45}" type="parTrans" cxnId="{170FEF24-673D-415D-B238-E7AB428941C8}">
      <dgm:prSet/>
      <dgm:spPr/>
      <dgm:t>
        <a:bodyPr/>
        <a:lstStyle/>
        <a:p>
          <a:endParaRPr lang="en-US"/>
        </a:p>
      </dgm:t>
    </dgm:pt>
    <dgm:pt modelId="{02093466-6E8C-4202-977F-E5387A9A8D5A}" type="sibTrans" cxnId="{170FEF24-673D-415D-B238-E7AB428941C8}">
      <dgm:prSet/>
      <dgm:spPr/>
      <dgm:t>
        <a:bodyPr/>
        <a:lstStyle/>
        <a:p>
          <a:endParaRPr lang="en-US"/>
        </a:p>
      </dgm:t>
    </dgm:pt>
    <dgm:pt modelId="{C37C3E31-0ED6-4824-823F-3EBA973926BA}">
      <dgm:prSet/>
      <dgm:spPr>
        <a:solidFill>
          <a:schemeClr val="accent6">
            <a:lumMod val="60000"/>
            <a:lumOff val="40000"/>
            <a:alpha val="90000"/>
          </a:schemeClr>
        </a:solidFill>
      </dgm:spPr>
      <dgm:t>
        <a:bodyPr/>
        <a:lstStyle/>
        <a:p>
          <a:pPr rtl="0"/>
          <a:r>
            <a:rPr lang="ms-MY" i="1" dirty="0" smtClean="0"/>
            <a:t>Bala dan ujian adalah pelita bagi orang yang arif, menyedarkan orang murtad, memperbaiki orang mukmin dan menghancurkan orang yang lalai. </a:t>
          </a:r>
          <a:r>
            <a:rPr lang="en-US" i="1" dirty="0" err="1" smtClean="0"/>
            <a:t>Tidak</a:t>
          </a:r>
          <a:r>
            <a:rPr lang="en-US" i="1" dirty="0" smtClean="0"/>
            <a:t> </a:t>
          </a:r>
          <a:r>
            <a:rPr lang="en-US" i="1" dirty="0" err="1" smtClean="0"/>
            <a:t>seorang</a:t>
          </a:r>
          <a:r>
            <a:rPr lang="en-US" i="1" dirty="0" smtClean="0"/>
            <a:t> pun </a:t>
          </a:r>
          <a:r>
            <a:rPr lang="en-US" i="1" dirty="0" err="1" smtClean="0"/>
            <a:t>mendapat</a:t>
          </a:r>
          <a:r>
            <a:rPr lang="en-US" i="1" dirty="0" smtClean="0"/>
            <a:t> </a:t>
          </a:r>
          <a:r>
            <a:rPr lang="en-US" i="1" dirty="0" err="1" smtClean="0"/>
            <a:t>manisnya</a:t>
          </a:r>
          <a:r>
            <a:rPr lang="en-US" i="1" dirty="0" smtClean="0"/>
            <a:t> </a:t>
          </a:r>
          <a:r>
            <a:rPr lang="en-US" i="1" dirty="0" err="1" smtClean="0"/>
            <a:t>iman</a:t>
          </a:r>
          <a:r>
            <a:rPr lang="en-US" i="1" dirty="0" smtClean="0"/>
            <a:t> </a:t>
          </a:r>
          <a:r>
            <a:rPr lang="en-US" i="1" dirty="0" err="1" smtClean="0"/>
            <a:t>sebelum</a:t>
          </a:r>
          <a:r>
            <a:rPr lang="en-US" i="1" dirty="0" smtClean="0"/>
            <a:t> </a:t>
          </a:r>
          <a:r>
            <a:rPr lang="en-US" i="1" dirty="0" err="1" smtClean="0"/>
            <a:t>dia</a:t>
          </a:r>
          <a:r>
            <a:rPr lang="en-US" i="1" dirty="0" smtClean="0"/>
            <a:t> </a:t>
          </a:r>
          <a:r>
            <a:rPr lang="en-US" i="1" dirty="0" err="1" smtClean="0"/>
            <a:t>ditimpa</a:t>
          </a:r>
          <a:r>
            <a:rPr lang="en-US" i="1" dirty="0" smtClean="0"/>
            <a:t> </a:t>
          </a:r>
          <a:r>
            <a:rPr lang="en-US" i="1" dirty="0" err="1" smtClean="0"/>
            <a:t>ujian</a:t>
          </a:r>
          <a:r>
            <a:rPr lang="en-US" i="1" dirty="0" smtClean="0"/>
            <a:t> </a:t>
          </a:r>
          <a:r>
            <a:rPr lang="en-US" i="1" dirty="0" err="1" smtClean="0"/>
            <a:t>dengan</a:t>
          </a:r>
          <a:r>
            <a:rPr lang="en-US" i="1" dirty="0" smtClean="0"/>
            <a:t> </a:t>
          </a:r>
          <a:r>
            <a:rPr lang="en-US" i="1" dirty="0" err="1" smtClean="0"/>
            <a:t>redha</a:t>
          </a:r>
          <a:r>
            <a:rPr lang="en-US" i="1" dirty="0" smtClean="0"/>
            <a:t> </a:t>
          </a:r>
          <a:r>
            <a:rPr lang="en-US" i="1" dirty="0" err="1" smtClean="0"/>
            <a:t>dan</a:t>
          </a:r>
          <a:r>
            <a:rPr lang="en-US" i="1" dirty="0" smtClean="0"/>
            <a:t> </a:t>
          </a:r>
          <a:r>
            <a:rPr lang="en-US" i="1" dirty="0" err="1" smtClean="0"/>
            <a:t>bersabar</a:t>
          </a:r>
          <a:r>
            <a:rPr lang="en-US" i="1" dirty="0" smtClean="0"/>
            <a:t>. </a:t>
          </a:r>
          <a:endParaRPr lang="en-US" dirty="0"/>
        </a:p>
      </dgm:t>
    </dgm:pt>
    <dgm:pt modelId="{14515EEF-330A-482F-AABB-9173F79D84B9}" type="parTrans" cxnId="{90E0870D-2F6C-476E-AEC1-D99E2B9D5614}">
      <dgm:prSet/>
      <dgm:spPr/>
      <dgm:t>
        <a:bodyPr/>
        <a:lstStyle/>
        <a:p>
          <a:endParaRPr lang="en-US"/>
        </a:p>
      </dgm:t>
    </dgm:pt>
    <dgm:pt modelId="{2A97E47E-5351-4080-8462-555F2077214E}" type="sibTrans" cxnId="{90E0870D-2F6C-476E-AEC1-D99E2B9D5614}">
      <dgm:prSet/>
      <dgm:spPr/>
      <dgm:t>
        <a:bodyPr/>
        <a:lstStyle/>
        <a:p>
          <a:endParaRPr lang="en-US"/>
        </a:p>
      </dgm:t>
    </dgm:pt>
    <dgm:pt modelId="{37769877-65D8-41CE-99A2-407243BA0BA9}" type="pres">
      <dgm:prSet presAssocID="{5DEE340F-B0F1-4FD2-8F78-1AAD38295BB9}" presName="Name0" presStyleCnt="0">
        <dgm:presLayoutVars>
          <dgm:chMax val="7"/>
          <dgm:dir/>
          <dgm:animLvl val="lvl"/>
          <dgm:resizeHandles val="exact"/>
        </dgm:presLayoutVars>
      </dgm:prSet>
      <dgm:spPr/>
      <dgm:t>
        <a:bodyPr/>
        <a:lstStyle/>
        <a:p>
          <a:endParaRPr lang="en-MY"/>
        </a:p>
      </dgm:t>
    </dgm:pt>
    <dgm:pt modelId="{7E0222AB-6F44-461D-B6E4-1869F66EAD44}" type="pres">
      <dgm:prSet presAssocID="{415E64EA-C225-4FE7-B099-765392183944}" presName="circle1" presStyleLbl="node1" presStyleIdx="0" presStyleCnt="2"/>
      <dgm:spPr/>
    </dgm:pt>
    <dgm:pt modelId="{07434699-4946-44FE-9657-946D6EB34359}" type="pres">
      <dgm:prSet presAssocID="{415E64EA-C225-4FE7-B099-765392183944}" presName="space" presStyleCnt="0"/>
      <dgm:spPr/>
    </dgm:pt>
    <dgm:pt modelId="{17AFC971-0841-4B81-803E-0E309AC42ACC}" type="pres">
      <dgm:prSet presAssocID="{415E64EA-C225-4FE7-B099-765392183944}" presName="rect1" presStyleLbl="alignAcc1" presStyleIdx="0" presStyleCnt="2"/>
      <dgm:spPr/>
      <dgm:t>
        <a:bodyPr/>
        <a:lstStyle/>
        <a:p>
          <a:endParaRPr lang="en-MY"/>
        </a:p>
      </dgm:t>
    </dgm:pt>
    <dgm:pt modelId="{FDE49E44-8E47-4196-96FC-9D8619D88BAE}" type="pres">
      <dgm:prSet presAssocID="{C37C3E31-0ED6-4824-823F-3EBA973926BA}" presName="vertSpace2" presStyleLbl="node1" presStyleIdx="0" presStyleCnt="2"/>
      <dgm:spPr/>
    </dgm:pt>
    <dgm:pt modelId="{F65F6C27-9E7D-4885-ABB7-DA7CEB8D7394}" type="pres">
      <dgm:prSet presAssocID="{C37C3E31-0ED6-4824-823F-3EBA973926BA}" presName="circle2" presStyleLbl="node1" presStyleIdx="1" presStyleCnt="2"/>
      <dgm:spPr/>
    </dgm:pt>
    <dgm:pt modelId="{29E60008-807C-4917-AA78-325B896494D0}" type="pres">
      <dgm:prSet presAssocID="{C37C3E31-0ED6-4824-823F-3EBA973926BA}" presName="rect2" presStyleLbl="alignAcc1" presStyleIdx="1" presStyleCnt="2"/>
      <dgm:spPr/>
      <dgm:t>
        <a:bodyPr/>
        <a:lstStyle/>
        <a:p>
          <a:endParaRPr lang="en-MY"/>
        </a:p>
      </dgm:t>
    </dgm:pt>
    <dgm:pt modelId="{43D4F982-D34C-49F2-95B7-A5EA7DA8FA7F}" type="pres">
      <dgm:prSet presAssocID="{415E64EA-C225-4FE7-B099-765392183944}" presName="rect1ParTxNoCh" presStyleLbl="alignAcc1" presStyleIdx="1" presStyleCnt="2">
        <dgm:presLayoutVars>
          <dgm:chMax val="1"/>
          <dgm:bulletEnabled val="1"/>
        </dgm:presLayoutVars>
      </dgm:prSet>
      <dgm:spPr/>
      <dgm:t>
        <a:bodyPr/>
        <a:lstStyle/>
        <a:p>
          <a:endParaRPr lang="en-MY"/>
        </a:p>
      </dgm:t>
    </dgm:pt>
    <dgm:pt modelId="{A6398D74-3795-4A2F-8C71-3752E19F20A4}" type="pres">
      <dgm:prSet presAssocID="{C37C3E31-0ED6-4824-823F-3EBA973926BA}" presName="rect2ParTxNoCh" presStyleLbl="alignAcc1" presStyleIdx="1" presStyleCnt="2">
        <dgm:presLayoutVars>
          <dgm:chMax val="1"/>
          <dgm:bulletEnabled val="1"/>
        </dgm:presLayoutVars>
      </dgm:prSet>
      <dgm:spPr/>
      <dgm:t>
        <a:bodyPr/>
        <a:lstStyle/>
        <a:p>
          <a:endParaRPr lang="en-MY"/>
        </a:p>
      </dgm:t>
    </dgm:pt>
  </dgm:ptLst>
  <dgm:cxnLst>
    <dgm:cxn modelId="{90E0870D-2F6C-476E-AEC1-D99E2B9D5614}" srcId="{5DEE340F-B0F1-4FD2-8F78-1AAD38295BB9}" destId="{C37C3E31-0ED6-4824-823F-3EBA973926BA}" srcOrd="1" destOrd="0" parTransId="{14515EEF-330A-482F-AABB-9173F79D84B9}" sibTransId="{2A97E47E-5351-4080-8462-555F2077214E}"/>
    <dgm:cxn modelId="{6963643B-C21C-48CB-9563-94C864655037}" type="presOf" srcId="{415E64EA-C225-4FE7-B099-765392183944}" destId="{43D4F982-D34C-49F2-95B7-A5EA7DA8FA7F}" srcOrd="1" destOrd="0" presId="urn:microsoft.com/office/officeart/2005/8/layout/target3"/>
    <dgm:cxn modelId="{6532DC4F-4A8C-4C1E-8C4C-6CFC5C9D68F2}" type="presOf" srcId="{5DEE340F-B0F1-4FD2-8F78-1AAD38295BB9}" destId="{37769877-65D8-41CE-99A2-407243BA0BA9}" srcOrd="0" destOrd="0" presId="urn:microsoft.com/office/officeart/2005/8/layout/target3"/>
    <dgm:cxn modelId="{651C71D5-ADF1-4C9F-BD3A-46AD1EB47051}" type="presOf" srcId="{C37C3E31-0ED6-4824-823F-3EBA973926BA}" destId="{29E60008-807C-4917-AA78-325B896494D0}" srcOrd="0" destOrd="0" presId="urn:microsoft.com/office/officeart/2005/8/layout/target3"/>
    <dgm:cxn modelId="{0D8574D6-13B0-4468-9D5E-86649BF96A16}" type="presOf" srcId="{415E64EA-C225-4FE7-B099-765392183944}" destId="{17AFC971-0841-4B81-803E-0E309AC42ACC}" srcOrd="0" destOrd="0" presId="urn:microsoft.com/office/officeart/2005/8/layout/target3"/>
    <dgm:cxn modelId="{3B2BE43D-91F8-4CBA-8CA1-8B2469F28DBB}" type="presOf" srcId="{C37C3E31-0ED6-4824-823F-3EBA973926BA}" destId="{A6398D74-3795-4A2F-8C71-3752E19F20A4}" srcOrd="1" destOrd="0" presId="urn:microsoft.com/office/officeart/2005/8/layout/target3"/>
    <dgm:cxn modelId="{170FEF24-673D-415D-B238-E7AB428941C8}" srcId="{5DEE340F-B0F1-4FD2-8F78-1AAD38295BB9}" destId="{415E64EA-C225-4FE7-B099-765392183944}" srcOrd="0" destOrd="0" parTransId="{98599E91-CB72-4AB1-BC3B-5907FB195E45}" sibTransId="{02093466-6E8C-4202-977F-E5387A9A8D5A}"/>
    <dgm:cxn modelId="{214E8279-530F-4A55-9D2E-92E400E7DC56}" type="presParOf" srcId="{37769877-65D8-41CE-99A2-407243BA0BA9}" destId="{7E0222AB-6F44-461D-B6E4-1869F66EAD44}" srcOrd="0" destOrd="0" presId="urn:microsoft.com/office/officeart/2005/8/layout/target3"/>
    <dgm:cxn modelId="{CD35C66E-62BB-462C-945C-FFB858036692}" type="presParOf" srcId="{37769877-65D8-41CE-99A2-407243BA0BA9}" destId="{07434699-4946-44FE-9657-946D6EB34359}" srcOrd="1" destOrd="0" presId="urn:microsoft.com/office/officeart/2005/8/layout/target3"/>
    <dgm:cxn modelId="{3C5EC5E3-CB02-4BC7-BDC2-121693A857A9}" type="presParOf" srcId="{37769877-65D8-41CE-99A2-407243BA0BA9}" destId="{17AFC971-0841-4B81-803E-0E309AC42ACC}" srcOrd="2" destOrd="0" presId="urn:microsoft.com/office/officeart/2005/8/layout/target3"/>
    <dgm:cxn modelId="{C0291CAE-F530-4833-BCD8-631923BBFAD7}" type="presParOf" srcId="{37769877-65D8-41CE-99A2-407243BA0BA9}" destId="{FDE49E44-8E47-4196-96FC-9D8619D88BAE}" srcOrd="3" destOrd="0" presId="urn:microsoft.com/office/officeart/2005/8/layout/target3"/>
    <dgm:cxn modelId="{00E1B3BB-4325-48EE-A616-3F5245A16A4C}" type="presParOf" srcId="{37769877-65D8-41CE-99A2-407243BA0BA9}" destId="{F65F6C27-9E7D-4885-ABB7-DA7CEB8D7394}" srcOrd="4" destOrd="0" presId="urn:microsoft.com/office/officeart/2005/8/layout/target3"/>
    <dgm:cxn modelId="{154DBBBD-9602-4888-AEA3-23D30C5D145C}" type="presParOf" srcId="{37769877-65D8-41CE-99A2-407243BA0BA9}" destId="{29E60008-807C-4917-AA78-325B896494D0}" srcOrd="5" destOrd="0" presId="urn:microsoft.com/office/officeart/2005/8/layout/target3"/>
    <dgm:cxn modelId="{C857A614-362A-4DEF-8203-A170A06D4447}" type="presParOf" srcId="{37769877-65D8-41CE-99A2-407243BA0BA9}" destId="{43D4F982-D34C-49F2-95B7-A5EA7DA8FA7F}" srcOrd="6" destOrd="0" presId="urn:microsoft.com/office/officeart/2005/8/layout/target3"/>
    <dgm:cxn modelId="{55E55821-B897-415E-B772-497F39F44D43}" type="presParOf" srcId="{37769877-65D8-41CE-99A2-407243BA0BA9}" destId="{A6398D74-3795-4A2F-8C71-3752E19F20A4}"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E6DA16-5056-446A-BDB7-60D157D86EC0}" type="doc">
      <dgm:prSet loTypeId="urn:microsoft.com/office/officeart/2005/8/layout/process4" loCatId="list" qsTypeId="urn:microsoft.com/office/officeart/2005/8/quickstyle/3d7" qsCatId="3D" csTypeId="urn:microsoft.com/office/officeart/2005/8/colors/colorful5" csCatId="colorful"/>
      <dgm:spPr/>
      <dgm:t>
        <a:bodyPr/>
        <a:lstStyle/>
        <a:p>
          <a:endParaRPr lang="en-US"/>
        </a:p>
      </dgm:t>
    </dgm:pt>
    <dgm:pt modelId="{13214A96-4662-49B7-8194-88071F230656}">
      <dgm:prSet/>
      <dgm:spPr/>
      <dgm:t>
        <a:bodyPr/>
        <a:lstStyle/>
        <a:p>
          <a:pPr rtl="0"/>
          <a:r>
            <a:rPr lang="ms-MY" b="1" dirty="0" smtClean="0"/>
            <a:t>Kedua:</a:t>
          </a:r>
          <a:r>
            <a:rPr lang="ms-MY" dirty="0" smtClean="0"/>
            <a:t> </a:t>
          </a:r>
          <a:r>
            <a:rPr lang="ms-MY" b="1" dirty="0" smtClean="0"/>
            <a:t>Dapat menambahkan keteguhan hati dan kesabaran.</a:t>
          </a:r>
          <a:r>
            <a:rPr lang="ms-MY" dirty="0" smtClean="0"/>
            <a:t> </a:t>
          </a:r>
          <a:endParaRPr lang="ms-MY" dirty="0"/>
        </a:p>
      </dgm:t>
    </dgm:pt>
    <dgm:pt modelId="{FA00105D-08A0-406A-A5CB-B18CB808E1F3}" type="parTrans" cxnId="{AA8DADC4-2811-4146-BD07-DE4F72CC4B61}">
      <dgm:prSet/>
      <dgm:spPr/>
      <dgm:t>
        <a:bodyPr/>
        <a:lstStyle/>
        <a:p>
          <a:endParaRPr lang="en-US"/>
        </a:p>
      </dgm:t>
    </dgm:pt>
    <dgm:pt modelId="{D5D6A68F-D03F-46CE-B7E1-8A50E203D9BE}" type="sibTrans" cxnId="{AA8DADC4-2811-4146-BD07-DE4F72CC4B61}">
      <dgm:prSet/>
      <dgm:spPr/>
      <dgm:t>
        <a:bodyPr/>
        <a:lstStyle/>
        <a:p>
          <a:endParaRPr lang="en-US"/>
        </a:p>
      </dgm:t>
    </dgm:pt>
    <dgm:pt modelId="{B42CF0DB-ACFF-47C5-880E-CB18679CB9E6}">
      <dgm:prSet/>
      <dgm:spPr/>
      <dgm:t>
        <a:bodyPr/>
        <a:lstStyle/>
        <a:p>
          <a:pPr rtl="0"/>
          <a:r>
            <a:rPr lang="ms-MY" dirty="0" smtClean="0"/>
            <a:t>Mereka yang memiliki keteguhan hati dan kesabaran yang tinggi tidak akan berputus asa, tindakannya selalu tenang, tanpa terburu-buru ataupun bimbang kerana mereka sedar bahawa segala takdir yang ditentukan serta segala perjalanan hidup ini adalah hak mutlak Allah SWT. </a:t>
          </a:r>
          <a:endParaRPr lang="en-US" dirty="0"/>
        </a:p>
      </dgm:t>
    </dgm:pt>
    <dgm:pt modelId="{CC64FD1B-458B-47C5-93BB-0E77A2F1AB02}" type="parTrans" cxnId="{43A15D0D-D505-4D58-9CD7-2645DD2B4737}">
      <dgm:prSet/>
      <dgm:spPr/>
      <dgm:t>
        <a:bodyPr/>
        <a:lstStyle/>
        <a:p>
          <a:endParaRPr lang="en-US"/>
        </a:p>
      </dgm:t>
    </dgm:pt>
    <dgm:pt modelId="{330D28FE-74F8-4DCA-B579-78DC77672C8B}" type="sibTrans" cxnId="{43A15D0D-D505-4D58-9CD7-2645DD2B4737}">
      <dgm:prSet/>
      <dgm:spPr/>
      <dgm:t>
        <a:bodyPr/>
        <a:lstStyle/>
        <a:p>
          <a:endParaRPr lang="en-US"/>
        </a:p>
      </dgm:t>
    </dgm:pt>
    <dgm:pt modelId="{C6616E6B-B9AF-44A5-B5EF-B458ABE2F359}" type="pres">
      <dgm:prSet presAssocID="{8DE6DA16-5056-446A-BDB7-60D157D86EC0}" presName="Name0" presStyleCnt="0">
        <dgm:presLayoutVars>
          <dgm:dir/>
          <dgm:animLvl val="lvl"/>
          <dgm:resizeHandles val="exact"/>
        </dgm:presLayoutVars>
      </dgm:prSet>
      <dgm:spPr/>
      <dgm:t>
        <a:bodyPr/>
        <a:lstStyle/>
        <a:p>
          <a:endParaRPr lang="en-MY"/>
        </a:p>
      </dgm:t>
    </dgm:pt>
    <dgm:pt modelId="{AB125EBC-C6C7-479F-A789-2B84B56EFEB6}" type="pres">
      <dgm:prSet presAssocID="{B42CF0DB-ACFF-47C5-880E-CB18679CB9E6}" presName="boxAndChildren" presStyleCnt="0"/>
      <dgm:spPr/>
    </dgm:pt>
    <dgm:pt modelId="{749E8AE0-FB55-4D17-A9EC-940987C45D4C}" type="pres">
      <dgm:prSet presAssocID="{B42CF0DB-ACFF-47C5-880E-CB18679CB9E6}" presName="parentTextBox" presStyleLbl="node1" presStyleIdx="0" presStyleCnt="2"/>
      <dgm:spPr/>
      <dgm:t>
        <a:bodyPr/>
        <a:lstStyle/>
        <a:p>
          <a:endParaRPr lang="en-MY"/>
        </a:p>
      </dgm:t>
    </dgm:pt>
    <dgm:pt modelId="{9FC2015F-275A-43C1-9E8B-601375C0FE49}" type="pres">
      <dgm:prSet presAssocID="{D5D6A68F-D03F-46CE-B7E1-8A50E203D9BE}" presName="sp" presStyleCnt="0"/>
      <dgm:spPr/>
    </dgm:pt>
    <dgm:pt modelId="{EC87CFB3-D641-41D7-813E-2BF84C901DEC}" type="pres">
      <dgm:prSet presAssocID="{13214A96-4662-49B7-8194-88071F230656}" presName="arrowAndChildren" presStyleCnt="0"/>
      <dgm:spPr/>
    </dgm:pt>
    <dgm:pt modelId="{2295A8BA-3AEA-4D95-A832-21DA8AF43ABF}" type="pres">
      <dgm:prSet presAssocID="{13214A96-4662-49B7-8194-88071F230656}" presName="parentTextArrow" presStyleLbl="node1" presStyleIdx="1" presStyleCnt="2"/>
      <dgm:spPr/>
      <dgm:t>
        <a:bodyPr/>
        <a:lstStyle/>
        <a:p>
          <a:endParaRPr lang="en-MY"/>
        </a:p>
      </dgm:t>
    </dgm:pt>
  </dgm:ptLst>
  <dgm:cxnLst>
    <dgm:cxn modelId="{FD75C309-ED66-4EB1-AEDD-795857D55310}" type="presOf" srcId="{13214A96-4662-49B7-8194-88071F230656}" destId="{2295A8BA-3AEA-4D95-A832-21DA8AF43ABF}" srcOrd="0" destOrd="0" presId="urn:microsoft.com/office/officeart/2005/8/layout/process4"/>
    <dgm:cxn modelId="{43A15D0D-D505-4D58-9CD7-2645DD2B4737}" srcId="{8DE6DA16-5056-446A-BDB7-60D157D86EC0}" destId="{B42CF0DB-ACFF-47C5-880E-CB18679CB9E6}" srcOrd="1" destOrd="0" parTransId="{CC64FD1B-458B-47C5-93BB-0E77A2F1AB02}" sibTransId="{330D28FE-74F8-4DCA-B579-78DC77672C8B}"/>
    <dgm:cxn modelId="{AA8DADC4-2811-4146-BD07-DE4F72CC4B61}" srcId="{8DE6DA16-5056-446A-BDB7-60D157D86EC0}" destId="{13214A96-4662-49B7-8194-88071F230656}" srcOrd="0" destOrd="0" parTransId="{FA00105D-08A0-406A-A5CB-B18CB808E1F3}" sibTransId="{D5D6A68F-D03F-46CE-B7E1-8A50E203D9BE}"/>
    <dgm:cxn modelId="{7F2B137F-D3E7-4389-B8A2-6A44292A1414}" type="presOf" srcId="{B42CF0DB-ACFF-47C5-880E-CB18679CB9E6}" destId="{749E8AE0-FB55-4D17-A9EC-940987C45D4C}" srcOrd="0" destOrd="0" presId="urn:microsoft.com/office/officeart/2005/8/layout/process4"/>
    <dgm:cxn modelId="{D48916B8-4C35-4CE6-A442-B25F626FB9F4}" type="presOf" srcId="{8DE6DA16-5056-446A-BDB7-60D157D86EC0}" destId="{C6616E6B-B9AF-44A5-B5EF-B458ABE2F359}" srcOrd="0" destOrd="0" presId="urn:microsoft.com/office/officeart/2005/8/layout/process4"/>
    <dgm:cxn modelId="{D3220423-694B-4D99-BBDD-36F125B9B7CD}" type="presParOf" srcId="{C6616E6B-B9AF-44A5-B5EF-B458ABE2F359}" destId="{AB125EBC-C6C7-479F-A789-2B84B56EFEB6}" srcOrd="0" destOrd="0" presId="urn:microsoft.com/office/officeart/2005/8/layout/process4"/>
    <dgm:cxn modelId="{A8CD2A51-F7DB-47F4-8C04-605B27B86CCA}" type="presParOf" srcId="{AB125EBC-C6C7-479F-A789-2B84B56EFEB6}" destId="{749E8AE0-FB55-4D17-A9EC-940987C45D4C}" srcOrd="0" destOrd="0" presId="urn:microsoft.com/office/officeart/2005/8/layout/process4"/>
    <dgm:cxn modelId="{4ACCFD92-ECA2-4139-A759-B6C40305423A}" type="presParOf" srcId="{C6616E6B-B9AF-44A5-B5EF-B458ABE2F359}" destId="{9FC2015F-275A-43C1-9E8B-601375C0FE49}" srcOrd="1" destOrd="0" presId="urn:microsoft.com/office/officeart/2005/8/layout/process4"/>
    <dgm:cxn modelId="{0019061B-5E99-4B0C-9D19-A6D9F661464C}" type="presParOf" srcId="{C6616E6B-B9AF-44A5-B5EF-B458ABE2F359}" destId="{EC87CFB3-D641-41D7-813E-2BF84C901DEC}" srcOrd="2" destOrd="0" presId="urn:microsoft.com/office/officeart/2005/8/layout/process4"/>
    <dgm:cxn modelId="{8BEB6982-F56A-4D9C-980C-9A1D370B2754}" type="presParOf" srcId="{EC87CFB3-D641-41D7-813E-2BF84C901DEC}" destId="{2295A8BA-3AEA-4D95-A832-21DA8AF43AB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F85A86-6005-49D2-85E0-CA8A65ACEEEC}" type="doc">
      <dgm:prSet loTypeId="urn:microsoft.com/office/officeart/2005/8/layout/process4" loCatId="list" qsTypeId="urn:microsoft.com/office/officeart/2005/8/quickstyle/3d7" qsCatId="3D" csTypeId="urn:microsoft.com/office/officeart/2005/8/colors/colorful5" csCatId="colorful" phldr="1"/>
      <dgm:spPr/>
      <dgm:t>
        <a:bodyPr/>
        <a:lstStyle/>
        <a:p>
          <a:endParaRPr lang="en-US"/>
        </a:p>
      </dgm:t>
    </dgm:pt>
    <dgm:pt modelId="{EB3E5BF9-944E-4E36-A185-1E063E5EB21C}">
      <dgm:prSet/>
      <dgm:spPr/>
      <dgm:t>
        <a:bodyPr/>
        <a:lstStyle/>
        <a:p>
          <a:pPr rtl="0"/>
          <a:r>
            <a:rPr lang="ms-MY" b="1" i="0" baseline="0" dirty="0" smtClean="0"/>
            <a:t>Ketiga:</a:t>
          </a:r>
          <a:r>
            <a:rPr lang="ms-MY" b="0" i="0" baseline="0" dirty="0" smtClean="0"/>
            <a:t> </a:t>
          </a:r>
          <a:r>
            <a:rPr lang="ms-MY" b="1" i="0" baseline="0" dirty="0" smtClean="0"/>
            <a:t>Dapat menambahkan rasa keikhlasan dalam menerima segala ketentuan Allah SWT</a:t>
          </a:r>
          <a:r>
            <a:rPr lang="ms-MY" b="0" i="0" baseline="0" dirty="0" smtClean="0"/>
            <a:t>. </a:t>
          </a:r>
          <a:endParaRPr lang="en-US" dirty="0"/>
        </a:p>
      </dgm:t>
    </dgm:pt>
    <dgm:pt modelId="{E1F627BF-3508-48DB-A8AE-680AA2051307}" type="parTrans" cxnId="{E00A6E30-C56D-4801-9CBC-7441267EE873}">
      <dgm:prSet/>
      <dgm:spPr/>
      <dgm:t>
        <a:bodyPr/>
        <a:lstStyle/>
        <a:p>
          <a:endParaRPr lang="en-US"/>
        </a:p>
      </dgm:t>
    </dgm:pt>
    <dgm:pt modelId="{25926253-CA5F-4695-B92F-CF475FCA3DA7}" type="sibTrans" cxnId="{E00A6E30-C56D-4801-9CBC-7441267EE873}">
      <dgm:prSet/>
      <dgm:spPr/>
      <dgm:t>
        <a:bodyPr/>
        <a:lstStyle/>
        <a:p>
          <a:endParaRPr lang="en-US"/>
        </a:p>
      </dgm:t>
    </dgm:pt>
    <dgm:pt modelId="{7C7B8866-072E-4690-A960-36F7D1934E3D}">
      <dgm:prSet/>
      <dgm:spPr/>
      <dgm:t>
        <a:bodyPr/>
        <a:lstStyle/>
        <a:p>
          <a:pPr rtl="0"/>
          <a:r>
            <a:rPr lang="ms-MY" b="0" i="0" baseline="0" dirty="0" smtClean="0"/>
            <a:t>Perasaan ikhlas merupakan lambang kesucian dan kebersihan hati seseorang. Nilai seperti ini amat penting bagi seseorang hamba Allah SWT di dalam melaksanakan segala ibadah. Menyakini segala suratan adalah hak Allah SWT dan segala ujian kehidupan yang tidak mengenal rupa, pangkat dan keturunan serta ianya boleh hadir pada bila-bila waktu dan dari jalan yang tidak disangka-sangka, baik dengan jalan nikmat (istidraj), mahupun dengan ditimpa musibah. </a:t>
          </a:r>
          <a:r>
            <a:rPr lang="en-US" b="0" i="0" baseline="0" dirty="0" err="1" smtClean="0"/>
            <a:t>Dengan</a:t>
          </a:r>
          <a:r>
            <a:rPr lang="en-US" b="0" i="0" baseline="0" dirty="0" smtClean="0"/>
            <a:t> </a:t>
          </a:r>
          <a:r>
            <a:rPr lang="en-US" b="0" i="0" baseline="0" dirty="0" err="1" smtClean="0"/>
            <a:t>itu</a:t>
          </a:r>
          <a:r>
            <a:rPr lang="en-US" b="0" i="0" baseline="0" dirty="0" smtClean="0"/>
            <a:t>, </a:t>
          </a:r>
          <a:r>
            <a:rPr lang="en-US" b="0" i="0" baseline="0" dirty="0" err="1" smtClean="0"/>
            <a:t>mereka</a:t>
          </a:r>
          <a:r>
            <a:rPr lang="en-US" b="0" i="0" baseline="0" dirty="0" smtClean="0"/>
            <a:t> yang </a:t>
          </a:r>
          <a:r>
            <a:rPr lang="en-US" b="0" i="0" baseline="0" dirty="0" err="1" smtClean="0"/>
            <a:t>menerima</a:t>
          </a:r>
          <a:r>
            <a:rPr lang="en-US" b="0" i="0" baseline="0" dirty="0" smtClean="0"/>
            <a:t> </a:t>
          </a:r>
          <a:r>
            <a:rPr lang="en-US" b="0" i="0" baseline="0" dirty="0" err="1" smtClean="0"/>
            <a:t>segala</a:t>
          </a:r>
          <a:r>
            <a:rPr lang="en-US" b="0" i="0" baseline="0" dirty="0" smtClean="0"/>
            <a:t> </a:t>
          </a:r>
          <a:r>
            <a:rPr lang="en-US" b="0" i="0" baseline="0" dirty="0" err="1" smtClean="0"/>
            <a:t>takdir</a:t>
          </a:r>
          <a:r>
            <a:rPr lang="en-US" b="0" i="0" baseline="0" dirty="0" smtClean="0"/>
            <a:t> </a:t>
          </a:r>
          <a:r>
            <a:rPr lang="en-US" b="0" i="0" baseline="0" dirty="0" err="1" smtClean="0"/>
            <a:t>dengan</a:t>
          </a:r>
          <a:r>
            <a:rPr lang="en-US" b="0" i="0" baseline="0" dirty="0" smtClean="0"/>
            <a:t> rasa </a:t>
          </a:r>
          <a:r>
            <a:rPr lang="en-US" b="0" i="0" baseline="0" dirty="0" err="1" smtClean="0"/>
            <a:t>ikhlas</a:t>
          </a:r>
          <a:r>
            <a:rPr lang="en-US" b="0" i="0" baseline="0" dirty="0" smtClean="0"/>
            <a:t> </a:t>
          </a:r>
          <a:r>
            <a:rPr lang="en-US" b="0" i="0" baseline="0" dirty="0" err="1" smtClean="0"/>
            <a:t>sajalah</a:t>
          </a:r>
          <a:r>
            <a:rPr lang="en-US" b="0" i="0" baseline="0" dirty="0" smtClean="0"/>
            <a:t> yang </a:t>
          </a:r>
          <a:r>
            <a:rPr lang="en-US" b="0" i="0" baseline="0" dirty="0" err="1" smtClean="0"/>
            <a:t>mampu</a:t>
          </a:r>
          <a:r>
            <a:rPr lang="en-US" b="0" i="0" baseline="0" dirty="0" smtClean="0"/>
            <a:t> </a:t>
          </a:r>
          <a:r>
            <a:rPr lang="en-US" b="0" i="0" baseline="0" dirty="0" err="1" smtClean="0"/>
            <a:t>mengatasinya</a:t>
          </a:r>
          <a:r>
            <a:rPr lang="en-US" b="0" i="0" baseline="0" dirty="0" smtClean="0"/>
            <a:t>.</a:t>
          </a:r>
          <a:endParaRPr lang="en-US" b="0" i="0" baseline="0" dirty="0"/>
        </a:p>
      </dgm:t>
    </dgm:pt>
    <dgm:pt modelId="{09603176-A12B-42A3-8A3F-B1BF51911F99}" type="parTrans" cxnId="{3607D664-D5D0-4F82-A415-EB2EBB0988D4}">
      <dgm:prSet/>
      <dgm:spPr/>
      <dgm:t>
        <a:bodyPr/>
        <a:lstStyle/>
        <a:p>
          <a:endParaRPr lang="en-US"/>
        </a:p>
      </dgm:t>
    </dgm:pt>
    <dgm:pt modelId="{EC72CC68-D9B0-4604-93BF-4FC027CED7E2}" type="sibTrans" cxnId="{3607D664-D5D0-4F82-A415-EB2EBB0988D4}">
      <dgm:prSet/>
      <dgm:spPr/>
      <dgm:t>
        <a:bodyPr/>
        <a:lstStyle/>
        <a:p>
          <a:endParaRPr lang="en-US"/>
        </a:p>
      </dgm:t>
    </dgm:pt>
    <dgm:pt modelId="{CE7AD0F9-5705-46D9-BF79-30AC921B526A}" type="pres">
      <dgm:prSet presAssocID="{21F85A86-6005-49D2-85E0-CA8A65ACEEEC}" presName="Name0" presStyleCnt="0">
        <dgm:presLayoutVars>
          <dgm:dir/>
          <dgm:animLvl val="lvl"/>
          <dgm:resizeHandles val="exact"/>
        </dgm:presLayoutVars>
      </dgm:prSet>
      <dgm:spPr/>
      <dgm:t>
        <a:bodyPr/>
        <a:lstStyle/>
        <a:p>
          <a:endParaRPr lang="en-MY"/>
        </a:p>
      </dgm:t>
    </dgm:pt>
    <dgm:pt modelId="{2A682347-02E9-4F07-ABC5-37EFDF5799C5}" type="pres">
      <dgm:prSet presAssocID="{7C7B8866-072E-4690-A960-36F7D1934E3D}" presName="boxAndChildren" presStyleCnt="0"/>
      <dgm:spPr/>
    </dgm:pt>
    <dgm:pt modelId="{D2A7CD66-69F5-4295-AFC0-9DEFB4303183}" type="pres">
      <dgm:prSet presAssocID="{7C7B8866-072E-4690-A960-36F7D1934E3D}" presName="parentTextBox" presStyleLbl="node1" presStyleIdx="0" presStyleCnt="2"/>
      <dgm:spPr/>
      <dgm:t>
        <a:bodyPr/>
        <a:lstStyle/>
        <a:p>
          <a:endParaRPr lang="en-MY"/>
        </a:p>
      </dgm:t>
    </dgm:pt>
    <dgm:pt modelId="{70BAB893-60B0-49EC-8799-DF4D2CF336A8}" type="pres">
      <dgm:prSet presAssocID="{25926253-CA5F-4695-B92F-CF475FCA3DA7}" presName="sp" presStyleCnt="0"/>
      <dgm:spPr/>
    </dgm:pt>
    <dgm:pt modelId="{686C4E75-CD9D-42C3-A813-68C1229F6879}" type="pres">
      <dgm:prSet presAssocID="{EB3E5BF9-944E-4E36-A185-1E063E5EB21C}" presName="arrowAndChildren" presStyleCnt="0"/>
      <dgm:spPr/>
    </dgm:pt>
    <dgm:pt modelId="{46A5071B-90B5-4698-90AC-E61063FC5C7C}" type="pres">
      <dgm:prSet presAssocID="{EB3E5BF9-944E-4E36-A185-1E063E5EB21C}" presName="parentTextArrow" presStyleLbl="node1" presStyleIdx="1" presStyleCnt="2" custScaleY="29461"/>
      <dgm:spPr/>
      <dgm:t>
        <a:bodyPr/>
        <a:lstStyle/>
        <a:p>
          <a:endParaRPr lang="en-MY"/>
        </a:p>
      </dgm:t>
    </dgm:pt>
  </dgm:ptLst>
  <dgm:cxnLst>
    <dgm:cxn modelId="{6D3502BE-B6CC-4E4B-927E-82E512386B5A}" type="presOf" srcId="{EB3E5BF9-944E-4E36-A185-1E063E5EB21C}" destId="{46A5071B-90B5-4698-90AC-E61063FC5C7C}" srcOrd="0" destOrd="0" presId="urn:microsoft.com/office/officeart/2005/8/layout/process4"/>
    <dgm:cxn modelId="{3607D664-D5D0-4F82-A415-EB2EBB0988D4}" srcId="{21F85A86-6005-49D2-85E0-CA8A65ACEEEC}" destId="{7C7B8866-072E-4690-A960-36F7D1934E3D}" srcOrd="1" destOrd="0" parTransId="{09603176-A12B-42A3-8A3F-B1BF51911F99}" sibTransId="{EC72CC68-D9B0-4604-93BF-4FC027CED7E2}"/>
    <dgm:cxn modelId="{E00A6E30-C56D-4801-9CBC-7441267EE873}" srcId="{21F85A86-6005-49D2-85E0-CA8A65ACEEEC}" destId="{EB3E5BF9-944E-4E36-A185-1E063E5EB21C}" srcOrd="0" destOrd="0" parTransId="{E1F627BF-3508-48DB-A8AE-680AA2051307}" sibTransId="{25926253-CA5F-4695-B92F-CF475FCA3DA7}"/>
    <dgm:cxn modelId="{30C967D7-3045-41F2-9400-2167829464D5}" type="presOf" srcId="{21F85A86-6005-49D2-85E0-CA8A65ACEEEC}" destId="{CE7AD0F9-5705-46D9-BF79-30AC921B526A}" srcOrd="0" destOrd="0" presId="urn:microsoft.com/office/officeart/2005/8/layout/process4"/>
    <dgm:cxn modelId="{AC7BBFFC-09B8-45E5-9762-C4CB7E34C197}" type="presOf" srcId="{7C7B8866-072E-4690-A960-36F7D1934E3D}" destId="{D2A7CD66-69F5-4295-AFC0-9DEFB4303183}" srcOrd="0" destOrd="0" presId="urn:microsoft.com/office/officeart/2005/8/layout/process4"/>
    <dgm:cxn modelId="{53D41ED4-C88A-4E94-8BEE-6614196D19B7}" type="presParOf" srcId="{CE7AD0F9-5705-46D9-BF79-30AC921B526A}" destId="{2A682347-02E9-4F07-ABC5-37EFDF5799C5}" srcOrd="0" destOrd="0" presId="urn:microsoft.com/office/officeart/2005/8/layout/process4"/>
    <dgm:cxn modelId="{4D2B4C52-0C3A-4962-8085-D3D7879978E0}" type="presParOf" srcId="{2A682347-02E9-4F07-ABC5-37EFDF5799C5}" destId="{D2A7CD66-69F5-4295-AFC0-9DEFB4303183}" srcOrd="0" destOrd="0" presId="urn:microsoft.com/office/officeart/2005/8/layout/process4"/>
    <dgm:cxn modelId="{C379E655-E35C-42D4-AE61-CF6AC9EB2166}" type="presParOf" srcId="{CE7AD0F9-5705-46D9-BF79-30AC921B526A}" destId="{70BAB893-60B0-49EC-8799-DF4D2CF336A8}" srcOrd="1" destOrd="0" presId="urn:microsoft.com/office/officeart/2005/8/layout/process4"/>
    <dgm:cxn modelId="{0EDF3C64-695E-42D8-87F3-5B61924F57CE}" type="presParOf" srcId="{CE7AD0F9-5705-46D9-BF79-30AC921B526A}" destId="{686C4E75-CD9D-42C3-A813-68C1229F6879}" srcOrd="2" destOrd="0" presId="urn:microsoft.com/office/officeart/2005/8/layout/process4"/>
    <dgm:cxn modelId="{DA72A533-89B6-4A66-BE0C-4ED39BB8B060}" type="presParOf" srcId="{686C4E75-CD9D-42C3-A813-68C1229F6879}" destId="{46A5071B-90B5-4698-90AC-E61063FC5C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B5B20-55FE-42C2-87B7-D0A55004F9C0}">
      <dsp:nvSpPr>
        <dsp:cNvPr id="0" name=""/>
        <dsp:cNvSpPr/>
      </dsp:nvSpPr>
      <dsp:spPr>
        <a:xfrm>
          <a:off x="0" y="48600"/>
          <a:ext cx="8534400" cy="288288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ms-MY" sz="2800" kern="1200" dirty="0" smtClean="0"/>
            <a:t>Saya berseru di atas mimbar Jumaat yang mulia ini, kepada diri sendiri dan para hadirin sekalian agar kita sama-sama bertaqwa kepada Allah SWT dengan mengamalkan segala syariat Islam di dalam kehidupan di samping taat mengerjakan segala kefarduan dan menghindari segala kemungkaran. </a:t>
          </a:r>
          <a:endParaRPr lang="ms-MY" sz="2800" kern="1200" dirty="0"/>
        </a:p>
      </dsp:txBody>
      <dsp:txXfrm>
        <a:off x="140731" y="189331"/>
        <a:ext cx="8252938" cy="2601418"/>
      </dsp:txXfrm>
    </dsp:sp>
    <dsp:sp modelId="{EA60F13D-C740-4456-8965-7E18CDA919FC}">
      <dsp:nvSpPr>
        <dsp:cNvPr id="0" name=""/>
        <dsp:cNvSpPr/>
      </dsp:nvSpPr>
      <dsp:spPr>
        <a:xfrm>
          <a:off x="0" y="3012120"/>
          <a:ext cx="8534400" cy="2882880"/>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ms-MY" sz="2800" kern="1200" dirty="0" smtClean="0"/>
            <a:t>Semoga dengan menjalani kehidupan bertunjangkan ketaqwaan, kita akan senantiasa dirahmati Allah SWT dan diberkati di dunia dan di akhirat. </a:t>
          </a:r>
          <a:endParaRPr lang="en-US" sz="2800" kern="1200" dirty="0"/>
        </a:p>
      </dsp:txBody>
      <dsp:txXfrm>
        <a:off x="140731" y="3152851"/>
        <a:ext cx="8252938" cy="2601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24/11/2015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28ABDA28-8FD6-4624-B7A0-145B971B0CD9}" type="datetime1">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5055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FC529943-5684-4C80-927A-9D3BD58A0D80}" type="datetime1">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2527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7A64F39-116D-4CB7-BEBE-54CC1FBAEA1B}" type="datetime1">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3624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DCC1BF3-E720-4C22-9E45-DDBFBFBFBFEA}" type="datetime1">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150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4860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6933FD72-CB97-43FF-9BC8-1BC5D284E0E6}" type="datetime1">
              <a:rPr lang="en-MY" smtClean="0"/>
              <a:pPr/>
              <a:t>24/11/2015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834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E82BA709-1EFB-4E05-A772-6E84498B3CD2}" type="datetime1">
              <a:rPr lang="en-MY" smtClean="0"/>
              <a:pPr/>
              <a:t>24/11/2015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967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3EE4D6B5-6656-4EE9-8DE6-BDE8CC9D8C6D}" type="datetime1">
              <a:rPr lang="en-MY" smtClean="0"/>
              <a:pPr/>
              <a:t>24/11/2015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638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24/11/2015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9061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24/11/2015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173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24/11/2015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8375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24/11/2015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0209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a:t>
            </a:fld>
            <a:endParaRPr lang="en-MY" sz="1600" b="1" dirty="0">
              <a:solidFill>
                <a:srgbClr val="FF0000"/>
              </a:solidFill>
            </a:endParaRPr>
          </a:p>
        </p:txBody>
      </p:sp>
      <p:pic>
        <p:nvPicPr>
          <p:cNvPr id="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9" name="Picture 3" descr="C:\Users\asari\AppData\Local\Temp\Rar$DRa0.764\LOGO JAKIM EDI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334780"/>
            <a:ext cx="7239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06 FEBRUARI 2015/ 16 RABIULAKHIR 1436H</a:t>
            </a:r>
            <a:endParaRPr lang="en-MY"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
        <p:nvSpPr>
          <p:cNvPr id="8" name="Rectangle 7"/>
          <p:cNvSpPr/>
          <p:nvPr/>
        </p:nvSpPr>
        <p:spPr>
          <a:xfrm>
            <a:off x="762000" y="2133600"/>
            <a:ext cx="7786742" cy="1938992"/>
          </a:xfrm>
          <a:prstGeom prst="rect">
            <a:avLst/>
          </a:prstGeom>
        </p:spPr>
        <p:txBody>
          <a:bodyPr wrap="square">
            <a:spAutoFit/>
          </a:bodyPr>
          <a:lstStyle/>
          <a:p>
            <a:pPr algn="ctr"/>
            <a:r>
              <a:rPr lang="en-US" sz="6000" dirty="0" smtClean="0">
                <a:ln w="18415" cmpd="sng">
                  <a:solidFill>
                    <a:srgbClr val="00B05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Berlin Sans FB Demi" pitchFamily="34" charset="0"/>
              </a:rPr>
              <a:t>TAKDIR MENGATASI TADBIR</a:t>
            </a:r>
            <a:endParaRPr lang="en-US" sz="6000" dirty="0">
              <a:ln w="18415" cmpd="sng">
                <a:solidFill>
                  <a:srgbClr val="00B05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Tree>
    <p:extLst>
      <p:ext uri="{BB962C8B-B14F-4D97-AF65-F5344CB8AC3E}">
        <p14:creationId xmlns:p14="http://schemas.microsoft.com/office/powerpoint/2010/main" val="783461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10</a:t>
            </a:fld>
            <a:endParaRPr lang="en-MY" sz="1600" b="1" dirty="0">
              <a:solidFill>
                <a:srgbClr val="FF0000"/>
              </a:solidFill>
            </a:endParaRPr>
          </a:p>
        </p:txBody>
      </p:sp>
      <p:graphicFrame>
        <p:nvGraphicFramePr>
          <p:cNvPr id="8" name="Diagram 7"/>
          <p:cNvGraphicFramePr/>
          <p:nvPr/>
        </p:nvGraphicFramePr>
        <p:xfrm>
          <a:off x="381000" y="4572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513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11</a:t>
            </a:fld>
            <a:endParaRPr lang="en-MY" sz="1600" b="1" dirty="0">
              <a:solidFill>
                <a:srgbClr val="FF0000"/>
              </a:solidFill>
            </a:endParaRPr>
          </a:p>
        </p:txBody>
      </p:sp>
      <p:sp>
        <p:nvSpPr>
          <p:cNvPr id="35841" name="Rectangle 1"/>
          <p:cNvSpPr>
            <a:spLocks noChangeArrowheads="1"/>
          </p:cNvSpPr>
          <p:nvPr/>
        </p:nvSpPr>
        <p:spPr bwMode="auto">
          <a:xfrm>
            <a:off x="457200" y="1600200"/>
            <a:ext cx="84582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tab pos="0" algn="r"/>
              </a:tabLst>
            </a:pPr>
            <a:r>
              <a:rPr kumimoji="0" lang="ar-SA" sz="5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359" pitchFamily="2" charset="2"/>
                <a:ea typeface="Times New Roman" pitchFamily="18" charset="0"/>
                <a:cs typeface="QCF_P359" pitchFamily="2" charset="2"/>
              </a:rPr>
              <a:t>ﯞ ﯟ ﯠ ﯡ ﯢ ﯣ ﯤ ﯥ ﯦ ﯧ ﯨ ﯩ ﯪ ﯫ ﯬ ﯭ ﯮ ﯯ ﯰ</a:t>
            </a:r>
            <a:endParaRPr kumimoji="0" lang="en-US" sz="5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r"/>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9" name="Flowchart: Document 8"/>
          <p:cNvSpPr/>
          <p:nvPr/>
        </p:nvSpPr>
        <p:spPr>
          <a:xfrm>
            <a:off x="0" y="0"/>
            <a:ext cx="9144000" cy="15240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tabLst>
                <a:tab pos="0" algn="r"/>
              </a:tabLst>
            </a:pPr>
            <a:r>
              <a:rPr lang="ms-MY" sz="3200" dirty="0" smtClean="0">
                <a:solidFill>
                  <a:srgbClr val="000000"/>
                </a:solidFill>
                <a:latin typeface="Times New Roman" pitchFamily="18" charset="0"/>
                <a:ea typeface="Times New Roman" pitchFamily="18" charset="0"/>
                <a:cs typeface="Times New Roman" pitchFamily="18" charset="0"/>
              </a:rPr>
              <a:t>Sebagaimana Firman-Nya di dalam surah al-Furqan ayat 2:</a:t>
            </a:r>
            <a:endParaRPr lang="en-US" sz="3200" dirty="0" smtClean="0">
              <a:solidFill>
                <a:schemeClr val="tx1"/>
              </a:solidFill>
              <a:latin typeface="Arial" pitchFamily="34" charset="0"/>
              <a:ea typeface="Times New Roman" pitchFamily="18" charset="0"/>
              <a:cs typeface="Arial" pitchFamily="34" charset="0"/>
            </a:endParaRPr>
          </a:p>
        </p:txBody>
      </p:sp>
      <p:sp>
        <p:nvSpPr>
          <p:cNvPr id="10" name="Rectangle 9"/>
          <p:cNvSpPr/>
          <p:nvPr/>
        </p:nvSpPr>
        <p:spPr>
          <a:xfrm>
            <a:off x="152400" y="4343400"/>
            <a:ext cx="8686800" cy="2308324"/>
          </a:xfrm>
          <a:prstGeom prst="rect">
            <a:avLst/>
          </a:prstGeom>
        </p:spPr>
        <p:txBody>
          <a:bodyPr wrap="square">
            <a:spAutoFit/>
          </a:bodyPr>
          <a:lstStyle/>
          <a:p>
            <a:pPr lvl="0" algn="ctr" eaLnBrk="0" fontAlgn="base" hangingPunct="0">
              <a:spcBef>
                <a:spcPct val="0"/>
              </a:spcBef>
              <a:spcAft>
                <a:spcPct val="0"/>
              </a:spcAft>
              <a:tabLst>
                <a:tab pos="0" algn="r"/>
              </a:tabLst>
            </a:pP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Maksudnya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p>
          <a:p>
            <a:pPr lvl="0" algn="ctr" eaLnBrk="0" fontAlgn="base" hangingPunct="0">
              <a:spcBef>
                <a:spcPct val="0"/>
              </a:spcBef>
              <a:spcAft>
                <a:spcPct val="0"/>
              </a:spcAft>
              <a:tabLst>
                <a:tab pos="0" algn="r"/>
              </a:tabLst>
            </a:pP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Tuhan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menguasai</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pemerintahan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langit</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bumi</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tidak</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mempunyai</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anak</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serta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tidak</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mempunyai</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sebarang</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sekutu</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dalam</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pemerintahan-Nya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Dialah</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mencipta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segala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sesuatu</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lalu</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menentukan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keadaannya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dengan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ketentuan</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takdir</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sempurna</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endPar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51320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12</a:t>
            </a:fld>
            <a:endParaRPr lang="en-MY" sz="1600" b="1" dirty="0">
              <a:solidFill>
                <a:srgbClr val="FF0000"/>
              </a:solidFill>
            </a:endParaRPr>
          </a:p>
        </p:txBody>
      </p:sp>
      <p:graphicFrame>
        <p:nvGraphicFramePr>
          <p:cNvPr id="8" name="Diagram 7"/>
          <p:cNvGraphicFramePr/>
          <p:nvPr/>
        </p:nvGraphicFramePr>
        <p:xfrm>
          <a:off x="381000" y="457200"/>
          <a:ext cx="8382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967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13</a:t>
            </a:fld>
            <a:endParaRPr lang="en-MY" sz="1600" b="1" dirty="0">
              <a:solidFill>
                <a:srgbClr val="FF0000"/>
              </a:solidFill>
            </a:endParaRPr>
          </a:p>
        </p:txBody>
      </p:sp>
      <p:sp>
        <p:nvSpPr>
          <p:cNvPr id="33793" name="Rectangle 1"/>
          <p:cNvSpPr>
            <a:spLocks noChangeArrowheads="1"/>
          </p:cNvSpPr>
          <p:nvPr/>
        </p:nvSpPr>
        <p:spPr bwMode="auto">
          <a:xfrm>
            <a:off x="381000" y="4572000"/>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Maksudnya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Bahkan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patutkah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orang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melakukan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kejahatan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menyangka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bahawa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mereka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terlepas</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dari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azab</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Kami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Amatlah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buruk</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apa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mereka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hukumkan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itu</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endPar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7" name="Flowchart: Document 6"/>
          <p:cNvSpPr/>
          <p:nvPr/>
        </p:nvSpPr>
        <p:spPr>
          <a:xfrm>
            <a:off x="0" y="0"/>
            <a:ext cx="9144000" cy="15240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en-US" sz="3200" dirty="0" err="1" smtClean="0">
                <a:solidFill>
                  <a:schemeClr val="tx1"/>
                </a:solidFill>
                <a:latin typeface="Arial" pitchFamily="34" charset="0"/>
                <a:ea typeface="Times New Roman" pitchFamily="18" charset="0"/>
                <a:cs typeface="Arial" pitchFamily="34" charset="0"/>
              </a:rPr>
              <a:t>Firman</a:t>
            </a:r>
            <a:r>
              <a:rPr lang="en-US" sz="3200" dirty="0" smtClean="0">
                <a:solidFill>
                  <a:schemeClr val="tx1"/>
                </a:solidFill>
                <a:latin typeface="Arial" pitchFamily="34" charset="0"/>
                <a:ea typeface="Times New Roman" pitchFamily="18" charset="0"/>
                <a:cs typeface="Arial" pitchFamily="34" charset="0"/>
              </a:rPr>
              <a:t> Allah SWT </a:t>
            </a:r>
            <a:r>
              <a:rPr lang="en-US" sz="3200" dirty="0" err="1" smtClean="0">
                <a:solidFill>
                  <a:schemeClr val="tx1"/>
                </a:solidFill>
                <a:latin typeface="Arial" pitchFamily="34" charset="0"/>
                <a:ea typeface="Times New Roman" pitchFamily="18" charset="0"/>
                <a:cs typeface="Arial" pitchFamily="34" charset="0"/>
              </a:rPr>
              <a:t>di</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dalam</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surah</a:t>
            </a:r>
            <a:r>
              <a:rPr lang="en-US" sz="3200" dirty="0" smtClean="0">
                <a:solidFill>
                  <a:schemeClr val="tx1"/>
                </a:solidFill>
                <a:latin typeface="Arial" pitchFamily="34" charset="0"/>
                <a:ea typeface="Times New Roman" pitchFamily="18" charset="0"/>
                <a:cs typeface="Arial" pitchFamily="34" charset="0"/>
              </a:rPr>
              <a:t> al-</a:t>
            </a:r>
            <a:r>
              <a:rPr lang="en-US" sz="3200" dirty="0" err="1" smtClean="0">
                <a:solidFill>
                  <a:schemeClr val="tx1"/>
                </a:solidFill>
                <a:latin typeface="Arial" pitchFamily="34" charset="0"/>
                <a:ea typeface="Times New Roman" pitchFamily="18" charset="0"/>
                <a:cs typeface="Arial" pitchFamily="34" charset="0"/>
              </a:rPr>
              <a:t>Ankabut</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ayat</a:t>
            </a:r>
            <a:r>
              <a:rPr lang="en-US" sz="3200" dirty="0" smtClean="0">
                <a:solidFill>
                  <a:schemeClr val="tx1"/>
                </a:solidFill>
                <a:latin typeface="Arial" pitchFamily="34" charset="0"/>
                <a:ea typeface="Times New Roman" pitchFamily="18" charset="0"/>
                <a:cs typeface="Arial" pitchFamily="34" charset="0"/>
              </a:rPr>
              <a:t> 3:</a:t>
            </a:r>
          </a:p>
        </p:txBody>
      </p:sp>
      <p:sp>
        <p:nvSpPr>
          <p:cNvPr id="8" name="Rectangle 7"/>
          <p:cNvSpPr/>
          <p:nvPr/>
        </p:nvSpPr>
        <p:spPr>
          <a:xfrm>
            <a:off x="381000" y="2133600"/>
            <a:ext cx="8305800" cy="1754326"/>
          </a:xfrm>
          <a:prstGeom prst="rect">
            <a:avLst/>
          </a:prstGeom>
        </p:spPr>
        <p:txBody>
          <a:bodyPr wrap="square">
            <a:spAutoFit/>
          </a:bodyPr>
          <a:lstStyle/>
          <a:p>
            <a:pPr lvl="0" algn="ctr" rtl="1" eaLnBrk="0" fontAlgn="base" hangingPunct="0">
              <a:spcBef>
                <a:spcPct val="0"/>
              </a:spcBef>
              <a:spcAft>
                <a:spcPct val="0"/>
              </a:spcAft>
            </a:pPr>
            <a:r>
              <a:rPr lang="ar-SA"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396" pitchFamily="2" charset="2"/>
                <a:ea typeface="Times New Roman" pitchFamily="18" charset="0"/>
                <a:cs typeface="QCF_P396" pitchFamily="2" charset="2"/>
              </a:rPr>
              <a:t>ﯜ ﯝ ﯞ ﯟ ﯠ ﯡ ﯢ ﯣ ﯤ ﯥ ﯦ</a:t>
            </a:r>
            <a:endPar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6149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14</a:t>
            </a:fld>
            <a:endParaRPr lang="en-MY" sz="1600" b="1" dirty="0">
              <a:solidFill>
                <a:srgbClr val="FF0000"/>
              </a:solidFill>
            </a:endParaRPr>
          </a:p>
        </p:txBody>
      </p:sp>
      <p:sp>
        <p:nvSpPr>
          <p:cNvPr id="32769" name="Rectangle 1"/>
          <p:cNvSpPr>
            <a:spLocks noChangeArrowheads="1"/>
          </p:cNvSpPr>
          <p:nvPr/>
        </p:nvSpPr>
        <p:spPr bwMode="auto">
          <a:xfrm>
            <a:off x="381000" y="2286000"/>
            <a:ext cx="8229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Agar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dibezakan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orang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benar</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dalam</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pengakuannya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dari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orang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dusta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dalam</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ucapan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pengakuannya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Sedangkan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Allah SWT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Maha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Mengetahui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apa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telah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terjadi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sedang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terjadi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akan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terjadi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Allah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juga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mengetahui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cara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terjadi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sesuatu</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bila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hal</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itu</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terjadi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Hal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ini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adalah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ijma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para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imam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Ahlus</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Sunnah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wal</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Jamaah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t>
            </a:r>
            <a:endPar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rial" pitchFamily="34" charset="0"/>
            </a:endParaRPr>
          </a:p>
        </p:txBody>
      </p:sp>
      <p:sp>
        <p:nvSpPr>
          <p:cNvPr id="7" name="Flowchart: Document 6"/>
          <p:cNvSpPr/>
          <p:nvPr/>
        </p:nvSpPr>
        <p:spPr>
          <a:xfrm>
            <a:off x="0" y="0"/>
            <a:ext cx="9144000" cy="15240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en-US" sz="3200" dirty="0" smtClean="0">
                <a:solidFill>
                  <a:schemeClr val="tx1"/>
                </a:solidFill>
                <a:latin typeface="Arial" pitchFamily="34" charset="0"/>
                <a:ea typeface="Times New Roman" pitchFamily="18" charset="0"/>
                <a:cs typeface="Arial" pitchFamily="34" charset="0"/>
              </a:rPr>
              <a:t>Imam </a:t>
            </a:r>
            <a:r>
              <a:rPr lang="en-US" sz="3200" dirty="0" err="1" smtClean="0">
                <a:solidFill>
                  <a:schemeClr val="tx1"/>
                </a:solidFill>
                <a:latin typeface="Arial" pitchFamily="34" charset="0"/>
                <a:ea typeface="Times New Roman" pitchFamily="18" charset="0"/>
                <a:cs typeface="Arial" pitchFamily="34" charset="0"/>
              </a:rPr>
              <a:t>Ibnu</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Katsir</a:t>
            </a:r>
            <a:r>
              <a:rPr lang="en-US" sz="3200" dirty="0" smtClean="0">
                <a:solidFill>
                  <a:schemeClr val="tx1"/>
                </a:solidFill>
                <a:latin typeface="Arial" pitchFamily="34" charset="0"/>
                <a:ea typeface="Times New Roman" pitchFamily="18" charset="0"/>
                <a:cs typeface="Arial" pitchFamily="34" charset="0"/>
              </a:rPr>
              <a:t> RA. </a:t>
            </a:r>
            <a:r>
              <a:rPr lang="en-US" sz="3200" dirty="0" err="1" smtClean="0">
                <a:solidFill>
                  <a:schemeClr val="tx1"/>
                </a:solidFill>
                <a:latin typeface="Arial" pitchFamily="34" charset="0"/>
                <a:ea typeface="Times New Roman" pitchFamily="18" charset="0"/>
                <a:cs typeface="Arial" pitchFamily="34" charset="0"/>
              </a:rPr>
              <a:t>menjelaskan</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dalam</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kitab</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tafsirnya</a:t>
            </a:r>
            <a:r>
              <a:rPr lang="en-US" sz="3200" dirty="0" smtClean="0">
                <a:solidFill>
                  <a:schemeClr val="tx1"/>
                </a:solidFill>
                <a:latin typeface="Arial" pitchFamily="34" charset="0"/>
                <a:ea typeface="Times New Roman" pitchFamily="18" charset="0"/>
                <a:cs typeface="Arial" pitchFamily="34" charset="0"/>
              </a:rPr>
              <a:t>: </a:t>
            </a:r>
          </a:p>
        </p:txBody>
      </p:sp>
    </p:spTree>
    <p:extLst>
      <p:ext uri="{BB962C8B-B14F-4D97-AF65-F5344CB8AC3E}">
        <p14:creationId xmlns:p14="http://schemas.microsoft.com/office/powerpoint/2010/main" val="163750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15</a:t>
            </a:fld>
            <a:endParaRPr lang="en-MY" sz="1600" b="1" dirty="0">
              <a:solidFill>
                <a:srgbClr val="FF0000"/>
              </a:solidFill>
            </a:endParaRPr>
          </a:p>
        </p:txBody>
      </p:sp>
      <p:graphicFrame>
        <p:nvGraphicFramePr>
          <p:cNvPr id="8" name="Diagram 7"/>
          <p:cNvGraphicFramePr/>
          <p:nvPr/>
        </p:nvGraphicFramePr>
        <p:xfrm>
          <a:off x="685800" y="1371600"/>
          <a:ext cx="80010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44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16</a:t>
            </a:fld>
            <a:endParaRPr lang="en-MY" sz="1600" b="1" dirty="0">
              <a:solidFill>
                <a:srgbClr val="FF0000"/>
              </a:solidFill>
            </a:endParaRPr>
          </a:p>
        </p:txBody>
      </p:sp>
      <p:graphicFrame>
        <p:nvGraphicFramePr>
          <p:cNvPr id="11" name="Diagram 10"/>
          <p:cNvGraphicFramePr/>
          <p:nvPr/>
        </p:nvGraphicFramePr>
        <p:xfrm>
          <a:off x="685800" y="152400"/>
          <a:ext cx="7620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93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pic>
        <p:nvPicPr>
          <p:cNvPr id="3"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228600" y="152400"/>
          <a:ext cx="8610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graphicFrame>
        <p:nvGraphicFramePr>
          <p:cNvPr id="5" name="Diagram 4"/>
          <p:cNvGraphicFramePr/>
          <p:nvPr/>
        </p:nvGraphicFramePr>
        <p:xfrm>
          <a:off x="228600" y="3810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19</a:t>
            </a:fld>
            <a:endParaRPr lang="en-MY" sz="1600" b="1" dirty="0">
              <a:solidFill>
                <a:srgbClr val="FF0000"/>
              </a:solidFill>
            </a:endParaRPr>
          </a:p>
        </p:txBody>
      </p:sp>
      <p:sp>
        <p:nvSpPr>
          <p:cNvPr id="28673" name="Rectangle 1"/>
          <p:cNvSpPr>
            <a:spLocks noChangeArrowheads="1"/>
          </p:cNvSpPr>
          <p:nvPr/>
        </p:nvSpPr>
        <p:spPr bwMode="auto">
          <a:xfrm>
            <a:off x="457200" y="3962400"/>
            <a:ext cx="868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Bermaksud: “</a:t>
            </a:r>
            <a:r>
              <a:rPr kumimoji="0" lang="ms-MY" sz="2400"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 ada satu musibahpun yang menimpa diri seorang muslim, sama ada yang berupa kesusahan,dan penderitaan,kesedihan dan kedukaaan, ataupun penyakit, bahkan kerana sepotong duri yang menyucuk kakinya (anggotanya) melainkan dihapuskan oleh Allah SWT  dengan itu sebahagian dari kesalahannya.</a:t>
            </a:r>
            <a:r>
              <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ms-MY" sz="2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7" name="Flowchart: Document 6"/>
          <p:cNvSpPr/>
          <p:nvPr/>
        </p:nvSpPr>
        <p:spPr>
          <a:xfrm>
            <a:off x="0" y="0"/>
            <a:ext cx="9144000" cy="15240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ms-MY" sz="3200" dirty="0" smtClean="0">
                <a:solidFill>
                  <a:schemeClr val="tx1"/>
                </a:solidFill>
                <a:latin typeface="Times New Roman" pitchFamily="18" charset="0"/>
                <a:ea typeface="Calibri" pitchFamily="34" charset="0"/>
                <a:cs typeface="Times New Roman" pitchFamily="18" charset="0"/>
              </a:rPr>
              <a:t>Renungilah sepotong hadith Rasulullah SAW:</a:t>
            </a:r>
            <a:endParaRPr lang="en-US" sz="800" dirty="0" smtClean="0">
              <a:solidFill>
                <a:schemeClr val="tx1"/>
              </a:solidFill>
              <a:latin typeface="Arial" pitchFamily="34" charset="0"/>
              <a:cs typeface="Arial" pitchFamily="34" charset="0"/>
            </a:endParaRPr>
          </a:p>
        </p:txBody>
      </p:sp>
      <p:sp>
        <p:nvSpPr>
          <p:cNvPr id="8" name="Rectangle 7"/>
          <p:cNvSpPr/>
          <p:nvPr/>
        </p:nvSpPr>
        <p:spPr>
          <a:xfrm>
            <a:off x="457200" y="1447800"/>
            <a:ext cx="8077200" cy="2554545"/>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عَنْ أَبِى هُرَيْرَةَ رَضِىَ للهُ عَنْهُ عَنِ النَِّبيِ صَلَّى الله عَلَيْهِ وَسَلَّمَ قَالَ: مَايُصِيْبُ الْمُسْلِمَ مِنْ نَصَبٍ وَلاَوَصَبٍ وَلاَهَمٍّ وَلاَحَزَنٍ وَلاَ أَذًى وَلاَ غَمٍّ حَتىَّ الشَّوْكَة يُشَاكُهَا إِلاَّ كَفَّرَ اللهُُ بِهَا مِنْ خَطَايَاهُ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ar-SA"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رواه الإمام البخارى</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79308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a:t>
            </a:fld>
            <a:endParaRPr lang="en-MY" sz="1600" b="1" dirty="0">
              <a:solidFill>
                <a:srgbClr val="FF0000"/>
              </a:solidFill>
            </a:endParaRPr>
          </a:p>
        </p:txBody>
      </p:sp>
      <p:sp>
        <p:nvSpPr>
          <p:cNvPr id="46081" name="Rectangle 1"/>
          <p:cNvSpPr>
            <a:spLocks noChangeArrowheads="1"/>
          </p:cNvSpPr>
          <p:nvPr/>
        </p:nvSpPr>
        <p:spPr bwMode="auto">
          <a:xfrm>
            <a:off x="990600" y="1295400"/>
            <a:ext cx="7467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اَلْحَمْدُ لِلَّهِ رَب</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الْعَالَمِيْنَ</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وَالعَاقِبَةُ لِلْمُت</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قِيْنَ</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وَلاَ عُدْوَانَ إِلا</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عَلَى الظ</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الِمِيْنَ</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وَلاَ حَوْلَ وَلاَ قُو</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ةَ إِلا</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بِاللهِ العَل</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ي</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QCF_P227" pitchFamily="2" charset="2"/>
                <a:ea typeface="Calibri" pitchFamily="34" charset="0"/>
                <a:cs typeface="Traditional Arabic" pitchFamily="2" charset="-78"/>
              </a:rPr>
              <a:t>ِّ</a:t>
            </a:r>
            <a:r>
              <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ea typeface="Calibri" pitchFamily="34" charset="0"/>
                <a:cs typeface="Traditional Arabic" pitchFamily="2" charset="-78"/>
              </a:rPr>
              <a:t> العَظِيْمِ</a:t>
            </a:r>
            <a:endParaRPr kumimoji="0" lang="ar-SA" sz="6000" b="1" i="0" u="none" strike="noStrike" cap="all" normalizeH="0" baseline="0" dirty="0" smtClean="0">
              <a:ln w="9000" cmpd="sng">
                <a:solidFill>
                  <a:srgbClr val="FFC000"/>
                </a:solidFill>
                <a:prstDash val="solid"/>
              </a:ln>
              <a:solidFill>
                <a:srgbClr val="FFFF00"/>
              </a:solidFill>
              <a:effectLst>
                <a:glow rad="101600">
                  <a:schemeClr val="tx1">
                    <a:alpha val="60000"/>
                  </a:schemeClr>
                </a:glow>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graphicFrame>
        <p:nvGraphicFramePr>
          <p:cNvPr id="5" name="Diagram 4"/>
          <p:cNvGraphicFramePr/>
          <p:nvPr/>
        </p:nvGraphicFramePr>
        <p:xfrm>
          <a:off x="304800" y="304800"/>
          <a:ext cx="8610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21</a:t>
            </a:fld>
            <a:endParaRPr lang="en-MY" sz="1600" b="1" dirty="0">
              <a:solidFill>
                <a:srgbClr val="FF0000"/>
              </a:solidFill>
            </a:endParaRPr>
          </a:p>
        </p:txBody>
      </p:sp>
      <p:graphicFrame>
        <p:nvGraphicFramePr>
          <p:cNvPr id="8" name="Diagram 7"/>
          <p:cNvGraphicFramePr/>
          <p:nvPr/>
        </p:nvGraphicFramePr>
        <p:xfrm>
          <a:off x="304800" y="6096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15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22</a:t>
            </a:fld>
            <a:endParaRPr lang="en-MY" sz="1600" b="1" dirty="0">
              <a:solidFill>
                <a:srgbClr val="FF0000"/>
              </a:solidFill>
            </a:endParaRPr>
          </a:p>
        </p:txBody>
      </p:sp>
      <p:sp>
        <p:nvSpPr>
          <p:cNvPr id="25601" name="Rectangle 1"/>
          <p:cNvSpPr>
            <a:spLocks noChangeArrowheads="1"/>
          </p:cNvSpPr>
          <p:nvPr/>
        </p:nvSpPr>
        <p:spPr bwMode="auto">
          <a:xfrm>
            <a:off x="0" y="4038600"/>
            <a:ext cx="8915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Bermaksud</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“Dan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tidak</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ada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satu</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jiwapun</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akan</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mati</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melainkan</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dengan</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izin</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Allah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pada</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b="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waktu</a:t>
            </a:r>
            <a:r>
              <a:rPr kumimoji="0" lang="en-US" sz="2400" b="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yang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telah</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ditentukan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Dan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sesiapa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menghendaki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balasan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dunia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Kami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berikan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bahagiannya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dari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balasan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dunia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itu</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sesiapa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menghendaki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balasan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Akhirat</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Kami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berikan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bahagiannya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dari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balasan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Akhirat</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itu</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dan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Kami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pula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akan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beri</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balasan</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pahala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kepada</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orang</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 yang </a:t>
            </a:r>
            <a:r>
              <a:rPr kumimoji="0" lang="en-US" sz="24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bersyukur</a:t>
            </a:r>
            <a:r>
              <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ea typeface="Times New Roman" pitchFamily="18" charset="0"/>
                <a:cs typeface="Arial" pitchFamily="34" charset="0"/>
              </a:rPr>
              <a:t>.”</a:t>
            </a:r>
            <a:endParaRPr kumimoji="0" lang="en-US" sz="24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rial" pitchFamily="34" charset="0"/>
            </a:endParaRPr>
          </a:p>
        </p:txBody>
      </p:sp>
      <p:sp>
        <p:nvSpPr>
          <p:cNvPr id="7" name="Flowchart: Document 6"/>
          <p:cNvSpPr/>
          <p:nvPr/>
        </p:nvSpPr>
        <p:spPr>
          <a:xfrm>
            <a:off x="0" y="0"/>
            <a:ext cx="9144000" cy="15240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indent="457200" algn="justLow" fontAlgn="base">
              <a:spcBef>
                <a:spcPct val="0"/>
              </a:spcBef>
              <a:spcAft>
                <a:spcPct val="0"/>
              </a:spcAft>
            </a:pPr>
            <a:r>
              <a:rPr lang="en-US" sz="3200" dirty="0" err="1" smtClean="0">
                <a:solidFill>
                  <a:srgbClr val="1D1D1B"/>
                </a:solidFill>
                <a:latin typeface="Times New Roman" pitchFamily="18" charset="0"/>
                <a:ea typeface="Calibri" pitchFamily="34" charset="0"/>
                <a:cs typeface="Times New Roman" pitchFamily="18" charset="0"/>
              </a:rPr>
              <a:t>Firman</a:t>
            </a:r>
            <a:r>
              <a:rPr lang="en-US" sz="3200" dirty="0" smtClean="0">
                <a:solidFill>
                  <a:srgbClr val="1D1D1B"/>
                </a:solidFill>
                <a:latin typeface="Times New Roman" pitchFamily="18" charset="0"/>
                <a:ea typeface="Calibri" pitchFamily="34" charset="0"/>
                <a:cs typeface="Times New Roman" pitchFamily="18" charset="0"/>
              </a:rPr>
              <a:t> Allah SWT </a:t>
            </a:r>
            <a:r>
              <a:rPr lang="en-US" sz="3200" dirty="0" err="1" smtClean="0">
                <a:solidFill>
                  <a:srgbClr val="1D1D1B"/>
                </a:solidFill>
                <a:latin typeface="Times New Roman" pitchFamily="18" charset="0"/>
                <a:ea typeface="Calibri" pitchFamily="34" charset="0"/>
                <a:cs typeface="Times New Roman" pitchFamily="18" charset="0"/>
              </a:rPr>
              <a:t>di</a:t>
            </a:r>
            <a:r>
              <a:rPr lang="en-US" sz="3200" dirty="0" smtClean="0">
                <a:solidFill>
                  <a:srgbClr val="1D1D1B"/>
                </a:solidFill>
                <a:latin typeface="Times New Roman" pitchFamily="18" charset="0"/>
                <a:ea typeface="Calibri" pitchFamily="34" charset="0"/>
                <a:cs typeface="Times New Roman" pitchFamily="18" charset="0"/>
              </a:rPr>
              <a:t> </a:t>
            </a:r>
            <a:r>
              <a:rPr lang="en-US" sz="3200" dirty="0" err="1" smtClean="0">
                <a:solidFill>
                  <a:srgbClr val="1D1D1B"/>
                </a:solidFill>
                <a:latin typeface="Times New Roman" pitchFamily="18" charset="0"/>
                <a:ea typeface="Calibri" pitchFamily="34" charset="0"/>
                <a:cs typeface="Times New Roman" pitchFamily="18" charset="0"/>
              </a:rPr>
              <a:t>dalam</a:t>
            </a:r>
            <a:r>
              <a:rPr lang="en-US" sz="3200" dirty="0" smtClean="0">
                <a:solidFill>
                  <a:srgbClr val="1D1D1B"/>
                </a:solidFill>
                <a:latin typeface="Times New Roman" pitchFamily="18" charset="0"/>
                <a:ea typeface="Calibri" pitchFamily="34" charset="0"/>
                <a:cs typeface="Times New Roman" pitchFamily="18" charset="0"/>
              </a:rPr>
              <a:t> </a:t>
            </a:r>
            <a:r>
              <a:rPr lang="en-US" sz="3200" dirty="0" err="1" smtClean="0">
                <a:solidFill>
                  <a:srgbClr val="1D1D1B"/>
                </a:solidFill>
                <a:latin typeface="Times New Roman" pitchFamily="18" charset="0"/>
                <a:ea typeface="Calibri" pitchFamily="34" charset="0"/>
                <a:cs typeface="Times New Roman" pitchFamily="18" charset="0"/>
              </a:rPr>
              <a:t>surah</a:t>
            </a:r>
            <a:r>
              <a:rPr lang="en-US" sz="3200" dirty="0" smtClean="0">
                <a:solidFill>
                  <a:srgbClr val="1D1D1B"/>
                </a:solidFill>
                <a:latin typeface="Times New Roman" pitchFamily="18" charset="0"/>
                <a:ea typeface="Calibri" pitchFamily="34" charset="0"/>
                <a:cs typeface="Times New Roman" pitchFamily="18" charset="0"/>
              </a:rPr>
              <a:t> Ali </a:t>
            </a:r>
            <a:r>
              <a:rPr lang="en-US" sz="3200" dirty="0" err="1" smtClean="0">
                <a:solidFill>
                  <a:srgbClr val="1D1D1B"/>
                </a:solidFill>
                <a:latin typeface="Times New Roman" pitchFamily="18" charset="0"/>
                <a:ea typeface="Calibri" pitchFamily="34" charset="0"/>
                <a:cs typeface="Times New Roman" pitchFamily="18" charset="0"/>
              </a:rPr>
              <a:t>Imran</a:t>
            </a:r>
            <a:r>
              <a:rPr lang="en-US" sz="3200" dirty="0" smtClean="0">
                <a:solidFill>
                  <a:srgbClr val="1D1D1B"/>
                </a:solidFill>
                <a:latin typeface="Times New Roman" pitchFamily="18" charset="0"/>
                <a:ea typeface="Calibri" pitchFamily="34" charset="0"/>
                <a:cs typeface="Times New Roman" pitchFamily="18" charset="0"/>
              </a:rPr>
              <a:t> 145:</a:t>
            </a:r>
            <a:endParaRPr lang="en-US" sz="800" dirty="0" smtClean="0">
              <a:solidFill>
                <a:schemeClr val="tx1"/>
              </a:solidFill>
              <a:latin typeface="Arial" pitchFamily="34" charset="0"/>
              <a:cs typeface="Arial" pitchFamily="34" charset="0"/>
            </a:endParaRPr>
          </a:p>
        </p:txBody>
      </p:sp>
      <p:sp>
        <p:nvSpPr>
          <p:cNvPr id="8" name="Rectangle 7"/>
          <p:cNvSpPr/>
          <p:nvPr/>
        </p:nvSpPr>
        <p:spPr>
          <a:xfrm>
            <a:off x="381000" y="1752600"/>
            <a:ext cx="8763000" cy="1938992"/>
          </a:xfrm>
          <a:prstGeom prst="rect">
            <a:avLst/>
          </a:prstGeom>
        </p:spPr>
        <p:txBody>
          <a:bodyPr wrap="square">
            <a:spAutoFit/>
          </a:bodyPr>
          <a:lstStyle/>
          <a:p>
            <a:pPr lvl="0" indent="457200" algn="ctr" rtl="1" eaLnBrk="0" fontAlgn="base" hangingPunct="0">
              <a:spcBef>
                <a:spcPct val="0"/>
              </a:spcBef>
              <a:spcAft>
                <a:spcPct val="0"/>
              </a:spcAft>
            </a:pPr>
            <a:r>
              <a:rPr lang="ar-SA"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068" pitchFamily="2" charset="2"/>
                <a:ea typeface="Calibri" pitchFamily="34" charset="0"/>
                <a:cs typeface="QCF_P068" pitchFamily="2" charset="2"/>
              </a:rPr>
              <a:t>ﮒ ﮓ ﮔ ﮕ ﮖ ﮗ ﮘ ﮙ ﮚ ﮛ ﮜ ﮝ ﮞ ﮟ ﮠ ﮡ ﮢ ﮣ ﮤ ﮥ ﮦ ﮧ ﮨ ﮩ ﮪ ﮫ</a:t>
            </a:r>
            <a:endPar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536491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23</a:t>
            </a:fld>
            <a:endParaRPr lang="en-MY" sz="1600" b="1" dirty="0">
              <a:solidFill>
                <a:srgbClr val="FF0000"/>
              </a:solidFill>
            </a:endParaRPr>
          </a:p>
        </p:txBody>
      </p:sp>
      <p:graphicFrame>
        <p:nvGraphicFramePr>
          <p:cNvPr id="8" name="Diagram 7"/>
          <p:cNvGraphicFramePr/>
          <p:nvPr/>
        </p:nvGraphicFramePr>
        <p:xfrm>
          <a:off x="152400" y="381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896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24</a:t>
            </a:fld>
            <a:endParaRPr lang="en-MY" sz="1600" b="1" dirty="0">
              <a:solidFill>
                <a:srgbClr val="FF0000"/>
              </a:solidFill>
            </a:endParaRPr>
          </a:p>
        </p:txBody>
      </p:sp>
      <p:sp>
        <p:nvSpPr>
          <p:cNvPr id="7" name="Flowchart: Document 6"/>
          <p:cNvSpPr/>
          <p:nvPr/>
        </p:nvSpPr>
        <p:spPr>
          <a:xfrm>
            <a:off x="0" y="0"/>
            <a:ext cx="9144000" cy="15240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en-US" sz="3200" dirty="0" err="1" smtClean="0">
                <a:solidFill>
                  <a:schemeClr val="tx1"/>
                </a:solidFill>
                <a:latin typeface="Arial" pitchFamily="34" charset="0"/>
                <a:ea typeface="Times New Roman" pitchFamily="18" charset="0"/>
                <a:cs typeface="Arial" pitchFamily="34" charset="0"/>
              </a:rPr>
              <a:t>Sebagaimana</a:t>
            </a:r>
            <a:r>
              <a:rPr lang="en-US" sz="3200" dirty="0" smtClean="0">
                <a:solidFill>
                  <a:schemeClr val="tx1"/>
                </a:solidFill>
                <a:latin typeface="Arial" pitchFamily="34" charset="0"/>
                <a:ea typeface="Times New Roman" pitchFamily="18" charset="0"/>
                <a:cs typeface="Arial" pitchFamily="34" charset="0"/>
              </a:rPr>
              <a:t> </a:t>
            </a:r>
            <a:r>
              <a:rPr lang="en-US" sz="3200" dirty="0" err="1" smtClean="0">
                <a:solidFill>
                  <a:schemeClr val="tx1"/>
                </a:solidFill>
                <a:latin typeface="Arial" pitchFamily="34" charset="0"/>
                <a:ea typeface="Times New Roman" pitchFamily="18" charset="0"/>
                <a:cs typeface="Arial" pitchFamily="34" charset="0"/>
              </a:rPr>
              <a:t>Rasulullah</a:t>
            </a:r>
            <a:r>
              <a:rPr lang="en-US" sz="3200" dirty="0" smtClean="0">
                <a:solidFill>
                  <a:schemeClr val="tx1"/>
                </a:solidFill>
                <a:latin typeface="Arial" pitchFamily="34" charset="0"/>
                <a:ea typeface="Times New Roman" pitchFamily="18" charset="0"/>
                <a:cs typeface="Arial" pitchFamily="34" charset="0"/>
              </a:rPr>
              <a:t> SAW </a:t>
            </a:r>
            <a:r>
              <a:rPr lang="en-US" sz="3200" dirty="0" err="1" smtClean="0">
                <a:solidFill>
                  <a:schemeClr val="tx1"/>
                </a:solidFill>
                <a:latin typeface="Arial" pitchFamily="34" charset="0"/>
                <a:ea typeface="Times New Roman" pitchFamily="18" charset="0"/>
                <a:cs typeface="Arial" pitchFamily="34" charset="0"/>
              </a:rPr>
              <a:t>bersabda</a:t>
            </a:r>
            <a:endParaRPr lang="en-US" sz="3200" dirty="0" smtClean="0">
              <a:solidFill>
                <a:schemeClr val="tx1"/>
              </a:solidFill>
              <a:latin typeface="Arial" pitchFamily="34" charset="0"/>
              <a:ea typeface="Times New Roman" pitchFamily="18" charset="0"/>
              <a:cs typeface="Arial" pitchFamily="34" charset="0"/>
            </a:endParaRPr>
          </a:p>
        </p:txBody>
      </p:sp>
      <p:sp>
        <p:nvSpPr>
          <p:cNvPr id="8" name="Rectangle 7"/>
          <p:cNvSpPr/>
          <p:nvPr/>
        </p:nvSpPr>
        <p:spPr>
          <a:xfrm>
            <a:off x="152400" y="1600201"/>
            <a:ext cx="8991600" cy="4247317"/>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عَنْ أَنَسِ بِنْ مَالِك رَضِىَ للهُ عَنْهُ، قَالَ النَِّبيِ صَلَّى الله عَلَيْهِ وَسَلَّمَ: لاَ يَتَمَنَّيَنَّ أَحَدُكُمُ الْمَوْتَ مِنْ ضُر أَصَابَهُ فَإن كَانَ لاَبُدَّ فَاعِلاً فَلْيَقُلْ: اَللهُمَّ أَحْيِنِى مَا كَانَتِ الْحَيَاةُ خَيْرًا لِى وَتَوَفَّنِى إذَا كَانَتِ الْوَفَاةُ خَيْرًا لِى </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ar-SA"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رواه الإمام البخارى</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89210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sp>
        <p:nvSpPr>
          <p:cNvPr id="3" name="Rectangle 1"/>
          <p:cNvSpPr>
            <a:spLocks noChangeArrowheads="1"/>
          </p:cNvSpPr>
          <p:nvPr/>
        </p:nvSpPr>
        <p:spPr bwMode="auto">
          <a:xfrm>
            <a:off x="685800" y="609600"/>
            <a:ext cx="78486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Bermaksud</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Tidak</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sekali</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kali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kamu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boleh</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mengharapkan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kedatangan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mati</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kerana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suatu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kesukaran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yang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menimpa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dan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jika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terpaksa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mengharapkan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kematian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maka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hendaklah</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ia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berkata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Ya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tuhanku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berikanlah</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aku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kehidupan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jika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ia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lebih</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baik</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bagiku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dan</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wafatkanlah</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aku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jika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ia</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lebih</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baik</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bagiku</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Riwayat</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 al-</a:t>
            </a:r>
            <a:r>
              <a:rPr kumimoji="0" lang="en-US" sz="3200" b="1"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Bukhari</a:t>
            </a:r>
            <a:r>
              <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ea typeface="Times New Roman" pitchFamily="18" charset="0"/>
                <a:cs typeface="Arial" pitchFamily="34" charset="0"/>
              </a:rPr>
              <a:t>)</a:t>
            </a:r>
            <a:endParaRPr kumimoji="0" lang="en-US" sz="3200" b="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lin Sans FB Demi"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26</a:t>
            </a:fld>
            <a:endParaRPr lang="en-MY" sz="1600" b="1" dirty="0">
              <a:solidFill>
                <a:srgbClr val="FF0000"/>
              </a:solidFill>
            </a:endParaRPr>
          </a:p>
        </p:txBody>
      </p:sp>
      <p:graphicFrame>
        <p:nvGraphicFramePr>
          <p:cNvPr id="8" name="Diagram 7"/>
          <p:cNvGraphicFramePr/>
          <p:nvPr/>
        </p:nvGraphicFramePr>
        <p:xfrm>
          <a:off x="228600" y="457200"/>
          <a:ext cx="8686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721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27</a:t>
            </a:fld>
            <a:endParaRPr lang="en-MY" sz="1600" b="1" dirty="0">
              <a:solidFill>
                <a:srgbClr val="FF0000"/>
              </a:solidFill>
            </a:endParaRPr>
          </a:p>
        </p:txBody>
      </p:sp>
      <p:graphicFrame>
        <p:nvGraphicFramePr>
          <p:cNvPr id="8" name="Diagram 7"/>
          <p:cNvGraphicFramePr/>
          <p:nvPr/>
        </p:nvGraphicFramePr>
        <p:xfrm>
          <a:off x="381000" y="5334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62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28</a:t>
            </a:fld>
            <a:endParaRPr lang="en-MY" sz="1600" b="1" dirty="0">
              <a:solidFill>
                <a:srgbClr val="FF0000"/>
              </a:solidFill>
            </a:endParaRPr>
          </a:p>
        </p:txBody>
      </p:sp>
      <p:sp>
        <p:nvSpPr>
          <p:cNvPr id="20481" name="Rectangle 1"/>
          <p:cNvSpPr>
            <a:spLocks noChangeArrowheads="1"/>
          </p:cNvSpPr>
          <p:nvPr/>
        </p:nvSpPr>
        <p:spPr bwMode="auto">
          <a:xfrm>
            <a:off x="381000" y="4572000"/>
            <a:ext cx="8610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61925" algn="l"/>
              </a:tabLst>
            </a:pP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Bermaksud</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Demi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Masa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Sesungguhnya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manusia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dalam</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kerugian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kecuali</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orang-orang</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beriman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beramal</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soleh</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pula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berpesan-pesan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kebenaran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serta</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berpesan-pesan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80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sabar</a:t>
            </a:r>
            <a:r>
              <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en-US" sz="280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7" name="Flowchart: Document 6"/>
          <p:cNvSpPr/>
          <p:nvPr/>
        </p:nvSpPr>
        <p:spPr>
          <a:xfrm>
            <a:off x="0" y="0"/>
            <a:ext cx="9144000" cy="1981200"/>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tabLst>
                <a:tab pos="161925" algn="l"/>
              </a:tabLst>
            </a:pPr>
            <a:r>
              <a:rPr lang="ms-MY" sz="2800" dirty="0" smtClean="0">
                <a:solidFill>
                  <a:schemeClr val="tx1"/>
                </a:solidFill>
                <a:latin typeface="Berlin Sans FB Demi" pitchFamily="34" charset="0"/>
                <a:ea typeface="Times New Roman" pitchFamily="18" charset="0"/>
                <a:cs typeface="Arial" pitchFamily="34" charset="0"/>
              </a:rPr>
              <a:t>Mengakhiri khutbah pada minggu ini, marilah sama-sama kita merenung firman Allah SWT di dalam </a:t>
            </a:r>
            <a:r>
              <a:rPr lang="en-US" sz="2800" dirty="0" err="1" smtClean="0">
                <a:solidFill>
                  <a:schemeClr val="tx1"/>
                </a:solidFill>
                <a:latin typeface="Berlin Sans FB Demi" pitchFamily="34" charset="0"/>
                <a:ea typeface="Calibri" pitchFamily="34" charset="0"/>
                <a:cs typeface="Times New Roman" pitchFamily="18" charset="0"/>
              </a:rPr>
              <a:t>surah</a:t>
            </a:r>
            <a:r>
              <a:rPr lang="en-US" sz="2800" dirty="0" smtClean="0">
                <a:solidFill>
                  <a:schemeClr val="tx1"/>
                </a:solidFill>
                <a:latin typeface="Berlin Sans FB Demi" pitchFamily="34" charset="0"/>
                <a:ea typeface="Calibri" pitchFamily="34" charset="0"/>
                <a:cs typeface="Times New Roman" pitchFamily="18" charset="0"/>
              </a:rPr>
              <a:t> al-</a:t>
            </a:r>
            <a:r>
              <a:rPr lang="en-US" sz="2800" dirty="0" err="1" smtClean="0">
                <a:solidFill>
                  <a:schemeClr val="tx1"/>
                </a:solidFill>
                <a:latin typeface="Berlin Sans FB Demi" pitchFamily="34" charset="0"/>
                <a:ea typeface="Calibri" pitchFamily="34" charset="0"/>
                <a:cs typeface="Times New Roman" pitchFamily="18" charset="0"/>
              </a:rPr>
              <a:t>Asr</a:t>
            </a:r>
            <a:r>
              <a:rPr lang="en-US" sz="2800" dirty="0" smtClean="0">
                <a:solidFill>
                  <a:schemeClr val="tx1"/>
                </a:solidFill>
                <a:latin typeface="Berlin Sans FB Demi" pitchFamily="34" charset="0"/>
                <a:ea typeface="Calibri" pitchFamily="34" charset="0"/>
                <a:cs typeface="Times New Roman" pitchFamily="18" charset="0"/>
              </a:rPr>
              <a:t> </a:t>
            </a:r>
            <a:r>
              <a:rPr lang="en-US" sz="2800" dirty="0" err="1" smtClean="0">
                <a:solidFill>
                  <a:schemeClr val="tx1"/>
                </a:solidFill>
                <a:latin typeface="Berlin Sans FB Demi" pitchFamily="34" charset="0"/>
                <a:ea typeface="Calibri" pitchFamily="34" charset="0"/>
                <a:cs typeface="Times New Roman" pitchFamily="18" charset="0"/>
              </a:rPr>
              <a:t>ayat</a:t>
            </a:r>
            <a:r>
              <a:rPr lang="en-US" sz="2800" dirty="0" smtClean="0">
                <a:solidFill>
                  <a:schemeClr val="tx1"/>
                </a:solidFill>
                <a:latin typeface="Berlin Sans FB Demi" pitchFamily="34" charset="0"/>
                <a:ea typeface="Calibri" pitchFamily="34" charset="0"/>
                <a:cs typeface="Times New Roman" pitchFamily="18" charset="0"/>
              </a:rPr>
              <a:t> 1-3:</a:t>
            </a:r>
            <a:endParaRPr lang="en-US" sz="2800" dirty="0" smtClean="0">
              <a:solidFill>
                <a:schemeClr val="tx1"/>
              </a:solidFill>
              <a:latin typeface="Berlin Sans FB Demi" pitchFamily="34" charset="0"/>
              <a:cs typeface="Arial" pitchFamily="34" charset="0"/>
            </a:endParaRPr>
          </a:p>
        </p:txBody>
      </p:sp>
      <p:sp>
        <p:nvSpPr>
          <p:cNvPr id="8" name="Rectangle 7"/>
          <p:cNvSpPr/>
          <p:nvPr/>
        </p:nvSpPr>
        <p:spPr>
          <a:xfrm>
            <a:off x="457200" y="2057400"/>
            <a:ext cx="8458200" cy="2308324"/>
          </a:xfrm>
          <a:prstGeom prst="rect">
            <a:avLst/>
          </a:prstGeom>
        </p:spPr>
        <p:txBody>
          <a:bodyPr wrap="square">
            <a:spAutoFit/>
          </a:bodyPr>
          <a:lstStyle/>
          <a:p>
            <a:pPr lvl="0" algn="ctr" rtl="1" eaLnBrk="0" fontAlgn="base" hangingPunct="0">
              <a:spcBef>
                <a:spcPct val="0"/>
              </a:spcBef>
              <a:spcAft>
                <a:spcPct val="0"/>
              </a:spcAft>
              <a:tabLst>
                <a:tab pos="161925" algn="l"/>
              </a:tabLst>
            </a:pPr>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601" pitchFamily="2" charset="2"/>
                <a:ea typeface="Calibri" pitchFamily="34" charset="0"/>
                <a:cs typeface="QCF_P601" pitchFamily="2" charset="2"/>
              </a:rPr>
              <a:t>ﭑ ﭒ ﭓ ﭔ ﭕ ﭖ ﭗ ﭘ ﭙ ﭚ ﭛ ﭜ ﭝ ﭞ ﭟ ﭠ  ﭡ </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Calibri" pitchFamily="34" charset="0"/>
                <a:cs typeface="Arial" pitchFamily="34" charset="0"/>
              </a:rPr>
              <a:t> </a:t>
            </a:r>
            <a:endPar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3179584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sp>
        <p:nvSpPr>
          <p:cNvPr id="2" name="Rectangle 1"/>
          <p:cNvSpPr/>
          <p:nvPr/>
        </p:nvSpPr>
        <p:spPr>
          <a:xfrm>
            <a:off x="533400" y="990600"/>
            <a:ext cx="8286328" cy="5262979"/>
          </a:xfrm>
          <a:prstGeom prst="rect">
            <a:avLst/>
          </a:prstGeom>
        </p:spPr>
        <p:txBody>
          <a:bodyPr wrap="square">
            <a:spAutoFit/>
          </a:bodyPr>
          <a:lstStyle/>
          <a:p>
            <a:pPr algn="ctr" rtl="1"/>
            <a:r>
              <a:rPr lang="ar-SA"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78910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a:t>
            </a:fld>
            <a:endParaRPr lang="en-MY" sz="1600" b="1" dirty="0">
              <a:solidFill>
                <a:srgbClr val="FF0000"/>
              </a:solidFill>
            </a:endParaRPr>
          </a:p>
        </p:txBody>
      </p:sp>
      <p:sp>
        <p:nvSpPr>
          <p:cNvPr id="45057" name="Rectangle 1"/>
          <p:cNvSpPr>
            <a:spLocks noChangeArrowheads="1"/>
          </p:cNvSpPr>
          <p:nvPr/>
        </p:nvSpPr>
        <p:spPr bwMode="auto">
          <a:xfrm>
            <a:off x="762000" y="1447800"/>
            <a:ext cx="7772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QCF_P227" pitchFamily="2" charset="2"/>
                <a:ea typeface="Calibri" pitchFamily="34" charset="0"/>
                <a:cs typeface="Traditional Arabic" pitchFamily="2" charset="-78"/>
              </a:rPr>
              <a:t>وَأَشْهَدُ أَن لاَ إِلَهَ إِلاَّ اللهُ وَحْدَهُ لاَ شَرِيْكَ لَهُ، المَلِكُ الحَقُّ المُبِيْنُ. وَأَشْهَدُ أَنَّ سَيِّدَنَا مُحَمَّدًا عَبْدُهُ وَرَسُولُهُ، الصَّادِقُ الوَعْدُ الأَمِيْنُ</a:t>
            </a:r>
            <a:endParaRPr kumimoji="0" lang="ar-SA" sz="6000" b="1" i="0"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695570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27450"/>
            <a:ext cx="9059863"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7168" y="3573016"/>
              <a:ext cx="7572396" cy="1569660"/>
            </a:xfrm>
            <a:prstGeom prst="rect">
              <a:avLst/>
            </a:prstGeom>
            <a:noFill/>
            <a:ln w="38100">
              <a:noFill/>
            </a:ln>
          </p:spPr>
          <p:txBody>
            <a:bodyPr>
              <a:spAutoFit/>
            </a:bodyPr>
            <a:lstStyle/>
            <a:p>
              <a:pPr algn="ctr" fontAlgn="auto">
                <a:spcBef>
                  <a:spcPts val="0"/>
                </a:spcBef>
                <a:spcAft>
                  <a:spcPts val="0"/>
                </a:spcAft>
                <a:defRPr/>
              </a:pPr>
              <a:r>
                <a:rPr lang="en-US" sz="2400" b="1" noProof="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Aku bersaksi bahawa tiada tuhan yang disembah melainkan Allah yang Maha Esa. Aku juga bersaksi bahawa Nabi Muhammad S.A.W.  adalah hambaNya dan rasulNya.</a:t>
              </a:r>
              <a:endParaRPr lang="en-US" sz="2400" b="1" noProof="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endParaRPr>
            </a:p>
          </p:txBody>
        </p:sp>
      </p:grpSp>
      <p:sp>
        <p:nvSpPr>
          <p:cNvPr id="3" name="Rectangle 2"/>
          <p:cNvSpPr/>
          <p:nvPr/>
        </p:nvSpPr>
        <p:spPr>
          <a:xfrm>
            <a:off x="683568" y="1340768"/>
            <a:ext cx="7812868" cy="2308324"/>
          </a:xfrm>
          <a:prstGeom prst="rect">
            <a:avLst/>
          </a:prstGeom>
        </p:spPr>
        <p:txBody>
          <a:bodyPr wrap="square">
            <a:spAutoFit/>
          </a:bodyPr>
          <a:lstStyle/>
          <a:p>
            <a:pPr algn="ctr"/>
            <a:r>
              <a:rPr lang="ar-SA" sz="36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أَشْهَدُ أَنْ لاَّ اِلَهَ إِلاَّ اللهُ وَحْدَهُ لآ شَرِيْكَ لَهُ، وَأَشْهَدُ أَنَّ سَيِّدَنَا وَنَبِيَّنَا مُحَمَّدًا عَبْدُهُ وَرَسُوْلُهُ سَيِّدُ الْخَلاَئِقِ وَالْبَشَرِ اَللَّهُمَّ فَصَلِّ وَسَلِّمْ وَبَارِكْ عَلَى سَيِّدِنَا وَنَبِيِّنَا مُحَمَّدٍ وَعَلَى آلِهِ وَأَصْحَابِهِ أَجْمَعِيْنَ.</a:t>
            </a:r>
            <a:endParaRPr lang="en-MY" sz="36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857224" y="2720623"/>
              <a:ext cx="7391400" cy="833178"/>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noProof="1" smtClean="0">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Bertakwalah kamu kepada Allah S.W.T. dan bersama-samalah dengan orang-orang yang benar.</a:t>
              </a:r>
              <a:endParaRPr lang="en-GB" sz="2400" b="1" noProof="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endParaRP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940" y="874047"/>
              <a:ext cx="873601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0" y="1484313"/>
            <a:ext cx="7840663"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600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35</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247680" y="3618825"/>
              <a:ext cx="8610600" cy="1941173"/>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kurniakanlah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keredaan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kepada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empat</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orang</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khulafa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ar-Rasyidin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Saidina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Abu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Bakar</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Umar</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Usman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Ali bin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Abi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Talib</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Isteri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isteri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Nabi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suci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ahli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keluarga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seluruh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sahabat</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serta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para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tabiin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Juga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redailah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sekalian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wahai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Tuhan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Maha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Penyayang</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71563"/>
              <a:ext cx="9017000" cy="2474912"/>
            </a:xfrm>
            <a:prstGeom prst="rect">
              <a:avLst/>
            </a:prstGeom>
            <a:noFill/>
            <a:ln w="9525">
              <a:noFill/>
              <a:miter lim="800000"/>
              <a:headEnd/>
              <a:tailEnd/>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8" name="Rectangle 1"/>
            <p:cNvSpPr>
              <a:spLocks noChangeArrowheads="1"/>
            </p:cNvSpPr>
            <p:nvPr/>
          </p:nvSpPr>
          <p:spPr bwMode="auto">
            <a:xfrm>
              <a:off x="607191" y="3357562"/>
              <a:ext cx="7929618" cy="1928826"/>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ampunkanlah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dosa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golongan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muslimin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muslimat</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sama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ada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masih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hidup</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atau</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telah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mati</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263" y="1885950"/>
              <a:ext cx="7993062" cy="1828800"/>
            </a:xfrm>
            <a:prstGeom prst="rect">
              <a:avLst/>
            </a:prstGeom>
            <a:noFill/>
            <a:ln w="9525">
              <a:noFill/>
              <a:miter lim="800000"/>
              <a:headEnd/>
              <a:tailEnd/>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04863" y="4984750"/>
              <a:ext cx="7770812" cy="1570038"/>
            </a:xfrm>
            <a:prstGeom prst="rect">
              <a:avLst/>
            </a:prstGeom>
            <a:noFill/>
          </p:spPr>
          <p:txBody>
            <a:bodyPr>
              <a:spAutoFit/>
            </a:bodyPr>
            <a:lstStyle/>
            <a:p>
              <a:pPr algn="ctr" fontAlgn="auto">
                <a:spcBef>
                  <a:spcPts val="0"/>
                </a:spcBef>
                <a:spcAft>
                  <a:spcPts val="0"/>
                </a:spcAft>
                <a:defRPr/>
              </a:pP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anugerahkanlah</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rahmat</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atas</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Raja-raja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pemimpin-pemimpin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melaksanakan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kebenaran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menegakkan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keadilan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050" y="2636838"/>
              <a:ext cx="8089900" cy="2347912"/>
            </a:xfrm>
            <a:prstGeom prst="rect">
              <a:avLst/>
            </a:prstGeom>
            <a:noFill/>
            <a:ln w="9525">
              <a:noFill/>
              <a:miter lim="800000"/>
              <a:headEnd/>
              <a:tailEnd/>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785446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grpSp>
        <p:nvGrpSpPr>
          <p:cNvPr id="5" name="Group 4"/>
          <p:cNvGrpSpPr/>
          <p:nvPr/>
        </p:nvGrpSpPr>
        <p:grpSpPr>
          <a:xfrm>
            <a:off x="-60325" y="-1588"/>
            <a:ext cx="9266238" cy="6858001"/>
            <a:chOff x="-60325" y="-1588"/>
            <a:chExt cx="9266238" cy="6858001"/>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133350"/>
              <a:ext cx="9266238" cy="6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46823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a:t>
            </a:fld>
            <a:endParaRPr lang="en-MY" sz="1600" b="1" dirty="0">
              <a:solidFill>
                <a:srgbClr val="FF0000"/>
              </a:solidFill>
            </a:endParaRPr>
          </a:p>
        </p:txBody>
      </p:sp>
      <p:sp>
        <p:nvSpPr>
          <p:cNvPr id="5" name="Rectangle 4"/>
          <p:cNvSpPr/>
          <p:nvPr/>
        </p:nvSpPr>
        <p:spPr>
          <a:xfrm>
            <a:off x="1066800" y="1828800"/>
            <a:ext cx="7391400" cy="3139321"/>
          </a:xfrm>
          <a:prstGeom prst="rect">
            <a:avLst/>
          </a:prstGeom>
        </p:spPr>
        <p:txBody>
          <a:bodyPr wrap="square">
            <a:spAutoFit/>
          </a:bodyPr>
          <a:lstStyle/>
          <a:p>
            <a:pPr algn="ctr" rtl="1"/>
            <a:r>
              <a:rPr lang="ar-SA" sz="6600" dirty="0" smtClean="0">
                <a:ln>
                  <a:solidFill>
                    <a:srgbClr val="002060"/>
                  </a:solidFill>
                </a:ln>
                <a:solidFill>
                  <a:srgbClr val="002060"/>
                </a:solidFill>
                <a:effectLst>
                  <a:glow rad="101600">
                    <a:schemeClr val="bg1">
                      <a:alpha val="60000"/>
                    </a:schemeClr>
                  </a:glow>
                </a:effectLst>
                <a:latin typeface="QCF_P227" pitchFamily="2" charset="2"/>
                <a:ea typeface="Calibri" pitchFamily="34" charset="0"/>
                <a:cs typeface="Traditional Arabic" pitchFamily="2" charset="-78"/>
              </a:rPr>
              <a:t>ا</a:t>
            </a:r>
            <a:r>
              <a:rPr lang="ar-SA" sz="6600" dirty="0" smtClean="0">
                <a:ln w="18415" cmpd="sng">
                  <a:solidFill>
                    <a:srgbClr val="002060"/>
                  </a:solidFill>
                  <a:prstDash val="solid"/>
                </a:ln>
                <a:solidFill>
                  <a:srgbClr val="002060"/>
                </a:solidFill>
                <a:effectLst>
                  <a:glow rad="101600">
                    <a:schemeClr val="bg1">
                      <a:alpha val="60000"/>
                    </a:schemeClr>
                  </a:glow>
                  <a:outerShdw blurRad="63500" dir="3600000" algn="tl" rotWithShape="0">
                    <a:srgbClr val="000000">
                      <a:alpha val="70000"/>
                    </a:srgbClr>
                  </a:outerShdw>
                </a:effectLst>
                <a:latin typeface="QCF_P227" pitchFamily="2" charset="2"/>
                <a:ea typeface="Calibri" pitchFamily="34" charset="0"/>
                <a:cs typeface="Traditional Arabic" pitchFamily="2" charset="-78"/>
              </a:rPr>
              <a:t>َللَّهُمَّ صَلِّ وَسَلِّمْ عَلَى سَيِّدِنَا مُحَمَّدٍ أَفْضَلِ المَخْلُوقِيْنَ وَعَلَى آلِهِ وَأصْحَابِهِ</a:t>
            </a:r>
            <a:endParaRPr lang="en-US" sz="6600" dirty="0">
              <a:ln w="18415" cmpd="sng">
                <a:solidFill>
                  <a:srgbClr val="002060"/>
                </a:solidFill>
                <a:prstDash val="solid"/>
              </a:ln>
              <a:solidFill>
                <a:srgbClr val="002060"/>
              </a:solidFill>
              <a:effectLst>
                <a:glow rad="101600">
                  <a:schemeClr val="bg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6891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grpSp>
        <p:nvGrpSpPr>
          <p:cNvPr id="5" name="Group 4"/>
          <p:cNvGrpSpPr/>
          <p:nvPr/>
        </p:nvGrpSpPr>
        <p:grpSpPr>
          <a:xfrm>
            <a:off x="0" y="0"/>
            <a:ext cx="9178925" cy="6869113"/>
            <a:chOff x="0" y="0"/>
            <a:chExt cx="9178925" cy="6869113"/>
          </a:xfrm>
        </p:grpSpPr>
        <p:pic>
          <p:nvPicPr>
            <p:cNvPr id="7" name="Picture 8"/>
            <p:cNvPicPr>
              <a:picLocks noChangeAspect="1"/>
            </p:cNvPicPr>
            <p:nvPr/>
          </p:nvPicPr>
          <p:blipFill>
            <a:blip r:embed="rId2" cstate="print"/>
            <a:srcRect/>
            <a:stretch>
              <a:fillRect/>
            </a:stretch>
          </p:blipFill>
          <p:spPr bwMode="auto">
            <a:xfrm>
              <a:off x="4356100" y="0"/>
              <a:ext cx="4814888" cy="685800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0" y="11113"/>
              <a:ext cx="4356100" cy="6858000"/>
            </a:xfrm>
            <a:prstGeom prst="rect">
              <a:avLst/>
            </a:prstGeom>
            <a:noFill/>
            <a:ln w="9525">
              <a:noFill/>
              <a:miter lim="800000"/>
              <a:headEnd/>
              <a:tailEnd/>
            </a:ln>
          </p:spPr>
        </p:pic>
        <p:sp>
          <p:nvSpPr>
            <p:cNvPr id="9" name="TextBox 8"/>
            <p:cNvSpPr txBox="1"/>
            <p:nvPr/>
          </p:nvSpPr>
          <p:spPr>
            <a:xfrm>
              <a:off x="4599394" y="4645878"/>
              <a:ext cx="4032002" cy="1569660"/>
            </a:xfrm>
            <a:prstGeom prst="rect">
              <a:avLst/>
            </a:prstGeom>
            <a:noFill/>
          </p:spPr>
          <p:txBody>
            <a:bodyPr>
              <a:spAutoFit/>
            </a:bodyPr>
            <a:lstStyle/>
            <a:p>
              <a:pPr algn="ctr" fontAlgn="auto">
                <a:spcBef>
                  <a:spcPts val="0"/>
                </a:spcBef>
                <a:spcAft>
                  <a:spcPts val="0"/>
                </a:spcAft>
                <a:defRPr/>
              </a:pP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Ya</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Allah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jadikanlah</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Malaysia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dan</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seluruh</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negara</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kaum</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Muslimin</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dalam</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keadaan</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aman</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a:t>
              </a:r>
              <a:r>
                <a:rPr lang="en-US" sz="2400" err="1">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dan</a:t>
              </a:r>
              <a:r>
                <a:rPr lang="en-US" sz="2400">
                  <a:ln w="317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ea typeface="Arial Unicode MS" pitchFamily="34" charset="-128"/>
                  <a:cs typeface="Arial" pitchFamily="34" charset="0"/>
                </a:rPr>
                <a:t> damai</a:t>
              </a: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00" y="2603500"/>
              <a:ext cx="8632825" cy="2043113"/>
            </a:xfrm>
            <a:prstGeom prst="rect">
              <a:avLst/>
            </a:prstGeom>
            <a:noFill/>
            <a:ln w="9525">
              <a:noFill/>
              <a:miter lim="800000"/>
              <a:headEnd/>
              <a:tailEnd/>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484224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899592" y="4321975"/>
              <a:ext cx="7043758" cy="1928826"/>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00"/>
                  </a:solidFill>
                  <a:effectLst>
                    <a:glow rad="127000">
                      <a:schemeClr val="tx1"/>
                    </a:glow>
                  </a:effectLst>
                </a:rPr>
                <a:t>(Mereka berdoa dengan berkata): Ya Tuhan kami! Janganlah Engkau memesongkan hati kami sesudah Engkau beri petunjuk kepada kami, dan kurniakanlah kepada kami limpah rahmat dari sisi-Mu; sesungguhnya Engkau jualah Tuhan yang melimpah-limpah pemberian-Nya</a:t>
              </a:r>
              <a:endParaRPr lang="en-GB" sz="2400" b="1">
                <a:ln>
                  <a:solidFill>
                    <a:schemeClr val="tx1"/>
                  </a:solidFill>
                </a:ln>
                <a:solidFill>
                  <a:srgbClr val="FFFF00"/>
                </a:solidFill>
                <a:effectLst>
                  <a:glow rad="127000">
                    <a:schemeClr val="tx1"/>
                  </a:glow>
                </a:effectLst>
                <a:ea typeface="Arial Unicode MS" pitchFamily="34" charset="-128"/>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213" y="2133600"/>
              <a:ext cx="6894513" cy="169545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42</a:t>
            </a:fld>
            <a:endParaRPr lang="en-MY" sz="1600" b="1" dirty="0">
              <a:solidFill>
                <a:srgbClr val="FF0000"/>
              </a:solidFill>
            </a:endParaRPr>
          </a:p>
        </p:txBody>
      </p:sp>
      <p:grpSp>
        <p:nvGrpSpPr>
          <p:cNvPr id="5" name="Group 4"/>
          <p:cNvGrpSpPr/>
          <p:nvPr/>
        </p:nvGrpSpPr>
        <p:grpSpPr>
          <a:xfrm>
            <a:off x="8351"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43</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565" y="990600"/>
            <a:ext cx="9272588"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44</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175"/>
            <a:ext cx="92662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5</a:t>
            </a:fld>
            <a:endParaRPr lang="en-MY" sz="1600" b="1" dirty="0">
              <a:solidFill>
                <a:srgbClr val="FF0000"/>
              </a:solidFill>
            </a:endParaRPr>
          </a:p>
        </p:txBody>
      </p:sp>
      <p:sp>
        <p:nvSpPr>
          <p:cNvPr id="2" name="Rectangle 1"/>
          <p:cNvSpPr/>
          <p:nvPr/>
        </p:nvSpPr>
        <p:spPr>
          <a:xfrm>
            <a:off x="838200" y="1066800"/>
            <a:ext cx="7391400" cy="5016758"/>
          </a:xfrm>
          <a:prstGeom prst="rect">
            <a:avLst/>
          </a:prstGeom>
        </p:spPr>
        <p:txBody>
          <a:bodyPr wrap="square">
            <a:spAutoFit/>
          </a:bodyPr>
          <a:lstStyle/>
          <a:p>
            <a:pPr algn="ctr"/>
            <a:r>
              <a:rPr lang="ar-SA" sz="8000" b="1" dirty="0" smtClean="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أَمَّا بَعْدُ، فَيَا عِبَادَ اللهِ، اتَّقُوا اللهَ، أُوْصِيْكُمْ وَإِيَّايَ بِتَقْوَى اللهِ، فَقَدْ فَازَ الْمُتَّقُوْنَ</a:t>
            </a:r>
            <a:endParaRPr lang="en-MY" sz="80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43223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6</a:t>
            </a:fld>
            <a:endParaRPr lang="en-MY" sz="1600" b="1" dirty="0">
              <a:solidFill>
                <a:srgbClr val="FF0000"/>
              </a:solidFill>
            </a:endParaRPr>
          </a:p>
        </p:txBody>
      </p:sp>
      <p:sp>
        <p:nvSpPr>
          <p:cNvPr id="40961" name="Rectangle 1"/>
          <p:cNvSpPr>
            <a:spLocks noChangeArrowheads="1"/>
          </p:cNvSpPr>
          <p:nvPr/>
        </p:nvSpPr>
        <p:spPr bwMode="auto">
          <a:xfrm>
            <a:off x="609600" y="990600"/>
            <a:ext cx="8153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QCF_P359" pitchFamily="2" charset="2"/>
                <a:ea typeface="Calibri" pitchFamily="34" charset="0"/>
                <a:cs typeface="Traditional Arabic" pitchFamily="2" charset="-78"/>
              </a:rPr>
              <a:t>وَقَالَ اللهُ تَعَالَى فِى كِتَابِهِ الْعَزِيْزُ:</a:t>
            </a:r>
            <a:endParaRPr kumimoji="0" lang="en-US" sz="5400" b="0" i="0" u="none" strike="noStrike" cap="none" normalizeH="0" baseline="0" dirty="0" smtClean="0">
              <a:ln>
                <a:solidFill>
                  <a:srgbClr val="92D050"/>
                </a:solidFill>
              </a:ln>
              <a:solidFill>
                <a:srgbClr val="92D050"/>
              </a:solidFill>
              <a:effectLst>
                <a:glow rad="101600">
                  <a:schemeClr val="tx1">
                    <a:alpha val="60000"/>
                  </a:schemeClr>
                </a:glow>
              </a:effectLst>
              <a:latin typeface="QCF_P359" pitchFamily="2" charset="2"/>
              <a:ea typeface="Calibri" pitchFamily="34"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QCF_P359" pitchFamily="2" charset="2"/>
                <a:ea typeface="Calibri" pitchFamily="34" charset="0"/>
                <a:cs typeface="Traditional Arabic" pitchFamily="2" charset="-78"/>
              </a:rPr>
              <a:t> أَعُوْ</a:t>
            </a: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Arial" pitchFamily="34" charset="0"/>
                <a:ea typeface="Calibri" pitchFamily="34" charset="0"/>
                <a:cs typeface="Traditional Arabic" pitchFamily="2" charset="-78"/>
              </a:rPr>
              <a:t>ذُ بِاللهِ مِنَ الش</a:t>
            </a: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QCF_P227" pitchFamily="2" charset="2"/>
                <a:ea typeface="Calibri" pitchFamily="34" charset="0"/>
                <a:cs typeface="Traditional Arabic" pitchFamily="2" charset="-78"/>
              </a:rPr>
              <a:t>َّ</a:t>
            </a: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Arial" pitchFamily="34" charset="0"/>
                <a:ea typeface="Calibri" pitchFamily="34" charset="0"/>
                <a:cs typeface="Traditional Arabic" pitchFamily="2" charset="-78"/>
              </a:rPr>
              <a:t>يْطَانِ الر</a:t>
            </a: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QCF_P227" pitchFamily="2" charset="2"/>
                <a:ea typeface="Calibri" pitchFamily="34" charset="0"/>
                <a:cs typeface="Traditional Arabic" pitchFamily="2" charset="-78"/>
              </a:rPr>
              <a:t>َّ</a:t>
            </a: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Arial" pitchFamily="34" charset="0"/>
                <a:ea typeface="Calibri" pitchFamily="34" charset="0"/>
                <a:cs typeface="Traditional Arabic" pitchFamily="2" charset="-78"/>
              </a:rPr>
              <a:t>جِيْمِ</a:t>
            </a:r>
            <a:endParaRPr kumimoji="0" lang="en-US" sz="5400" b="0" i="0" u="none" strike="noStrike" cap="none" normalizeH="0" baseline="0" dirty="0" smtClean="0">
              <a:ln>
                <a:solidFill>
                  <a:srgbClr val="92D050"/>
                </a:solidFill>
              </a:ln>
              <a:solidFill>
                <a:srgbClr val="92D050"/>
              </a:solidFill>
              <a:effectLst>
                <a:glow rad="101600">
                  <a:schemeClr val="tx1">
                    <a:alpha val="60000"/>
                  </a:schemeClr>
                </a:glo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QCF_P359" pitchFamily="2" charset="2"/>
                <a:ea typeface="Calibri" pitchFamily="34" charset="0"/>
                <a:cs typeface="QCF_P359" pitchFamily="2" charset="2"/>
              </a:rPr>
              <a:t>ﯞ ﯟ ﯠ ﯡ ﯢ ﯣ ﯤ ﯥ ﯦ ﯧ ﯨ ﯩ ﯪ ﯫ ﯬ ﯭ ﯮ ﯯ ﯰ</a:t>
            </a:r>
            <a:endParaRPr kumimoji="0" lang="ar-SA" sz="5400" b="0" i="0" u="none" strike="noStrike" cap="none" normalizeH="0" baseline="0" dirty="0" smtClean="0">
              <a:ln>
                <a:solidFill>
                  <a:srgbClr val="92D050"/>
                </a:solidFill>
              </a:ln>
              <a:solidFill>
                <a:srgbClr val="92D05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78053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solidFill>
                  <a:srgbClr val="FF0000"/>
                </a:solidFill>
              </a:rPr>
              <a:pPr/>
              <a:t>7</a:t>
            </a:fld>
            <a:endParaRPr lang="en-MY" dirty="0">
              <a:solidFill>
                <a:srgbClr val="FF0000"/>
              </a:solidFill>
            </a:endParaRPr>
          </a:p>
        </p:txBody>
      </p:sp>
      <p:sp>
        <p:nvSpPr>
          <p:cNvPr id="3" name="Dodecagon 2"/>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rgbClr val="FF0000"/>
                </a:solidFill>
              </a:rPr>
              <a:t>8</a:t>
            </a:r>
            <a:endParaRPr lang="en-MY" dirty="0">
              <a:solidFill>
                <a:srgbClr val="FF0000"/>
              </a:solidFill>
            </a:endParaRPr>
          </a:p>
        </p:txBody>
      </p:sp>
      <p:graphicFrame>
        <p:nvGraphicFramePr>
          <p:cNvPr id="6" name="Diagram 5"/>
          <p:cNvGraphicFramePr/>
          <p:nvPr/>
        </p:nvGraphicFramePr>
        <p:xfrm>
          <a:off x="304800" y="304800"/>
          <a:ext cx="8534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8</a:t>
            </a:fld>
            <a:endParaRPr lang="en-MY" sz="1600" b="1" dirty="0">
              <a:solidFill>
                <a:srgbClr val="FF0000"/>
              </a:solidFill>
            </a:endParaRPr>
          </a:p>
        </p:txBody>
      </p:sp>
      <p:sp>
        <p:nvSpPr>
          <p:cNvPr id="5" name="Rectangle 4"/>
          <p:cNvSpPr/>
          <p:nvPr/>
        </p:nvSpPr>
        <p:spPr>
          <a:xfrm>
            <a:off x="0" y="404664"/>
            <a:ext cx="9144000" cy="89073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p>
        </p:txBody>
      </p:sp>
      <p:sp>
        <p:nvSpPr>
          <p:cNvPr id="7" name="Rectangle 6"/>
          <p:cNvSpPr/>
          <p:nvPr/>
        </p:nvSpPr>
        <p:spPr>
          <a:xfrm>
            <a:off x="80747" y="447055"/>
            <a:ext cx="3672224" cy="646331"/>
          </a:xfrm>
          <a:prstGeom prst="rect">
            <a:avLst/>
          </a:prstGeom>
        </p:spPr>
        <p:txBody>
          <a:bodyPr wrap="none">
            <a:spAutoFit/>
          </a:bodyPr>
          <a:lstStyle/>
          <a:p>
            <a:r>
              <a:rPr lang="en-US" sz="3600" b="1" dirty="0" err="1" smtClean="0">
                <a:solidFill>
                  <a:schemeClr val="accent5"/>
                </a:solidFill>
                <a:effectLst>
                  <a:glow rad="127000">
                    <a:schemeClr val="tx1"/>
                  </a:glow>
                  <a:outerShdw blurRad="38100" dist="38100" dir="2700000" algn="tl">
                    <a:srgbClr val="000000">
                      <a:alpha val="43137"/>
                    </a:srgbClr>
                  </a:outerShdw>
                </a:effectLst>
                <a:latin typeface="Arial Rounded MT Bold" pitchFamily="34" charset="0"/>
                <a:cs typeface="Arial" panose="020B0604020202020204" pitchFamily="34" charset="0"/>
              </a:rPr>
              <a:t>Tajuk</a:t>
            </a:r>
            <a:r>
              <a:rPr lang="en-US" sz="3600" b="1" dirty="0" smtClean="0">
                <a:solidFill>
                  <a:schemeClr val="accent5"/>
                </a:solidFill>
                <a:effectLst>
                  <a:glow rad="127000">
                    <a:schemeClr val="tx1"/>
                  </a:glow>
                  <a:outerShdw blurRad="38100" dist="38100" dir="2700000" algn="tl">
                    <a:srgbClr val="000000">
                      <a:alpha val="43137"/>
                    </a:srgbClr>
                  </a:outerShdw>
                </a:effectLst>
                <a:latin typeface="Arial Rounded MT Bold" pitchFamily="34" charset="0"/>
                <a:cs typeface="Arial" panose="020B0604020202020204" pitchFamily="34" charset="0"/>
              </a:rPr>
              <a:t> </a:t>
            </a:r>
            <a:r>
              <a:rPr lang="en-US" sz="3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Arial Rounded MT Bold" pitchFamily="34" charset="0"/>
                <a:cs typeface="Arial" panose="020B0604020202020204" pitchFamily="34" charset="0"/>
              </a:rPr>
              <a:t>Khutbah</a:t>
            </a:r>
            <a:r>
              <a:rPr lang="en-US" sz="3600" b="1" dirty="0" smtClean="0">
                <a:solidFill>
                  <a:schemeClr val="accent5"/>
                </a:solidFill>
                <a:effectLst>
                  <a:glow rad="127000">
                    <a:schemeClr val="tx1"/>
                  </a:glow>
                  <a:outerShdw blurRad="38100" dist="38100" dir="2700000" algn="tl">
                    <a:srgbClr val="000000">
                      <a:alpha val="43137"/>
                    </a:srgbClr>
                  </a:outerShdw>
                </a:effectLst>
                <a:latin typeface="Arial Rounded MT Bold" pitchFamily="34" charset="0"/>
                <a:cs typeface="Arial" panose="020B0604020202020204" pitchFamily="34" charset="0"/>
              </a:rPr>
              <a:t> :</a:t>
            </a:r>
            <a:endParaRPr lang="en-MY" sz="3600" b="1" dirty="0">
              <a:solidFill>
                <a:schemeClr val="accent5"/>
              </a:solidFill>
              <a:effectLst>
                <a:glow rad="127000">
                  <a:schemeClr val="tx1"/>
                </a:glow>
                <a:outerShdw blurRad="38100" dist="38100" dir="2700000" algn="tl">
                  <a:srgbClr val="000000">
                    <a:alpha val="43137"/>
                  </a:srgbClr>
                </a:outerShdw>
              </a:effectLst>
              <a:latin typeface="Arial Rounded MT Bold" pitchFamily="34" charset="0"/>
              <a:cs typeface="Arial" panose="020B0604020202020204" pitchFamily="34" charset="0"/>
            </a:endParaRPr>
          </a:p>
        </p:txBody>
      </p:sp>
      <p:sp>
        <p:nvSpPr>
          <p:cNvPr id="8" name="Rectangle 7"/>
          <p:cNvSpPr/>
          <p:nvPr/>
        </p:nvSpPr>
        <p:spPr>
          <a:xfrm>
            <a:off x="762000" y="2133600"/>
            <a:ext cx="7786742" cy="1938992"/>
          </a:xfrm>
          <a:prstGeom prst="rect">
            <a:avLst/>
          </a:prstGeom>
        </p:spPr>
        <p:txBody>
          <a:bodyPr wrap="square">
            <a:spAutoFit/>
          </a:bodyPr>
          <a:lstStyle/>
          <a:p>
            <a:pPr algn="ctr"/>
            <a:r>
              <a:rPr lang="en-US" sz="6000" dirty="0" smtClean="0">
                <a:ln w="18415" cmpd="sng">
                  <a:solidFill>
                    <a:srgbClr val="00B05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Berlin Sans FB Demi" pitchFamily="34" charset="0"/>
              </a:rPr>
              <a:t>TAKDIR MENGATASI TADBIR</a:t>
            </a:r>
            <a:endParaRPr lang="en-US" sz="6000" dirty="0">
              <a:ln w="18415" cmpd="sng">
                <a:solidFill>
                  <a:srgbClr val="00B05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Tree>
    <p:extLst>
      <p:ext uri="{BB962C8B-B14F-4D97-AF65-F5344CB8AC3E}">
        <p14:creationId xmlns:p14="http://schemas.microsoft.com/office/powerpoint/2010/main" val="3525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emahami Takdir Ilahi"/>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9</a:t>
            </a:fld>
            <a:endParaRPr lang="en-MY" sz="1600" b="1" dirty="0">
              <a:solidFill>
                <a:srgbClr val="FF0000"/>
              </a:solidFill>
            </a:endParaRPr>
          </a:p>
        </p:txBody>
      </p:sp>
      <p:graphicFrame>
        <p:nvGraphicFramePr>
          <p:cNvPr id="8" name="Diagram 7"/>
          <p:cNvGraphicFramePr/>
          <p:nvPr/>
        </p:nvGraphicFramePr>
        <p:xfrm>
          <a:off x="381000" y="1028343"/>
          <a:ext cx="8458200" cy="384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147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1742</Words>
  <Application>Microsoft Office PowerPoint</Application>
  <PresentationFormat>On-screen Show (4:3)</PresentationFormat>
  <Paragraphs>116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126</cp:revision>
  <dcterms:created xsi:type="dcterms:W3CDTF">2014-12-10T01:16:34Z</dcterms:created>
  <dcterms:modified xsi:type="dcterms:W3CDTF">2015-11-24T13:59:01Z</dcterms:modified>
</cp:coreProperties>
</file>