
<file path=[Content_Types].xml><?xml version="1.0" encoding="utf-8"?>
<Types xmlns="http://schemas.openxmlformats.org/package/2006/content-types">
  <Override PartName="/ppt/slides/slide29.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diagrams/colors11.xml" ContentType="application/vnd.openxmlformats-officedocument.drawingml.diagramColors+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diagrams/layout9.xml" ContentType="application/vnd.openxmlformats-officedocument.drawingml.diagramLayout+xml"/>
  <Override PartName="/ppt/diagrams/data13.xml" ContentType="application/vnd.openxmlformats-officedocument.drawingml.diagramData+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diagrams/layout5.xml" ContentType="application/vnd.openxmlformats-officedocument.drawingml.diagramLayout+xml"/>
  <Override PartName="/ppt/diagrams/data6.xml" ContentType="application/vnd.openxmlformats-officedocument.drawingml.diagramData+xml"/>
  <Override PartName="/ppt/diagrams/layout3.xml" ContentType="application/vnd.openxmlformats-officedocument.drawingml.diagramLayout+xml"/>
  <Override PartName="/ppt/diagrams/data4.xml" ContentType="application/vnd.openxmlformats-officedocument.drawingml.diagramData+xml"/>
  <Override PartName="/ppt/diagrams/colors8.xml" ContentType="application/vnd.openxmlformats-officedocument.drawingml.diagramColors+xml"/>
  <Override PartName="/ppt/diagrams/quickStyle13.xml" ContentType="application/vnd.openxmlformats-officedocument.drawingml.diagramStyle+xml"/>
  <Override PartName="/ppt/diagrams/layout1.xml" ContentType="application/vnd.openxmlformats-officedocument.drawingml.diagramLayout+xml"/>
  <Override PartName="/ppt/diagrams/data2.xml" ContentType="application/vnd.openxmlformats-officedocument.drawingml.diagramData+xml"/>
  <Override PartName="/ppt/diagrams/colors6.xml" ContentType="application/vnd.openxmlformats-officedocument.drawingml.diagramColors+xml"/>
  <Override PartName="/ppt/diagrams/quickStyle9.xml" ContentType="application/vnd.openxmlformats-officedocument.drawingml.diagramStyle+xml"/>
  <Override PartName="/ppt/diagrams/quickStyle11.xml" ContentType="application/vnd.openxmlformats-officedocument.drawingml.diagramStyle+xml"/>
  <Override PartName="/ppt/diagrams/layout13.xml" ContentType="application/vnd.openxmlformats-officedocument.drawingml.diagramLayout+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colors4.xml" ContentType="application/vnd.openxmlformats-officedocument.drawingml.diagramColors+xml"/>
  <Override PartName="/ppt/diagrams/quickStyle7.xml" ContentType="application/vnd.openxmlformats-officedocument.drawingml.diagramStyle+xml"/>
  <Override PartName="/ppt/diagrams/layout11.xml" ContentType="application/vnd.openxmlformats-officedocument.drawingml.diagramLayout+xml"/>
  <Override PartName="/ppt/diagrams/colors14.xml" ContentType="application/vnd.openxmlformats-officedocument.drawingml.diagramColor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diagrams/colors2.xml" ContentType="application/vnd.openxmlformats-officedocument.drawingml.diagramColors+xml"/>
  <Override PartName="/ppt/diagrams/quickStyle5.xml" ContentType="application/vnd.openxmlformats-officedocument.drawingml.diagramStyle+xml"/>
  <Override PartName="/ppt/diagrams/colors1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quickStyle3.xml" ContentType="application/vnd.openxmlformats-officedocument.drawingml.diagramStyle+xml"/>
  <Override PartName="/ppt/diagrams/colors10.xml" ContentType="application/vnd.openxmlformats-officedocument.drawingml.diagramColors+xml"/>
  <Override PartName="/ppt/diagrams/data14.xml" ContentType="application/vnd.openxmlformats-officedocument.drawingml.diagramData+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Override PartName="/ppt/diagrams/quickStyle1.xml" ContentType="application/vnd.openxmlformats-officedocument.drawingml.diagramStyle+xml"/>
  <Override PartName="/ppt/diagrams/layout8.xml" ContentType="application/vnd.openxmlformats-officedocument.drawingml.diagramLayout+xml"/>
  <Override PartName="/ppt/diagrams/data12.xml" ContentType="application/vnd.openxmlformats-officedocument.drawingml.diagramData+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diagrams/layout6.xml" ContentType="application/vnd.openxmlformats-officedocument.drawingml.diagramLayout+xml"/>
  <Override PartName="/ppt/diagrams/data9.xml" ContentType="application/vnd.openxmlformats-officedocument.drawingml.diagramData+xml"/>
  <Override PartName="/ppt/diagrams/data10.xml" ContentType="application/vnd.openxmlformats-officedocument.drawingml.diagramData+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diagrams/layout4.xml" ContentType="application/vnd.openxmlformats-officedocument.drawingml.diagramLayout+xml"/>
  <Override PartName="/ppt/diagrams/data7.xml" ContentType="application/vnd.openxmlformats-officedocument.drawingml.diagramData+xml"/>
  <Override PartName="/ppt/diagrams/colors9.xml" ContentType="application/vnd.openxmlformats-officedocument.drawingml.diagramColors+xml"/>
  <Override PartName="/ppt/diagrams/quickStyle14.xml" ContentType="application/vnd.openxmlformats-officedocument.drawingml.diagramStyle+xml"/>
  <Override PartName="/ppt/slideLayouts/slideLayout10.xml" ContentType="application/vnd.openxmlformats-officedocument.presentationml.slideLayout+xml"/>
  <Override PartName="/ppt/diagrams/layout2.xml" ContentType="application/vnd.openxmlformats-officedocument.drawingml.diagramLayout+xml"/>
  <Override PartName="/ppt/diagrams/data5.xml" ContentType="application/vnd.openxmlformats-officedocument.drawingml.diagramData+xml"/>
  <Override PartName="/ppt/diagrams/colors7.xml" ContentType="application/vnd.openxmlformats-officedocument.drawingml.diagramColors+xml"/>
  <Override PartName="/ppt/diagrams/quickStyle12.xml" ContentType="application/vnd.openxmlformats-officedocument.drawingml.diagramStyle+xml"/>
  <Override PartName="/ppt/diagrams/data3.xml" ContentType="application/vnd.openxmlformats-officedocument.drawingml.diagramData+xml"/>
  <Override PartName="/ppt/diagrams/colors5.xml" ContentType="application/vnd.openxmlformats-officedocument.drawingml.diagramColors+xml"/>
  <Override PartName="/ppt/diagrams/quickStyle8.xml" ContentType="application/vnd.openxmlformats-officedocument.drawingml.diagramStyle+xml"/>
  <Override PartName="/ppt/diagrams/quickStyle10.xml" ContentType="application/vnd.openxmlformats-officedocument.drawingml.diagramStyle+xml"/>
  <Override PartName="/ppt/diagrams/layout14.xml" ContentType="application/vnd.openxmlformats-officedocument.drawingml.diagramLayout+xml"/>
  <Override PartName="/ppt/slides/slide8.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quickStyle6.xml" ContentType="application/vnd.openxmlformats-officedocument.drawingml.diagramStyle+xml"/>
  <Override PartName="/ppt/diagrams/layout12.xml" ContentType="application/vnd.openxmlformats-officedocument.drawingml.diagramLayou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diagrams/layout10.xml" ContentType="application/vnd.openxmlformats-officedocument.drawingml.diagramLayout+xml"/>
  <Override PartName="/ppt/diagrams/colors13.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diagrams/data11.xml" ContentType="application/vnd.openxmlformats-officedocument.drawingml.diagramData+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diagrams/layout7.xml" ContentType="application/vnd.openxmlformats-officedocument.drawingml.diagramLayout+xml"/>
  <Override PartName="/ppt/diagrams/data8.xml" ContentType="application/vnd.openxmlformats-officedocument.drawingml.diagramData+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4"/>
  </p:notesMasterIdLst>
  <p:sldIdLst>
    <p:sldId id="256" r:id="rId2"/>
    <p:sldId id="257" r:id="rId3"/>
    <p:sldId id="258" r:id="rId4"/>
    <p:sldId id="259" r:id="rId5"/>
    <p:sldId id="261" r:id="rId6"/>
    <p:sldId id="262" r:id="rId7"/>
    <p:sldId id="299" r:id="rId8"/>
    <p:sldId id="263" r:id="rId9"/>
    <p:sldId id="264" r:id="rId10"/>
    <p:sldId id="265" r:id="rId11"/>
    <p:sldId id="266" r:id="rId12"/>
    <p:sldId id="267" r:id="rId13"/>
    <p:sldId id="268" r:id="rId14"/>
    <p:sldId id="269" r:id="rId15"/>
    <p:sldId id="270" r:id="rId16"/>
    <p:sldId id="271" r:id="rId17"/>
    <p:sldId id="303" r:id="rId18"/>
    <p:sldId id="300" r:id="rId19"/>
    <p:sldId id="272" r:id="rId20"/>
    <p:sldId id="301" r:id="rId21"/>
    <p:sldId id="273" r:id="rId22"/>
    <p:sldId id="274" r:id="rId23"/>
    <p:sldId id="275" r:id="rId24"/>
    <p:sldId id="276" r:id="rId25"/>
    <p:sldId id="302" r:id="rId26"/>
    <p:sldId id="277"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66330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84" autoAdjust="0"/>
    <p:restoredTop sz="94676" autoAdjust="0"/>
  </p:normalViewPr>
  <p:slideViewPr>
    <p:cSldViewPr>
      <p:cViewPr>
        <p:scale>
          <a:sx n="80" d="100"/>
          <a:sy n="80" d="100"/>
        </p:scale>
        <p:origin x="-1674" y="-222"/>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EFE4D7-FB44-46D0-909D-E07B90EF9500}" type="doc">
      <dgm:prSet loTypeId="urn:microsoft.com/office/officeart/2005/8/layout/vList2" loCatId="list" qsTypeId="urn:microsoft.com/office/officeart/2005/8/quickstyle/3d7" qsCatId="3D" csTypeId="urn:microsoft.com/office/officeart/2005/8/colors/colorful3" csCatId="colorful"/>
      <dgm:spPr/>
      <dgm:t>
        <a:bodyPr/>
        <a:lstStyle/>
        <a:p>
          <a:endParaRPr lang="en-US"/>
        </a:p>
      </dgm:t>
    </dgm:pt>
    <dgm:pt modelId="{B56BC0EB-2D72-4934-88F7-63485B79F332}">
      <dgm:prSet/>
      <dgm:spPr/>
      <dgm:t>
        <a:bodyPr/>
        <a:lstStyle/>
        <a:p>
          <a:pPr rtl="0"/>
          <a:r>
            <a:rPr lang="en-US" b="1" dirty="0" err="1" smtClean="0"/>
            <a:t>Pada</a:t>
          </a:r>
          <a:r>
            <a:rPr lang="en-US" b="1" dirty="0" smtClean="0"/>
            <a:t> </a:t>
          </a:r>
          <a:r>
            <a:rPr lang="en-US" b="1" dirty="0" err="1" smtClean="0"/>
            <a:t>hari</a:t>
          </a:r>
          <a:r>
            <a:rPr lang="en-US" b="1" dirty="0" smtClean="0"/>
            <a:t> </a:t>
          </a:r>
          <a:r>
            <a:rPr lang="en-US" b="1" dirty="0" err="1" smtClean="0"/>
            <a:t>Jumaat</a:t>
          </a:r>
          <a:r>
            <a:rPr lang="en-US" b="1" dirty="0" smtClean="0"/>
            <a:t> yang </a:t>
          </a:r>
          <a:r>
            <a:rPr lang="en-US" b="1" dirty="0" err="1" smtClean="0"/>
            <a:t>penuh</a:t>
          </a:r>
          <a:r>
            <a:rPr lang="en-US" b="1" dirty="0" smtClean="0"/>
            <a:t> </a:t>
          </a:r>
          <a:r>
            <a:rPr lang="en-US" b="1" dirty="0" err="1" smtClean="0"/>
            <a:t>keberkatan</a:t>
          </a:r>
          <a:r>
            <a:rPr lang="en-US" b="1" dirty="0" smtClean="0"/>
            <a:t> </a:t>
          </a:r>
          <a:r>
            <a:rPr lang="en-US" b="1" dirty="0" err="1" smtClean="0"/>
            <a:t>dan</a:t>
          </a:r>
          <a:r>
            <a:rPr lang="en-US" b="1" dirty="0" smtClean="0"/>
            <a:t> </a:t>
          </a:r>
          <a:r>
            <a:rPr lang="en-US" b="1" dirty="0" err="1" smtClean="0"/>
            <a:t>di</a:t>
          </a:r>
          <a:r>
            <a:rPr lang="en-US" b="1" dirty="0" smtClean="0"/>
            <a:t> </a:t>
          </a:r>
          <a:r>
            <a:rPr lang="en-US" b="1" dirty="0" err="1" smtClean="0"/>
            <a:t>dalam</a:t>
          </a:r>
          <a:r>
            <a:rPr lang="en-US" b="1" dirty="0" smtClean="0"/>
            <a:t> </a:t>
          </a:r>
          <a:r>
            <a:rPr lang="en-US" b="1" dirty="0" err="1" smtClean="0"/>
            <a:t>masjid</a:t>
          </a:r>
          <a:r>
            <a:rPr lang="en-US" b="1" dirty="0" smtClean="0"/>
            <a:t> yang </a:t>
          </a:r>
          <a:r>
            <a:rPr lang="en-US" b="1" dirty="0" err="1" smtClean="0"/>
            <a:t>suci</a:t>
          </a:r>
          <a:r>
            <a:rPr lang="en-US" b="1" dirty="0" smtClean="0"/>
            <a:t> </a:t>
          </a:r>
          <a:r>
            <a:rPr lang="en-US" b="1" dirty="0" err="1" smtClean="0"/>
            <a:t>ini</a:t>
          </a:r>
          <a:r>
            <a:rPr lang="en-US" b="1" dirty="0" smtClean="0"/>
            <a:t>, </a:t>
          </a:r>
          <a:endParaRPr lang="en-US" b="1" dirty="0"/>
        </a:p>
      </dgm:t>
    </dgm:pt>
    <dgm:pt modelId="{AF173A21-D211-4EB3-B090-4B2A9E94B747}" type="parTrans" cxnId="{131E017E-43F8-460F-A834-664A562F9216}">
      <dgm:prSet/>
      <dgm:spPr/>
      <dgm:t>
        <a:bodyPr/>
        <a:lstStyle/>
        <a:p>
          <a:endParaRPr lang="en-US"/>
        </a:p>
      </dgm:t>
    </dgm:pt>
    <dgm:pt modelId="{572DD9DE-A6BF-45D6-8C81-C7BB54394C35}" type="sibTrans" cxnId="{131E017E-43F8-460F-A834-664A562F9216}">
      <dgm:prSet/>
      <dgm:spPr/>
      <dgm:t>
        <a:bodyPr/>
        <a:lstStyle/>
        <a:p>
          <a:endParaRPr lang="en-US"/>
        </a:p>
      </dgm:t>
    </dgm:pt>
    <dgm:pt modelId="{CB89D2A7-DA6E-4AD1-A23A-D068C3D7430E}">
      <dgm:prSet/>
      <dgm:spPr/>
      <dgm:t>
        <a:bodyPr/>
        <a:lstStyle/>
        <a:p>
          <a:pPr rtl="0"/>
          <a:r>
            <a:rPr lang="en-US" b="1" dirty="0" err="1" smtClean="0"/>
            <a:t>saya</a:t>
          </a:r>
          <a:r>
            <a:rPr lang="en-US" b="1" dirty="0" smtClean="0"/>
            <a:t> </a:t>
          </a:r>
          <a:r>
            <a:rPr lang="en-US" b="1" dirty="0" err="1" smtClean="0"/>
            <a:t>berpesan</a:t>
          </a:r>
          <a:r>
            <a:rPr lang="en-US" b="1" dirty="0" smtClean="0"/>
            <a:t> </a:t>
          </a:r>
          <a:r>
            <a:rPr lang="en-US" b="1" dirty="0" err="1" smtClean="0"/>
            <a:t>kepada</a:t>
          </a:r>
          <a:r>
            <a:rPr lang="en-US" b="1" dirty="0" smtClean="0"/>
            <a:t> </a:t>
          </a:r>
          <a:r>
            <a:rPr lang="en-US" b="1" dirty="0" err="1" smtClean="0"/>
            <a:t>diri</a:t>
          </a:r>
          <a:r>
            <a:rPr lang="en-US" b="1" dirty="0" smtClean="0"/>
            <a:t> </a:t>
          </a:r>
          <a:r>
            <a:rPr lang="en-US" b="1" dirty="0" err="1" smtClean="0"/>
            <a:t>saya</a:t>
          </a:r>
          <a:r>
            <a:rPr lang="en-US" b="1" dirty="0" smtClean="0"/>
            <a:t> </a:t>
          </a:r>
          <a:r>
            <a:rPr lang="en-US" b="1" dirty="0" err="1" smtClean="0"/>
            <a:t>dan</a:t>
          </a:r>
          <a:r>
            <a:rPr lang="en-US" b="1" dirty="0" smtClean="0"/>
            <a:t> </a:t>
          </a:r>
          <a:r>
            <a:rPr lang="en-US" b="1" dirty="0" err="1" smtClean="0"/>
            <a:t>menyeru</a:t>
          </a:r>
          <a:r>
            <a:rPr lang="en-US" b="1" dirty="0" smtClean="0"/>
            <a:t> </a:t>
          </a:r>
          <a:r>
            <a:rPr lang="en-US" b="1" dirty="0" err="1" smtClean="0"/>
            <a:t>kepada</a:t>
          </a:r>
          <a:r>
            <a:rPr lang="en-US" b="1" dirty="0" smtClean="0"/>
            <a:t> </a:t>
          </a:r>
          <a:r>
            <a:rPr lang="en-US" b="1" dirty="0" err="1" smtClean="0"/>
            <a:t>sidang</a:t>
          </a:r>
          <a:r>
            <a:rPr lang="en-US" b="1" dirty="0" smtClean="0"/>
            <a:t> </a:t>
          </a:r>
          <a:r>
            <a:rPr lang="en-US" b="1" dirty="0" err="1" smtClean="0"/>
            <a:t>Jumaat</a:t>
          </a:r>
          <a:r>
            <a:rPr lang="en-US" b="1" dirty="0" smtClean="0"/>
            <a:t> yang </a:t>
          </a:r>
          <a:r>
            <a:rPr lang="en-US" b="1" dirty="0" err="1" smtClean="0"/>
            <a:t>dikasihi</a:t>
          </a:r>
          <a:r>
            <a:rPr lang="en-US" b="1" dirty="0" smtClean="0"/>
            <a:t> </a:t>
          </a:r>
          <a:r>
            <a:rPr lang="en-US" b="1" dirty="0" err="1" smtClean="0"/>
            <a:t>sekalian</a:t>
          </a:r>
          <a:r>
            <a:rPr lang="en-US" b="1" dirty="0" smtClean="0"/>
            <a:t>, </a:t>
          </a:r>
          <a:endParaRPr lang="en-US" b="1" dirty="0"/>
        </a:p>
      </dgm:t>
    </dgm:pt>
    <dgm:pt modelId="{0D5D742A-00BD-4DF0-9163-531D1005AE3B}" type="parTrans" cxnId="{DE01526E-4D62-4E7F-BCB9-1B73A6194700}">
      <dgm:prSet/>
      <dgm:spPr/>
      <dgm:t>
        <a:bodyPr/>
        <a:lstStyle/>
        <a:p>
          <a:endParaRPr lang="en-US"/>
        </a:p>
      </dgm:t>
    </dgm:pt>
    <dgm:pt modelId="{094593A2-E933-48A3-979A-4895C0D14E5A}" type="sibTrans" cxnId="{DE01526E-4D62-4E7F-BCB9-1B73A6194700}">
      <dgm:prSet/>
      <dgm:spPr/>
      <dgm:t>
        <a:bodyPr/>
        <a:lstStyle/>
        <a:p>
          <a:endParaRPr lang="en-US"/>
        </a:p>
      </dgm:t>
    </dgm:pt>
    <dgm:pt modelId="{3884226E-CC08-4EE6-8C1E-7679297D8984}">
      <dgm:prSet/>
      <dgm:spPr/>
      <dgm:t>
        <a:bodyPr/>
        <a:lstStyle/>
        <a:p>
          <a:pPr rtl="0"/>
          <a:r>
            <a:rPr lang="en-US" b="1" dirty="0" err="1" smtClean="0"/>
            <a:t>marilah</a:t>
          </a:r>
          <a:r>
            <a:rPr lang="en-US" b="1" dirty="0" smtClean="0"/>
            <a:t> </a:t>
          </a:r>
          <a:r>
            <a:rPr lang="en-US" b="1" dirty="0" err="1" smtClean="0"/>
            <a:t>sama-sama</a:t>
          </a:r>
          <a:r>
            <a:rPr lang="en-US" b="1" dirty="0" smtClean="0"/>
            <a:t> </a:t>
          </a:r>
          <a:r>
            <a:rPr lang="en-US" b="1" dirty="0" err="1" smtClean="0"/>
            <a:t>kita</a:t>
          </a:r>
          <a:r>
            <a:rPr lang="en-US" b="1" dirty="0" smtClean="0"/>
            <a:t> </a:t>
          </a:r>
          <a:r>
            <a:rPr lang="en-US" b="1" dirty="0" err="1" smtClean="0"/>
            <a:t>bertaqwa</a:t>
          </a:r>
          <a:r>
            <a:rPr lang="en-US" b="1" dirty="0" smtClean="0"/>
            <a:t> </a:t>
          </a:r>
          <a:r>
            <a:rPr lang="en-US" b="1" dirty="0" err="1" smtClean="0"/>
            <a:t>kepada</a:t>
          </a:r>
          <a:r>
            <a:rPr lang="en-US" b="1" dirty="0" smtClean="0"/>
            <a:t> Allah SWT </a:t>
          </a:r>
          <a:r>
            <a:rPr lang="en-US" b="1" dirty="0" err="1" smtClean="0"/>
            <a:t>dengan</a:t>
          </a:r>
          <a:r>
            <a:rPr lang="en-US" b="1" dirty="0" smtClean="0"/>
            <a:t> </a:t>
          </a:r>
          <a:r>
            <a:rPr lang="en-US" b="1" dirty="0" err="1" smtClean="0"/>
            <a:t>sebenar-benar</a:t>
          </a:r>
          <a:r>
            <a:rPr lang="en-US" b="1" dirty="0" smtClean="0"/>
            <a:t> </a:t>
          </a:r>
          <a:r>
            <a:rPr lang="en-US" b="1" dirty="0" err="1" smtClean="0"/>
            <a:t>taqwa</a:t>
          </a:r>
          <a:r>
            <a:rPr lang="en-US" b="1" dirty="0" smtClean="0"/>
            <a:t> </a:t>
          </a:r>
          <a:r>
            <a:rPr lang="en-US" b="1" dirty="0" err="1" smtClean="0"/>
            <a:t>serta</a:t>
          </a:r>
          <a:r>
            <a:rPr lang="en-US" b="1" dirty="0" smtClean="0"/>
            <a:t> </a:t>
          </a:r>
          <a:r>
            <a:rPr lang="en-US" b="1" dirty="0" err="1" smtClean="0"/>
            <a:t>melaksanakan</a:t>
          </a:r>
          <a:r>
            <a:rPr lang="en-US" b="1" dirty="0" smtClean="0"/>
            <a:t> </a:t>
          </a:r>
          <a:r>
            <a:rPr lang="en-US" b="1" dirty="0" err="1" smtClean="0"/>
            <a:t>segala</a:t>
          </a:r>
          <a:r>
            <a:rPr lang="en-US" b="1" dirty="0" smtClean="0"/>
            <a:t> </a:t>
          </a:r>
          <a:r>
            <a:rPr lang="en-US" b="1" dirty="0" err="1" smtClean="0"/>
            <a:t>titah</a:t>
          </a:r>
          <a:r>
            <a:rPr lang="en-US" b="1" dirty="0" smtClean="0"/>
            <a:t> </a:t>
          </a:r>
          <a:r>
            <a:rPr lang="en-US" b="1" dirty="0" err="1" smtClean="0"/>
            <a:t>perintah-Nya</a:t>
          </a:r>
          <a:r>
            <a:rPr lang="en-US" b="1" dirty="0" smtClean="0"/>
            <a:t> </a:t>
          </a:r>
          <a:r>
            <a:rPr lang="en-US" b="1" dirty="0" err="1" smtClean="0"/>
            <a:t>dan</a:t>
          </a:r>
          <a:r>
            <a:rPr lang="en-US" b="1" dirty="0" smtClean="0"/>
            <a:t> </a:t>
          </a:r>
          <a:r>
            <a:rPr lang="en-US" b="1" dirty="0" err="1" smtClean="0"/>
            <a:t>menjauhi</a:t>
          </a:r>
          <a:r>
            <a:rPr lang="en-US" b="1" dirty="0" smtClean="0"/>
            <a:t> </a:t>
          </a:r>
          <a:r>
            <a:rPr lang="en-US" b="1" dirty="0" err="1" smtClean="0"/>
            <a:t>segala</a:t>
          </a:r>
          <a:r>
            <a:rPr lang="en-US" b="1" dirty="0" smtClean="0"/>
            <a:t> </a:t>
          </a:r>
          <a:r>
            <a:rPr lang="en-US" b="1" dirty="0" err="1" smtClean="0"/>
            <a:t>larangan-Nya</a:t>
          </a:r>
          <a:r>
            <a:rPr lang="en-US" b="1" dirty="0" smtClean="0"/>
            <a:t>.</a:t>
          </a:r>
          <a:endParaRPr lang="en-US" dirty="0"/>
        </a:p>
      </dgm:t>
    </dgm:pt>
    <dgm:pt modelId="{F991AAD5-7AEF-4993-AEC1-12ED532C1A33}" type="parTrans" cxnId="{B17A628C-5D7C-452A-B2A1-93F70D67AA1E}">
      <dgm:prSet/>
      <dgm:spPr/>
      <dgm:t>
        <a:bodyPr/>
        <a:lstStyle/>
        <a:p>
          <a:endParaRPr lang="en-US"/>
        </a:p>
      </dgm:t>
    </dgm:pt>
    <dgm:pt modelId="{7A9DAD42-07BD-48E3-8DAF-49E7B3D496D0}" type="sibTrans" cxnId="{B17A628C-5D7C-452A-B2A1-93F70D67AA1E}">
      <dgm:prSet/>
      <dgm:spPr/>
      <dgm:t>
        <a:bodyPr/>
        <a:lstStyle/>
        <a:p>
          <a:endParaRPr lang="en-US"/>
        </a:p>
      </dgm:t>
    </dgm:pt>
    <dgm:pt modelId="{03CE61DB-BAA0-4011-AD10-E3E394B3D3A7}" type="pres">
      <dgm:prSet presAssocID="{A5EFE4D7-FB44-46D0-909D-E07B90EF9500}" presName="linear" presStyleCnt="0">
        <dgm:presLayoutVars>
          <dgm:animLvl val="lvl"/>
          <dgm:resizeHandles val="exact"/>
        </dgm:presLayoutVars>
      </dgm:prSet>
      <dgm:spPr/>
    </dgm:pt>
    <dgm:pt modelId="{27AACAFA-2AA5-4072-979C-C1403151BC71}" type="pres">
      <dgm:prSet presAssocID="{B56BC0EB-2D72-4934-88F7-63485B79F332}" presName="parentText" presStyleLbl="node1" presStyleIdx="0" presStyleCnt="3" custLinFactNeighborY="-43904">
        <dgm:presLayoutVars>
          <dgm:chMax val="0"/>
          <dgm:bulletEnabled val="1"/>
        </dgm:presLayoutVars>
      </dgm:prSet>
      <dgm:spPr/>
    </dgm:pt>
    <dgm:pt modelId="{E6E0D327-EAF0-4F1E-A006-27C084D54442}" type="pres">
      <dgm:prSet presAssocID="{572DD9DE-A6BF-45D6-8C81-C7BB54394C35}" presName="spacer" presStyleCnt="0"/>
      <dgm:spPr/>
    </dgm:pt>
    <dgm:pt modelId="{19510F2B-41A7-4690-8786-ECB3D1A3B996}" type="pres">
      <dgm:prSet presAssocID="{CB89D2A7-DA6E-4AD1-A23A-D068C3D7430E}" presName="parentText" presStyleLbl="node1" presStyleIdx="1" presStyleCnt="3">
        <dgm:presLayoutVars>
          <dgm:chMax val="0"/>
          <dgm:bulletEnabled val="1"/>
        </dgm:presLayoutVars>
      </dgm:prSet>
      <dgm:spPr/>
    </dgm:pt>
    <dgm:pt modelId="{9CD6B380-33D2-40C4-B248-0F6392B6ACE2}" type="pres">
      <dgm:prSet presAssocID="{094593A2-E933-48A3-979A-4895C0D14E5A}" presName="spacer" presStyleCnt="0"/>
      <dgm:spPr/>
    </dgm:pt>
    <dgm:pt modelId="{22E1BFE8-0A30-4645-B3E3-2EAC93C91D29}" type="pres">
      <dgm:prSet presAssocID="{3884226E-CC08-4EE6-8C1E-7679297D8984}" presName="parentText" presStyleLbl="node1" presStyleIdx="2" presStyleCnt="3">
        <dgm:presLayoutVars>
          <dgm:chMax val="0"/>
          <dgm:bulletEnabled val="1"/>
        </dgm:presLayoutVars>
      </dgm:prSet>
      <dgm:spPr/>
    </dgm:pt>
  </dgm:ptLst>
  <dgm:cxnLst>
    <dgm:cxn modelId="{DA68C76B-30E5-42B7-A208-22338B9D346D}" type="presOf" srcId="{A5EFE4D7-FB44-46D0-909D-E07B90EF9500}" destId="{03CE61DB-BAA0-4011-AD10-E3E394B3D3A7}" srcOrd="0" destOrd="0" presId="urn:microsoft.com/office/officeart/2005/8/layout/vList2"/>
    <dgm:cxn modelId="{B17A628C-5D7C-452A-B2A1-93F70D67AA1E}" srcId="{A5EFE4D7-FB44-46D0-909D-E07B90EF9500}" destId="{3884226E-CC08-4EE6-8C1E-7679297D8984}" srcOrd="2" destOrd="0" parTransId="{F991AAD5-7AEF-4993-AEC1-12ED532C1A33}" sibTransId="{7A9DAD42-07BD-48E3-8DAF-49E7B3D496D0}"/>
    <dgm:cxn modelId="{DE01526E-4D62-4E7F-BCB9-1B73A6194700}" srcId="{A5EFE4D7-FB44-46D0-909D-E07B90EF9500}" destId="{CB89D2A7-DA6E-4AD1-A23A-D068C3D7430E}" srcOrd="1" destOrd="0" parTransId="{0D5D742A-00BD-4DF0-9163-531D1005AE3B}" sibTransId="{094593A2-E933-48A3-979A-4895C0D14E5A}"/>
    <dgm:cxn modelId="{D20DCA3B-0F65-4F91-9AE9-33F07D4B7036}" type="presOf" srcId="{B56BC0EB-2D72-4934-88F7-63485B79F332}" destId="{27AACAFA-2AA5-4072-979C-C1403151BC71}" srcOrd="0" destOrd="0" presId="urn:microsoft.com/office/officeart/2005/8/layout/vList2"/>
    <dgm:cxn modelId="{C489C787-A640-4D56-A7FD-6CF2B4C17948}" type="presOf" srcId="{3884226E-CC08-4EE6-8C1E-7679297D8984}" destId="{22E1BFE8-0A30-4645-B3E3-2EAC93C91D29}" srcOrd="0" destOrd="0" presId="urn:microsoft.com/office/officeart/2005/8/layout/vList2"/>
    <dgm:cxn modelId="{131E017E-43F8-460F-A834-664A562F9216}" srcId="{A5EFE4D7-FB44-46D0-909D-E07B90EF9500}" destId="{B56BC0EB-2D72-4934-88F7-63485B79F332}" srcOrd="0" destOrd="0" parTransId="{AF173A21-D211-4EB3-B090-4B2A9E94B747}" sibTransId="{572DD9DE-A6BF-45D6-8C81-C7BB54394C35}"/>
    <dgm:cxn modelId="{B9D4BBA8-3CA6-4DE7-B6A1-15AB24AFEE6D}" type="presOf" srcId="{CB89D2A7-DA6E-4AD1-A23A-D068C3D7430E}" destId="{19510F2B-41A7-4690-8786-ECB3D1A3B996}" srcOrd="0" destOrd="0" presId="urn:microsoft.com/office/officeart/2005/8/layout/vList2"/>
    <dgm:cxn modelId="{2B13A2C6-97DD-402A-B110-BEA05E1784CD}" type="presParOf" srcId="{03CE61DB-BAA0-4011-AD10-E3E394B3D3A7}" destId="{27AACAFA-2AA5-4072-979C-C1403151BC71}" srcOrd="0" destOrd="0" presId="urn:microsoft.com/office/officeart/2005/8/layout/vList2"/>
    <dgm:cxn modelId="{FFF6A205-45D1-4BAE-AC84-46EFC7D01919}" type="presParOf" srcId="{03CE61DB-BAA0-4011-AD10-E3E394B3D3A7}" destId="{E6E0D327-EAF0-4F1E-A006-27C084D54442}" srcOrd="1" destOrd="0" presId="urn:microsoft.com/office/officeart/2005/8/layout/vList2"/>
    <dgm:cxn modelId="{B5BA60DF-01C8-4852-9BE9-8C48B2DABC36}" type="presParOf" srcId="{03CE61DB-BAA0-4011-AD10-E3E394B3D3A7}" destId="{19510F2B-41A7-4690-8786-ECB3D1A3B996}" srcOrd="2" destOrd="0" presId="urn:microsoft.com/office/officeart/2005/8/layout/vList2"/>
    <dgm:cxn modelId="{002536D5-7131-42A2-AF01-4F2E36B7720B}" type="presParOf" srcId="{03CE61DB-BAA0-4011-AD10-E3E394B3D3A7}" destId="{9CD6B380-33D2-40C4-B248-0F6392B6ACE2}" srcOrd="3" destOrd="0" presId="urn:microsoft.com/office/officeart/2005/8/layout/vList2"/>
    <dgm:cxn modelId="{E2DE1DE0-7C0D-47D8-B080-5B4EB73730B6}" type="presParOf" srcId="{03CE61DB-BAA0-4011-AD10-E3E394B3D3A7}" destId="{22E1BFE8-0A30-4645-B3E3-2EAC93C91D29}" srcOrd="4" destOrd="0" presId="urn:microsoft.com/office/officeart/2005/8/layout/vList2"/>
  </dgm:cxnLst>
  <dgm:bg/>
  <dgm:whole/>
</dgm:dataModel>
</file>

<file path=ppt/diagrams/data10.xml><?xml version="1.0" encoding="utf-8"?>
<dgm:dataModel xmlns:dgm="http://schemas.openxmlformats.org/drawingml/2006/diagram" xmlns:a="http://schemas.openxmlformats.org/drawingml/2006/main">
  <dgm:ptLst>
    <dgm:pt modelId="{3D2AF282-032E-4054-B680-51B496903AA9}" type="doc">
      <dgm:prSet loTypeId="urn:microsoft.com/office/officeart/2005/8/layout/vList2" loCatId="list" qsTypeId="urn:microsoft.com/office/officeart/2005/8/quickstyle/3d5" qsCatId="3D" csTypeId="urn:microsoft.com/office/officeart/2005/8/colors/colorful1" csCatId="colorful"/>
      <dgm:spPr/>
      <dgm:t>
        <a:bodyPr/>
        <a:lstStyle/>
        <a:p>
          <a:endParaRPr lang="en-US"/>
        </a:p>
      </dgm:t>
    </dgm:pt>
    <dgm:pt modelId="{4D805C4C-2331-4B63-A2ED-B36717163549}">
      <dgm:prSet/>
      <dgm:spPr/>
      <dgm:t>
        <a:bodyPr/>
        <a:lstStyle/>
        <a:p>
          <a:pPr rtl="0"/>
          <a:r>
            <a:rPr lang="ms-MY" dirty="0" smtClean="0"/>
            <a:t>Adalah menjadi tanggungjawab semua warganegara berusaha membayar cukai bagi membantu meningkatkan kesejahteraan negara dan masyarakat.</a:t>
          </a:r>
          <a:endParaRPr lang="en-US" dirty="0"/>
        </a:p>
      </dgm:t>
    </dgm:pt>
    <dgm:pt modelId="{F4413BFF-0FF0-4CBF-A46D-478CE615D781}" type="parTrans" cxnId="{04A6A59C-558E-47EA-8E9D-FD15CD9DEBAC}">
      <dgm:prSet/>
      <dgm:spPr/>
      <dgm:t>
        <a:bodyPr/>
        <a:lstStyle/>
        <a:p>
          <a:endParaRPr lang="en-US"/>
        </a:p>
      </dgm:t>
    </dgm:pt>
    <dgm:pt modelId="{ADB7AEBC-D781-4BC1-8FEB-E8CBD09547F2}" type="sibTrans" cxnId="{04A6A59C-558E-47EA-8E9D-FD15CD9DEBAC}">
      <dgm:prSet/>
      <dgm:spPr/>
      <dgm:t>
        <a:bodyPr/>
        <a:lstStyle/>
        <a:p>
          <a:endParaRPr lang="en-US"/>
        </a:p>
      </dgm:t>
    </dgm:pt>
    <dgm:pt modelId="{F7AD5819-3CFD-46D2-9CE7-2D07610BB5FF}">
      <dgm:prSet/>
      <dgm:spPr/>
      <dgm:t>
        <a:bodyPr/>
        <a:lstStyle/>
        <a:p>
          <a:pPr rtl="0"/>
          <a:r>
            <a:rPr lang="ms-MY" dirty="0" smtClean="0"/>
            <a:t>Ketahuilah bahawa tidak membayar cukai adalah satu bentuk hutang dan yang mesti dijelaskan. Sikap suka berhutang boleh mendatangkan kesan buruk kepada individu, masyarakat dan pemerintah. </a:t>
          </a:r>
          <a:endParaRPr lang="ms-MY" dirty="0"/>
        </a:p>
      </dgm:t>
    </dgm:pt>
    <dgm:pt modelId="{47E71133-97DA-4A5E-AB12-C7F434E7CEA5}" type="parTrans" cxnId="{036412A0-44BF-48C0-BD0B-2FCA249BE4AB}">
      <dgm:prSet/>
      <dgm:spPr/>
      <dgm:t>
        <a:bodyPr/>
        <a:lstStyle/>
        <a:p>
          <a:endParaRPr lang="en-US"/>
        </a:p>
      </dgm:t>
    </dgm:pt>
    <dgm:pt modelId="{22A2A6C2-ED54-4D83-A2A6-FCF1F9737AE7}" type="sibTrans" cxnId="{036412A0-44BF-48C0-BD0B-2FCA249BE4AB}">
      <dgm:prSet/>
      <dgm:spPr/>
      <dgm:t>
        <a:bodyPr/>
        <a:lstStyle/>
        <a:p>
          <a:endParaRPr lang="en-US"/>
        </a:p>
      </dgm:t>
    </dgm:pt>
    <dgm:pt modelId="{DEF8A4DA-897C-410F-93FB-B7502BC1566A}">
      <dgm:prSet/>
      <dgm:spPr/>
      <dgm:t>
        <a:bodyPr/>
        <a:lstStyle/>
        <a:p>
          <a:pPr rtl="0"/>
          <a:r>
            <a:rPr lang="ms-MY" dirty="0" smtClean="0"/>
            <a:t>Rakyat akan berada dalam kesulitan dan pertumbuhan ekonomi negara akan merosot disebabkan golongan yang cuai membayar hutang. Mereka yang berhutang tidak diampuni dosanya oleh Allah SWT.</a:t>
          </a:r>
          <a:endParaRPr lang="en-US" dirty="0"/>
        </a:p>
      </dgm:t>
    </dgm:pt>
    <dgm:pt modelId="{38594992-BA6D-4396-A87E-2388EDDDF506}" type="parTrans" cxnId="{8C8E32FA-2CBC-47DE-92EF-2AF09CB7D350}">
      <dgm:prSet/>
      <dgm:spPr/>
      <dgm:t>
        <a:bodyPr/>
        <a:lstStyle/>
        <a:p>
          <a:endParaRPr lang="en-US"/>
        </a:p>
      </dgm:t>
    </dgm:pt>
    <dgm:pt modelId="{BDB379F9-6531-4048-AEFC-EA6220115BCE}" type="sibTrans" cxnId="{8C8E32FA-2CBC-47DE-92EF-2AF09CB7D350}">
      <dgm:prSet/>
      <dgm:spPr/>
      <dgm:t>
        <a:bodyPr/>
        <a:lstStyle/>
        <a:p>
          <a:endParaRPr lang="en-US"/>
        </a:p>
      </dgm:t>
    </dgm:pt>
    <dgm:pt modelId="{3E5C13DC-08CB-4081-8310-0E4160FE08C5}" type="pres">
      <dgm:prSet presAssocID="{3D2AF282-032E-4054-B680-51B496903AA9}" presName="linear" presStyleCnt="0">
        <dgm:presLayoutVars>
          <dgm:animLvl val="lvl"/>
          <dgm:resizeHandles val="exact"/>
        </dgm:presLayoutVars>
      </dgm:prSet>
      <dgm:spPr/>
    </dgm:pt>
    <dgm:pt modelId="{4FE4B746-DDE3-4022-8067-00E262DE4503}" type="pres">
      <dgm:prSet presAssocID="{4D805C4C-2331-4B63-A2ED-B36717163549}" presName="parentText" presStyleLbl="node1" presStyleIdx="0" presStyleCnt="3">
        <dgm:presLayoutVars>
          <dgm:chMax val="0"/>
          <dgm:bulletEnabled val="1"/>
        </dgm:presLayoutVars>
      </dgm:prSet>
      <dgm:spPr/>
    </dgm:pt>
    <dgm:pt modelId="{B0F74D0D-BF9A-4803-AA65-392B5A8E6B07}" type="pres">
      <dgm:prSet presAssocID="{ADB7AEBC-D781-4BC1-8FEB-E8CBD09547F2}" presName="spacer" presStyleCnt="0"/>
      <dgm:spPr/>
    </dgm:pt>
    <dgm:pt modelId="{80E373FC-6366-4113-8048-D199E40DE636}" type="pres">
      <dgm:prSet presAssocID="{F7AD5819-3CFD-46D2-9CE7-2D07610BB5FF}" presName="parentText" presStyleLbl="node1" presStyleIdx="1" presStyleCnt="3">
        <dgm:presLayoutVars>
          <dgm:chMax val="0"/>
          <dgm:bulletEnabled val="1"/>
        </dgm:presLayoutVars>
      </dgm:prSet>
      <dgm:spPr/>
    </dgm:pt>
    <dgm:pt modelId="{6937C064-0971-4F9C-89F8-869E6DF61365}" type="pres">
      <dgm:prSet presAssocID="{22A2A6C2-ED54-4D83-A2A6-FCF1F9737AE7}" presName="spacer" presStyleCnt="0"/>
      <dgm:spPr/>
    </dgm:pt>
    <dgm:pt modelId="{1A1E4409-CF7E-4220-A2CE-B65F7EA67D49}" type="pres">
      <dgm:prSet presAssocID="{DEF8A4DA-897C-410F-93FB-B7502BC1566A}" presName="parentText" presStyleLbl="node1" presStyleIdx="2" presStyleCnt="3">
        <dgm:presLayoutVars>
          <dgm:chMax val="0"/>
          <dgm:bulletEnabled val="1"/>
        </dgm:presLayoutVars>
      </dgm:prSet>
      <dgm:spPr/>
    </dgm:pt>
  </dgm:ptLst>
  <dgm:cxnLst>
    <dgm:cxn modelId="{9259403D-2DF5-4637-BAFD-71797AC2E85A}" type="presOf" srcId="{DEF8A4DA-897C-410F-93FB-B7502BC1566A}" destId="{1A1E4409-CF7E-4220-A2CE-B65F7EA67D49}" srcOrd="0" destOrd="0" presId="urn:microsoft.com/office/officeart/2005/8/layout/vList2"/>
    <dgm:cxn modelId="{8C8E32FA-2CBC-47DE-92EF-2AF09CB7D350}" srcId="{3D2AF282-032E-4054-B680-51B496903AA9}" destId="{DEF8A4DA-897C-410F-93FB-B7502BC1566A}" srcOrd="2" destOrd="0" parTransId="{38594992-BA6D-4396-A87E-2388EDDDF506}" sibTransId="{BDB379F9-6531-4048-AEFC-EA6220115BCE}"/>
    <dgm:cxn modelId="{9C184404-4211-462F-A4CA-ECCB921C9C98}" type="presOf" srcId="{4D805C4C-2331-4B63-A2ED-B36717163549}" destId="{4FE4B746-DDE3-4022-8067-00E262DE4503}" srcOrd="0" destOrd="0" presId="urn:microsoft.com/office/officeart/2005/8/layout/vList2"/>
    <dgm:cxn modelId="{BF1C6DBF-6113-471A-9C02-AFA684171459}" type="presOf" srcId="{F7AD5819-3CFD-46D2-9CE7-2D07610BB5FF}" destId="{80E373FC-6366-4113-8048-D199E40DE636}" srcOrd="0" destOrd="0" presId="urn:microsoft.com/office/officeart/2005/8/layout/vList2"/>
    <dgm:cxn modelId="{036412A0-44BF-48C0-BD0B-2FCA249BE4AB}" srcId="{3D2AF282-032E-4054-B680-51B496903AA9}" destId="{F7AD5819-3CFD-46D2-9CE7-2D07610BB5FF}" srcOrd="1" destOrd="0" parTransId="{47E71133-97DA-4A5E-AB12-C7F434E7CEA5}" sibTransId="{22A2A6C2-ED54-4D83-A2A6-FCF1F9737AE7}"/>
    <dgm:cxn modelId="{7DE03A73-96E8-47A8-AD8B-5B056D95E8ED}" type="presOf" srcId="{3D2AF282-032E-4054-B680-51B496903AA9}" destId="{3E5C13DC-08CB-4081-8310-0E4160FE08C5}" srcOrd="0" destOrd="0" presId="urn:microsoft.com/office/officeart/2005/8/layout/vList2"/>
    <dgm:cxn modelId="{04A6A59C-558E-47EA-8E9D-FD15CD9DEBAC}" srcId="{3D2AF282-032E-4054-B680-51B496903AA9}" destId="{4D805C4C-2331-4B63-A2ED-B36717163549}" srcOrd="0" destOrd="0" parTransId="{F4413BFF-0FF0-4CBF-A46D-478CE615D781}" sibTransId="{ADB7AEBC-D781-4BC1-8FEB-E8CBD09547F2}"/>
    <dgm:cxn modelId="{D05F50BC-C375-44BE-A9BA-D08054807088}" type="presParOf" srcId="{3E5C13DC-08CB-4081-8310-0E4160FE08C5}" destId="{4FE4B746-DDE3-4022-8067-00E262DE4503}" srcOrd="0" destOrd="0" presId="urn:microsoft.com/office/officeart/2005/8/layout/vList2"/>
    <dgm:cxn modelId="{23416761-C188-410F-AA53-9578BE40C68A}" type="presParOf" srcId="{3E5C13DC-08CB-4081-8310-0E4160FE08C5}" destId="{B0F74D0D-BF9A-4803-AA65-392B5A8E6B07}" srcOrd="1" destOrd="0" presId="urn:microsoft.com/office/officeart/2005/8/layout/vList2"/>
    <dgm:cxn modelId="{C9C485CE-D8AF-4B67-BC86-EEA081AEFDB5}" type="presParOf" srcId="{3E5C13DC-08CB-4081-8310-0E4160FE08C5}" destId="{80E373FC-6366-4113-8048-D199E40DE636}" srcOrd="2" destOrd="0" presId="urn:microsoft.com/office/officeart/2005/8/layout/vList2"/>
    <dgm:cxn modelId="{A4879DEC-F33C-45C8-AE46-BDF4372D1AE1}" type="presParOf" srcId="{3E5C13DC-08CB-4081-8310-0E4160FE08C5}" destId="{6937C064-0971-4F9C-89F8-869E6DF61365}" srcOrd="3" destOrd="0" presId="urn:microsoft.com/office/officeart/2005/8/layout/vList2"/>
    <dgm:cxn modelId="{F0B097EE-C465-4A36-98BE-B13D39887025}" type="presParOf" srcId="{3E5C13DC-08CB-4081-8310-0E4160FE08C5}" destId="{1A1E4409-CF7E-4220-A2CE-B65F7EA67D49}" srcOrd="4" destOrd="0" presId="urn:microsoft.com/office/officeart/2005/8/layout/vList2"/>
  </dgm:cxnLst>
  <dgm:bg/>
  <dgm:whole/>
</dgm:dataModel>
</file>

<file path=ppt/diagrams/data11.xml><?xml version="1.0" encoding="utf-8"?>
<dgm:dataModel xmlns:dgm="http://schemas.openxmlformats.org/drawingml/2006/diagram" xmlns:a="http://schemas.openxmlformats.org/drawingml/2006/main">
  <dgm:ptLst>
    <dgm:pt modelId="{CFA53164-B7A4-4483-9ECA-813FB7C950A8}" type="doc">
      <dgm:prSet loTypeId="urn:microsoft.com/office/officeart/2005/8/layout/vList2" loCatId="list" qsTypeId="urn:microsoft.com/office/officeart/2005/8/quickstyle/3d5" qsCatId="3D" csTypeId="urn:microsoft.com/office/officeart/2005/8/colors/colorful2" csCatId="colorful"/>
      <dgm:spPr/>
      <dgm:t>
        <a:bodyPr/>
        <a:lstStyle/>
        <a:p>
          <a:endParaRPr lang="en-US"/>
        </a:p>
      </dgm:t>
    </dgm:pt>
    <dgm:pt modelId="{DD9CF89C-C391-443B-8460-0AE4B5C0F4ED}">
      <dgm:prSet/>
      <dgm:spPr/>
      <dgm:t>
        <a:bodyPr/>
        <a:lstStyle/>
        <a:p>
          <a:pPr rtl="0"/>
          <a:r>
            <a:rPr lang="en-US" dirty="0" err="1" smtClean="0"/>
            <a:t>Mimbar</a:t>
          </a:r>
          <a:r>
            <a:rPr lang="en-US" dirty="0" smtClean="0"/>
            <a:t> yang </a:t>
          </a:r>
          <a:r>
            <a:rPr lang="en-US" dirty="0" err="1" smtClean="0"/>
            <a:t>mulia</a:t>
          </a:r>
          <a:r>
            <a:rPr lang="en-US" dirty="0" smtClean="0"/>
            <a:t> </a:t>
          </a:r>
          <a:r>
            <a:rPr lang="en-US" dirty="0" err="1" smtClean="0"/>
            <a:t>ingin</a:t>
          </a:r>
          <a:r>
            <a:rPr lang="en-US" dirty="0" smtClean="0"/>
            <a:t> </a:t>
          </a:r>
          <a:r>
            <a:rPr lang="en-US" dirty="0" err="1" smtClean="0"/>
            <a:t>menyatakan</a:t>
          </a:r>
          <a:r>
            <a:rPr lang="en-US" dirty="0" smtClean="0"/>
            <a:t> </a:t>
          </a:r>
          <a:r>
            <a:rPr lang="en-US" dirty="0" err="1" smtClean="0"/>
            <a:t>bahawa</a:t>
          </a:r>
          <a:r>
            <a:rPr lang="en-US" dirty="0" smtClean="0"/>
            <a:t> p</a:t>
          </a:r>
          <a:r>
            <a:rPr lang="ms-MY" dirty="0" smtClean="0"/>
            <a:t>ada dasarnya isu hutang berkait rapat dengan sikap amanah dan kebijaksanaan kita menguruskan perbelanjaan. </a:t>
          </a:r>
          <a:endParaRPr lang="ms-MY" dirty="0"/>
        </a:p>
      </dgm:t>
    </dgm:pt>
    <dgm:pt modelId="{9D5E346E-9153-4831-BFD1-C3E5FF6F024D}" type="parTrans" cxnId="{83B9D191-8E25-4FD6-B2B4-1318511F149D}">
      <dgm:prSet/>
      <dgm:spPr/>
      <dgm:t>
        <a:bodyPr/>
        <a:lstStyle/>
        <a:p>
          <a:endParaRPr lang="en-US"/>
        </a:p>
      </dgm:t>
    </dgm:pt>
    <dgm:pt modelId="{4ACF7AC1-A001-4342-8F7E-1BF22DF2B529}" type="sibTrans" cxnId="{83B9D191-8E25-4FD6-B2B4-1318511F149D}">
      <dgm:prSet/>
      <dgm:spPr/>
      <dgm:t>
        <a:bodyPr/>
        <a:lstStyle/>
        <a:p>
          <a:endParaRPr lang="en-US"/>
        </a:p>
      </dgm:t>
    </dgm:pt>
    <dgm:pt modelId="{11623F08-DEEB-4DEF-AC9A-8FF40AB0CAF9}">
      <dgm:prSet/>
      <dgm:spPr/>
      <dgm:t>
        <a:bodyPr/>
        <a:lstStyle/>
        <a:p>
          <a:pPr rtl="0"/>
          <a:r>
            <a:rPr lang="ms-MY" dirty="0" smtClean="0"/>
            <a:t>Sifat amanah dilihat sebagai satu kontrak yang membuktikan semangat tolong menolong, kasih sayang dan ketinggian iman seseorang membantu mereka yang berada dalam kesusahan.</a:t>
          </a:r>
          <a:endParaRPr lang="en-US" dirty="0"/>
        </a:p>
      </dgm:t>
    </dgm:pt>
    <dgm:pt modelId="{0F710FEC-38F4-4616-B0F1-EBEE44FB1B77}" type="parTrans" cxnId="{59E58A0D-3305-4091-9015-DE7E5970AC79}">
      <dgm:prSet/>
      <dgm:spPr/>
      <dgm:t>
        <a:bodyPr/>
        <a:lstStyle/>
        <a:p>
          <a:endParaRPr lang="en-US"/>
        </a:p>
      </dgm:t>
    </dgm:pt>
    <dgm:pt modelId="{5D9D2626-C511-4E78-863B-AA894F348240}" type="sibTrans" cxnId="{59E58A0D-3305-4091-9015-DE7E5970AC79}">
      <dgm:prSet/>
      <dgm:spPr/>
      <dgm:t>
        <a:bodyPr/>
        <a:lstStyle/>
        <a:p>
          <a:endParaRPr lang="en-US"/>
        </a:p>
      </dgm:t>
    </dgm:pt>
    <dgm:pt modelId="{05F2D337-0990-48F8-96F0-2BCC9BAEE26E}" type="pres">
      <dgm:prSet presAssocID="{CFA53164-B7A4-4483-9ECA-813FB7C950A8}" presName="linear" presStyleCnt="0">
        <dgm:presLayoutVars>
          <dgm:animLvl val="lvl"/>
          <dgm:resizeHandles val="exact"/>
        </dgm:presLayoutVars>
      </dgm:prSet>
      <dgm:spPr/>
    </dgm:pt>
    <dgm:pt modelId="{9BA1A846-B37E-48BE-8E08-26DD71C32F41}" type="pres">
      <dgm:prSet presAssocID="{DD9CF89C-C391-443B-8460-0AE4B5C0F4ED}" presName="parentText" presStyleLbl="node1" presStyleIdx="0" presStyleCnt="2">
        <dgm:presLayoutVars>
          <dgm:chMax val="0"/>
          <dgm:bulletEnabled val="1"/>
        </dgm:presLayoutVars>
      </dgm:prSet>
      <dgm:spPr/>
    </dgm:pt>
    <dgm:pt modelId="{EA86D16B-4804-4504-8197-375E93118A47}" type="pres">
      <dgm:prSet presAssocID="{4ACF7AC1-A001-4342-8F7E-1BF22DF2B529}" presName="spacer" presStyleCnt="0"/>
      <dgm:spPr/>
    </dgm:pt>
    <dgm:pt modelId="{4BD20D03-9D58-4B9D-9A9F-A15228C04DD5}" type="pres">
      <dgm:prSet presAssocID="{11623F08-DEEB-4DEF-AC9A-8FF40AB0CAF9}" presName="parentText" presStyleLbl="node1" presStyleIdx="1" presStyleCnt="2">
        <dgm:presLayoutVars>
          <dgm:chMax val="0"/>
          <dgm:bulletEnabled val="1"/>
        </dgm:presLayoutVars>
      </dgm:prSet>
      <dgm:spPr/>
    </dgm:pt>
  </dgm:ptLst>
  <dgm:cxnLst>
    <dgm:cxn modelId="{4FBB6D4B-CD0D-4787-9A0F-31BED188DD17}" type="presOf" srcId="{CFA53164-B7A4-4483-9ECA-813FB7C950A8}" destId="{05F2D337-0990-48F8-96F0-2BCC9BAEE26E}" srcOrd="0" destOrd="0" presId="urn:microsoft.com/office/officeart/2005/8/layout/vList2"/>
    <dgm:cxn modelId="{2C26D3D8-6F59-498A-AB79-8D8835A256E8}" type="presOf" srcId="{11623F08-DEEB-4DEF-AC9A-8FF40AB0CAF9}" destId="{4BD20D03-9D58-4B9D-9A9F-A15228C04DD5}" srcOrd="0" destOrd="0" presId="urn:microsoft.com/office/officeart/2005/8/layout/vList2"/>
    <dgm:cxn modelId="{59E58A0D-3305-4091-9015-DE7E5970AC79}" srcId="{CFA53164-B7A4-4483-9ECA-813FB7C950A8}" destId="{11623F08-DEEB-4DEF-AC9A-8FF40AB0CAF9}" srcOrd="1" destOrd="0" parTransId="{0F710FEC-38F4-4616-B0F1-EBEE44FB1B77}" sibTransId="{5D9D2626-C511-4E78-863B-AA894F348240}"/>
    <dgm:cxn modelId="{83B9D191-8E25-4FD6-B2B4-1318511F149D}" srcId="{CFA53164-B7A4-4483-9ECA-813FB7C950A8}" destId="{DD9CF89C-C391-443B-8460-0AE4B5C0F4ED}" srcOrd="0" destOrd="0" parTransId="{9D5E346E-9153-4831-BFD1-C3E5FF6F024D}" sibTransId="{4ACF7AC1-A001-4342-8F7E-1BF22DF2B529}"/>
    <dgm:cxn modelId="{4C2C170C-1228-4DFE-9C17-CCBBBA196B9A}" type="presOf" srcId="{DD9CF89C-C391-443B-8460-0AE4B5C0F4ED}" destId="{9BA1A846-B37E-48BE-8E08-26DD71C32F41}" srcOrd="0" destOrd="0" presId="urn:microsoft.com/office/officeart/2005/8/layout/vList2"/>
    <dgm:cxn modelId="{F075E1DB-2080-4E61-97CE-0240BB3B683F}" type="presParOf" srcId="{05F2D337-0990-48F8-96F0-2BCC9BAEE26E}" destId="{9BA1A846-B37E-48BE-8E08-26DD71C32F41}" srcOrd="0" destOrd="0" presId="urn:microsoft.com/office/officeart/2005/8/layout/vList2"/>
    <dgm:cxn modelId="{C8FEB743-D83D-4B62-B9FF-69A9C1AAC1A6}" type="presParOf" srcId="{05F2D337-0990-48F8-96F0-2BCC9BAEE26E}" destId="{EA86D16B-4804-4504-8197-375E93118A47}" srcOrd="1" destOrd="0" presId="urn:microsoft.com/office/officeart/2005/8/layout/vList2"/>
    <dgm:cxn modelId="{780D591D-AC77-411A-A480-2BC5E38C50BE}" type="presParOf" srcId="{05F2D337-0990-48F8-96F0-2BCC9BAEE26E}" destId="{4BD20D03-9D58-4B9D-9A9F-A15228C04DD5}" srcOrd="2" destOrd="0" presId="urn:microsoft.com/office/officeart/2005/8/layout/vList2"/>
  </dgm:cxnLst>
  <dgm:bg/>
  <dgm:whole/>
</dgm:dataModel>
</file>

<file path=ppt/diagrams/data12.xml><?xml version="1.0" encoding="utf-8"?>
<dgm:dataModel xmlns:dgm="http://schemas.openxmlformats.org/drawingml/2006/diagram" xmlns:a="http://schemas.openxmlformats.org/drawingml/2006/main">
  <dgm:ptLst>
    <dgm:pt modelId="{9EF2B5E5-7211-4681-B499-D07CED2EDC73}" type="doc">
      <dgm:prSet loTypeId="urn:microsoft.com/office/officeart/2005/8/layout/vList2" loCatId="list" qsTypeId="urn:microsoft.com/office/officeart/2005/8/quickstyle/3d7" qsCatId="3D" csTypeId="urn:microsoft.com/office/officeart/2005/8/colors/accent3_5" csCatId="accent3"/>
      <dgm:spPr/>
      <dgm:t>
        <a:bodyPr/>
        <a:lstStyle/>
        <a:p>
          <a:endParaRPr lang="en-US"/>
        </a:p>
      </dgm:t>
    </dgm:pt>
    <dgm:pt modelId="{17E08B4E-C1D2-447E-921B-BE9DBE7F1D34}">
      <dgm:prSet/>
      <dgm:spPr/>
      <dgm:t>
        <a:bodyPr/>
        <a:lstStyle/>
        <a:p>
          <a:pPr rtl="0"/>
          <a:r>
            <a:rPr lang="en-US" dirty="0" err="1" smtClean="0"/>
            <a:t>Oleh</a:t>
          </a:r>
          <a:r>
            <a:rPr lang="en-US" dirty="0" smtClean="0"/>
            <a:t> </a:t>
          </a:r>
          <a:r>
            <a:rPr lang="en-US" dirty="0" err="1" smtClean="0"/>
            <a:t>itu</a:t>
          </a:r>
          <a:r>
            <a:rPr lang="en-US" dirty="0" smtClean="0"/>
            <a:t>, Islam </a:t>
          </a:r>
          <a:r>
            <a:rPr lang="en-US" dirty="0" err="1" smtClean="0"/>
            <a:t>telah</a:t>
          </a:r>
          <a:r>
            <a:rPr lang="en-US" dirty="0" smtClean="0"/>
            <a:t> </a:t>
          </a:r>
          <a:r>
            <a:rPr lang="en-US" dirty="0" err="1" smtClean="0"/>
            <a:t>menetapkan</a:t>
          </a:r>
          <a:r>
            <a:rPr lang="en-US" dirty="0" smtClean="0"/>
            <a:t> </a:t>
          </a:r>
          <a:r>
            <a:rPr lang="en-US" dirty="0" err="1" smtClean="0"/>
            <a:t>bahawa</a:t>
          </a:r>
          <a:r>
            <a:rPr lang="en-US" dirty="0" smtClean="0"/>
            <a:t> </a:t>
          </a:r>
          <a:r>
            <a:rPr lang="en-US" dirty="0" err="1" smtClean="0"/>
            <a:t>setiap</a:t>
          </a:r>
          <a:r>
            <a:rPr lang="en-US" dirty="0" smtClean="0"/>
            <a:t> </a:t>
          </a:r>
          <a:r>
            <a:rPr lang="en-US" dirty="0" err="1" smtClean="0"/>
            <a:t>individu</a:t>
          </a:r>
          <a:r>
            <a:rPr lang="en-US" dirty="0" smtClean="0"/>
            <a:t> </a:t>
          </a:r>
          <a:r>
            <a:rPr lang="en-US" dirty="0" err="1" smtClean="0"/>
            <a:t>muslim</a:t>
          </a:r>
          <a:r>
            <a:rPr lang="en-US" dirty="0" smtClean="0"/>
            <a:t> </a:t>
          </a:r>
          <a:r>
            <a:rPr lang="en-US" dirty="0" err="1" smtClean="0"/>
            <a:t>wajib</a:t>
          </a:r>
          <a:r>
            <a:rPr lang="en-US" dirty="0" smtClean="0"/>
            <a:t> </a:t>
          </a:r>
          <a:r>
            <a:rPr lang="en-US" dirty="0" err="1" smtClean="0"/>
            <a:t>melaksanakan</a:t>
          </a:r>
          <a:r>
            <a:rPr lang="en-US" dirty="0" smtClean="0"/>
            <a:t> </a:t>
          </a:r>
          <a:r>
            <a:rPr lang="en-US" dirty="0" err="1" smtClean="0"/>
            <a:t>amanah</a:t>
          </a:r>
          <a:r>
            <a:rPr lang="en-US" dirty="0" smtClean="0"/>
            <a:t>, </a:t>
          </a:r>
          <a:r>
            <a:rPr lang="en-US" dirty="0" err="1" smtClean="0"/>
            <a:t>bersifat</a:t>
          </a:r>
          <a:r>
            <a:rPr lang="en-US" dirty="0" smtClean="0"/>
            <a:t> </a:t>
          </a:r>
          <a:r>
            <a:rPr lang="en-US" dirty="0" err="1" smtClean="0"/>
            <a:t>jujur</a:t>
          </a:r>
          <a:r>
            <a:rPr lang="en-US" dirty="0" smtClean="0"/>
            <a:t> </a:t>
          </a:r>
          <a:r>
            <a:rPr lang="en-US" dirty="0" err="1" smtClean="0"/>
            <a:t>dan</a:t>
          </a:r>
          <a:r>
            <a:rPr lang="en-US" dirty="0" smtClean="0"/>
            <a:t> </a:t>
          </a:r>
          <a:r>
            <a:rPr lang="en-US" dirty="0" err="1" smtClean="0"/>
            <a:t>bijak</a:t>
          </a:r>
          <a:r>
            <a:rPr lang="en-US" dirty="0" smtClean="0"/>
            <a:t> </a:t>
          </a:r>
          <a:r>
            <a:rPr lang="en-US" dirty="0" err="1" smtClean="0"/>
            <a:t>dalam</a:t>
          </a:r>
          <a:r>
            <a:rPr lang="en-US" dirty="0" smtClean="0"/>
            <a:t> </a:t>
          </a:r>
          <a:r>
            <a:rPr lang="en-US" dirty="0" err="1" smtClean="0"/>
            <a:t>menguruskan</a:t>
          </a:r>
          <a:r>
            <a:rPr lang="en-US" dirty="0" smtClean="0"/>
            <a:t> </a:t>
          </a:r>
          <a:r>
            <a:rPr lang="en-US" dirty="0" err="1" smtClean="0"/>
            <a:t>perbelanjaan</a:t>
          </a:r>
          <a:r>
            <a:rPr lang="en-US" dirty="0" smtClean="0"/>
            <a:t> </a:t>
          </a:r>
          <a:r>
            <a:rPr lang="en-US" dirty="0" err="1" smtClean="0"/>
            <a:t>keluarga</a:t>
          </a:r>
          <a:r>
            <a:rPr lang="en-US" dirty="0" smtClean="0"/>
            <a:t> agar </a:t>
          </a:r>
          <a:r>
            <a:rPr lang="en-US" dirty="0" err="1" smtClean="0"/>
            <a:t>kita</a:t>
          </a:r>
          <a:r>
            <a:rPr lang="en-US" dirty="0" smtClean="0"/>
            <a:t> </a:t>
          </a:r>
          <a:r>
            <a:rPr lang="en-US" dirty="0" err="1" smtClean="0"/>
            <a:t>berkeupayaan</a:t>
          </a:r>
          <a:r>
            <a:rPr lang="en-US" dirty="0" smtClean="0"/>
            <a:t> </a:t>
          </a:r>
          <a:r>
            <a:rPr lang="en-US" dirty="0" err="1" smtClean="0"/>
            <a:t>menunaikan</a:t>
          </a:r>
          <a:r>
            <a:rPr lang="en-US" dirty="0" smtClean="0"/>
            <a:t> </a:t>
          </a:r>
          <a:r>
            <a:rPr lang="en-US" dirty="0" err="1" smtClean="0"/>
            <a:t>tanggungjawab</a:t>
          </a:r>
          <a:r>
            <a:rPr lang="en-US" dirty="0" smtClean="0"/>
            <a:t> </a:t>
          </a:r>
          <a:r>
            <a:rPr lang="en-US" dirty="0" err="1" smtClean="0"/>
            <a:t>masing-masing</a:t>
          </a:r>
          <a:r>
            <a:rPr lang="en-US" dirty="0" smtClean="0"/>
            <a:t> </a:t>
          </a:r>
          <a:r>
            <a:rPr lang="en-US" dirty="0" err="1" smtClean="0"/>
            <a:t>seperti</a:t>
          </a:r>
          <a:r>
            <a:rPr lang="en-US" dirty="0" smtClean="0"/>
            <a:t> </a:t>
          </a:r>
          <a:r>
            <a:rPr lang="en-US" dirty="0" err="1" smtClean="0"/>
            <a:t>berzakat</a:t>
          </a:r>
          <a:r>
            <a:rPr lang="en-US" dirty="0" smtClean="0"/>
            <a:t> </a:t>
          </a:r>
          <a:r>
            <a:rPr lang="en-US" dirty="0" err="1" smtClean="0"/>
            <a:t>dan</a:t>
          </a:r>
          <a:r>
            <a:rPr lang="en-US" dirty="0" smtClean="0"/>
            <a:t> </a:t>
          </a:r>
          <a:r>
            <a:rPr lang="en-US" dirty="0" err="1" smtClean="0"/>
            <a:t>membayar</a:t>
          </a:r>
          <a:r>
            <a:rPr lang="en-US" dirty="0" smtClean="0"/>
            <a:t> </a:t>
          </a:r>
          <a:r>
            <a:rPr lang="en-US" dirty="0" err="1" smtClean="0"/>
            <a:t>hutang</a:t>
          </a:r>
          <a:r>
            <a:rPr lang="en-US" dirty="0" smtClean="0"/>
            <a:t>.</a:t>
          </a:r>
          <a:endParaRPr lang="en-US" dirty="0"/>
        </a:p>
      </dgm:t>
    </dgm:pt>
    <dgm:pt modelId="{4538CEDC-EBB4-457E-A8A2-8DD74988A4BF}" type="parTrans" cxnId="{258D8DDB-CE05-45C1-A467-B8619D46F633}">
      <dgm:prSet/>
      <dgm:spPr/>
      <dgm:t>
        <a:bodyPr/>
        <a:lstStyle/>
        <a:p>
          <a:endParaRPr lang="en-US"/>
        </a:p>
      </dgm:t>
    </dgm:pt>
    <dgm:pt modelId="{5D653B65-C77E-4DB4-B7A7-CE8BA51117A3}" type="sibTrans" cxnId="{258D8DDB-CE05-45C1-A467-B8619D46F633}">
      <dgm:prSet/>
      <dgm:spPr/>
      <dgm:t>
        <a:bodyPr/>
        <a:lstStyle/>
        <a:p>
          <a:endParaRPr lang="en-US"/>
        </a:p>
      </dgm:t>
    </dgm:pt>
    <dgm:pt modelId="{D6412991-59E7-4506-AABC-AAFFF8C8DE73}">
      <dgm:prSet/>
      <dgm:spPr/>
      <dgm:t>
        <a:bodyPr/>
        <a:lstStyle/>
        <a:p>
          <a:pPr rtl="0"/>
          <a:r>
            <a:rPr lang="en-US" dirty="0" err="1" smtClean="0"/>
            <a:t>Kebijaksanaan</a:t>
          </a:r>
          <a:r>
            <a:rPr lang="en-US" dirty="0" smtClean="0"/>
            <a:t> </a:t>
          </a:r>
          <a:r>
            <a:rPr lang="en-US" dirty="0" err="1" smtClean="0"/>
            <a:t>kita</a:t>
          </a:r>
          <a:r>
            <a:rPr lang="en-US" dirty="0" smtClean="0"/>
            <a:t> </a:t>
          </a:r>
          <a:r>
            <a:rPr lang="en-US" dirty="0" err="1" smtClean="0"/>
            <a:t>menunaikan</a:t>
          </a:r>
          <a:r>
            <a:rPr lang="en-US" dirty="0" smtClean="0"/>
            <a:t> </a:t>
          </a:r>
          <a:r>
            <a:rPr lang="en-US" dirty="0" err="1" smtClean="0"/>
            <a:t>tanggungjawab</a:t>
          </a:r>
          <a:r>
            <a:rPr lang="en-US" dirty="0" smtClean="0"/>
            <a:t> </a:t>
          </a:r>
          <a:r>
            <a:rPr lang="en-US" dirty="0" err="1" smtClean="0"/>
            <a:t>ini</a:t>
          </a:r>
          <a:r>
            <a:rPr lang="en-US" dirty="0" smtClean="0"/>
            <a:t> </a:t>
          </a:r>
          <a:r>
            <a:rPr lang="en-US" dirty="0" err="1" smtClean="0"/>
            <a:t>adalah</a:t>
          </a:r>
          <a:r>
            <a:rPr lang="en-US" dirty="0" smtClean="0"/>
            <a:t> </a:t>
          </a:r>
          <a:r>
            <a:rPr lang="en-US" dirty="0" err="1" smtClean="0"/>
            <a:t>sifat</a:t>
          </a:r>
          <a:r>
            <a:rPr lang="en-US" dirty="0" smtClean="0"/>
            <a:t> </a:t>
          </a:r>
          <a:r>
            <a:rPr lang="en-US" dirty="0" err="1" smtClean="0"/>
            <a:t>terpuji</a:t>
          </a:r>
          <a:r>
            <a:rPr lang="en-US" dirty="0" smtClean="0"/>
            <a:t>, </a:t>
          </a:r>
          <a:r>
            <a:rPr lang="en-US" dirty="0" err="1" smtClean="0"/>
            <a:t>mulia</a:t>
          </a:r>
          <a:r>
            <a:rPr lang="en-US" dirty="0" smtClean="0"/>
            <a:t> </a:t>
          </a:r>
          <a:r>
            <a:rPr lang="en-US" dirty="0" err="1" smtClean="0"/>
            <a:t>dan</a:t>
          </a:r>
          <a:r>
            <a:rPr lang="en-US" dirty="0" smtClean="0"/>
            <a:t> </a:t>
          </a:r>
          <a:r>
            <a:rPr lang="en-US" dirty="0" err="1" smtClean="0"/>
            <a:t>simbul</a:t>
          </a:r>
          <a:r>
            <a:rPr lang="en-US" dirty="0" smtClean="0"/>
            <a:t> </a:t>
          </a:r>
          <a:r>
            <a:rPr lang="en-US" dirty="0" err="1" smtClean="0"/>
            <a:t>orang</a:t>
          </a:r>
          <a:r>
            <a:rPr lang="en-US" dirty="0" smtClean="0"/>
            <a:t> yang </a:t>
          </a:r>
          <a:r>
            <a:rPr lang="en-US" dirty="0" err="1" smtClean="0"/>
            <a:t>beriman</a:t>
          </a:r>
          <a:r>
            <a:rPr lang="en-US" dirty="0" smtClean="0"/>
            <a:t>. </a:t>
          </a:r>
          <a:endParaRPr lang="en-US" dirty="0"/>
        </a:p>
      </dgm:t>
    </dgm:pt>
    <dgm:pt modelId="{9F4FEC10-711D-47B8-98B2-19E7C840EAE3}" type="parTrans" cxnId="{9EC4E13A-8F18-456A-A3C8-6366411B8CD9}">
      <dgm:prSet/>
      <dgm:spPr/>
      <dgm:t>
        <a:bodyPr/>
        <a:lstStyle/>
        <a:p>
          <a:endParaRPr lang="en-US"/>
        </a:p>
      </dgm:t>
    </dgm:pt>
    <dgm:pt modelId="{461AD733-EA7F-47DF-9FA9-D36920A6B70A}" type="sibTrans" cxnId="{9EC4E13A-8F18-456A-A3C8-6366411B8CD9}">
      <dgm:prSet/>
      <dgm:spPr/>
      <dgm:t>
        <a:bodyPr/>
        <a:lstStyle/>
        <a:p>
          <a:endParaRPr lang="en-US"/>
        </a:p>
      </dgm:t>
    </dgm:pt>
    <dgm:pt modelId="{75676D0A-EAC2-4AAC-BF8B-04A31095697B}" type="pres">
      <dgm:prSet presAssocID="{9EF2B5E5-7211-4681-B499-D07CED2EDC73}" presName="linear" presStyleCnt="0">
        <dgm:presLayoutVars>
          <dgm:animLvl val="lvl"/>
          <dgm:resizeHandles val="exact"/>
        </dgm:presLayoutVars>
      </dgm:prSet>
      <dgm:spPr/>
    </dgm:pt>
    <dgm:pt modelId="{C7E22268-6022-4245-B161-11D8D973E043}" type="pres">
      <dgm:prSet presAssocID="{17E08B4E-C1D2-447E-921B-BE9DBE7F1D34}" presName="parentText" presStyleLbl="node1" presStyleIdx="0" presStyleCnt="2">
        <dgm:presLayoutVars>
          <dgm:chMax val="0"/>
          <dgm:bulletEnabled val="1"/>
        </dgm:presLayoutVars>
      </dgm:prSet>
      <dgm:spPr/>
    </dgm:pt>
    <dgm:pt modelId="{91BE67D0-B31A-4AA9-97E6-5CA187585391}" type="pres">
      <dgm:prSet presAssocID="{5D653B65-C77E-4DB4-B7A7-CE8BA51117A3}" presName="spacer" presStyleCnt="0"/>
      <dgm:spPr/>
    </dgm:pt>
    <dgm:pt modelId="{33DAFF69-1A93-4262-B3AC-203E7BC1FD0E}" type="pres">
      <dgm:prSet presAssocID="{D6412991-59E7-4506-AABC-AAFFF8C8DE73}" presName="parentText" presStyleLbl="node1" presStyleIdx="1" presStyleCnt="2">
        <dgm:presLayoutVars>
          <dgm:chMax val="0"/>
          <dgm:bulletEnabled val="1"/>
        </dgm:presLayoutVars>
      </dgm:prSet>
      <dgm:spPr/>
    </dgm:pt>
  </dgm:ptLst>
  <dgm:cxnLst>
    <dgm:cxn modelId="{E216BEFC-E905-4868-AE53-CBBC04DB741C}" type="presOf" srcId="{D6412991-59E7-4506-AABC-AAFFF8C8DE73}" destId="{33DAFF69-1A93-4262-B3AC-203E7BC1FD0E}" srcOrd="0" destOrd="0" presId="urn:microsoft.com/office/officeart/2005/8/layout/vList2"/>
    <dgm:cxn modelId="{1C64993A-3F58-4CF4-9456-8884DFDC187D}" type="presOf" srcId="{17E08B4E-C1D2-447E-921B-BE9DBE7F1D34}" destId="{C7E22268-6022-4245-B161-11D8D973E043}" srcOrd="0" destOrd="0" presId="urn:microsoft.com/office/officeart/2005/8/layout/vList2"/>
    <dgm:cxn modelId="{258D8DDB-CE05-45C1-A467-B8619D46F633}" srcId="{9EF2B5E5-7211-4681-B499-D07CED2EDC73}" destId="{17E08B4E-C1D2-447E-921B-BE9DBE7F1D34}" srcOrd="0" destOrd="0" parTransId="{4538CEDC-EBB4-457E-A8A2-8DD74988A4BF}" sibTransId="{5D653B65-C77E-4DB4-B7A7-CE8BA51117A3}"/>
    <dgm:cxn modelId="{9EC4E13A-8F18-456A-A3C8-6366411B8CD9}" srcId="{9EF2B5E5-7211-4681-B499-D07CED2EDC73}" destId="{D6412991-59E7-4506-AABC-AAFFF8C8DE73}" srcOrd="1" destOrd="0" parTransId="{9F4FEC10-711D-47B8-98B2-19E7C840EAE3}" sibTransId="{461AD733-EA7F-47DF-9FA9-D36920A6B70A}"/>
    <dgm:cxn modelId="{0EE1BA08-1E0C-4C05-9E9D-BB0E865C9147}" type="presOf" srcId="{9EF2B5E5-7211-4681-B499-D07CED2EDC73}" destId="{75676D0A-EAC2-4AAC-BF8B-04A31095697B}" srcOrd="0" destOrd="0" presId="urn:microsoft.com/office/officeart/2005/8/layout/vList2"/>
    <dgm:cxn modelId="{466F6F2D-FF94-400D-8C95-1C5A6536FC4D}" type="presParOf" srcId="{75676D0A-EAC2-4AAC-BF8B-04A31095697B}" destId="{C7E22268-6022-4245-B161-11D8D973E043}" srcOrd="0" destOrd="0" presId="urn:microsoft.com/office/officeart/2005/8/layout/vList2"/>
    <dgm:cxn modelId="{A415FACB-03EA-447E-B3E2-9E612DA7DF6E}" type="presParOf" srcId="{75676D0A-EAC2-4AAC-BF8B-04A31095697B}" destId="{91BE67D0-B31A-4AA9-97E6-5CA187585391}" srcOrd="1" destOrd="0" presId="urn:microsoft.com/office/officeart/2005/8/layout/vList2"/>
    <dgm:cxn modelId="{D059280E-9FA8-4D6B-A5A6-53BEC8AA7C3E}" type="presParOf" srcId="{75676D0A-EAC2-4AAC-BF8B-04A31095697B}" destId="{33DAFF69-1A93-4262-B3AC-203E7BC1FD0E}" srcOrd="2" destOrd="0" presId="urn:microsoft.com/office/officeart/2005/8/layout/vList2"/>
  </dgm:cxnLst>
  <dgm:bg/>
  <dgm:whole/>
</dgm:dataModel>
</file>

<file path=ppt/diagrams/data13.xml><?xml version="1.0" encoding="utf-8"?>
<dgm:dataModel xmlns:dgm="http://schemas.openxmlformats.org/drawingml/2006/diagram" xmlns:a="http://schemas.openxmlformats.org/drawingml/2006/main">
  <dgm:ptLst>
    <dgm:pt modelId="{8A764D23-6D17-48C4-A305-1A1BF7C67B34}" type="doc">
      <dgm:prSet loTypeId="urn:microsoft.com/office/officeart/2005/8/layout/vList2" loCatId="list" qsTypeId="urn:microsoft.com/office/officeart/2005/8/quickstyle/3d5" qsCatId="3D" csTypeId="urn:microsoft.com/office/officeart/2005/8/colors/accent3_4" csCatId="accent3"/>
      <dgm:spPr/>
      <dgm:t>
        <a:bodyPr/>
        <a:lstStyle/>
        <a:p>
          <a:endParaRPr lang="en-US"/>
        </a:p>
      </dgm:t>
    </dgm:pt>
    <dgm:pt modelId="{DAD270A6-101C-4F17-80C6-A918DDBB4D44}">
      <dgm:prSet/>
      <dgm:spPr/>
      <dgm:t>
        <a:bodyPr/>
        <a:lstStyle/>
        <a:p>
          <a:pPr rtl="0"/>
          <a:r>
            <a:rPr lang="en-US" dirty="0" err="1" smtClean="0"/>
            <a:t>Mimbar</a:t>
          </a:r>
          <a:r>
            <a:rPr lang="en-US" dirty="0" smtClean="0"/>
            <a:t> </a:t>
          </a:r>
          <a:r>
            <a:rPr lang="en-US" dirty="0" err="1" smtClean="0"/>
            <a:t>ingin</a:t>
          </a:r>
          <a:r>
            <a:rPr lang="en-US" dirty="0" smtClean="0"/>
            <a:t> </a:t>
          </a:r>
          <a:r>
            <a:rPr lang="en-US" dirty="0" err="1" smtClean="0"/>
            <a:t>menyatakan</a:t>
          </a:r>
          <a:r>
            <a:rPr lang="en-US" dirty="0" smtClean="0"/>
            <a:t> </a:t>
          </a:r>
          <a:r>
            <a:rPr lang="en-US" dirty="0" err="1" smtClean="0"/>
            <a:t>bahawa</a:t>
          </a:r>
          <a:r>
            <a:rPr lang="en-US" dirty="0" smtClean="0"/>
            <a:t> </a:t>
          </a:r>
          <a:r>
            <a:rPr lang="en-US" dirty="0" err="1" smtClean="0"/>
            <a:t>persoalan</a:t>
          </a:r>
          <a:r>
            <a:rPr lang="en-US" dirty="0" smtClean="0"/>
            <a:t> </a:t>
          </a:r>
          <a:r>
            <a:rPr lang="en-US" dirty="0" err="1" smtClean="0"/>
            <a:t>cukai</a:t>
          </a:r>
          <a:r>
            <a:rPr lang="en-US" dirty="0" smtClean="0"/>
            <a:t> </a:t>
          </a:r>
          <a:r>
            <a:rPr lang="en-US" dirty="0" err="1" smtClean="0"/>
            <a:t>merupakan</a:t>
          </a:r>
          <a:r>
            <a:rPr lang="en-US" dirty="0" smtClean="0"/>
            <a:t> </a:t>
          </a:r>
          <a:r>
            <a:rPr lang="en-US" dirty="0" err="1" smtClean="0"/>
            <a:t>isu</a:t>
          </a:r>
          <a:r>
            <a:rPr lang="en-US" dirty="0" smtClean="0"/>
            <a:t> </a:t>
          </a:r>
          <a:r>
            <a:rPr lang="en-US" dirty="0" err="1" smtClean="0"/>
            <a:t>ketamadunan</a:t>
          </a:r>
          <a:r>
            <a:rPr lang="en-US" dirty="0" smtClean="0"/>
            <a:t> yang </a:t>
          </a:r>
          <a:r>
            <a:rPr lang="en-US" dirty="0" err="1" smtClean="0"/>
            <a:t>melibatkan</a:t>
          </a:r>
          <a:r>
            <a:rPr lang="en-US" dirty="0" smtClean="0"/>
            <a:t> </a:t>
          </a:r>
          <a:r>
            <a:rPr lang="en-US" dirty="0" err="1" smtClean="0"/>
            <a:t>kepentingan</a:t>
          </a:r>
          <a:r>
            <a:rPr lang="en-US" dirty="0" smtClean="0"/>
            <a:t> </a:t>
          </a:r>
          <a:r>
            <a:rPr lang="en-US" dirty="0" err="1" smtClean="0"/>
            <a:t>individu</a:t>
          </a:r>
          <a:r>
            <a:rPr lang="en-US" dirty="0" smtClean="0"/>
            <a:t> </a:t>
          </a:r>
          <a:r>
            <a:rPr lang="en-US" dirty="0" err="1" smtClean="0"/>
            <a:t>dan</a:t>
          </a:r>
          <a:r>
            <a:rPr lang="en-US" dirty="0" smtClean="0"/>
            <a:t> </a:t>
          </a:r>
          <a:r>
            <a:rPr lang="en-US" dirty="0" err="1" smtClean="0"/>
            <a:t>umum</a:t>
          </a:r>
          <a:r>
            <a:rPr lang="en-US" dirty="0" smtClean="0"/>
            <a:t>. </a:t>
          </a:r>
          <a:endParaRPr lang="en-US" dirty="0"/>
        </a:p>
      </dgm:t>
    </dgm:pt>
    <dgm:pt modelId="{CCB19C72-38C2-41DF-9B08-DEB4E7BB4FBD}" type="parTrans" cxnId="{4C71C00D-9746-4D9B-ADAE-46D161321002}">
      <dgm:prSet/>
      <dgm:spPr/>
      <dgm:t>
        <a:bodyPr/>
        <a:lstStyle/>
        <a:p>
          <a:endParaRPr lang="en-US"/>
        </a:p>
      </dgm:t>
    </dgm:pt>
    <dgm:pt modelId="{E839DAF7-2E33-455F-83EE-603732053A4F}" type="sibTrans" cxnId="{4C71C00D-9746-4D9B-ADAE-46D161321002}">
      <dgm:prSet/>
      <dgm:spPr/>
      <dgm:t>
        <a:bodyPr/>
        <a:lstStyle/>
        <a:p>
          <a:endParaRPr lang="en-US"/>
        </a:p>
      </dgm:t>
    </dgm:pt>
    <dgm:pt modelId="{0F779583-F9FB-4EBB-8254-0CF8D661408F}">
      <dgm:prSet/>
      <dgm:spPr/>
      <dgm:t>
        <a:bodyPr/>
        <a:lstStyle/>
        <a:p>
          <a:pPr rtl="0"/>
          <a:r>
            <a:rPr lang="en-US" dirty="0" err="1" smtClean="0"/>
            <a:t>Justeru</a:t>
          </a:r>
          <a:r>
            <a:rPr lang="en-US" dirty="0" smtClean="0"/>
            <a:t>, </a:t>
          </a:r>
          <a:r>
            <a:rPr lang="it-IT" dirty="0" smtClean="0"/>
            <a:t>mimbar yang mulia ini menyeru kepada semua pihak untuk sama-sama kita berusaha dengan memberi kerjasama secara serius dan teratur dalam melaksanakan tanggungjawab membayar cukai pendapatan. </a:t>
          </a:r>
          <a:endParaRPr lang="en-US" dirty="0"/>
        </a:p>
      </dgm:t>
    </dgm:pt>
    <dgm:pt modelId="{0E8B5F4D-A96D-4EC2-A42E-2C5F02FD81F8}" type="parTrans" cxnId="{7BFD645D-2DAB-4301-809D-0CCB813848A1}">
      <dgm:prSet/>
      <dgm:spPr/>
      <dgm:t>
        <a:bodyPr/>
        <a:lstStyle/>
        <a:p>
          <a:endParaRPr lang="en-US"/>
        </a:p>
      </dgm:t>
    </dgm:pt>
    <dgm:pt modelId="{F37D823A-AF9B-4F67-8734-0ACC0A6B7AA7}" type="sibTrans" cxnId="{7BFD645D-2DAB-4301-809D-0CCB813848A1}">
      <dgm:prSet/>
      <dgm:spPr/>
      <dgm:t>
        <a:bodyPr/>
        <a:lstStyle/>
        <a:p>
          <a:endParaRPr lang="en-US"/>
        </a:p>
      </dgm:t>
    </dgm:pt>
    <dgm:pt modelId="{EAC3D0E9-7794-400D-B8A6-A93D846F2413}" type="pres">
      <dgm:prSet presAssocID="{8A764D23-6D17-48C4-A305-1A1BF7C67B34}" presName="linear" presStyleCnt="0">
        <dgm:presLayoutVars>
          <dgm:animLvl val="lvl"/>
          <dgm:resizeHandles val="exact"/>
        </dgm:presLayoutVars>
      </dgm:prSet>
      <dgm:spPr/>
    </dgm:pt>
    <dgm:pt modelId="{6BE50992-95C2-4B90-89A1-6B81FA8391C7}" type="pres">
      <dgm:prSet presAssocID="{DAD270A6-101C-4F17-80C6-A918DDBB4D44}" presName="parentText" presStyleLbl="node1" presStyleIdx="0" presStyleCnt="2">
        <dgm:presLayoutVars>
          <dgm:chMax val="0"/>
          <dgm:bulletEnabled val="1"/>
        </dgm:presLayoutVars>
      </dgm:prSet>
      <dgm:spPr/>
    </dgm:pt>
    <dgm:pt modelId="{FA57771F-74CB-4E12-9F19-D731C4DF80F7}" type="pres">
      <dgm:prSet presAssocID="{E839DAF7-2E33-455F-83EE-603732053A4F}" presName="spacer" presStyleCnt="0"/>
      <dgm:spPr/>
    </dgm:pt>
    <dgm:pt modelId="{7F38CBF9-FEEC-462F-8560-E140EFC378BB}" type="pres">
      <dgm:prSet presAssocID="{0F779583-F9FB-4EBB-8254-0CF8D661408F}" presName="parentText" presStyleLbl="node1" presStyleIdx="1" presStyleCnt="2">
        <dgm:presLayoutVars>
          <dgm:chMax val="0"/>
          <dgm:bulletEnabled val="1"/>
        </dgm:presLayoutVars>
      </dgm:prSet>
      <dgm:spPr/>
    </dgm:pt>
  </dgm:ptLst>
  <dgm:cxnLst>
    <dgm:cxn modelId="{4C71C00D-9746-4D9B-ADAE-46D161321002}" srcId="{8A764D23-6D17-48C4-A305-1A1BF7C67B34}" destId="{DAD270A6-101C-4F17-80C6-A918DDBB4D44}" srcOrd="0" destOrd="0" parTransId="{CCB19C72-38C2-41DF-9B08-DEB4E7BB4FBD}" sibTransId="{E839DAF7-2E33-455F-83EE-603732053A4F}"/>
    <dgm:cxn modelId="{F9F73886-7F19-4253-B36D-CFA3C0C2F128}" type="presOf" srcId="{DAD270A6-101C-4F17-80C6-A918DDBB4D44}" destId="{6BE50992-95C2-4B90-89A1-6B81FA8391C7}" srcOrd="0" destOrd="0" presId="urn:microsoft.com/office/officeart/2005/8/layout/vList2"/>
    <dgm:cxn modelId="{209D92FF-F0D1-4FE5-85D7-1EBA35D79E19}" type="presOf" srcId="{0F779583-F9FB-4EBB-8254-0CF8D661408F}" destId="{7F38CBF9-FEEC-462F-8560-E140EFC378BB}" srcOrd="0" destOrd="0" presId="urn:microsoft.com/office/officeart/2005/8/layout/vList2"/>
    <dgm:cxn modelId="{36C8AB1B-62A8-4769-BB74-9851DEFDA95B}" type="presOf" srcId="{8A764D23-6D17-48C4-A305-1A1BF7C67B34}" destId="{EAC3D0E9-7794-400D-B8A6-A93D846F2413}" srcOrd="0" destOrd="0" presId="urn:microsoft.com/office/officeart/2005/8/layout/vList2"/>
    <dgm:cxn modelId="{7BFD645D-2DAB-4301-809D-0CCB813848A1}" srcId="{8A764D23-6D17-48C4-A305-1A1BF7C67B34}" destId="{0F779583-F9FB-4EBB-8254-0CF8D661408F}" srcOrd="1" destOrd="0" parTransId="{0E8B5F4D-A96D-4EC2-A42E-2C5F02FD81F8}" sibTransId="{F37D823A-AF9B-4F67-8734-0ACC0A6B7AA7}"/>
    <dgm:cxn modelId="{690CCE10-CF16-40C6-B963-F58717346EA2}" type="presParOf" srcId="{EAC3D0E9-7794-400D-B8A6-A93D846F2413}" destId="{6BE50992-95C2-4B90-89A1-6B81FA8391C7}" srcOrd="0" destOrd="0" presId="urn:microsoft.com/office/officeart/2005/8/layout/vList2"/>
    <dgm:cxn modelId="{CA5E9216-FEE7-4580-8ADD-9026D131E84D}" type="presParOf" srcId="{EAC3D0E9-7794-400D-B8A6-A93D846F2413}" destId="{FA57771F-74CB-4E12-9F19-D731C4DF80F7}" srcOrd="1" destOrd="0" presId="urn:microsoft.com/office/officeart/2005/8/layout/vList2"/>
    <dgm:cxn modelId="{888BA2F0-E66A-4783-BCC5-41E4B2E8D675}" type="presParOf" srcId="{EAC3D0E9-7794-400D-B8A6-A93D846F2413}" destId="{7F38CBF9-FEEC-462F-8560-E140EFC378BB}" srcOrd="2" destOrd="0" presId="urn:microsoft.com/office/officeart/2005/8/layout/vList2"/>
  </dgm:cxnLst>
  <dgm:bg/>
  <dgm:whole/>
</dgm:dataModel>
</file>

<file path=ppt/diagrams/data14.xml><?xml version="1.0" encoding="utf-8"?>
<dgm:dataModel xmlns:dgm="http://schemas.openxmlformats.org/drawingml/2006/diagram" xmlns:a="http://schemas.openxmlformats.org/drawingml/2006/main">
  <dgm:ptLst>
    <dgm:pt modelId="{B63D8244-9E4B-4993-A31B-B35ADDD592E5}" type="doc">
      <dgm:prSet loTypeId="urn:microsoft.com/office/officeart/2005/8/layout/vList2" loCatId="list" qsTypeId="urn:microsoft.com/office/officeart/2005/8/quickstyle/3d5" qsCatId="3D" csTypeId="urn:microsoft.com/office/officeart/2005/8/colors/colorful3" csCatId="colorful"/>
      <dgm:spPr/>
      <dgm:t>
        <a:bodyPr/>
        <a:lstStyle/>
        <a:p>
          <a:endParaRPr lang="en-US"/>
        </a:p>
      </dgm:t>
    </dgm:pt>
    <dgm:pt modelId="{EEA9DDAE-4A5B-4F41-893A-B616E64ECA49}">
      <dgm:prSet/>
      <dgm:spPr/>
      <dgm:t>
        <a:bodyPr/>
        <a:lstStyle/>
        <a:p>
          <a:pPr rtl="0"/>
          <a:r>
            <a:rPr lang="en-US" dirty="0" err="1" smtClean="0"/>
            <a:t>Ingatlah</a:t>
          </a:r>
          <a:r>
            <a:rPr lang="en-US" dirty="0" smtClean="0"/>
            <a:t> </a:t>
          </a:r>
          <a:r>
            <a:rPr lang="en-US" dirty="0" err="1" smtClean="0"/>
            <a:t>wahai</a:t>
          </a:r>
          <a:r>
            <a:rPr lang="en-US" dirty="0" smtClean="0"/>
            <a:t> </a:t>
          </a:r>
          <a:r>
            <a:rPr lang="en-US" dirty="0" err="1" smtClean="0"/>
            <a:t>umat</a:t>
          </a:r>
          <a:r>
            <a:rPr lang="en-US" dirty="0" smtClean="0"/>
            <a:t> Islam </a:t>
          </a:r>
          <a:r>
            <a:rPr lang="en-US" dirty="0" err="1" smtClean="0"/>
            <a:t>sekalian</a:t>
          </a:r>
          <a:r>
            <a:rPr lang="en-US" dirty="0" smtClean="0"/>
            <a:t> </a:t>
          </a:r>
          <a:r>
            <a:rPr lang="en-US" dirty="0" err="1" smtClean="0"/>
            <a:t>bahawa</a:t>
          </a:r>
          <a:r>
            <a:rPr lang="en-US" dirty="0" smtClean="0"/>
            <a:t> </a:t>
          </a:r>
          <a:r>
            <a:rPr lang="en-US" dirty="0" err="1" smtClean="0"/>
            <a:t>tanggungjawab</a:t>
          </a:r>
          <a:r>
            <a:rPr lang="en-US" dirty="0" smtClean="0"/>
            <a:t> </a:t>
          </a:r>
          <a:r>
            <a:rPr lang="en-US" dirty="0" err="1" smtClean="0"/>
            <a:t>membayar</a:t>
          </a:r>
          <a:r>
            <a:rPr lang="en-US" dirty="0" smtClean="0"/>
            <a:t> </a:t>
          </a:r>
          <a:r>
            <a:rPr lang="en-US" dirty="0" err="1" smtClean="0"/>
            <a:t>cukai</a:t>
          </a:r>
          <a:r>
            <a:rPr lang="en-US" dirty="0" smtClean="0"/>
            <a:t> </a:t>
          </a:r>
          <a:r>
            <a:rPr lang="en-US" dirty="0" err="1" smtClean="0"/>
            <a:t>adalah</a:t>
          </a:r>
          <a:r>
            <a:rPr lang="en-US" dirty="0" smtClean="0"/>
            <a:t> </a:t>
          </a:r>
          <a:r>
            <a:rPr lang="en-US" dirty="0" err="1" smtClean="0"/>
            <a:t>sebahagian</a:t>
          </a:r>
          <a:r>
            <a:rPr lang="en-US" dirty="0" smtClean="0"/>
            <a:t> </a:t>
          </a:r>
          <a:r>
            <a:rPr lang="en-US" dirty="0" err="1" smtClean="0"/>
            <a:t>daripada</a:t>
          </a:r>
          <a:r>
            <a:rPr lang="en-US" dirty="0" smtClean="0"/>
            <a:t> agenda </a:t>
          </a:r>
          <a:r>
            <a:rPr lang="en-US" dirty="0" err="1" smtClean="0"/>
            <a:t>memperkasa</a:t>
          </a:r>
          <a:r>
            <a:rPr lang="en-US" dirty="0" smtClean="0"/>
            <a:t> </a:t>
          </a:r>
          <a:r>
            <a:rPr lang="en-US" dirty="0" err="1" smtClean="0"/>
            <a:t>ekonomi</a:t>
          </a:r>
          <a:r>
            <a:rPr lang="en-US" dirty="0" smtClean="0"/>
            <a:t> </a:t>
          </a:r>
          <a:r>
            <a:rPr lang="en-US" dirty="0" err="1" smtClean="0"/>
            <a:t>ummah</a:t>
          </a:r>
          <a:r>
            <a:rPr lang="en-US" dirty="0" smtClean="0"/>
            <a:t>.</a:t>
          </a:r>
          <a:endParaRPr lang="en-US" dirty="0"/>
        </a:p>
      </dgm:t>
    </dgm:pt>
    <dgm:pt modelId="{48AB2147-CD3D-4E52-9E47-02C558B45EDA}" type="parTrans" cxnId="{AFF4687A-549E-4DFC-987B-634922A537F7}">
      <dgm:prSet/>
      <dgm:spPr/>
      <dgm:t>
        <a:bodyPr/>
        <a:lstStyle/>
        <a:p>
          <a:endParaRPr lang="en-US"/>
        </a:p>
      </dgm:t>
    </dgm:pt>
    <dgm:pt modelId="{F9186519-94E1-4FB8-A00E-202DE93A83DC}" type="sibTrans" cxnId="{AFF4687A-549E-4DFC-987B-634922A537F7}">
      <dgm:prSet/>
      <dgm:spPr/>
      <dgm:t>
        <a:bodyPr/>
        <a:lstStyle/>
        <a:p>
          <a:endParaRPr lang="en-US"/>
        </a:p>
      </dgm:t>
    </dgm:pt>
    <dgm:pt modelId="{4C5F1E09-A231-4672-9849-EE80B96A1E88}">
      <dgm:prSet/>
      <dgm:spPr/>
      <dgm:t>
        <a:bodyPr/>
        <a:lstStyle/>
        <a:p>
          <a:pPr rtl="0"/>
          <a:r>
            <a:rPr lang="en-US" dirty="0" err="1" smtClean="0"/>
            <a:t>Justeru</a:t>
          </a:r>
          <a:r>
            <a:rPr lang="en-US" dirty="0" smtClean="0"/>
            <a:t>, </a:t>
          </a:r>
          <a:r>
            <a:rPr lang="en-US" dirty="0" err="1" smtClean="0"/>
            <a:t>inilah</a:t>
          </a:r>
          <a:r>
            <a:rPr lang="en-US" dirty="0" smtClean="0"/>
            <a:t> </a:t>
          </a:r>
          <a:r>
            <a:rPr lang="en-US" dirty="0" err="1" smtClean="0"/>
            <a:t>masanya</a:t>
          </a:r>
          <a:r>
            <a:rPr lang="en-US" dirty="0" smtClean="0"/>
            <a:t> </a:t>
          </a:r>
          <a:r>
            <a:rPr lang="en-US" dirty="0" err="1" smtClean="0"/>
            <a:t>untuk</a:t>
          </a:r>
          <a:r>
            <a:rPr lang="en-US" dirty="0" smtClean="0"/>
            <a:t> </a:t>
          </a:r>
          <a:r>
            <a:rPr lang="en-US" dirty="0" err="1" smtClean="0"/>
            <a:t>kita</a:t>
          </a:r>
          <a:r>
            <a:rPr lang="en-US" dirty="0" smtClean="0"/>
            <a:t> </a:t>
          </a:r>
          <a:r>
            <a:rPr lang="en-US" dirty="0" err="1" smtClean="0"/>
            <a:t>saling</a:t>
          </a:r>
          <a:r>
            <a:rPr lang="en-US" dirty="0" smtClean="0"/>
            <a:t> </a:t>
          </a:r>
          <a:r>
            <a:rPr lang="en-US" dirty="0" err="1" smtClean="0"/>
            <a:t>menyokong</a:t>
          </a:r>
          <a:r>
            <a:rPr lang="en-US" dirty="0" smtClean="0"/>
            <a:t> </a:t>
          </a:r>
          <a:r>
            <a:rPr lang="en-US" dirty="0" err="1" smtClean="0"/>
            <a:t>dan</a:t>
          </a:r>
          <a:r>
            <a:rPr lang="en-US" dirty="0" smtClean="0"/>
            <a:t> </a:t>
          </a:r>
          <a:r>
            <a:rPr lang="en-US" dirty="0" err="1" smtClean="0"/>
            <a:t>membantu</a:t>
          </a:r>
          <a:r>
            <a:rPr lang="en-US" dirty="0" smtClean="0"/>
            <a:t> </a:t>
          </a:r>
          <a:r>
            <a:rPr lang="en-US" dirty="0" err="1" smtClean="0"/>
            <a:t>bagi</a:t>
          </a:r>
          <a:r>
            <a:rPr lang="en-US" dirty="0" smtClean="0"/>
            <a:t> </a:t>
          </a:r>
          <a:r>
            <a:rPr lang="en-US" dirty="0" err="1" smtClean="0"/>
            <a:t>menguatkan</a:t>
          </a:r>
          <a:r>
            <a:rPr lang="en-US" dirty="0" smtClean="0"/>
            <a:t> </a:t>
          </a:r>
          <a:r>
            <a:rPr lang="en-US" dirty="0" err="1" smtClean="0"/>
            <a:t>ekonomi</a:t>
          </a:r>
          <a:r>
            <a:rPr lang="en-US" dirty="0" smtClean="0"/>
            <a:t> </a:t>
          </a:r>
          <a:r>
            <a:rPr lang="en-US" dirty="0" err="1" smtClean="0"/>
            <a:t>ummah</a:t>
          </a:r>
          <a:r>
            <a:rPr lang="en-US" dirty="0" smtClean="0"/>
            <a:t>. </a:t>
          </a:r>
          <a:endParaRPr lang="en-US" dirty="0"/>
        </a:p>
      </dgm:t>
    </dgm:pt>
    <dgm:pt modelId="{AD57BBC4-0519-4E55-A65B-74115480FE0A}" type="parTrans" cxnId="{1DE9522F-FD00-4292-9DC0-19D6234CE777}">
      <dgm:prSet/>
      <dgm:spPr/>
      <dgm:t>
        <a:bodyPr/>
        <a:lstStyle/>
        <a:p>
          <a:endParaRPr lang="en-US"/>
        </a:p>
      </dgm:t>
    </dgm:pt>
    <dgm:pt modelId="{3D608FA2-3725-430C-A659-FBF354022B62}" type="sibTrans" cxnId="{1DE9522F-FD00-4292-9DC0-19D6234CE777}">
      <dgm:prSet/>
      <dgm:spPr/>
      <dgm:t>
        <a:bodyPr/>
        <a:lstStyle/>
        <a:p>
          <a:endParaRPr lang="en-US"/>
        </a:p>
      </dgm:t>
    </dgm:pt>
    <dgm:pt modelId="{3AB36228-4D58-429C-8D69-424582E97175}">
      <dgm:prSet/>
      <dgm:spPr/>
      <dgm:t>
        <a:bodyPr/>
        <a:lstStyle/>
        <a:p>
          <a:pPr rtl="0"/>
          <a:r>
            <a:rPr lang="en-US" dirty="0" err="1" smtClean="0"/>
            <a:t>Ini</a:t>
          </a:r>
          <a:r>
            <a:rPr lang="en-US" dirty="0" smtClean="0"/>
            <a:t> </a:t>
          </a:r>
          <a:r>
            <a:rPr lang="en-US" dirty="0" err="1" smtClean="0"/>
            <a:t>selaras</a:t>
          </a:r>
          <a:r>
            <a:rPr lang="en-US" dirty="0" smtClean="0"/>
            <a:t> </a:t>
          </a:r>
          <a:r>
            <a:rPr lang="en-US" dirty="0" err="1" smtClean="0"/>
            <a:t>dengan</a:t>
          </a:r>
          <a:r>
            <a:rPr lang="en-US" dirty="0" smtClean="0"/>
            <a:t> </a:t>
          </a:r>
          <a:r>
            <a:rPr lang="en-US" dirty="0" err="1" smtClean="0"/>
            <a:t>tuntutan</a:t>
          </a:r>
          <a:r>
            <a:rPr lang="en-US" dirty="0" smtClean="0"/>
            <a:t> </a:t>
          </a:r>
          <a:r>
            <a:rPr lang="en-US" dirty="0" err="1" smtClean="0"/>
            <a:t>syarak</a:t>
          </a:r>
          <a:r>
            <a:rPr lang="en-US" dirty="0" smtClean="0"/>
            <a:t> </a:t>
          </a:r>
          <a:r>
            <a:rPr lang="en-US" dirty="0" err="1" smtClean="0"/>
            <a:t>dan</a:t>
          </a:r>
          <a:r>
            <a:rPr lang="en-US" dirty="0" smtClean="0"/>
            <a:t> </a:t>
          </a:r>
          <a:r>
            <a:rPr lang="en-US" dirty="0" err="1" smtClean="0"/>
            <a:t>hasrat</a:t>
          </a:r>
          <a:r>
            <a:rPr lang="en-US" dirty="0" smtClean="0"/>
            <a:t> </a:t>
          </a:r>
          <a:r>
            <a:rPr lang="en-US" dirty="0" err="1" smtClean="0"/>
            <a:t>pemerintah</a:t>
          </a:r>
          <a:r>
            <a:rPr lang="en-US" dirty="0" smtClean="0"/>
            <a:t> </a:t>
          </a:r>
          <a:r>
            <a:rPr lang="en-US" dirty="0" err="1" smtClean="0"/>
            <a:t>untuk</a:t>
          </a:r>
          <a:r>
            <a:rPr lang="en-US" dirty="0" smtClean="0"/>
            <a:t> </a:t>
          </a:r>
          <a:r>
            <a:rPr lang="en-US" dirty="0" err="1" smtClean="0"/>
            <a:t>melahirkan</a:t>
          </a:r>
          <a:r>
            <a:rPr lang="en-US" dirty="0" smtClean="0"/>
            <a:t> </a:t>
          </a:r>
          <a:r>
            <a:rPr lang="en-US" dirty="0" err="1" smtClean="0"/>
            <a:t>sebuah</a:t>
          </a:r>
          <a:r>
            <a:rPr lang="en-US" dirty="0" smtClean="0"/>
            <a:t> </a:t>
          </a:r>
          <a:r>
            <a:rPr lang="en-US" dirty="0" err="1" smtClean="0"/>
            <a:t>negara</a:t>
          </a:r>
          <a:r>
            <a:rPr lang="en-US" dirty="0" smtClean="0"/>
            <a:t> yang </a:t>
          </a:r>
          <a:r>
            <a:rPr lang="en-US" dirty="0" err="1" smtClean="0"/>
            <a:t>maju</a:t>
          </a:r>
          <a:r>
            <a:rPr lang="en-US" dirty="0" smtClean="0"/>
            <a:t> </a:t>
          </a:r>
          <a:r>
            <a:rPr lang="en-US" dirty="0" err="1" smtClean="0"/>
            <a:t>dan</a:t>
          </a:r>
          <a:r>
            <a:rPr lang="en-US" dirty="0" smtClean="0"/>
            <a:t> </a:t>
          </a:r>
          <a:r>
            <a:rPr lang="en-US" dirty="0" err="1" smtClean="0"/>
            <a:t>berpendapatan</a:t>
          </a:r>
          <a:r>
            <a:rPr lang="en-US" dirty="0" smtClean="0"/>
            <a:t> </a:t>
          </a:r>
          <a:r>
            <a:rPr lang="en-US" dirty="0" err="1" smtClean="0"/>
            <a:t>tinggi</a:t>
          </a:r>
          <a:r>
            <a:rPr lang="en-US" dirty="0" smtClean="0"/>
            <a:t>. </a:t>
          </a:r>
          <a:endParaRPr lang="en-US" dirty="0"/>
        </a:p>
      </dgm:t>
    </dgm:pt>
    <dgm:pt modelId="{A51AEA7F-3610-4B25-92F0-2C5AC0D18A2B}" type="parTrans" cxnId="{B050B187-694D-410F-9797-A91352501198}">
      <dgm:prSet/>
      <dgm:spPr/>
      <dgm:t>
        <a:bodyPr/>
        <a:lstStyle/>
        <a:p>
          <a:endParaRPr lang="en-US"/>
        </a:p>
      </dgm:t>
    </dgm:pt>
    <dgm:pt modelId="{CB70B381-C1D2-430A-A6B4-CA8C6C5EFBAE}" type="sibTrans" cxnId="{B050B187-694D-410F-9797-A91352501198}">
      <dgm:prSet/>
      <dgm:spPr/>
      <dgm:t>
        <a:bodyPr/>
        <a:lstStyle/>
        <a:p>
          <a:endParaRPr lang="en-US"/>
        </a:p>
      </dgm:t>
    </dgm:pt>
    <dgm:pt modelId="{F1C8D070-F4EA-4DB4-994B-F5484DA22C40}">
      <dgm:prSet/>
      <dgm:spPr/>
      <dgm:t>
        <a:bodyPr/>
        <a:lstStyle/>
        <a:p>
          <a:pPr rtl="0"/>
          <a:r>
            <a:rPr lang="en-US" dirty="0" err="1" smtClean="0"/>
            <a:t>Janganlah</a:t>
          </a:r>
          <a:r>
            <a:rPr lang="en-US" dirty="0" smtClean="0"/>
            <a:t> </a:t>
          </a:r>
          <a:r>
            <a:rPr lang="en-US" dirty="0" err="1" smtClean="0"/>
            <a:t>kita</a:t>
          </a:r>
          <a:r>
            <a:rPr lang="en-US" dirty="0" smtClean="0"/>
            <a:t> </a:t>
          </a:r>
          <a:r>
            <a:rPr lang="en-US" dirty="0" err="1" smtClean="0"/>
            <a:t>melengah-lengahkan</a:t>
          </a:r>
          <a:r>
            <a:rPr lang="en-US" dirty="0" smtClean="0"/>
            <a:t> </a:t>
          </a:r>
          <a:r>
            <a:rPr lang="en-US" dirty="0" err="1" smtClean="0"/>
            <a:t>tuntutan</a:t>
          </a:r>
          <a:r>
            <a:rPr lang="en-US" dirty="0" smtClean="0"/>
            <a:t> </a:t>
          </a:r>
          <a:r>
            <a:rPr lang="en-US" dirty="0" err="1" smtClean="0"/>
            <a:t>ini</a:t>
          </a:r>
          <a:r>
            <a:rPr lang="en-US" dirty="0" smtClean="0"/>
            <a:t> </a:t>
          </a:r>
          <a:r>
            <a:rPr lang="en-US" dirty="0" err="1" smtClean="0"/>
            <a:t>kerana</a:t>
          </a:r>
          <a:r>
            <a:rPr lang="en-US" dirty="0" smtClean="0"/>
            <a:t> </a:t>
          </a:r>
          <a:r>
            <a:rPr lang="en-US" dirty="0" err="1" smtClean="0"/>
            <a:t>ianya</a:t>
          </a:r>
          <a:r>
            <a:rPr lang="en-US" dirty="0" smtClean="0"/>
            <a:t> </a:t>
          </a:r>
          <a:r>
            <a:rPr lang="en-US" dirty="0" err="1" smtClean="0"/>
            <a:t>akan</a:t>
          </a:r>
          <a:r>
            <a:rPr lang="en-US" dirty="0" smtClean="0"/>
            <a:t> </a:t>
          </a:r>
          <a:r>
            <a:rPr lang="en-US" dirty="0" err="1" smtClean="0"/>
            <a:t>mengganggu</a:t>
          </a:r>
          <a:r>
            <a:rPr lang="en-US" dirty="0" smtClean="0"/>
            <a:t> </a:t>
          </a:r>
          <a:r>
            <a:rPr lang="en-US" dirty="0" err="1" smtClean="0"/>
            <a:t>pengurusan</a:t>
          </a:r>
          <a:r>
            <a:rPr lang="en-US" dirty="0" smtClean="0"/>
            <a:t> </a:t>
          </a:r>
          <a:r>
            <a:rPr lang="en-US" dirty="0" err="1" smtClean="0"/>
            <a:t>ekonomi</a:t>
          </a:r>
          <a:r>
            <a:rPr lang="en-US" dirty="0" smtClean="0"/>
            <a:t> </a:t>
          </a:r>
          <a:r>
            <a:rPr lang="en-US" dirty="0" err="1" smtClean="0"/>
            <a:t>negara</a:t>
          </a:r>
          <a:r>
            <a:rPr lang="en-US" dirty="0" smtClean="0"/>
            <a:t>.</a:t>
          </a:r>
          <a:endParaRPr lang="en-US" dirty="0"/>
        </a:p>
      </dgm:t>
    </dgm:pt>
    <dgm:pt modelId="{C35FD1EC-EDDD-41F6-8076-2C589223F1FC}" type="parTrans" cxnId="{9767F012-923D-41C0-BFE3-E69C3B57DE38}">
      <dgm:prSet/>
      <dgm:spPr/>
      <dgm:t>
        <a:bodyPr/>
        <a:lstStyle/>
        <a:p>
          <a:endParaRPr lang="en-US"/>
        </a:p>
      </dgm:t>
    </dgm:pt>
    <dgm:pt modelId="{188A724E-8089-4216-AC2F-A3837464B1E3}" type="sibTrans" cxnId="{9767F012-923D-41C0-BFE3-E69C3B57DE38}">
      <dgm:prSet/>
      <dgm:spPr/>
      <dgm:t>
        <a:bodyPr/>
        <a:lstStyle/>
        <a:p>
          <a:endParaRPr lang="en-US"/>
        </a:p>
      </dgm:t>
    </dgm:pt>
    <dgm:pt modelId="{7164A96E-24EA-43B4-A4A1-093F7CA61D58}" type="pres">
      <dgm:prSet presAssocID="{B63D8244-9E4B-4993-A31B-B35ADDD592E5}" presName="linear" presStyleCnt="0">
        <dgm:presLayoutVars>
          <dgm:animLvl val="lvl"/>
          <dgm:resizeHandles val="exact"/>
        </dgm:presLayoutVars>
      </dgm:prSet>
      <dgm:spPr/>
    </dgm:pt>
    <dgm:pt modelId="{96AEC7A8-B319-44DF-B403-CCB1499DB6E6}" type="pres">
      <dgm:prSet presAssocID="{EEA9DDAE-4A5B-4F41-893A-B616E64ECA49}" presName="parentText" presStyleLbl="node1" presStyleIdx="0" presStyleCnt="4">
        <dgm:presLayoutVars>
          <dgm:chMax val="0"/>
          <dgm:bulletEnabled val="1"/>
        </dgm:presLayoutVars>
      </dgm:prSet>
      <dgm:spPr/>
    </dgm:pt>
    <dgm:pt modelId="{FDE159F6-6117-43F5-AE2D-06DEBC0DD5D4}" type="pres">
      <dgm:prSet presAssocID="{F9186519-94E1-4FB8-A00E-202DE93A83DC}" presName="spacer" presStyleCnt="0"/>
      <dgm:spPr/>
    </dgm:pt>
    <dgm:pt modelId="{92843A47-1948-45C8-85DC-9E63A8494AFD}" type="pres">
      <dgm:prSet presAssocID="{4C5F1E09-A231-4672-9849-EE80B96A1E88}" presName="parentText" presStyleLbl="node1" presStyleIdx="1" presStyleCnt="4">
        <dgm:presLayoutVars>
          <dgm:chMax val="0"/>
          <dgm:bulletEnabled val="1"/>
        </dgm:presLayoutVars>
      </dgm:prSet>
      <dgm:spPr/>
    </dgm:pt>
    <dgm:pt modelId="{9AC19449-4D36-42FD-8098-5431BF3C171D}" type="pres">
      <dgm:prSet presAssocID="{3D608FA2-3725-430C-A659-FBF354022B62}" presName="spacer" presStyleCnt="0"/>
      <dgm:spPr/>
    </dgm:pt>
    <dgm:pt modelId="{FA72383D-A7D5-47EF-9F49-830AE8AEEF78}" type="pres">
      <dgm:prSet presAssocID="{3AB36228-4D58-429C-8D69-424582E97175}" presName="parentText" presStyleLbl="node1" presStyleIdx="2" presStyleCnt="4">
        <dgm:presLayoutVars>
          <dgm:chMax val="0"/>
          <dgm:bulletEnabled val="1"/>
        </dgm:presLayoutVars>
      </dgm:prSet>
      <dgm:spPr/>
    </dgm:pt>
    <dgm:pt modelId="{10D0FC76-34D6-4856-92F2-287233F72F7A}" type="pres">
      <dgm:prSet presAssocID="{CB70B381-C1D2-430A-A6B4-CA8C6C5EFBAE}" presName="spacer" presStyleCnt="0"/>
      <dgm:spPr/>
    </dgm:pt>
    <dgm:pt modelId="{64E35F4A-089F-46FA-9A19-0203A8680091}" type="pres">
      <dgm:prSet presAssocID="{F1C8D070-F4EA-4DB4-994B-F5484DA22C40}" presName="parentText" presStyleLbl="node1" presStyleIdx="3" presStyleCnt="4">
        <dgm:presLayoutVars>
          <dgm:chMax val="0"/>
          <dgm:bulletEnabled val="1"/>
        </dgm:presLayoutVars>
      </dgm:prSet>
      <dgm:spPr/>
    </dgm:pt>
  </dgm:ptLst>
  <dgm:cxnLst>
    <dgm:cxn modelId="{C21B1925-400D-49F9-9F72-6DA8966DAA4D}" type="presOf" srcId="{F1C8D070-F4EA-4DB4-994B-F5484DA22C40}" destId="{64E35F4A-089F-46FA-9A19-0203A8680091}" srcOrd="0" destOrd="0" presId="urn:microsoft.com/office/officeart/2005/8/layout/vList2"/>
    <dgm:cxn modelId="{92C80B94-0C5E-48B1-B306-4F7FBAE26C3D}" type="presOf" srcId="{4C5F1E09-A231-4672-9849-EE80B96A1E88}" destId="{92843A47-1948-45C8-85DC-9E63A8494AFD}" srcOrd="0" destOrd="0" presId="urn:microsoft.com/office/officeart/2005/8/layout/vList2"/>
    <dgm:cxn modelId="{02102F6F-1B42-4716-B715-418703708AAD}" type="presOf" srcId="{B63D8244-9E4B-4993-A31B-B35ADDD592E5}" destId="{7164A96E-24EA-43B4-A4A1-093F7CA61D58}" srcOrd="0" destOrd="0" presId="urn:microsoft.com/office/officeart/2005/8/layout/vList2"/>
    <dgm:cxn modelId="{1C0AE79A-2A24-4CFF-A9DC-184AD4EEF16B}" type="presOf" srcId="{3AB36228-4D58-429C-8D69-424582E97175}" destId="{FA72383D-A7D5-47EF-9F49-830AE8AEEF78}" srcOrd="0" destOrd="0" presId="urn:microsoft.com/office/officeart/2005/8/layout/vList2"/>
    <dgm:cxn modelId="{9767F012-923D-41C0-BFE3-E69C3B57DE38}" srcId="{B63D8244-9E4B-4993-A31B-B35ADDD592E5}" destId="{F1C8D070-F4EA-4DB4-994B-F5484DA22C40}" srcOrd="3" destOrd="0" parTransId="{C35FD1EC-EDDD-41F6-8076-2C589223F1FC}" sibTransId="{188A724E-8089-4216-AC2F-A3837464B1E3}"/>
    <dgm:cxn modelId="{AFF4687A-549E-4DFC-987B-634922A537F7}" srcId="{B63D8244-9E4B-4993-A31B-B35ADDD592E5}" destId="{EEA9DDAE-4A5B-4F41-893A-B616E64ECA49}" srcOrd="0" destOrd="0" parTransId="{48AB2147-CD3D-4E52-9E47-02C558B45EDA}" sibTransId="{F9186519-94E1-4FB8-A00E-202DE93A83DC}"/>
    <dgm:cxn modelId="{B050B187-694D-410F-9797-A91352501198}" srcId="{B63D8244-9E4B-4993-A31B-B35ADDD592E5}" destId="{3AB36228-4D58-429C-8D69-424582E97175}" srcOrd="2" destOrd="0" parTransId="{A51AEA7F-3610-4B25-92F0-2C5AC0D18A2B}" sibTransId="{CB70B381-C1D2-430A-A6B4-CA8C6C5EFBAE}"/>
    <dgm:cxn modelId="{626DE731-E5A8-4FEF-887A-996479D06586}" type="presOf" srcId="{EEA9DDAE-4A5B-4F41-893A-B616E64ECA49}" destId="{96AEC7A8-B319-44DF-B403-CCB1499DB6E6}" srcOrd="0" destOrd="0" presId="urn:microsoft.com/office/officeart/2005/8/layout/vList2"/>
    <dgm:cxn modelId="{1DE9522F-FD00-4292-9DC0-19D6234CE777}" srcId="{B63D8244-9E4B-4993-A31B-B35ADDD592E5}" destId="{4C5F1E09-A231-4672-9849-EE80B96A1E88}" srcOrd="1" destOrd="0" parTransId="{AD57BBC4-0519-4E55-A65B-74115480FE0A}" sibTransId="{3D608FA2-3725-430C-A659-FBF354022B62}"/>
    <dgm:cxn modelId="{0B6A3633-1B5B-4270-A771-96E9FD679EF2}" type="presParOf" srcId="{7164A96E-24EA-43B4-A4A1-093F7CA61D58}" destId="{96AEC7A8-B319-44DF-B403-CCB1499DB6E6}" srcOrd="0" destOrd="0" presId="urn:microsoft.com/office/officeart/2005/8/layout/vList2"/>
    <dgm:cxn modelId="{92C0AE09-2FF0-4F72-9ABD-CD1153A29CFE}" type="presParOf" srcId="{7164A96E-24EA-43B4-A4A1-093F7CA61D58}" destId="{FDE159F6-6117-43F5-AE2D-06DEBC0DD5D4}" srcOrd="1" destOrd="0" presId="urn:microsoft.com/office/officeart/2005/8/layout/vList2"/>
    <dgm:cxn modelId="{2DB71BFB-5240-4D68-9806-A460DC8E76BF}" type="presParOf" srcId="{7164A96E-24EA-43B4-A4A1-093F7CA61D58}" destId="{92843A47-1948-45C8-85DC-9E63A8494AFD}" srcOrd="2" destOrd="0" presId="urn:microsoft.com/office/officeart/2005/8/layout/vList2"/>
    <dgm:cxn modelId="{F87ED598-0801-4EBD-A60B-B6F343E894FB}" type="presParOf" srcId="{7164A96E-24EA-43B4-A4A1-093F7CA61D58}" destId="{9AC19449-4D36-42FD-8098-5431BF3C171D}" srcOrd="3" destOrd="0" presId="urn:microsoft.com/office/officeart/2005/8/layout/vList2"/>
    <dgm:cxn modelId="{80144F78-91B4-4F9F-AE37-7FD47832A7CF}" type="presParOf" srcId="{7164A96E-24EA-43B4-A4A1-093F7CA61D58}" destId="{FA72383D-A7D5-47EF-9F49-830AE8AEEF78}" srcOrd="4" destOrd="0" presId="urn:microsoft.com/office/officeart/2005/8/layout/vList2"/>
    <dgm:cxn modelId="{CD761959-BED8-4E24-BEC5-36884697C214}" type="presParOf" srcId="{7164A96E-24EA-43B4-A4A1-093F7CA61D58}" destId="{10D0FC76-34D6-4856-92F2-287233F72F7A}" srcOrd="5" destOrd="0" presId="urn:microsoft.com/office/officeart/2005/8/layout/vList2"/>
    <dgm:cxn modelId="{30FCD35E-5B49-431C-A026-9963CBB513AE}" type="presParOf" srcId="{7164A96E-24EA-43B4-A4A1-093F7CA61D58}" destId="{64E35F4A-089F-46FA-9A19-0203A8680091}" srcOrd="6" destOrd="0" presId="urn:microsoft.com/office/officeart/2005/8/layout/vList2"/>
  </dgm:cxnLst>
  <dgm:bg/>
  <dgm:whole/>
</dgm:dataModel>
</file>

<file path=ppt/diagrams/data2.xml><?xml version="1.0" encoding="utf-8"?>
<dgm:dataModel xmlns:dgm="http://schemas.openxmlformats.org/drawingml/2006/diagram" xmlns:a="http://schemas.openxmlformats.org/drawingml/2006/main">
  <dgm:ptLst>
    <dgm:pt modelId="{C33D853A-3147-42E1-80EC-7F5E378AD60F}" type="doc">
      <dgm:prSet loTypeId="urn:microsoft.com/office/officeart/2005/8/layout/vList2" loCatId="list" qsTypeId="urn:microsoft.com/office/officeart/2005/8/quickstyle/3d9" qsCatId="3D" csTypeId="urn:microsoft.com/office/officeart/2005/8/colors/colorful3" csCatId="colorful"/>
      <dgm:spPr/>
      <dgm:t>
        <a:bodyPr/>
        <a:lstStyle/>
        <a:p>
          <a:endParaRPr lang="en-US"/>
        </a:p>
      </dgm:t>
    </dgm:pt>
    <dgm:pt modelId="{82DA25EE-1E79-42DE-94EC-1F96049D755C}">
      <dgm:prSet/>
      <dgm:spPr/>
      <dgm:t>
        <a:bodyPr/>
        <a:lstStyle/>
        <a:p>
          <a:pPr rtl="0"/>
          <a:r>
            <a:rPr lang="fi-FI" dirty="0" smtClean="0"/>
            <a:t>Syariat Islam memelihara persoalan kewangan, sama ada di peringkat individu atau masyarakat umum. </a:t>
          </a:r>
          <a:endParaRPr lang="fi-FI" dirty="0"/>
        </a:p>
      </dgm:t>
    </dgm:pt>
    <dgm:pt modelId="{16756EE8-40D7-4C4D-AA92-F2E5BECE6095}" type="parTrans" cxnId="{47DDF184-DF8B-4DDD-A0B5-A54898D73D86}">
      <dgm:prSet/>
      <dgm:spPr/>
      <dgm:t>
        <a:bodyPr/>
        <a:lstStyle/>
        <a:p>
          <a:endParaRPr lang="en-US"/>
        </a:p>
      </dgm:t>
    </dgm:pt>
    <dgm:pt modelId="{31AAAC9F-D6F4-48F5-B199-24E65F31A024}" type="sibTrans" cxnId="{47DDF184-DF8B-4DDD-A0B5-A54898D73D86}">
      <dgm:prSet/>
      <dgm:spPr/>
      <dgm:t>
        <a:bodyPr/>
        <a:lstStyle/>
        <a:p>
          <a:endParaRPr lang="en-US"/>
        </a:p>
      </dgm:t>
    </dgm:pt>
    <dgm:pt modelId="{1CE2FD2B-90A2-434A-B465-D6D6499D2AED}">
      <dgm:prSet/>
      <dgm:spPr/>
      <dgm:t>
        <a:bodyPr/>
        <a:lstStyle/>
        <a:p>
          <a:pPr rtl="0"/>
          <a:r>
            <a:rPr lang="fi-FI" dirty="0" smtClean="0"/>
            <a:t>Islam memberi garis panduan pengurusan harta yang bijak bagi memastikan keadilan terlaksana semasa proses memperoleh harta dan juga agihannya. </a:t>
          </a:r>
          <a:endParaRPr lang="fi-FI" dirty="0"/>
        </a:p>
      </dgm:t>
    </dgm:pt>
    <dgm:pt modelId="{F88AEF07-4E62-45F0-8504-B65286DA65A0}" type="parTrans" cxnId="{3BECB4B8-2C2B-4518-A857-7F2D66264750}">
      <dgm:prSet/>
      <dgm:spPr/>
      <dgm:t>
        <a:bodyPr/>
        <a:lstStyle/>
        <a:p>
          <a:endParaRPr lang="en-US"/>
        </a:p>
      </dgm:t>
    </dgm:pt>
    <dgm:pt modelId="{60C73C3B-83FE-44A9-BF4F-28F320836412}" type="sibTrans" cxnId="{3BECB4B8-2C2B-4518-A857-7F2D66264750}">
      <dgm:prSet/>
      <dgm:spPr/>
      <dgm:t>
        <a:bodyPr/>
        <a:lstStyle/>
        <a:p>
          <a:endParaRPr lang="en-US"/>
        </a:p>
      </dgm:t>
    </dgm:pt>
    <dgm:pt modelId="{FEC2D1DB-B389-4C2E-98A8-EC90F999C666}">
      <dgm:prSet/>
      <dgm:spPr/>
      <dgm:t>
        <a:bodyPr/>
        <a:lstStyle/>
        <a:p>
          <a:pPr rtl="0"/>
          <a:r>
            <a:rPr lang="fi-FI" dirty="0" smtClean="0"/>
            <a:t>Justeru,</a:t>
          </a:r>
          <a:r>
            <a:rPr lang="fi-FI" b="1" dirty="0" smtClean="0"/>
            <a:t> s</a:t>
          </a:r>
          <a:r>
            <a:rPr lang="ms-MY" dirty="0" smtClean="0"/>
            <a:t>esebuah negara pada lazimnya mempunyai sumber kekayaannya sendiri seperti bijih timah, petroleum, perhutanan, pertanian dan sebagainya bagi membiayai pembangunan negara dan menjaga kebajikan rakyat. </a:t>
          </a:r>
          <a:endParaRPr lang="en-US" dirty="0"/>
        </a:p>
      </dgm:t>
    </dgm:pt>
    <dgm:pt modelId="{D9846D59-EC2B-408E-AA1B-14999F2D14EC}" type="parTrans" cxnId="{F3426DB4-0649-4E75-BACA-6A90FDB4B542}">
      <dgm:prSet/>
      <dgm:spPr/>
      <dgm:t>
        <a:bodyPr/>
        <a:lstStyle/>
        <a:p>
          <a:endParaRPr lang="en-US"/>
        </a:p>
      </dgm:t>
    </dgm:pt>
    <dgm:pt modelId="{192D5F35-EB24-4221-A816-1885CDD2142B}" type="sibTrans" cxnId="{F3426DB4-0649-4E75-BACA-6A90FDB4B542}">
      <dgm:prSet/>
      <dgm:spPr/>
      <dgm:t>
        <a:bodyPr/>
        <a:lstStyle/>
        <a:p>
          <a:endParaRPr lang="en-US"/>
        </a:p>
      </dgm:t>
    </dgm:pt>
    <dgm:pt modelId="{46986727-843F-4860-8912-531A0B689649}" type="pres">
      <dgm:prSet presAssocID="{C33D853A-3147-42E1-80EC-7F5E378AD60F}" presName="linear" presStyleCnt="0">
        <dgm:presLayoutVars>
          <dgm:animLvl val="lvl"/>
          <dgm:resizeHandles val="exact"/>
        </dgm:presLayoutVars>
      </dgm:prSet>
      <dgm:spPr/>
    </dgm:pt>
    <dgm:pt modelId="{EDB2D76C-9C35-46E0-B2B9-B928486AE82D}" type="pres">
      <dgm:prSet presAssocID="{82DA25EE-1E79-42DE-94EC-1F96049D755C}" presName="parentText" presStyleLbl="node1" presStyleIdx="0" presStyleCnt="3">
        <dgm:presLayoutVars>
          <dgm:chMax val="0"/>
          <dgm:bulletEnabled val="1"/>
        </dgm:presLayoutVars>
      </dgm:prSet>
      <dgm:spPr/>
    </dgm:pt>
    <dgm:pt modelId="{C19B8135-6905-4968-870A-3FDB9705FA2B}" type="pres">
      <dgm:prSet presAssocID="{31AAAC9F-D6F4-48F5-B199-24E65F31A024}" presName="spacer" presStyleCnt="0"/>
      <dgm:spPr/>
    </dgm:pt>
    <dgm:pt modelId="{1E582F5C-709D-4B22-8284-B8DFF4CAA959}" type="pres">
      <dgm:prSet presAssocID="{1CE2FD2B-90A2-434A-B465-D6D6499D2AED}" presName="parentText" presStyleLbl="node1" presStyleIdx="1" presStyleCnt="3">
        <dgm:presLayoutVars>
          <dgm:chMax val="0"/>
          <dgm:bulletEnabled val="1"/>
        </dgm:presLayoutVars>
      </dgm:prSet>
      <dgm:spPr/>
    </dgm:pt>
    <dgm:pt modelId="{E31B8BE5-557C-4230-B80F-6C6864F1814C}" type="pres">
      <dgm:prSet presAssocID="{60C73C3B-83FE-44A9-BF4F-28F320836412}" presName="spacer" presStyleCnt="0"/>
      <dgm:spPr/>
    </dgm:pt>
    <dgm:pt modelId="{29E0A00B-5262-45DE-929F-858FF61B27A4}" type="pres">
      <dgm:prSet presAssocID="{FEC2D1DB-B389-4C2E-98A8-EC90F999C666}" presName="parentText" presStyleLbl="node1" presStyleIdx="2" presStyleCnt="3">
        <dgm:presLayoutVars>
          <dgm:chMax val="0"/>
          <dgm:bulletEnabled val="1"/>
        </dgm:presLayoutVars>
      </dgm:prSet>
      <dgm:spPr/>
    </dgm:pt>
  </dgm:ptLst>
  <dgm:cxnLst>
    <dgm:cxn modelId="{47DDF184-DF8B-4DDD-A0B5-A54898D73D86}" srcId="{C33D853A-3147-42E1-80EC-7F5E378AD60F}" destId="{82DA25EE-1E79-42DE-94EC-1F96049D755C}" srcOrd="0" destOrd="0" parTransId="{16756EE8-40D7-4C4D-AA92-F2E5BECE6095}" sibTransId="{31AAAC9F-D6F4-48F5-B199-24E65F31A024}"/>
    <dgm:cxn modelId="{3BECB4B8-2C2B-4518-A857-7F2D66264750}" srcId="{C33D853A-3147-42E1-80EC-7F5E378AD60F}" destId="{1CE2FD2B-90A2-434A-B465-D6D6499D2AED}" srcOrd="1" destOrd="0" parTransId="{F88AEF07-4E62-45F0-8504-B65286DA65A0}" sibTransId="{60C73C3B-83FE-44A9-BF4F-28F320836412}"/>
    <dgm:cxn modelId="{F3426DB4-0649-4E75-BACA-6A90FDB4B542}" srcId="{C33D853A-3147-42E1-80EC-7F5E378AD60F}" destId="{FEC2D1DB-B389-4C2E-98A8-EC90F999C666}" srcOrd="2" destOrd="0" parTransId="{D9846D59-EC2B-408E-AA1B-14999F2D14EC}" sibTransId="{192D5F35-EB24-4221-A816-1885CDD2142B}"/>
    <dgm:cxn modelId="{46CC5575-3A29-4618-8A35-04EEE0D9262D}" type="presOf" srcId="{82DA25EE-1E79-42DE-94EC-1F96049D755C}" destId="{EDB2D76C-9C35-46E0-B2B9-B928486AE82D}" srcOrd="0" destOrd="0" presId="urn:microsoft.com/office/officeart/2005/8/layout/vList2"/>
    <dgm:cxn modelId="{1AACFD0B-9933-4854-B497-B5542CEA333E}" type="presOf" srcId="{C33D853A-3147-42E1-80EC-7F5E378AD60F}" destId="{46986727-843F-4860-8912-531A0B689649}" srcOrd="0" destOrd="0" presId="urn:microsoft.com/office/officeart/2005/8/layout/vList2"/>
    <dgm:cxn modelId="{64C3D938-3095-42C4-B82D-D050F64C74C6}" type="presOf" srcId="{FEC2D1DB-B389-4C2E-98A8-EC90F999C666}" destId="{29E0A00B-5262-45DE-929F-858FF61B27A4}" srcOrd="0" destOrd="0" presId="urn:microsoft.com/office/officeart/2005/8/layout/vList2"/>
    <dgm:cxn modelId="{0193A43E-843B-40F5-A5CD-471128460F06}" type="presOf" srcId="{1CE2FD2B-90A2-434A-B465-D6D6499D2AED}" destId="{1E582F5C-709D-4B22-8284-B8DFF4CAA959}" srcOrd="0" destOrd="0" presId="urn:microsoft.com/office/officeart/2005/8/layout/vList2"/>
    <dgm:cxn modelId="{1940B92A-A854-47DC-9733-09588BAD72DD}" type="presParOf" srcId="{46986727-843F-4860-8912-531A0B689649}" destId="{EDB2D76C-9C35-46E0-B2B9-B928486AE82D}" srcOrd="0" destOrd="0" presId="urn:microsoft.com/office/officeart/2005/8/layout/vList2"/>
    <dgm:cxn modelId="{80A6AE83-8247-474D-ADA8-45CBBFD31DC6}" type="presParOf" srcId="{46986727-843F-4860-8912-531A0B689649}" destId="{C19B8135-6905-4968-870A-3FDB9705FA2B}" srcOrd="1" destOrd="0" presId="urn:microsoft.com/office/officeart/2005/8/layout/vList2"/>
    <dgm:cxn modelId="{A647DA3D-9B72-453B-98E4-C4CBDCB45EFB}" type="presParOf" srcId="{46986727-843F-4860-8912-531A0B689649}" destId="{1E582F5C-709D-4B22-8284-B8DFF4CAA959}" srcOrd="2" destOrd="0" presId="urn:microsoft.com/office/officeart/2005/8/layout/vList2"/>
    <dgm:cxn modelId="{3686F10C-4377-428C-82B6-B9935D830549}" type="presParOf" srcId="{46986727-843F-4860-8912-531A0B689649}" destId="{E31B8BE5-557C-4230-B80F-6C6864F1814C}" srcOrd="3" destOrd="0" presId="urn:microsoft.com/office/officeart/2005/8/layout/vList2"/>
    <dgm:cxn modelId="{C2B4FA92-B1DD-4453-9EC2-ECFAA87A38A8}" type="presParOf" srcId="{46986727-843F-4860-8912-531A0B689649}" destId="{29E0A00B-5262-45DE-929F-858FF61B27A4}" srcOrd="4" destOrd="0" presId="urn:microsoft.com/office/officeart/2005/8/layout/vList2"/>
  </dgm:cxnLst>
  <dgm:bg/>
  <dgm:whole/>
</dgm:dataModel>
</file>

<file path=ppt/diagrams/data3.xml><?xml version="1.0" encoding="utf-8"?>
<dgm:dataModel xmlns:dgm="http://schemas.openxmlformats.org/drawingml/2006/diagram" xmlns:a="http://schemas.openxmlformats.org/drawingml/2006/main">
  <dgm:ptLst>
    <dgm:pt modelId="{B6FB7A40-E353-4A17-A67C-EA1D84B2B216}" type="doc">
      <dgm:prSet loTypeId="urn:microsoft.com/office/officeart/2005/8/layout/vList2" loCatId="list" qsTypeId="urn:microsoft.com/office/officeart/2005/8/quickstyle/3d7" qsCatId="3D" csTypeId="urn:microsoft.com/office/officeart/2005/8/colors/colorful3" csCatId="colorful"/>
      <dgm:spPr/>
      <dgm:t>
        <a:bodyPr/>
        <a:lstStyle/>
        <a:p>
          <a:endParaRPr lang="en-US"/>
        </a:p>
      </dgm:t>
    </dgm:pt>
    <dgm:pt modelId="{1732D323-E5CC-41E0-8788-2C9F282AD343}">
      <dgm:prSet/>
      <dgm:spPr/>
      <dgm:t>
        <a:bodyPr/>
        <a:lstStyle/>
        <a:p>
          <a:pPr algn="ctr" rtl="0"/>
          <a:r>
            <a:rPr lang="ms-MY" dirty="0" smtClean="0"/>
            <a:t>Menurut Laporan Kementerian Kewangan Malaysia, </a:t>
          </a:r>
          <a:endParaRPr lang="ms-MY" dirty="0"/>
        </a:p>
      </dgm:t>
    </dgm:pt>
    <dgm:pt modelId="{47BF96D6-6D40-4BE2-89D2-AB405994B580}" type="parTrans" cxnId="{32E3F820-C2BF-496F-AB90-D6237CE7722A}">
      <dgm:prSet/>
      <dgm:spPr/>
      <dgm:t>
        <a:bodyPr/>
        <a:lstStyle/>
        <a:p>
          <a:endParaRPr lang="en-US"/>
        </a:p>
      </dgm:t>
    </dgm:pt>
    <dgm:pt modelId="{7F316C2F-39E0-4563-9790-383BD6DD16E7}" type="sibTrans" cxnId="{32E3F820-C2BF-496F-AB90-D6237CE7722A}">
      <dgm:prSet/>
      <dgm:spPr/>
      <dgm:t>
        <a:bodyPr/>
        <a:lstStyle/>
        <a:p>
          <a:endParaRPr lang="en-US"/>
        </a:p>
      </dgm:t>
    </dgm:pt>
    <dgm:pt modelId="{83BF958B-ED92-42EB-9B52-114D13F99CD0}">
      <dgm:prSet/>
      <dgm:spPr/>
      <dgm:t>
        <a:bodyPr/>
        <a:lstStyle/>
        <a:p>
          <a:pPr algn="ctr" rtl="0"/>
          <a:r>
            <a:rPr lang="ms-MY" dirty="0" smtClean="0"/>
            <a:t>Bajet Kerajaan Persekutuan bagi tahun 2014 memerlukan RM 262.151 bilion dana untuk perbelanjaan menguruskan negara, membiayai semua projek pembangunan negara dan memastikan kesejahteraan rakyat.</a:t>
          </a:r>
          <a:endParaRPr lang="en-US" dirty="0"/>
        </a:p>
      </dgm:t>
    </dgm:pt>
    <dgm:pt modelId="{93E7DDA1-5571-42BD-A6AB-576603F1DD80}" type="parTrans" cxnId="{A690AEEF-19E6-48C3-9590-390DAABA2882}">
      <dgm:prSet/>
      <dgm:spPr/>
      <dgm:t>
        <a:bodyPr/>
        <a:lstStyle/>
        <a:p>
          <a:endParaRPr lang="en-US"/>
        </a:p>
      </dgm:t>
    </dgm:pt>
    <dgm:pt modelId="{4F7FCB8E-70FA-42D9-910D-17D16124C55C}" type="sibTrans" cxnId="{A690AEEF-19E6-48C3-9590-390DAABA2882}">
      <dgm:prSet/>
      <dgm:spPr/>
      <dgm:t>
        <a:bodyPr/>
        <a:lstStyle/>
        <a:p>
          <a:endParaRPr lang="en-US"/>
        </a:p>
      </dgm:t>
    </dgm:pt>
    <dgm:pt modelId="{77F304C9-19FE-43EC-AA52-3D92CE0FB4D9}" type="pres">
      <dgm:prSet presAssocID="{B6FB7A40-E353-4A17-A67C-EA1D84B2B216}" presName="linear" presStyleCnt="0">
        <dgm:presLayoutVars>
          <dgm:animLvl val="lvl"/>
          <dgm:resizeHandles val="exact"/>
        </dgm:presLayoutVars>
      </dgm:prSet>
      <dgm:spPr/>
    </dgm:pt>
    <dgm:pt modelId="{74ECF8DF-2F9A-412F-8DD8-AE38BCCEF618}" type="pres">
      <dgm:prSet presAssocID="{1732D323-E5CC-41E0-8788-2C9F282AD343}" presName="parentText" presStyleLbl="node1" presStyleIdx="0" presStyleCnt="2">
        <dgm:presLayoutVars>
          <dgm:chMax val="0"/>
          <dgm:bulletEnabled val="1"/>
        </dgm:presLayoutVars>
      </dgm:prSet>
      <dgm:spPr/>
    </dgm:pt>
    <dgm:pt modelId="{D7BE5635-8043-49D5-869A-212A67730BC5}" type="pres">
      <dgm:prSet presAssocID="{7F316C2F-39E0-4563-9790-383BD6DD16E7}" presName="spacer" presStyleCnt="0"/>
      <dgm:spPr/>
    </dgm:pt>
    <dgm:pt modelId="{56257E5E-6615-4226-B40B-66069181E4B7}" type="pres">
      <dgm:prSet presAssocID="{83BF958B-ED92-42EB-9B52-114D13F99CD0}" presName="parentText" presStyleLbl="node1" presStyleIdx="1" presStyleCnt="2">
        <dgm:presLayoutVars>
          <dgm:chMax val="0"/>
          <dgm:bulletEnabled val="1"/>
        </dgm:presLayoutVars>
      </dgm:prSet>
      <dgm:spPr/>
    </dgm:pt>
  </dgm:ptLst>
  <dgm:cxnLst>
    <dgm:cxn modelId="{06932C54-FEB6-4A29-81EB-23A71E5A4435}" type="presOf" srcId="{83BF958B-ED92-42EB-9B52-114D13F99CD0}" destId="{56257E5E-6615-4226-B40B-66069181E4B7}" srcOrd="0" destOrd="0" presId="urn:microsoft.com/office/officeart/2005/8/layout/vList2"/>
    <dgm:cxn modelId="{32E3F820-C2BF-496F-AB90-D6237CE7722A}" srcId="{B6FB7A40-E353-4A17-A67C-EA1D84B2B216}" destId="{1732D323-E5CC-41E0-8788-2C9F282AD343}" srcOrd="0" destOrd="0" parTransId="{47BF96D6-6D40-4BE2-89D2-AB405994B580}" sibTransId="{7F316C2F-39E0-4563-9790-383BD6DD16E7}"/>
    <dgm:cxn modelId="{A690AEEF-19E6-48C3-9590-390DAABA2882}" srcId="{B6FB7A40-E353-4A17-A67C-EA1D84B2B216}" destId="{83BF958B-ED92-42EB-9B52-114D13F99CD0}" srcOrd="1" destOrd="0" parTransId="{93E7DDA1-5571-42BD-A6AB-576603F1DD80}" sibTransId="{4F7FCB8E-70FA-42D9-910D-17D16124C55C}"/>
    <dgm:cxn modelId="{C35142EC-FF6E-4198-84A8-D34603D8E217}" type="presOf" srcId="{1732D323-E5CC-41E0-8788-2C9F282AD343}" destId="{74ECF8DF-2F9A-412F-8DD8-AE38BCCEF618}" srcOrd="0" destOrd="0" presId="urn:microsoft.com/office/officeart/2005/8/layout/vList2"/>
    <dgm:cxn modelId="{0796D02A-A68E-448F-BA0E-B4E5FFA5F6D5}" type="presOf" srcId="{B6FB7A40-E353-4A17-A67C-EA1D84B2B216}" destId="{77F304C9-19FE-43EC-AA52-3D92CE0FB4D9}" srcOrd="0" destOrd="0" presId="urn:microsoft.com/office/officeart/2005/8/layout/vList2"/>
    <dgm:cxn modelId="{B1154C08-EA12-439E-9B5C-FAD5474F25BF}" type="presParOf" srcId="{77F304C9-19FE-43EC-AA52-3D92CE0FB4D9}" destId="{74ECF8DF-2F9A-412F-8DD8-AE38BCCEF618}" srcOrd="0" destOrd="0" presId="urn:microsoft.com/office/officeart/2005/8/layout/vList2"/>
    <dgm:cxn modelId="{47396DD3-C6C8-415D-9894-C033154357C2}" type="presParOf" srcId="{77F304C9-19FE-43EC-AA52-3D92CE0FB4D9}" destId="{D7BE5635-8043-49D5-869A-212A67730BC5}" srcOrd="1" destOrd="0" presId="urn:microsoft.com/office/officeart/2005/8/layout/vList2"/>
    <dgm:cxn modelId="{0A1993D2-D2FA-438D-894F-791DD6EFFB52}" type="presParOf" srcId="{77F304C9-19FE-43EC-AA52-3D92CE0FB4D9}" destId="{56257E5E-6615-4226-B40B-66069181E4B7}" srcOrd="2" destOrd="0" presId="urn:microsoft.com/office/officeart/2005/8/layout/vList2"/>
  </dgm:cxnLst>
  <dgm:bg/>
  <dgm:whole/>
</dgm:dataModel>
</file>

<file path=ppt/diagrams/data4.xml><?xml version="1.0" encoding="utf-8"?>
<dgm:dataModel xmlns:dgm="http://schemas.openxmlformats.org/drawingml/2006/diagram" xmlns:a="http://schemas.openxmlformats.org/drawingml/2006/main">
  <dgm:ptLst>
    <dgm:pt modelId="{1FED3372-5543-4CA0-ACFB-1C999100EA24}" type="doc">
      <dgm:prSet loTypeId="urn:microsoft.com/office/officeart/2005/8/layout/vList2" loCatId="list" qsTypeId="urn:microsoft.com/office/officeart/2005/8/quickstyle/3d5" qsCatId="3D" csTypeId="urn:microsoft.com/office/officeart/2005/8/colors/colorful2" csCatId="colorful"/>
      <dgm:spPr/>
      <dgm:t>
        <a:bodyPr/>
        <a:lstStyle/>
        <a:p>
          <a:endParaRPr lang="en-US"/>
        </a:p>
      </dgm:t>
    </dgm:pt>
    <dgm:pt modelId="{9FBEA939-8123-451D-9D83-63049B23D70C}">
      <dgm:prSet/>
      <dgm:spPr/>
      <dgm:t>
        <a:bodyPr/>
        <a:lstStyle/>
        <a:p>
          <a:pPr rtl="0"/>
          <a:r>
            <a:rPr lang="en-US" dirty="0" err="1" smtClean="0"/>
            <a:t>Oleh</a:t>
          </a:r>
          <a:r>
            <a:rPr lang="en-US" dirty="0" smtClean="0"/>
            <a:t> yang </a:t>
          </a:r>
          <a:r>
            <a:rPr lang="en-US" dirty="0" err="1" smtClean="0"/>
            <a:t>demikian</a:t>
          </a:r>
          <a:r>
            <a:rPr lang="en-US" dirty="0" smtClean="0"/>
            <a:t>, </a:t>
          </a:r>
          <a:r>
            <a:rPr lang="en-US" dirty="0" err="1" smtClean="0"/>
            <a:t>salah</a:t>
          </a:r>
          <a:r>
            <a:rPr lang="en-US" dirty="0" smtClean="0"/>
            <a:t> </a:t>
          </a:r>
          <a:r>
            <a:rPr lang="en-US" dirty="0" err="1" smtClean="0"/>
            <a:t>satu</a:t>
          </a:r>
          <a:r>
            <a:rPr lang="en-US" dirty="0" smtClean="0"/>
            <a:t> </a:t>
          </a:r>
          <a:r>
            <a:rPr lang="en-US" dirty="0" err="1" smtClean="0"/>
            <a:t>sumber</a:t>
          </a:r>
          <a:r>
            <a:rPr lang="en-US" dirty="0" smtClean="0"/>
            <a:t> yang </a:t>
          </a:r>
          <a:r>
            <a:rPr lang="en-US" dirty="0" err="1" smtClean="0"/>
            <a:t>telah</a:t>
          </a:r>
          <a:r>
            <a:rPr lang="en-US" dirty="0" smtClean="0"/>
            <a:t> </a:t>
          </a:r>
          <a:r>
            <a:rPr lang="en-US" dirty="0" err="1" smtClean="0"/>
            <a:t>diamalkan</a:t>
          </a:r>
          <a:r>
            <a:rPr lang="en-US" dirty="0" smtClean="0"/>
            <a:t> </a:t>
          </a:r>
          <a:r>
            <a:rPr lang="en-US" dirty="0" err="1" smtClean="0"/>
            <a:t>hampir</a:t>
          </a:r>
          <a:r>
            <a:rPr lang="en-US" dirty="0" smtClean="0"/>
            <a:t> </a:t>
          </a:r>
          <a:r>
            <a:rPr lang="en-US" dirty="0" err="1" smtClean="0"/>
            <a:t>seluruh</a:t>
          </a:r>
          <a:r>
            <a:rPr lang="en-US" dirty="0" smtClean="0"/>
            <a:t> </a:t>
          </a:r>
          <a:r>
            <a:rPr lang="en-US" dirty="0" err="1" smtClean="0"/>
            <a:t>negara</a:t>
          </a:r>
          <a:r>
            <a:rPr lang="en-US" dirty="0" smtClean="0"/>
            <a:t> </a:t>
          </a:r>
          <a:r>
            <a:rPr lang="en-US" dirty="0" err="1" smtClean="0"/>
            <a:t>di</a:t>
          </a:r>
          <a:r>
            <a:rPr lang="en-US" dirty="0" smtClean="0"/>
            <a:t> </a:t>
          </a:r>
          <a:r>
            <a:rPr lang="en-US" dirty="0" err="1" smtClean="0"/>
            <a:t>dunia</a:t>
          </a:r>
          <a:r>
            <a:rPr lang="en-US" dirty="0" smtClean="0"/>
            <a:t> </a:t>
          </a:r>
          <a:r>
            <a:rPr lang="en-US" dirty="0" err="1" smtClean="0"/>
            <a:t>hingga</a:t>
          </a:r>
          <a:r>
            <a:rPr lang="en-US" dirty="0" smtClean="0"/>
            <a:t> </a:t>
          </a:r>
          <a:r>
            <a:rPr lang="en-US" dirty="0" err="1" smtClean="0"/>
            <a:t>ke</a:t>
          </a:r>
          <a:r>
            <a:rPr lang="en-US" dirty="0" smtClean="0"/>
            <a:t> </a:t>
          </a:r>
          <a:r>
            <a:rPr lang="en-US" dirty="0" err="1" smtClean="0"/>
            <a:t>hari</a:t>
          </a:r>
          <a:r>
            <a:rPr lang="en-US" dirty="0" smtClean="0"/>
            <a:t> </a:t>
          </a:r>
          <a:r>
            <a:rPr lang="en-US" dirty="0" err="1" smtClean="0"/>
            <a:t>ini</a:t>
          </a:r>
          <a:r>
            <a:rPr lang="en-US" dirty="0" smtClean="0"/>
            <a:t> </a:t>
          </a:r>
          <a:r>
            <a:rPr lang="en-US" dirty="0" err="1" smtClean="0"/>
            <a:t>ialah</a:t>
          </a:r>
          <a:r>
            <a:rPr lang="en-US" dirty="0" smtClean="0"/>
            <a:t> </a:t>
          </a:r>
          <a:r>
            <a:rPr lang="en-US" dirty="0" err="1" smtClean="0"/>
            <a:t>melalui</a:t>
          </a:r>
          <a:r>
            <a:rPr lang="en-US" dirty="0" smtClean="0"/>
            <a:t> </a:t>
          </a:r>
          <a:r>
            <a:rPr lang="en-US" dirty="0" err="1" smtClean="0"/>
            <a:t>konsep</a:t>
          </a:r>
          <a:r>
            <a:rPr lang="en-US" dirty="0" smtClean="0"/>
            <a:t> </a:t>
          </a:r>
          <a:r>
            <a:rPr lang="en-US" dirty="0" err="1" smtClean="0"/>
            <a:t>percukaian</a:t>
          </a:r>
          <a:r>
            <a:rPr lang="en-US" dirty="0" smtClean="0"/>
            <a:t>. </a:t>
          </a:r>
          <a:endParaRPr lang="en-US" dirty="0"/>
        </a:p>
      </dgm:t>
    </dgm:pt>
    <dgm:pt modelId="{FE4F8C7F-6918-4384-971E-FE04603E53A9}" type="parTrans" cxnId="{8D6D081D-B544-429B-ADAC-FF86DD0EE0DD}">
      <dgm:prSet/>
      <dgm:spPr/>
      <dgm:t>
        <a:bodyPr/>
        <a:lstStyle/>
        <a:p>
          <a:endParaRPr lang="en-US"/>
        </a:p>
      </dgm:t>
    </dgm:pt>
    <dgm:pt modelId="{66B2695E-CC1A-48D5-BD98-0DFC334653F2}" type="sibTrans" cxnId="{8D6D081D-B544-429B-ADAC-FF86DD0EE0DD}">
      <dgm:prSet/>
      <dgm:spPr/>
      <dgm:t>
        <a:bodyPr/>
        <a:lstStyle/>
        <a:p>
          <a:endParaRPr lang="en-US"/>
        </a:p>
      </dgm:t>
    </dgm:pt>
    <dgm:pt modelId="{24178B49-6F47-4074-83C0-9E2857ACB476}">
      <dgm:prSet/>
      <dgm:spPr/>
      <dgm:t>
        <a:bodyPr/>
        <a:lstStyle/>
        <a:p>
          <a:pPr rtl="0"/>
          <a:r>
            <a:rPr lang="en-US" dirty="0" err="1" smtClean="0"/>
            <a:t>Percukaian</a:t>
          </a:r>
          <a:r>
            <a:rPr lang="en-US" dirty="0" smtClean="0"/>
            <a:t> </a:t>
          </a:r>
          <a:r>
            <a:rPr lang="en-US" dirty="0" err="1" smtClean="0"/>
            <a:t>dalam</a:t>
          </a:r>
          <a:r>
            <a:rPr lang="en-US" dirty="0" smtClean="0"/>
            <a:t> </a:t>
          </a:r>
          <a:r>
            <a:rPr lang="en-US" dirty="0" err="1" smtClean="0"/>
            <a:t>pelbagai</a:t>
          </a:r>
          <a:r>
            <a:rPr lang="en-US" dirty="0" smtClean="0"/>
            <a:t> </a:t>
          </a:r>
          <a:r>
            <a:rPr lang="en-US" dirty="0" err="1" smtClean="0"/>
            <a:t>bentuk</a:t>
          </a:r>
          <a:r>
            <a:rPr lang="en-US" dirty="0" smtClean="0"/>
            <a:t> yang </a:t>
          </a:r>
          <a:r>
            <a:rPr lang="en-US" dirty="0" err="1" smtClean="0"/>
            <a:t>dirasakan</a:t>
          </a:r>
          <a:r>
            <a:rPr lang="en-US" dirty="0" smtClean="0"/>
            <a:t> </a:t>
          </a:r>
          <a:r>
            <a:rPr lang="en-US" dirty="0" err="1" smtClean="0"/>
            <a:t>sesuai</a:t>
          </a:r>
          <a:r>
            <a:rPr lang="en-US" dirty="0" smtClean="0"/>
            <a:t> </a:t>
          </a:r>
          <a:r>
            <a:rPr lang="en-US" dirty="0" err="1" smtClean="0"/>
            <a:t>akan</a:t>
          </a:r>
          <a:r>
            <a:rPr lang="en-US" dirty="0" smtClean="0"/>
            <a:t> </a:t>
          </a:r>
          <a:r>
            <a:rPr lang="en-US" dirty="0" err="1" smtClean="0"/>
            <a:t>dikenakan</a:t>
          </a:r>
          <a:r>
            <a:rPr lang="en-US" dirty="0" smtClean="0"/>
            <a:t> </a:t>
          </a:r>
          <a:r>
            <a:rPr lang="en-US" dirty="0" err="1" smtClean="0"/>
            <a:t>kepada</a:t>
          </a:r>
          <a:r>
            <a:rPr lang="en-US" dirty="0" smtClean="0"/>
            <a:t> </a:t>
          </a:r>
          <a:r>
            <a:rPr lang="en-US" dirty="0" err="1" smtClean="0"/>
            <a:t>rakyat</a:t>
          </a:r>
          <a:r>
            <a:rPr lang="en-US" dirty="0" smtClean="0"/>
            <a:t> </a:t>
          </a:r>
          <a:r>
            <a:rPr lang="en-US" dirty="0" err="1" smtClean="0"/>
            <a:t>jelata</a:t>
          </a:r>
          <a:r>
            <a:rPr lang="en-US" dirty="0" smtClean="0"/>
            <a:t> </a:t>
          </a:r>
          <a:r>
            <a:rPr lang="en-US" dirty="0" err="1" smtClean="0"/>
            <a:t>demi</a:t>
          </a:r>
          <a:r>
            <a:rPr lang="en-US" dirty="0" smtClean="0"/>
            <a:t> </a:t>
          </a:r>
          <a:r>
            <a:rPr lang="en-US" dirty="0" err="1" smtClean="0"/>
            <a:t>kepentingan</a:t>
          </a:r>
          <a:r>
            <a:rPr lang="en-US" dirty="0" smtClean="0"/>
            <a:t> </a:t>
          </a:r>
          <a:r>
            <a:rPr lang="en-US" dirty="0" err="1" smtClean="0"/>
            <a:t>mereka</a:t>
          </a:r>
          <a:r>
            <a:rPr lang="en-US" dirty="0" smtClean="0"/>
            <a:t>. </a:t>
          </a:r>
          <a:endParaRPr lang="en-US" dirty="0"/>
        </a:p>
      </dgm:t>
    </dgm:pt>
    <dgm:pt modelId="{249EE2F4-E85C-452A-BFFB-0C11FD2E173A}" type="parTrans" cxnId="{41F888FF-D0C3-43F2-9D1D-09DB1476D671}">
      <dgm:prSet/>
      <dgm:spPr/>
      <dgm:t>
        <a:bodyPr/>
        <a:lstStyle/>
        <a:p>
          <a:endParaRPr lang="en-US"/>
        </a:p>
      </dgm:t>
    </dgm:pt>
    <dgm:pt modelId="{C52C280A-3C94-4F66-B03F-DD3498FE5CB8}" type="sibTrans" cxnId="{41F888FF-D0C3-43F2-9D1D-09DB1476D671}">
      <dgm:prSet/>
      <dgm:spPr/>
      <dgm:t>
        <a:bodyPr/>
        <a:lstStyle/>
        <a:p>
          <a:endParaRPr lang="en-US"/>
        </a:p>
      </dgm:t>
    </dgm:pt>
    <dgm:pt modelId="{139C2801-1EF8-411B-BB1F-D3C00DBC9C39}">
      <dgm:prSet/>
      <dgm:spPr/>
      <dgm:t>
        <a:bodyPr/>
        <a:lstStyle/>
        <a:p>
          <a:pPr rtl="0"/>
          <a:r>
            <a:rPr lang="ms-MY" dirty="0" smtClean="0"/>
            <a:t>Justeru, berdasarkan kepada hukum Islam dan selari dengan prinsip siasah syariyyah, sesebuah negara mempunyai hak mewujudkan dasar cukai tertentu bagi menampung keperluan negara dan maslahah rakyat. Bagaimana pun dasar cukai itu hendaklah tidak membebankan rakyat jelata. </a:t>
          </a:r>
          <a:endParaRPr lang="en-US" dirty="0"/>
        </a:p>
      </dgm:t>
    </dgm:pt>
    <dgm:pt modelId="{B73A56C5-C646-4C12-9748-99B7FFE4545F}" type="parTrans" cxnId="{54DF259F-D543-498C-A747-C829AEE06429}">
      <dgm:prSet/>
      <dgm:spPr/>
      <dgm:t>
        <a:bodyPr/>
        <a:lstStyle/>
        <a:p>
          <a:endParaRPr lang="en-US"/>
        </a:p>
      </dgm:t>
    </dgm:pt>
    <dgm:pt modelId="{91215B40-D403-47D7-B949-4813D600133B}" type="sibTrans" cxnId="{54DF259F-D543-498C-A747-C829AEE06429}">
      <dgm:prSet/>
      <dgm:spPr/>
      <dgm:t>
        <a:bodyPr/>
        <a:lstStyle/>
        <a:p>
          <a:endParaRPr lang="en-US"/>
        </a:p>
      </dgm:t>
    </dgm:pt>
    <dgm:pt modelId="{E100E474-C926-44A2-ACE4-AA605CC6251F}" type="pres">
      <dgm:prSet presAssocID="{1FED3372-5543-4CA0-ACFB-1C999100EA24}" presName="linear" presStyleCnt="0">
        <dgm:presLayoutVars>
          <dgm:animLvl val="lvl"/>
          <dgm:resizeHandles val="exact"/>
        </dgm:presLayoutVars>
      </dgm:prSet>
      <dgm:spPr/>
    </dgm:pt>
    <dgm:pt modelId="{3E83B379-F2BB-4E04-92E4-8F805D0590DF}" type="pres">
      <dgm:prSet presAssocID="{9FBEA939-8123-451D-9D83-63049B23D70C}" presName="parentText" presStyleLbl="node1" presStyleIdx="0" presStyleCnt="3">
        <dgm:presLayoutVars>
          <dgm:chMax val="0"/>
          <dgm:bulletEnabled val="1"/>
        </dgm:presLayoutVars>
      </dgm:prSet>
      <dgm:spPr/>
    </dgm:pt>
    <dgm:pt modelId="{F7E9313F-8E8B-46EB-A8BC-B54D7EF04C8C}" type="pres">
      <dgm:prSet presAssocID="{66B2695E-CC1A-48D5-BD98-0DFC334653F2}" presName="spacer" presStyleCnt="0"/>
      <dgm:spPr/>
    </dgm:pt>
    <dgm:pt modelId="{FAE13087-F21D-4B86-935D-48CE27F974D7}" type="pres">
      <dgm:prSet presAssocID="{24178B49-6F47-4074-83C0-9E2857ACB476}" presName="parentText" presStyleLbl="node1" presStyleIdx="1" presStyleCnt="3">
        <dgm:presLayoutVars>
          <dgm:chMax val="0"/>
          <dgm:bulletEnabled val="1"/>
        </dgm:presLayoutVars>
      </dgm:prSet>
      <dgm:spPr/>
    </dgm:pt>
    <dgm:pt modelId="{609F0315-4FF5-49AC-8438-6464CA1E6503}" type="pres">
      <dgm:prSet presAssocID="{C52C280A-3C94-4F66-B03F-DD3498FE5CB8}" presName="spacer" presStyleCnt="0"/>
      <dgm:spPr/>
    </dgm:pt>
    <dgm:pt modelId="{7E28CADB-3DF1-4E58-8FB3-5D0A70D1A52C}" type="pres">
      <dgm:prSet presAssocID="{139C2801-1EF8-411B-BB1F-D3C00DBC9C39}" presName="parentText" presStyleLbl="node1" presStyleIdx="2" presStyleCnt="3">
        <dgm:presLayoutVars>
          <dgm:chMax val="0"/>
          <dgm:bulletEnabled val="1"/>
        </dgm:presLayoutVars>
      </dgm:prSet>
      <dgm:spPr/>
    </dgm:pt>
  </dgm:ptLst>
  <dgm:cxnLst>
    <dgm:cxn modelId="{00D8DAB9-7DF8-4366-B509-BBCA2A51B7B4}" type="presOf" srcId="{139C2801-1EF8-411B-BB1F-D3C00DBC9C39}" destId="{7E28CADB-3DF1-4E58-8FB3-5D0A70D1A52C}" srcOrd="0" destOrd="0" presId="urn:microsoft.com/office/officeart/2005/8/layout/vList2"/>
    <dgm:cxn modelId="{8EE1BCF8-7E96-4457-AA50-E7FD5C681E44}" type="presOf" srcId="{9FBEA939-8123-451D-9D83-63049B23D70C}" destId="{3E83B379-F2BB-4E04-92E4-8F805D0590DF}" srcOrd="0" destOrd="0" presId="urn:microsoft.com/office/officeart/2005/8/layout/vList2"/>
    <dgm:cxn modelId="{41F888FF-D0C3-43F2-9D1D-09DB1476D671}" srcId="{1FED3372-5543-4CA0-ACFB-1C999100EA24}" destId="{24178B49-6F47-4074-83C0-9E2857ACB476}" srcOrd="1" destOrd="0" parTransId="{249EE2F4-E85C-452A-BFFB-0C11FD2E173A}" sibTransId="{C52C280A-3C94-4F66-B03F-DD3498FE5CB8}"/>
    <dgm:cxn modelId="{29D58BF7-4834-4A72-B3F8-0C4C5CAA0AB6}" type="presOf" srcId="{24178B49-6F47-4074-83C0-9E2857ACB476}" destId="{FAE13087-F21D-4B86-935D-48CE27F974D7}" srcOrd="0" destOrd="0" presId="urn:microsoft.com/office/officeart/2005/8/layout/vList2"/>
    <dgm:cxn modelId="{8D6D081D-B544-429B-ADAC-FF86DD0EE0DD}" srcId="{1FED3372-5543-4CA0-ACFB-1C999100EA24}" destId="{9FBEA939-8123-451D-9D83-63049B23D70C}" srcOrd="0" destOrd="0" parTransId="{FE4F8C7F-6918-4384-971E-FE04603E53A9}" sibTransId="{66B2695E-CC1A-48D5-BD98-0DFC334653F2}"/>
    <dgm:cxn modelId="{54DF259F-D543-498C-A747-C829AEE06429}" srcId="{1FED3372-5543-4CA0-ACFB-1C999100EA24}" destId="{139C2801-1EF8-411B-BB1F-D3C00DBC9C39}" srcOrd="2" destOrd="0" parTransId="{B73A56C5-C646-4C12-9748-99B7FFE4545F}" sibTransId="{91215B40-D403-47D7-B949-4813D600133B}"/>
    <dgm:cxn modelId="{897DEB06-E4F3-43E5-A611-D0B60AF6B0EC}" type="presOf" srcId="{1FED3372-5543-4CA0-ACFB-1C999100EA24}" destId="{E100E474-C926-44A2-ACE4-AA605CC6251F}" srcOrd="0" destOrd="0" presId="urn:microsoft.com/office/officeart/2005/8/layout/vList2"/>
    <dgm:cxn modelId="{BD6EB76F-531F-4FB4-905D-0C0A6CD892C6}" type="presParOf" srcId="{E100E474-C926-44A2-ACE4-AA605CC6251F}" destId="{3E83B379-F2BB-4E04-92E4-8F805D0590DF}" srcOrd="0" destOrd="0" presId="urn:microsoft.com/office/officeart/2005/8/layout/vList2"/>
    <dgm:cxn modelId="{DE995678-DDAC-4724-B748-56FDC3D20DE1}" type="presParOf" srcId="{E100E474-C926-44A2-ACE4-AA605CC6251F}" destId="{F7E9313F-8E8B-46EB-A8BC-B54D7EF04C8C}" srcOrd="1" destOrd="0" presId="urn:microsoft.com/office/officeart/2005/8/layout/vList2"/>
    <dgm:cxn modelId="{54B9B627-5B30-4B22-8471-F5D4ACF0223B}" type="presParOf" srcId="{E100E474-C926-44A2-ACE4-AA605CC6251F}" destId="{FAE13087-F21D-4B86-935D-48CE27F974D7}" srcOrd="2" destOrd="0" presId="urn:microsoft.com/office/officeart/2005/8/layout/vList2"/>
    <dgm:cxn modelId="{B96E22FC-69CC-4A91-A0EB-4883E3945437}" type="presParOf" srcId="{E100E474-C926-44A2-ACE4-AA605CC6251F}" destId="{609F0315-4FF5-49AC-8438-6464CA1E6503}" srcOrd="3" destOrd="0" presId="urn:microsoft.com/office/officeart/2005/8/layout/vList2"/>
    <dgm:cxn modelId="{4BD3B8D5-17E2-46E5-AFAD-9DEBC11EC8FB}" type="presParOf" srcId="{E100E474-C926-44A2-ACE4-AA605CC6251F}" destId="{7E28CADB-3DF1-4E58-8FB3-5D0A70D1A52C}" srcOrd="4" destOrd="0" presId="urn:microsoft.com/office/officeart/2005/8/layout/vList2"/>
  </dgm:cxnLst>
  <dgm:bg/>
  <dgm:whole/>
</dgm:dataModel>
</file>

<file path=ppt/diagrams/data5.xml><?xml version="1.0" encoding="utf-8"?>
<dgm:dataModel xmlns:dgm="http://schemas.openxmlformats.org/drawingml/2006/diagram" xmlns:a="http://schemas.openxmlformats.org/drawingml/2006/main">
  <dgm:ptLst>
    <dgm:pt modelId="{D797A258-A993-4E8C-AF35-D6F18913E9AB}" type="doc">
      <dgm:prSet loTypeId="urn:microsoft.com/office/officeart/2005/8/layout/vList2" loCatId="list" qsTypeId="urn:microsoft.com/office/officeart/2005/8/quickstyle/3d9" qsCatId="3D" csTypeId="urn:microsoft.com/office/officeart/2005/8/colors/colorful5" csCatId="colorful"/>
      <dgm:spPr/>
      <dgm:t>
        <a:bodyPr/>
        <a:lstStyle/>
        <a:p>
          <a:endParaRPr lang="en-US"/>
        </a:p>
      </dgm:t>
    </dgm:pt>
    <dgm:pt modelId="{70E56579-05EE-4020-8B24-D2C073B56455}">
      <dgm:prSet/>
      <dgm:spPr/>
      <dgm:t>
        <a:bodyPr/>
        <a:lstStyle/>
        <a:p>
          <a:pPr rtl="0"/>
          <a:r>
            <a:rPr lang="ms-MY" dirty="0" smtClean="0"/>
            <a:t>Imam Abu Yusuf seorang ulama yang mahir dalam selok belok percukaian Islam menyatakan sesebuah negara boleh menaik atau menurunkan kadar cukai mengikut kemampuan rakyat.</a:t>
          </a:r>
          <a:endParaRPr lang="en-US" dirty="0"/>
        </a:p>
      </dgm:t>
    </dgm:pt>
    <dgm:pt modelId="{E53432E4-87A7-46F7-B6C7-ADE844B5696E}" type="parTrans" cxnId="{6457AEE7-BE53-45C8-ABB8-53EBA694B8B9}">
      <dgm:prSet/>
      <dgm:spPr/>
      <dgm:t>
        <a:bodyPr/>
        <a:lstStyle/>
        <a:p>
          <a:endParaRPr lang="en-US"/>
        </a:p>
      </dgm:t>
    </dgm:pt>
    <dgm:pt modelId="{1BFCF6E0-1142-4580-BC6F-13E82C933E8B}" type="sibTrans" cxnId="{6457AEE7-BE53-45C8-ABB8-53EBA694B8B9}">
      <dgm:prSet/>
      <dgm:spPr/>
      <dgm:t>
        <a:bodyPr/>
        <a:lstStyle/>
        <a:p>
          <a:endParaRPr lang="en-US"/>
        </a:p>
      </dgm:t>
    </dgm:pt>
    <dgm:pt modelId="{A2A597B4-06B4-44F1-B49C-6239DB2C0B0B}">
      <dgm:prSet/>
      <dgm:spPr/>
      <dgm:t>
        <a:bodyPr/>
        <a:lstStyle/>
        <a:p>
          <a:pPr rtl="0"/>
          <a:r>
            <a:rPr lang="ms-MY" dirty="0" smtClean="0"/>
            <a:t>Pandangan Imam Abu Yusuf ini amat tepat kerana untuk  mewujudkan dasar percukaian baru perlu dibuat kajian teliti supaya tidak membebankan rakyat dan pengguna terutama golongan dhaif dan miskin.</a:t>
          </a:r>
          <a:endParaRPr lang="en-US" dirty="0"/>
        </a:p>
      </dgm:t>
    </dgm:pt>
    <dgm:pt modelId="{5F6B6018-B253-4294-B9F8-646BDC4E29C1}" type="parTrans" cxnId="{E638BE3D-9731-4416-ADD7-4939E2A4CBC2}">
      <dgm:prSet/>
      <dgm:spPr/>
      <dgm:t>
        <a:bodyPr/>
        <a:lstStyle/>
        <a:p>
          <a:endParaRPr lang="en-US"/>
        </a:p>
      </dgm:t>
    </dgm:pt>
    <dgm:pt modelId="{1142AB0B-8177-476D-8FDA-AF5BAE71B4AC}" type="sibTrans" cxnId="{E638BE3D-9731-4416-ADD7-4939E2A4CBC2}">
      <dgm:prSet/>
      <dgm:spPr/>
      <dgm:t>
        <a:bodyPr/>
        <a:lstStyle/>
        <a:p>
          <a:endParaRPr lang="en-US"/>
        </a:p>
      </dgm:t>
    </dgm:pt>
    <dgm:pt modelId="{90F33B51-3A56-4BD9-BD17-D1A79819EAA5}" type="pres">
      <dgm:prSet presAssocID="{D797A258-A993-4E8C-AF35-D6F18913E9AB}" presName="linear" presStyleCnt="0">
        <dgm:presLayoutVars>
          <dgm:animLvl val="lvl"/>
          <dgm:resizeHandles val="exact"/>
        </dgm:presLayoutVars>
      </dgm:prSet>
      <dgm:spPr/>
    </dgm:pt>
    <dgm:pt modelId="{26A22D26-56BE-411E-9068-EC96E95C9916}" type="pres">
      <dgm:prSet presAssocID="{70E56579-05EE-4020-8B24-D2C073B56455}" presName="parentText" presStyleLbl="node1" presStyleIdx="0" presStyleCnt="2">
        <dgm:presLayoutVars>
          <dgm:chMax val="0"/>
          <dgm:bulletEnabled val="1"/>
        </dgm:presLayoutVars>
      </dgm:prSet>
      <dgm:spPr/>
    </dgm:pt>
    <dgm:pt modelId="{C39D2C93-ECDF-4072-892D-01C5B6356079}" type="pres">
      <dgm:prSet presAssocID="{1BFCF6E0-1142-4580-BC6F-13E82C933E8B}" presName="spacer" presStyleCnt="0"/>
      <dgm:spPr/>
    </dgm:pt>
    <dgm:pt modelId="{1257FFBB-585B-4EA1-AEE5-1CB70988CD4D}" type="pres">
      <dgm:prSet presAssocID="{A2A597B4-06B4-44F1-B49C-6239DB2C0B0B}" presName="parentText" presStyleLbl="node1" presStyleIdx="1" presStyleCnt="2">
        <dgm:presLayoutVars>
          <dgm:chMax val="0"/>
          <dgm:bulletEnabled val="1"/>
        </dgm:presLayoutVars>
      </dgm:prSet>
      <dgm:spPr/>
    </dgm:pt>
  </dgm:ptLst>
  <dgm:cxnLst>
    <dgm:cxn modelId="{6840A2E3-A344-4EAC-BB58-CD8F15F465AB}" type="presOf" srcId="{70E56579-05EE-4020-8B24-D2C073B56455}" destId="{26A22D26-56BE-411E-9068-EC96E95C9916}" srcOrd="0" destOrd="0" presId="urn:microsoft.com/office/officeart/2005/8/layout/vList2"/>
    <dgm:cxn modelId="{6457AEE7-BE53-45C8-ABB8-53EBA694B8B9}" srcId="{D797A258-A993-4E8C-AF35-D6F18913E9AB}" destId="{70E56579-05EE-4020-8B24-D2C073B56455}" srcOrd="0" destOrd="0" parTransId="{E53432E4-87A7-46F7-B6C7-ADE844B5696E}" sibTransId="{1BFCF6E0-1142-4580-BC6F-13E82C933E8B}"/>
    <dgm:cxn modelId="{1BB6CA5B-E8A7-4F30-A8BA-A3FBCB1F94FE}" type="presOf" srcId="{D797A258-A993-4E8C-AF35-D6F18913E9AB}" destId="{90F33B51-3A56-4BD9-BD17-D1A79819EAA5}" srcOrd="0" destOrd="0" presId="urn:microsoft.com/office/officeart/2005/8/layout/vList2"/>
    <dgm:cxn modelId="{E638BE3D-9731-4416-ADD7-4939E2A4CBC2}" srcId="{D797A258-A993-4E8C-AF35-D6F18913E9AB}" destId="{A2A597B4-06B4-44F1-B49C-6239DB2C0B0B}" srcOrd="1" destOrd="0" parTransId="{5F6B6018-B253-4294-B9F8-646BDC4E29C1}" sibTransId="{1142AB0B-8177-476D-8FDA-AF5BAE71B4AC}"/>
    <dgm:cxn modelId="{8E5E45EC-238D-4E6F-818E-54A96A523E41}" type="presOf" srcId="{A2A597B4-06B4-44F1-B49C-6239DB2C0B0B}" destId="{1257FFBB-585B-4EA1-AEE5-1CB70988CD4D}" srcOrd="0" destOrd="0" presId="urn:microsoft.com/office/officeart/2005/8/layout/vList2"/>
    <dgm:cxn modelId="{60FD7045-E128-4271-98AA-08B23689C536}" type="presParOf" srcId="{90F33B51-3A56-4BD9-BD17-D1A79819EAA5}" destId="{26A22D26-56BE-411E-9068-EC96E95C9916}" srcOrd="0" destOrd="0" presId="urn:microsoft.com/office/officeart/2005/8/layout/vList2"/>
    <dgm:cxn modelId="{0E6FD5CE-BC74-498D-B2ED-30D7056DB1F6}" type="presParOf" srcId="{90F33B51-3A56-4BD9-BD17-D1A79819EAA5}" destId="{C39D2C93-ECDF-4072-892D-01C5B6356079}" srcOrd="1" destOrd="0" presId="urn:microsoft.com/office/officeart/2005/8/layout/vList2"/>
    <dgm:cxn modelId="{A9AE3236-28F7-4062-94CA-96AAF57BD823}" type="presParOf" srcId="{90F33B51-3A56-4BD9-BD17-D1A79819EAA5}" destId="{1257FFBB-585B-4EA1-AEE5-1CB70988CD4D}" srcOrd="2" destOrd="0" presId="urn:microsoft.com/office/officeart/2005/8/layout/vList2"/>
  </dgm:cxnLst>
  <dgm:bg/>
  <dgm:whole/>
</dgm:dataModel>
</file>

<file path=ppt/diagrams/data6.xml><?xml version="1.0" encoding="utf-8"?>
<dgm:dataModel xmlns:dgm="http://schemas.openxmlformats.org/drawingml/2006/diagram" xmlns:a="http://schemas.openxmlformats.org/drawingml/2006/main">
  <dgm:ptLst>
    <dgm:pt modelId="{E42924E4-A3E5-43E9-BFAC-25AE988578B6}" type="doc">
      <dgm:prSet loTypeId="urn:microsoft.com/office/officeart/2005/8/layout/vList2" loCatId="list" qsTypeId="urn:microsoft.com/office/officeart/2005/8/quickstyle/3d9" qsCatId="3D" csTypeId="urn:microsoft.com/office/officeart/2005/8/colors/colorful4" csCatId="colorful"/>
      <dgm:spPr/>
      <dgm:t>
        <a:bodyPr/>
        <a:lstStyle/>
        <a:p>
          <a:endParaRPr lang="en-US"/>
        </a:p>
      </dgm:t>
    </dgm:pt>
    <dgm:pt modelId="{CA8D2C6D-34D1-4C46-A3D0-CD28DFD7E52E}">
      <dgm:prSet/>
      <dgm:spPr/>
      <dgm:t>
        <a:bodyPr/>
        <a:lstStyle/>
        <a:p>
          <a:pPr algn="ctr" rtl="0"/>
          <a:r>
            <a:rPr lang="ms-MY" dirty="0" smtClean="0"/>
            <a:t>Salah satu cukai yang diwajibkan pemerintah kepada rakyat jelata ialah </a:t>
          </a:r>
          <a:r>
            <a:rPr lang="ms-MY" b="1" dirty="0" smtClean="0"/>
            <a:t>cukai pendapatan. </a:t>
          </a:r>
          <a:endParaRPr lang="ms-MY" b="1" dirty="0"/>
        </a:p>
      </dgm:t>
    </dgm:pt>
    <dgm:pt modelId="{0767D309-A445-47E5-B723-70774DA802DD}" type="parTrans" cxnId="{86925072-D390-4F65-BFF2-991D745788A0}">
      <dgm:prSet/>
      <dgm:spPr/>
      <dgm:t>
        <a:bodyPr/>
        <a:lstStyle/>
        <a:p>
          <a:endParaRPr lang="en-US"/>
        </a:p>
      </dgm:t>
    </dgm:pt>
    <dgm:pt modelId="{420D3E51-AE8A-4EFC-A145-5AA32BF904CA}" type="sibTrans" cxnId="{86925072-D390-4F65-BFF2-991D745788A0}">
      <dgm:prSet/>
      <dgm:spPr/>
      <dgm:t>
        <a:bodyPr/>
        <a:lstStyle/>
        <a:p>
          <a:endParaRPr lang="en-US"/>
        </a:p>
      </dgm:t>
    </dgm:pt>
    <dgm:pt modelId="{77D9FED8-7928-4CA9-B26E-F24FD52558E8}">
      <dgm:prSet/>
      <dgm:spPr/>
      <dgm:t>
        <a:bodyPr/>
        <a:lstStyle/>
        <a:p>
          <a:pPr algn="ctr" rtl="0"/>
          <a:r>
            <a:rPr lang="ms-MY" dirty="0" smtClean="0"/>
            <a:t>Mengikut Akta Cukai Pendapatan 1967, mereka yang mempunyai pendapatan di Malaysia wajib mengisytiharkan pendapatan sama ada yang diperoleh melalui sektor awam atau swasta.</a:t>
          </a:r>
          <a:r>
            <a:rPr lang="ms-MY" b="1" dirty="0" smtClean="0"/>
            <a:t> </a:t>
          </a:r>
          <a:endParaRPr lang="en-US" dirty="0"/>
        </a:p>
      </dgm:t>
    </dgm:pt>
    <dgm:pt modelId="{36059C4C-A030-49AA-9771-91A1CCFEAB82}" type="parTrans" cxnId="{426AD6EB-F9D7-49BB-993B-021F9D5AB4A4}">
      <dgm:prSet/>
      <dgm:spPr/>
      <dgm:t>
        <a:bodyPr/>
        <a:lstStyle/>
        <a:p>
          <a:endParaRPr lang="en-US"/>
        </a:p>
      </dgm:t>
    </dgm:pt>
    <dgm:pt modelId="{16D65840-4B6C-4086-9DA4-74EDF876942B}" type="sibTrans" cxnId="{426AD6EB-F9D7-49BB-993B-021F9D5AB4A4}">
      <dgm:prSet/>
      <dgm:spPr/>
      <dgm:t>
        <a:bodyPr/>
        <a:lstStyle/>
        <a:p>
          <a:endParaRPr lang="en-US"/>
        </a:p>
      </dgm:t>
    </dgm:pt>
    <dgm:pt modelId="{C6CDD50C-7347-4A4B-848A-357EAA596B27}" type="pres">
      <dgm:prSet presAssocID="{E42924E4-A3E5-43E9-BFAC-25AE988578B6}" presName="linear" presStyleCnt="0">
        <dgm:presLayoutVars>
          <dgm:animLvl val="lvl"/>
          <dgm:resizeHandles val="exact"/>
        </dgm:presLayoutVars>
      </dgm:prSet>
      <dgm:spPr/>
    </dgm:pt>
    <dgm:pt modelId="{82551F96-4FB4-46BA-A8EC-186E87C05490}" type="pres">
      <dgm:prSet presAssocID="{CA8D2C6D-34D1-4C46-A3D0-CD28DFD7E52E}" presName="parentText" presStyleLbl="node1" presStyleIdx="0" presStyleCnt="2">
        <dgm:presLayoutVars>
          <dgm:chMax val="0"/>
          <dgm:bulletEnabled val="1"/>
        </dgm:presLayoutVars>
      </dgm:prSet>
      <dgm:spPr/>
    </dgm:pt>
    <dgm:pt modelId="{3E44C7D5-B78D-4AA9-862E-696A80FA76DD}" type="pres">
      <dgm:prSet presAssocID="{420D3E51-AE8A-4EFC-A145-5AA32BF904CA}" presName="spacer" presStyleCnt="0"/>
      <dgm:spPr/>
    </dgm:pt>
    <dgm:pt modelId="{DB7B4E44-0465-4654-B2A6-4F29CBF0EB12}" type="pres">
      <dgm:prSet presAssocID="{77D9FED8-7928-4CA9-B26E-F24FD52558E8}" presName="parentText" presStyleLbl="node1" presStyleIdx="1" presStyleCnt="2">
        <dgm:presLayoutVars>
          <dgm:chMax val="0"/>
          <dgm:bulletEnabled val="1"/>
        </dgm:presLayoutVars>
      </dgm:prSet>
      <dgm:spPr/>
    </dgm:pt>
  </dgm:ptLst>
  <dgm:cxnLst>
    <dgm:cxn modelId="{C91A00B7-6C6A-4F4B-9784-EBDB5F3CAC50}" type="presOf" srcId="{77D9FED8-7928-4CA9-B26E-F24FD52558E8}" destId="{DB7B4E44-0465-4654-B2A6-4F29CBF0EB12}" srcOrd="0" destOrd="0" presId="urn:microsoft.com/office/officeart/2005/8/layout/vList2"/>
    <dgm:cxn modelId="{5FF73F83-DE67-456C-BECC-012E149BDDC3}" type="presOf" srcId="{CA8D2C6D-34D1-4C46-A3D0-CD28DFD7E52E}" destId="{82551F96-4FB4-46BA-A8EC-186E87C05490}" srcOrd="0" destOrd="0" presId="urn:microsoft.com/office/officeart/2005/8/layout/vList2"/>
    <dgm:cxn modelId="{426AD6EB-F9D7-49BB-993B-021F9D5AB4A4}" srcId="{E42924E4-A3E5-43E9-BFAC-25AE988578B6}" destId="{77D9FED8-7928-4CA9-B26E-F24FD52558E8}" srcOrd="1" destOrd="0" parTransId="{36059C4C-A030-49AA-9771-91A1CCFEAB82}" sibTransId="{16D65840-4B6C-4086-9DA4-74EDF876942B}"/>
    <dgm:cxn modelId="{1356891F-5113-4C16-A51F-3EC236F080F1}" type="presOf" srcId="{E42924E4-A3E5-43E9-BFAC-25AE988578B6}" destId="{C6CDD50C-7347-4A4B-848A-357EAA596B27}" srcOrd="0" destOrd="0" presId="urn:microsoft.com/office/officeart/2005/8/layout/vList2"/>
    <dgm:cxn modelId="{86925072-D390-4F65-BFF2-991D745788A0}" srcId="{E42924E4-A3E5-43E9-BFAC-25AE988578B6}" destId="{CA8D2C6D-34D1-4C46-A3D0-CD28DFD7E52E}" srcOrd="0" destOrd="0" parTransId="{0767D309-A445-47E5-B723-70774DA802DD}" sibTransId="{420D3E51-AE8A-4EFC-A145-5AA32BF904CA}"/>
    <dgm:cxn modelId="{E2A58CA7-D832-4CA5-91EC-D3BDB58DBA00}" type="presParOf" srcId="{C6CDD50C-7347-4A4B-848A-357EAA596B27}" destId="{82551F96-4FB4-46BA-A8EC-186E87C05490}" srcOrd="0" destOrd="0" presId="urn:microsoft.com/office/officeart/2005/8/layout/vList2"/>
    <dgm:cxn modelId="{91EE9CE4-635C-4563-B8F5-DAD555475613}" type="presParOf" srcId="{C6CDD50C-7347-4A4B-848A-357EAA596B27}" destId="{3E44C7D5-B78D-4AA9-862E-696A80FA76DD}" srcOrd="1" destOrd="0" presId="urn:microsoft.com/office/officeart/2005/8/layout/vList2"/>
    <dgm:cxn modelId="{20815E1A-32A6-437B-B844-F88CC302BA43}" type="presParOf" srcId="{C6CDD50C-7347-4A4B-848A-357EAA596B27}" destId="{DB7B4E44-0465-4654-B2A6-4F29CBF0EB12}" srcOrd="2" destOrd="0" presId="urn:microsoft.com/office/officeart/2005/8/layout/vList2"/>
  </dgm:cxnLst>
  <dgm:bg/>
  <dgm:whole/>
</dgm:dataModel>
</file>

<file path=ppt/diagrams/data7.xml><?xml version="1.0" encoding="utf-8"?>
<dgm:dataModel xmlns:dgm="http://schemas.openxmlformats.org/drawingml/2006/diagram" xmlns:a="http://schemas.openxmlformats.org/drawingml/2006/main">
  <dgm:ptLst>
    <dgm:pt modelId="{004648A9-1AF1-443D-BFFA-2E1563E5DDCF}" type="doc">
      <dgm:prSet loTypeId="urn:microsoft.com/office/officeart/2005/8/layout/vList2" loCatId="list" qsTypeId="urn:microsoft.com/office/officeart/2005/8/quickstyle/3d8" qsCatId="3D" csTypeId="urn:microsoft.com/office/officeart/2005/8/colors/colorful5" csCatId="colorful"/>
      <dgm:spPr/>
      <dgm:t>
        <a:bodyPr/>
        <a:lstStyle/>
        <a:p>
          <a:endParaRPr lang="en-US"/>
        </a:p>
      </dgm:t>
    </dgm:pt>
    <dgm:pt modelId="{5BBF0B4D-7982-419C-BADD-178D11EAAA93}">
      <dgm:prSet/>
      <dgm:spPr/>
      <dgm:t>
        <a:bodyPr/>
        <a:lstStyle/>
        <a:p>
          <a:pPr algn="ctr" rtl="0"/>
          <a:r>
            <a:rPr lang="ms-MY" dirty="0" smtClean="0"/>
            <a:t>Menurut sumber dari LEMBAGA HASIL DALAM NEGERI, cukai pendapatan dijangka menyumbangkan lebih 50% daripada keperluan dana. </a:t>
          </a:r>
          <a:endParaRPr lang="ms-MY" dirty="0"/>
        </a:p>
      </dgm:t>
    </dgm:pt>
    <dgm:pt modelId="{0C0F0C8E-29C0-4AFE-9917-5F377D336035}" type="parTrans" cxnId="{C2BB9101-86DF-4672-BE93-23925F65F1CD}">
      <dgm:prSet/>
      <dgm:spPr/>
      <dgm:t>
        <a:bodyPr/>
        <a:lstStyle/>
        <a:p>
          <a:endParaRPr lang="en-US"/>
        </a:p>
      </dgm:t>
    </dgm:pt>
    <dgm:pt modelId="{F4A15791-EC11-4DED-B113-21430B14FE08}" type="sibTrans" cxnId="{C2BB9101-86DF-4672-BE93-23925F65F1CD}">
      <dgm:prSet/>
      <dgm:spPr/>
      <dgm:t>
        <a:bodyPr/>
        <a:lstStyle/>
        <a:p>
          <a:endParaRPr lang="en-US"/>
        </a:p>
      </dgm:t>
    </dgm:pt>
    <dgm:pt modelId="{32131594-29D3-4E95-AF57-DEE249075BAD}">
      <dgm:prSet/>
      <dgm:spPr/>
      <dgm:t>
        <a:bodyPr/>
        <a:lstStyle/>
        <a:p>
          <a:pPr algn="ctr" rtl="0"/>
          <a:r>
            <a:rPr lang="ms-MY" dirty="0" smtClean="0"/>
            <a:t>Melalui angka ini jelas menunjukkan betapa kutipan cukai pendapatan sangat signifikan dan amat penting dalam membantu negara terus pesat membangun dan maju.</a:t>
          </a:r>
          <a:endParaRPr lang="en-US" dirty="0"/>
        </a:p>
      </dgm:t>
    </dgm:pt>
    <dgm:pt modelId="{1503B6D0-B217-42BF-884D-151343046592}" type="parTrans" cxnId="{578CD6C0-7624-4F58-B23E-31C208334B79}">
      <dgm:prSet/>
      <dgm:spPr/>
      <dgm:t>
        <a:bodyPr/>
        <a:lstStyle/>
        <a:p>
          <a:endParaRPr lang="en-US"/>
        </a:p>
      </dgm:t>
    </dgm:pt>
    <dgm:pt modelId="{A3867CB0-73A4-46BE-B94C-7D13CAD560D0}" type="sibTrans" cxnId="{578CD6C0-7624-4F58-B23E-31C208334B79}">
      <dgm:prSet/>
      <dgm:spPr/>
      <dgm:t>
        <a:bodyPr/>
        <a:lstStyle/>
        <a:p>
          <a:endParaRPr lang="en-US"/>
        </a:p>
      </dgm:t>
    </dgm:pt>
    <dgm:pt modelId="{F5E0C3FA-DAEC-401E-8846-7D20ACC411A8}" type="pres">
      <dgm:prSet presAssocID="{004648A9-1AF1-443D-BFFA-2E1563E5DDCF}" presName="linear" presStyleCnt="0">
        <dgm:presLayoutVars>
          <dgm:animLvl val="lvl"/>
          <dgm:resizeHandles val="exact"/>
        </dgm:presLayoutVars>
      </dgm:prSet>
      <dgm:spPr/>
    </dgm:pt>
    <dgm:pt modelId="{C0140592-4468-4F3F-8F2D-2D64E3786D40}" type="pres">
      <dgm:prSet presAssocID="{5BBF0B4D-7982-419C-BADD-178D11EAAA93}" presName="parentText" presStyleLbl="node1" presStyleIdx="0" presStyleCnt="2">
        <dgm:presLayoutVars>
          <dgm:chMax val="0"/>
          <dgm:bulletEnabled val="1"/>
        </dgm:presLayoutVars>
      </dgm:prSet>
      <dgm:spPr/>
    </dgm:pt>
    <dgm:pt modelId="{CA75DBC9-946F-49B9-B1FF-6C28974C827C}" type="pres">
      <dgm:prSet presAssocID="{F4A15791-EC11-4DED-B113-21430B14FE08}" presName="spacer" presStyleCnt="0"/>
      <dgm:spPr/>
    </dgm:pt>
    <dgm:pt modelId="{1A8E33AB-2618-4F57-B103-374E22AC414B}" type="pres">
      <dgm:prSet presAssocID="{32131594-29D3-4E95-AF57-DEE249075BAD}" presName="parentText" presStyleLbl="node1" presStyleIdx="1" presStyleCnt="2">
        <dgm:presLayoutVars>
          <dgm:chMax val="0"/>
          <dgm:bulletEnabled val="1"/>
        </dgm:presLayoutVars>
      </dgm:prSet>
      <dgm:spPr/>
    </dgm:pt>
  </dgm:ptLst>
  <dgm:cxnLst>
    <dgm:cxn modelId="{3FD6C3FD-F82A-434F-9A70-5858040FB1FF}" type="presOf" srcId="{004648A9-1AF1-443D-BFFA-2E1563E5DDCF}" destId="{F5E0C3FA-DAEC-401E-8846-7D20ACC411A8}" srcOrd="0" destOrd="0" presId="urn:microsoft.com/office/officeart/2005/8/layout/vList2"/>
    <dgm:cxn modelId="{578CD6C0-7624-4F58-B23E-31C208334B79}" srcId="{004648A9-1AF1-443D-BFFA-2E1563E5DDCF}" destId="{32131594-29D3-4E95-AF57-DEE249075BAD}" srcOrd="1" destOrd="0" parTransId="{1503B6D0-B217-42BF-884D-151343046592}" sibTransId="{A3867CB0-73A4-46BE-B94C-7D13CAD560D0}"/>
    <dgm:cxn modelId="{AAD358AE-2B3B-472C-B406-DD67BFE73511}" type="presOf" srcId="{32131594-29D3-4E95-AF57-DEE249075BAD}" destId="{1A8E33AB-2618-4F57-B103-374E22AC414B}" srcOrd="0" destOrd="0" presId="urn:microsoft.com/office/officeart/2005/8/layout/vList2"/>
    <dgm:cxn modelId="{269BB6A8-D719-4D13-8525-A3436E8FD911}" type="presOf" srcId="{5BBF0B4D-7982-419C-BADD-178D11EAAA93}" destId="{C0140592-4468-4F3F-8F2D-2D64E3786D40}" srcOrd="0" destOrd="0" presId="urn:microsoft.com/office/officeart/2005/8/layout/vList2"/>
    <dgm:cxn modelId="{C2BB9101-86DF-4672-BE93-23925F65F1CD}" srcId="{004648A9-1AF1-443D-BFFA-2E1563E5DDCF}" destId="{5BBF0B4D-7982-419C-BADD-178D11EAAA93}" srcOrd="0" destOrd="0" parTransId="{0C0F0C8E-29C0-4AFE-9917-5F377D336035}" sibTransId="{F4A15791-EC11-4DED-B113-21430B14FE08}"/>
    <dgm:cxn modelId="{AA229A71-5FAC-4B91-ADD2-6C1715E57652}" type="presParOf" srcId="{F5E0C3FA-DAEC-401E-8846-7D20ACC411A8}" destId="{C0140592-4468-4F3F-8F2D-2D64E3786D40}" srcOrd="0" destOrd="0" presId="urn:microsoft.com/office/officeart/2005/8/layout/vList2"/>
    <dgm:cxn modelId="{422ACB50-03B9-423D-9F8F-9ED885BCA7FB}" type="presParOf" srcId="{F5E0C3FA-DAEC-401E-8846-7D20ACC411A8}" destId="{CA75DBC9-946F-49B9-B1FF-6C28974C827C}" srcOrd="1" destOrd="0" presId="urn:microsoft.com/office/officeart/2005/8/layout/vList2"/>
    <dgm:cxn modelId="{20EC1B17-8EA8-4234-A0FD-83D64F750E7A}" type="presParOf" srcId="{F5E0C3FA-DAEC-401E-8846-7D20ACC411A8}" destId="{1A8E33AB-2618-4F57-B103-374E22AC414B}" srcOrd="2" destOrd="0" presId="urn:microsoft.com/office/officeart/2005/8/layout/vList2"/>
  </dgm:cxnLst>
  <dgm:bg/>
  <dgm:whole/>
</dgm:dataModel>
</file>

<file path=ppt/diagrams/data8.xml><?xml version="1.0" encoding="utf-8"?>
<dgm:dataModel xmlns:dgm="http://schemas.openxmlformats.org/drawingml/2006/diagram" xmlns:a="http://schemas.openxmlformats.org/drawingml/2006/main">
  <dgm:ptLst>
    <dgm:pt modelId="{4309100C-B6EA-4D5A-B181-FFBE5808B198}" type="doc">
      <dgm:prSet loTypeId="urn:microsoft.com/office/officeart/2005/8/layout/vList2" loCatId="list" qsTypeId="urn:microsoft.com/office/officeart/2005/8/quickstyle/3d6" qsCatId="3D" csTypeId="urn:microsoft.com/office/officeart/2005/8/colors/colorful5" csCatId="colorful"/>
      <dgm:spPr/>
      <dgm:t>
        <a:bodyPr/>
        <a:lstStyle/>
        <a:p>
          <a:endParaRPr lang="en-US"/>
        </a:p>
      </dgm:t>
    </dgm:pt>
    <dgm:pt modelId="{950DC33E-D793-4F2F-8D95-DA75213D5A66}">
      <dgm:prSet/>
      <dgm:spPr/>
      <dgm:t>
        <a:bodyPr/>
        <a:lstStyle/>
        <a:p>
          <a:pPr rtl="0"/>
          <a:r>
            <a:rPr lang="ms-MY" dirty="0" smtClean="0"/>
            <a:t>Dalam hal ini, setiap ringgit hasil yang dikutip melalui cukai pendapatan akan dibelanjakan oleh pemerintah bagi meningkatkan kemakmuran rakyat dalam bentuk pendidikan yang baik, penjagaan kesihatan berkualiti, sistem pengangkutan yang cekap, pertahanan negara yang ampuh, infrastruktur terbaik kepada rakyat dan pelbagai lagi pakej pembangunan untuk kesejahteraan rakyat. </a:t>
          </a:r>
          <a:endParaRPr lang="ms-MY" dirty="0"/>
        </a:p>
      </dgm:t>
    </dgm:pt>
    <dgm:pt modelId="{CF8F6BD4-3567-488C-ABB8-FF15D187D6D4}" type="parTrans" cxnId="{70FFCECC-CCDD-43C0-896E-18F55F88A46D}">
      <dgm:prSet/>
      <dgm:spPr/>
      <dgm:t>
        <a:bodyPr/>
        <a:lstStyle/>
        <a:p>
          <a:endParaRPr lang="en-US"/>
        </a:p>
      </dgm:t>
    </dgm:pt>
    <dgm:pt modelId="{85F356CC-4115-4B9C-9A38-BA494C13F7C4}" type="sibTrans" cxnId="{70FFCECC-CCDD-43C0-896E-18F55F88A46D}">
      <dgm:prSet/>
      <dgm:spPr/>
      <dgm:t>
        <a:bodyPr/>
        <a:lstStyle/>
        <a:p>
          <a:endParaRPr lang="en-US"/>
        </a:p>
      </dgm:t>
    </dgm:pt>
    <dgm:pt modelId="{21CDE19B-8DE1-43A2-90FB-980CC9458FD2}">
      <dgm:prSet/>
      <dgm:spPr/>
      <dgm:t>
        <a:bodyPr/>
        <a:lstStyle/>
        <a:p>
          <a:pPr rtl="0"/>
          <a:r>
            <a:rPr lang="it-IT" dirty="0" smtClean="0"/>
            <a:t>Sekiranya cukai dijelaskan, sudah pasti hasil pungutan itu dapat diagih dan digunakan untuk menyedia pelbagai keperluan asas kepada seluruh warganegara. Selain itu, hasil cukai juga boleh membantu golongan yang ditimpa bencana seperti banjir, ribut taufan, gempa bumi, tanah runtuh dan juga sebagai keperluan jihad di jalan Allah SWT.</a:t>
          </a:r>
          <a:endParaRPr lang="en-US" dirty="0"/>
        </a:p>
      </dgm:t>
    </dgm:pt>
    <dgm:pt modelId="{949D1D16-B04E-40D9-9717-1DE36FDB1071}" type="parTrans" cxnId="{6B65E995-0B1D-412E-A19C-E77758BC9004}">
      <dgm:prSet/>
      <dgm:spPr/>
      <dgm:t>
        <a:bodyPr/>
        <a:lstStyle/>
        <a:p>
          <a:endParaRPr lang="en-US"/>
        </a:p>
      </dgm:t>
    </dgm:pt>
    <dgm:pt modelId="{E184A09B-8C4B-40E0-8625-83A123BF6C9E}" type="sibTrans" cxnId="{6B65E995-0B1D-412E-A19C-E77758BC9004}">
      <dgm:prSet/>
      <dgm:spPr/>
      <dgm:t>
        <a:bodyPr/>
        <a:lstStyle/>
        <a:p>
          <a:endParaRPr lang="en-US"/>
        </a:p>
      </dgm:t>
    </dgm:pt>
    <dgm:pt modelId="{05812C3C-DC65-47B0-9C6A-53844C961994}" type="pres">
      <dgm:prSet presAssocID="{4309100C-B6EA-4D5A-B181-FFBE5808B198}" presName="linear" presStyleCnt="0">
        <dgm:presLayoutVars>
          <dgm:animLvl val="lvl"/>
          <dgm:resizeHandles val="exact"/>
        </dgm:presLayoutVars>
      </dgm:prSet>
      <dgm:spPr/>
    </dgm:pt>
    <dgm:pt modelId="{B5EBD831-1FB0-44F2-B563-A4D0B8FC7D1D}" type="pres">
      <dgm:prSet presAssocID="{950DC33E-D793-4F2F-8D95-DA75213D5A66}" presName="parentText" presStyleLbl="node1" presStyleIdx="0" presStyleCnt="2">
        <dgm:presLayoutVars>
          <dgm:chMax val="0"/>
          <dgm:bulletEnabled val="1"/>
        </dgm:presLayoutVars>
      </dgm:prSet>
      <dgm:spPr/>
    </dgm:pt>
    <dgm:pt modelId="{1A568E6E-7B5F-4E6E-B553-C6EC6668DD6C}" type="pres">
      <dgm:prSet presAssocID="{85F356CC-4115-4B9C-9A38-BA494C13F7C4}" presName="spacer" presStyleCnt="0"/>
      <dgm:spPr/>
    </dgm:pt>
    <dgm:pt modelId="{389B0FFF-FFBC-4AA4-8335-ECE988361DC2}" type="pres">
      <dgm:prSet presAssocID="{21CDE19B-8DE1-43A2-90FB-980CC9458FD2}" presName="parentText" presStyleLbl="node1" presStyleIdx="1" presStyleCnt="2">
        <dgm:presLayoutVars>
          <dgm:chMax val="0"/>
          <dgm:bulletEnabled val="1"/>
        </dgm:presLayoutVars>
      </dgm:prSet>
      <dgm:spPr/>
    </dgm:pt>
  </dgm:ptLst>
  <dgm:cxnLst>
    <dgm:cxn modelId="{C48E82FE-E7D4-48CF-8E56-A67A0C62CC2D}" type="presOf" srcId="{950DC33E-D793-4F2F-8D95-DA75213D5A66}" destId="{B5EBD831-1FB0-44F2-B563-A4D0B8FC7D1D}" srcOrd="0" destOrd="0" presId="urn:microsoft.com/office/officeart/2005/8/layout/vList2"/>
    <dgm:cxn modelId="{6B65E995-0B1D-412E-A19C-E77758BC9004}" srcId="{4309100C-B6EA-4D5A-B181-FFBE5808B198}" destId="{21CDE19B-8DE1-43A2-90FB-980CC9458FD2}" srcOrd="1" destOrd="0" parTransId="{949D1D16-B04E-40D9-9717-1DE36FDB1071}" sibTransId="{E184A09B-8C4B-40E0-8625-83A123BF6C9E}"/>
    <dgm:cxn modelId="{0E9CEE3F-D97B-4532-9185-C316FFD084D8}" type="presOf" srcId="{4309100C-B6EA-4D5A-B181-FFBE5808B198}" destId="{05812C3C-DC65-47B0-9C6A-53844C961994}" srcOrd="0" destOrd="0" presId="urn:microsoft.com/office/officeart/2005/8/layout/vList2"/>
    <dgm:cxn modelId="{6B05B813-1CB9-4BD9-9303-2555C48C7C26}" type="presOf" srcId="{21CDE19B-8DE1-43A2-90FB-980CC9458FD2}" destId="{389B0FFF-FFBC-4AA4-8335-ECE988361DC2}" srcOrd="0" destOrd="0" presId="urn:microsoft.com/office/officeart/2005/8/layout/vList2"/>
    <dgm:cxn modelId="{70FFCECC-CCDD-43C0-896E-18F55F88A46D}" srcId="{4309100C-B6EA-4D5A-B181-FFBE5808B198}" destId="{950DC33E-D793-4F2F-8D95-DA75213D5A66}" srcOrd="0" destOrd="0" parTransId="{CF8F6BD4-3567-488C-ABB8-FF15D187D6D4}" sibTransId="{85F356CC-4115-4B9C-9A38-BA494C13F7C4}"/>
    <dgm:cxn modelId="{E42CB68B-0C27-4E4E-8711-96592FFCDD22}" type="presParOf" srcId="{05812C3C-DC65-47B0-9C6A-53844C961994}" destId="{B5EBD831-1FB0-44F2-B563-A4D0B8FC7D1D}" srcOrd="0" destOrd="0" presId="urn:microsoft.com/office/officeart/2005/8/layout/vList2"/>
    <dgm:cxn modelId="{B0013DFC-F4B3-4C64-A893-BA77C1444511}" type="presParOf" srcId="{05812C3C-DC65-47B0-9C6A-53844C961994}" destId="{1A568E6E-7B5F-4E6E-B553-C6EC6668DD6C}" srcOrd="1" destOrd="0" presId="urn:microsoft.com/office/officeart/2005/8/layout/vList2"/>
    <dgm:cxn modelId="{D33A1C9B-918B-42C1-8480-B38E788E8AAA}" type="presParOf" srcId="{05812C3C-DC65-47B0-9C6A-53844C961994}" destId="{389B0FFF-FFBC-4AA4-8335-ECE988361DC2}" srcOrd="2" destOrd="0" presId="urn:microsoft.com/office/officeart/2005/8/layout/vList2"/>
  </dgm:cxnLst>
  <dgm:bg/>
  <dgm:whole/>
</dgm:dataModel>
</file>

<file path=ppt/diagrams/data9.xml><?xml version="1.0" encoding="utf-8"?>
<dgm:dataModel xmlns:dgm="http://schemas.openxmlformats.org/drawingml/2006/diagram" xmlns:a="http://schemas.openxmlformats.org/drawingml/2006/main">
  <dgm:ptLst>
    <dgm:pt modelId="{7833C0D2-E820-49F1-BF0E-754D53A14741}" type="doc">
      <dgm:prSet loTypeId="urn:microsoft.com/office/officeart/2005/8/layout/vList2" loCatId="list" qsTypeId="urn:microsoft.com/office/officeart/2005/8/quickstyle/3d5" qsCatId="3D" csTypeId="urn:microsoft.com/office/officeart/2005/8/colors/colorful3" csCatId="colorful"/>
      <dgm:spPr/>
      <dgm:t>
        <a:bodyPr/>
        <a:lstStyle/>
        <a:p>
          <a:endParaRPr lang="en-US"/>
        </a:p>
      </dgm:t>
    </dgm:pt>
    <dgm:pt modelId="{60FCAC19-6CCB-4A07-ACA1-961529B2DCD0}">
      <dgm:prSet/>
      <dgm:spPr/>
      <dgm:t>
        <a:bodyPr/>
        <a:lstStyle/>
        <a:p>
          <a:pPr rtl="0"/>
          <a:r>
            <a:rPr lang="ms-MY" dirty="0" smtClean="0"/>
            <a:t>Oleh itu, mimbar yang mulia menyeru sidang jumaat dan umat Islam sekalian untuk menunaikan tanggungjawab ini dan tidak melengah-lengahkan. </a:t>
          </a:r>
          <a:endParaRPr lang="ms-MY" dirty="0"/>
        </a:p>
      </dgm:t>
    </dgm:pt>
    <dgm:pt modelId="{6E6E8A84-117D-410D-9A53-FA0EF4888623}" type="parTrans" cxnId="{6F886A4B-DD84-4146-BBED-F4A92A9074CE}">
      <dgm:prSet/>
      <dgm:spPr/>
      <dgm:t>
        <a:bodyPr/>
        <a:lstStyle/>
        <a:p>
          <a:endParaRPr lang="en-US"/>
        </a:p>
      </dgm:t>
    </dgm:pt>
    <dgm:pt modelId="{379E4884-DBA6-43A4-A22B-78767457E081}" type="sibTrans" cxnId="{6F886A4B-DD84-4146-BBED-F4A92A9074CE}">
      <dgm:prSet/>
      <dgm:spPr/>
      <dgm:t>
        <a:bodyPr/>
        <a:lstStyle/>
        <a:p>
          <a:endParaRPr lang="en-US"/>
        </a:p>
      </dgm:t>
    </dgm:pt>
    <dgm:pt modelId="{0A89AF48-9D0E-4FBD-B5C0-65F7CCF0BA2F}">
      <dgm:prSet/>
      <dgm:spPr/>
      <dgm:t>
        <a:bodyPr/>
        <a:lstStyle/>
        <a:p>
          <a:pPr rtl="0"/>
          <a:r>
            <a:rPr lang="ms-MY" dirty="0" smtClean="0"/>
            <a:t>Bayangkan berapa banyak pihak pemerintah kehilangan pendapatan akibat daripada budaya melengah-lengahkan dan tidak membayar cukai. Kesan buruknya banyak projek pembangunan yang dirancang tidak dapat dilaksanakan dengan sewajarnya. </a:t>
          </a:r>
          <a:endParaRPr lang="en-US" dirty="0"/>
        </a:p>
      </dgm:t>
    </dgm:pt>
    <dgm:pt modelId="{9AC9F2AD-5DA6-482C-90CB-4D026A6F1789}" type="parTrans" cxnId="{0EE49C97-785A-4690-9474-74407DCB9692}">
      <dgm:prSet/>
      <dgm:spPr/>
      <dgm:t>
        <a:bodyPr/>
        <a:lstStyle/>
        <a:p>
          <a:endParaRPr lang="en-US"/>
        </a:p>
      </dgm:t>
    </dgm:pt>
    <dgm:pt modelId="{50A44AA1-E3E0-4080-BA0B-2165A8EF1FF0}" type="sibTrans" cxnId="{0EE49C97-785A-4690-9474-74407DCB9692}">
      <dgm:prSet/>
      <dgm:spPr/>
      <dgm:t>
        <a:bodyPr/>
        <a:lstStyle/>
        <a:p>
          <a:endParaRPr lang="en-US"/>
        </a:p>
      </dgm:t>
    </dgm:pt>
    <dgm:pt modelId="{FAE8E4D1-436B-4DB5-A43C-ED09F9298898}" type="pres">
      <dgm:prSet presAssocID="{7833C0D2-E820-49F1-BF0E-754D53A14741}" presName="linear" presStyleCnt="0">
        <dgm:presLayoutVars>
          <dgm:animLvl val="lvl"/>
          <dgm:resizeHandles val="exact"/>
        </dgm:presLayoutVars>
      </dgm:prSet>
      <dgm:spPr/>
    </dgm:pt>
    <dgm:pt modelId="{B0183C3A-94C1-4328-A5F1-C0564305A46C}" type="pres">
      <dgm:prSet presAssocID="{60FCAC19-6CCB-4A07-ACA1-961529B2DCD0}" presName="parentText" presStyleLbl="node1" presStyleIdx="0" presStyleCnt="2">
        <dgm:presLayoutVars>
          <dgm:chMax val="0"/>
          <dgm:bulletEnabled val="1"/>
        </dgm:presLayoutVars>
      </dgm:prSet>
      <dgm:spPr/>
    </dgm:pt>
    <dgm:pt modelId="{A05B70D7-FA0A-4F92-97BF-1832A68B5629}" type="pres">
      <dgm:prSet presAssocID="{379E4884-DBA6-43A4-A22B-78767457E081}" presName="spacer" presStyleCnt="0"/>
      <dgm:spPr/>
    </dgm:pt>
    <dgm:pt modelId="{B54C2EE4-819A-4170-98B4-9BBB1402478E}" type="pres">
      <dgm:prSet presAssocID="{0A89AF48-9D0E-4FBD-B5C0-65F7CCF0BA2F}" presName="parentText" presStyleLbl="node1" presStyleIdx="1" presStyleCnt="2" custLinFactNeighborY="-53272">
        <dgm:presLayoutVars>
          <dgm:chMax val="0"/>
          <dgm:bulletEnabled val="1"/>
        </dgm:presLayoutVars>
      </dgm:prSet>
      <dgm:spPr/>
    </dgm:pt>
  </dgm:ptLst>
  <dgm:cxnLst>
    <dgm:cxn modelId="{AEB0F31C-8329-41D8-82D1-091D7BFB0F71}" type="presOf" srcId="{7833C0D2-E820-49F1-BF0E-754D53A14741}" destId="{FAE8E4D1-436B-4DB5-A43C-ED09F9298898}" srcOrd="0" destOrd="0" presId="urn:microsoft.com/office/officeart/2005/8/layout/vList2"/>
    <dgm:cxn modelId="{16B47DE2-26DA-4BB6-88AE-A305A8B2CA5F}" type="presOf" srcId="{60FCAC19-6CCB-4A07-ACA1-961529B2DCD0}" destId="{B0183C3A-94C1-4328-A5F1-C0564305A46C}" srcOrd="0" destOrd="0" presId="urn:microsoft.com/office/officeart/2005/8/layout/vList2"/>
    <dgm:cxn modelId="{9965F044-EBDE-4C94-8814-47394062AEC6}" type="presOf" srcId="{0A89AF48-9D0E-4FBD-B5C0-65F7CCF0BA2F}" destId="{B54C2EE4-819A-4170-98B4-9BBB1402478E}" srcOrd="0" destOrd="0" presId="urn:microsoft.com/office/officeart/2005/8/layout/vList2"/>
    <dgm:cxn modelId="{0EE49C97-785A-4690-9474-74407DCB9692}" srcId="{7833C0D2-E820-49F1-BF0E-754D53A14741}" destId="{0A89AF48-9D0E-4FBD-B5C0-65F7CCF0BA2F}" srcOrd="1" destOrd="0" parTransId="{9AC9F2AD-5DA6-482C-90CB-4D026A6F1789}" sibTransId="{50A44AA1-E3E0-4080-BA0B-2165A8EF1FF0}"/>
    <dgm:cxn modelId="{6F886A4B-DD84-4146-BBED-F4A92A9074CE}" srcId="{7833C0D2-E820-49F1-BF0E-754D53A14741}" destId="{60FCAC19-6CCB-4A07-ACA1-961529B2DCD0}" srcOrd="0" destOrd="0" parTransId="{6E6E8A84-117D-410D-9A53-FA0EF4888623}" sibTransId="{379E4884-DBA6-43A4-A22B-78767457E081}"/>
    <dgm:cxn modelId="{7F184511-CDB1-470D-9938-DAF4E1618892}" type="presParOf" srcId="{FAE8E4D1-436B-4DB5-A43C-ED09F9298898}" destId="{B0183C3A-94C1-4328-A5F1-C0564305A46C}" srcOrd="0" destOrd="0" presId="urn:microsoft.com/office/officeart/2005/8/layout/vList2"/>
    <dgm:cxn modelId="{BA1472A4-E3F2-4E84-91A4-59B4667F223A}" type="presParOf" srcId="{FAE8E4D1-436B-4DB5-A43C-ED09F9298898}" destId="{A05B70D7-FA0A-4F92-97BF-1832A68B5629}" srcOrd="1" destOrd="0" presId="urn:microsoft.com/office/officeart/2005/8/layout/vList2"/>
    <dgm:cxn modelId="{25AB2925-4700-48E2-80EE-66B395926E73}" type="presParOf" srcId="{FAE8E4D1-436B-4DB5-A43C-ED09F9298898}" destId="{B54C2EE4-819A-4170-98B4-9BBB1402478E}" srcOrd="2" destOrd="0" presId="urn:microsoft.com/office/officeart/2005/8/layout/vList2"/>
  </dgm:cxnLst>
  <dgm:bg/>
  <dgm:whole/>
</dgm:dataModel>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MY"/>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89B6C4A-77EE-4683-B605-2C5A7A57ACEC}" type="datetimeFigureOut">
              <a:rPr lang="en-MY" smtClean="0"/>
              <a:pPr/>
              <a:t>6/3/2015</a:t>
            </a:fld>
            <a:endParaRPr lang="en-MY"/>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MY"/>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MY"/>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C25F4F8-8D27-414A-B302-D144BA918955}" type="slidenum">
              <a:rPr lang="en-MY" smtClean="0"/>
              <a:pPr/>
              <a:t>‹#›</a:t>
            </a:fld>
            <a:endParaRPr lang="en-MY"/>
          </a:p>
        </p:txBody>
      </p:sp>
    </p:spTree>
    <p:extLst>
      <p:ext uri="{BB962C8B-B14F-4D97-AF65-F5344CB8AC3E}">
        <p14:creationId xmlns="" xmlns:p14="http://schemas.microsoft.com/office/powerpoint/2010/main" val="4016738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28ABDA28-8FD6-4624-B7A0-145B971B0CD9}" type="datetime1">
              <a:rPr lang="en-MY" smtClean="0"/>
              <a:pPr/>
              <a:t>6/3/2015</a:t>
            </a:fld>
            <a:endParaRPr lang="en-MY"/>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MY"/>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BA8784F8-D9B1-479F-A9B4-848AA317FB34}" type="slidenum">
              <a:rPr lang="en-MY" smtClean="0"/>
              <a:pPr/>
              <a:t>‹#›</a:t>
            </a:fld>
            <a:endParaRPr lang="en-MY"/>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C529943-5684-4C80-927A-9D3BD58A0D80}" type="datetime1">
              <a:rPr lang="en-MY" smtClean="0"/>
              <a:pPr/>
              <a:t>6/3/2015</a:t>
            </a:fld>
            <a:endParaRPr lang="en-MY"/>
          </a:p>
        </p:txBody>
      </p:sp>
      <p:sp>
        <p:nvSpPr>
          <p:cNvPr id="5" name="Footer Placeholder 4"/>
          <p:cNvSpPr>
            <a:spLocks noGrp="1"/>
          </p:cNvSpPr>
          <p:nvPr>
            <p:ph type="ftr" sz="quarter" idx="11"/>
          </p:nvPr>
        </p:nvSpPr>
        <p:spPr/>
        <p:txBody>
          <a:bodyPr/>
          <a:lstStyle>
            <a:extLst/>
          </a:lstStyle>
          <a:p>
            <a:endParaRPr lang="en-MY"/>
          </a:p>
        </p:txBody>
      </p:sp>
      <p:sp>
        <p:nvSpPr>
          <p:cNvPr id="6" name="Slide Number Placeholder 5"/>
          <p:cNvSpPr>
            <a:spLocks noGrp="1"/>
          </p:cNvSpPr>
          <p:nvPr>
            <p:ph type="sldNum" sz="quarter" idx="12"/>
          </p:nvPr>
        </p:nvSpPr>
        <p:spPr/>
        <p:txBody>
          <a:bodyPr/>
          <a:lstStyle>
            <a:extLst/>
          </a:lstStyle>
          <a:p>
            <a:fld id="{BA8784F8-D9B1-479F-A9B4-848AA317FB34}" type="slidenum">
              <a:rPr lang="en-MY" smtClean="0"/>
              <a:pPr/>
              <a:t>‹#›</a:t>
            </a:fld>
            <a:endParaRPr lang="en-MY"/>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97A64F39-116D-4CB7-BEBE-54CC1FBAEA1B}" type="datetime1">
              <a:rPr lang="en-MY" smtClean="0"/>
              <a:pPr/>
              <a:t>6/3/2015</a:t>
            </a:fld>
            <a:endParaRPr lang="en-MY"/>
          </a:p>
        </p:txBody>
      </p:sp>
      <p:sp>
        <p:nvSpPr>
          <p:cNvPr id="5" name="Footer Placeholder 4"/>
          <p:cNvSpPr>
            <a:spLocks noGrp="1"/>
          </p:cNvSpPr>
          <p:nvPr>
            <p:ph type="ftr" sz="quarter" idx="11"/>
          </p:nvPr>
        </p:nvSpPr>
        <p:spPr/>
        <p:txBody>
          <a:bodyPr/>
          <a:lstStyle>
            <a:extLst/>
          </a:lstStyle>
          <a:p>
            <a:endParaRPr lang="en-MY"/>
          </a:p>
        </p:txBody>
      </p:sp>
      <p:sp>
        <p:nvSpPr>
          <p:cNvPr id="6" name="Slide Number Placeholder 5"/>
          <p:cNvSpPr>
            <a:spLocks noGrp="1"/>
          </p:cNvSpPr>
          <p:nvPr>
            <p:ph type="sldNum" sz="quarter" idx="12"/>
          </p:nvPr>
        </p:nvSpPr>
        <p:spPr/>
        <p:txBody>
          <a:bodyPr/>
          <a:lstStyle>
            <a:extLst/>
          </a:lstStyle>
          <a:p>
            <a:fld id="{BA8784F8-D9B1-479F-A9B4-848AA317FB34}" type="slidenum">
              <a:rPr lang="en-MY" smtClean="0"/>
              <a:pPr/>
              <a:t>‹#›</a:t>
            </a:fld>
            <a:endParaRPr lang="en-MY"/>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2DCC1BF3-E720-4C22-9E45-DDBFBFBFBFEA}" type="datetime1">
              <a:rPr lang="en-MY" smtClean="0"/>
              <a:pPr/>
              <a:t>6/3/2015</a:t>
            </a:fld>
            <a:endParaRPr lang="en-MY"/>
          </a:p>
        </p:txBody>
      </p:sp>
      <p:sp>
        <p:nvSpPr>
          <p:cNvPr id="5" name="Footer Placeholder 4"/>
          <p:cNvSpPr>
            <a:spLocks noGrp="1"/>
          </p:cNvSpPr>
          <p:nvPr>
            <p:ph type="ftr" sz="quarter" idx="11"/>
          </p:nvPr>
        </p:nvSpPr>
        <p:spPr/>
        <p:txBody>
          <a:bodyPr/>
          <a:lstStyle>
            <a:extLst/>
          </a:lstStyle>
          <a:p>
            <a:endParaRPr lang="en-MY"/>
          </a:p>
        </p:txBody>
      </p:sp>
      <p:sp>
        <p:nvSpPr>
          <p:cNvPr id="6" name="Slide Number Placeholder 5"/>
          <p:cNvSpPr>
            <a:spLocks noGrp="1"/>
          </p:cNvSpPr>
          <p:nvPr>
            <p:ph type="sldNum" sz="quarter" idx="12"/>
          </p:nvPr>
        </p:nvSpPr>
        <p:spPr/>
        <p:txBody>
          <a:bodyPr/>
          <a:lstStyle>
            <a:extLst/>
          </a:lstStyle>
          <a:p>
            <a:fld id="{BA8784F8-D9B1-479F-A9B4-848AA317FB34}" type="slidenum">
              <a:rPr lang="en-MY" smtClean="0"/>
              <a:pPr/>
              <a:t>‹#›</a:t>
            </a:fld>
            <a:endParaRPr lang="en-MY"/>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8631E7E7-0F6F-4FC6-8D82-A73C50FC8A01}" type="datetime1">
              <a:rPr lang="en-MY" smtClean="0"/>
              <a:pPr/>
              <a:t>6/3/2015</a:t>
            </a:fld>
            <a:endParaRPr lang="en-MY"/>
          </a:p>
        </p:txBody>
      </p:sp>
      <p:sp>
        <p:nvSpPr>
          <p:cNvPr id="5" name="Footer Placeholder 4"/>
          <p:cNvSpPr>
            <a:spLocks noGrp="1"/>
          </p:cNvSpPr>
          <p:nvPr>
            <p:ph type="ftr" sz="quarter" idx="11"/>
          </p:nvPr>
        </p:nvSpPr>
        <p:spPr/>
        <p:txBody>
          <a:bodyPr/>
          <a:lstStyle>
            <a:extLst/>
          </a:lstStyle>
          <a:p>
            <a:endParaRPr lang="en-MY"/>
          </a:p>
        </p:txBody>
      </p:sp>
      <p:sp>
        <p:nvSpPr>
          <p:cNvPr id="6" name="Slide Number Placeholder 5"/>
          <p:cNvSpPr>
            <a:spLocks noGrp="1"/>
          </p:cNvSpPr>
          <p:nvPr>
            <p:ph type="sldNum" sz="quarter" idx="12"/>
          </p:nvPr>
        </p:nvSpPr>
        <p:spPr/>
        <p:txBody>
          <a:bodyPr/>
          <a:lstStyle>
            <a:extLst/>
          </a:lstStyle>
          <a:p>
            <a:fld id="{BA8784F8-D9B1-479F-A9B4-848AA317FB34}" type="slidenum">
              <a:rPr lang="en-MY" smtClean="0"/>
              <a:pPr/>
              <a:t>‹#›</a:t>
            </a:fld>
            <a:endParaRPr lang="en-MY"/>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933FD72-CB97-43FF-9BC8-1BC5D284E0E6}" type="datetime1">
              <a:rPr lang="en-MY" smtClean="0"/>
              <a:pPr/>
              <a:t>6/3/2015</a:t>
            </a:fld>
            <a:endParaRPr lang="en-MY"/>
          </a:p>
        </p:txBody>
      </p:sp>
      <p:sp>
        <p:nvSpPr>
          <p:cNvPr id="6" name="Footer Placeholder 5"/>
          <p:cNvSpPr>
            <a:spLocks noGrp="1"/>
          </p:cNvSpPr>
          <p:nvPr>
            <p:ph type="ftr" sz="quarter" idx="11"/>
          </p:nvPr>
        </p:nvSpPr>
        <p:spPr/>
        <p:txBody>
          <a:bodyPr/>
          <a:lstStyle>
            <a:extLst/>
          </a:lstStyle>
          <a:p>
            <a:endParaRPr lang="en-MY"/>
          </a:p>
        </p:txBody>
      </p:sp>
      <p:sp>
        <p:nvSpPr>
          <p:cNvPr id="7" name="Slide Number Placeholder 6"/>
          <p:cNvSpPr>
            <a:spLocks noGrp="1"/>
          </p:cNvSpPr>
          <p:nvPr>
            <p:ph type="sldNum" sz="quarter" idx="12"/>
          </p:nvPr>
        </p:nvSpPr>
        <p:spPr/>
        <p:txBody>
          <a:bodyPr/>
          <a:lstStyle>
            <a:extLst/>
          </a:lstStyle>
          <a:p>
            <a:fld id="{BA8784F8-D9B1-479F-A9B4-848AA317FB34}" type="slidenum">
              <a:rPr lang="en-MY" smtClean="0"/>
              <a:pPr/>
              <a:t>‹#›</a:t>
            </a:fld>
            <a:endParaRPr lang="en-MY"/>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E82BA709-1EFB-4E05-A772-6E84498B3CD2}" type="datetime1">
              <a:rPr lang="en-MY" smtClean="0"/>
              <a:pPr/>
              <a:t>6/3/2015</a:t>
            </a:fld>
            <a:endParaRPr lang="en-MY"/>
          </a:p>
        </p:txBody>
      </p:sp>
      <p:sp>
        <p:nvSpPr>
          <p:cNvPr id="8" name="Footer Placeholder 7"/>
          <p:cNvSpPr>
            <a:spLocks noGrp="1"/>
          </p:cNvSpPr>
          <p:nvPr>
            <p:ph type="ftr" sz="quarter" idx="11"/>
          </p:nvPr>
        </p:nvSpPr>
        <p:spPr/>
        <p:txBody>
          <a:bodyPr/>
          <a:lstStyle>
            <a:extLst/>
          </a:lstStyle>
          <a:p>
            <a:endParaRPr lang="en-MY"/>
          </a:p>
        </p:txBody>
      </p:sp>
      <p:sp>
        <p:nvSpPr>
          <p:cNvPr id="9" name="Slide Number Placeholder 8"/>
          <p:cNvSpPr>
            <a:spLocks noGrp="1"/>
          </p:cNvSpPr>
          <p:nvPr>
            <p:ph type="sldNum" sz="quarter" idx="12"/>
          </p:nvPr>
        </p:nvSpPr>
        <p:spPr/>
        <p:txBody>
          <a:bodyPr/>
          <a:lstStyle>
            <a:extLst/>
          </a:lstStyle>
          <a:p>
            <a:fld id="{BA8784F8-D9B1-479F-A9B4-848AA317FB34}" type="slidenum">
              <a:rPr lang="en-MY" smtClean="0"/>
              <a:pPr/>
              <a:t>‹#›</a:t>
            </a:fld>
            <a:endParaRPr lang="en-MY"/>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3EE4D6B5-6656-4EE9-8DE6-BDE8CC9D8C6D}" type="datetime1">
              <a:rPr lang="en-MY" smtClean="0"/>
              <a:pPr/>
              <a:t>6/3/2015</a:t>
            </a:fld>
            <a:endParaRPr lang="en-MY"/>
          </a:p>
        </p:txBody>
      </p:sp>
      <p:sp>
        <p:nvSpPr>
          <p:cNvPr id="4" name="Footer Placeholder 3"/>
          <p:cNvSpPr>
            <a:spLocks noGrp="1"/>
          </p:cNvSpPr>
          <p:nvPr>
            <p:ph type="ftr" sz="quarter" idx="11"/>
          </p:nvPr>
        </p:nvSpPr>
        <p:spPr/>
        <p:txBody>
          <a:bodyPr/>
          <a:lstStyle>
            <a:extLst/>
          </a:lstStyle>
          <a:p>
            <a:endParaRPr lang="en-MY"/>
          </a:p>
        </p:txBody>
      </p:sp>
      <p:sp>
        <p:nvSpPr>
          <p:cNvPr id="5" name="Slide Number Placeholder 4"/>
          <p:cNvSpPr>
            <a:spLocks noGrp="1"/>
          </p:cNvSpPr>
          <p:nvPr>
            <p:ph type="sldNum" sz="quarter" idx="12"/>
          </p:nvPr>
        </p:nvSpPr>
        <p:spPr/>
        <p:txBody>
          <a:bodyPr/>
          <a:lstStyle>
            <a:extLst/>
          </a:lstStyle>
          <a:p>
            <a:fld id="{BA8784F8-D9B1-479F-A9B4-848AA317FB34}" type="slidenum">
              <a:rPr lang="en-MY" smtClean="0"/>
              <a:pPr/>
              <a:t>‹#›</a:t>
            </a:fld>
            <a:endParaRPr lang="en-MY"/>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DBC187B1-03C5-49BA-B7B0-3EF6DB396982}" type="datetime1">
              <a:rPr lang="en-MY" smtClean="0"/>
              <a:pPr/>
              <a:t>6/3/2015</a:t>
            </a:fld>
            <a:endParaRPr lang="en-MY"/>
          </a:p>
        </p:txBody>
      </p:sp>
      <p:sp>
        <p:nvSpPr>
          <p:cNvPr id="3" name="Footer Placeholder 2"/>
          <p:cNvSpPr>
            <a:spLocks noGrp="1"/>
          </p:cNvSpPr>
          <p:nvPr>
            <p:ph type="ftr" sz="quarter" idx="11"/>
          </p:nvPr>
        </p:nvSpPr>
        <p:spPr/>
        <p:txBody>
          <a:bodyPr/>
          <a:lstStyle>
            <a:extLst/>
          </a:lstStyle>
          <a:p>
            <a:endParaRPr lang="en-MY"/>
          </a:p>
        </p:txBody>
      </p:sp>
      <p:sp>
        <p:nvSpPr>
          <p:cNvPr id="4" name="Slide Number Placeholder 3"/>
          <p:cNvSpPr>
            <a:spLocks noGrp="1"/>
          </p:cNvSpPr>
          <p:nvPr>
            <p:ph type="sldNum" sz="quarter" idx="12"/>
          </p:nvPr>
        </p:nvSpPr>
        <p:spPr/>
        <p:txBody>
          <a:bodyPr/>
          <a:lstStyle>
            <a:extLst/>
          </a:lstStyle>
          <a:p>
            <a:fld id="{BA8784F8-D9B1-479F-A9B4-848AA317FB34}" type="slidenum">
              <a:rPr lang="en-MY" smtClean="0"/>
              <a:pPr/>
              <a:t>‹#›</a:t>
            </a:fld>
            <a:endParaRPr lang="en-MY"/>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fld id="{92D768A7-71B4-49F3-9E0B-4A0B6DB83CA8}" type="datetime1">
              <a:rPr lang="en-MY" smtClean="0"/>
              <a:pPr/>
              <a:t>6/3/2015</a:t>
            </a:fld>
            <a:endParaRPr lang="en-MY"/>
          </a:p>
        </p:txBody>
      </p:sp>
      <p:sp>
        <p:nvSpPr>
          <p:cNvPr id="6" name="Footer Placeholder 5"/>
          <p:cNvSpPr>
            <a:spLocks noGrp="1"/>
          </p:cNvSpPr>
          <p:nvPr>
            <p:ph type="ftr" sz="quarter" idx="11"/>
          </p:nvPr>
        </p:nvSpPr>
        <p:spPr/>
        <p:txBody>
          <a:bodyPr/>
          <a:lstStyle>
            <a:extLst/>
          </a:lstStyle>
          <a:p>
            <a:endParaRPr lang="en-MY"/>
          </a:p>
        </p:txBody>
      </p:sp>
      <p:sp>
        <p:nvSpPr>
          <p:cNvPr id="7" name="Slide Number Placeholder 6"/>
          <p:cNvSpPr>
            <a:spLocks noGrp="1"/>
          </p:cNvSpPr>
          <p:nvPr>
            <p:ph type="sldNum" sz="quarter" idx="12"/>
          </p:nvPr>
        </p:nvSpPr>
        <p:spPr/>
        <p:txBody>
          <a:bodyPr/>
          <a:lstStyle>
            <a:extLst/>
          </a:lstStyle>
          <a:p>
            <a:fld id="{BA8784F8-D9B1-479F-A9B4-848AA317FB34}" type="slidenum">
              <a:rPr lang="en-MY" smtClean="0"/>
              <a:pPr/>
              <a:t>‹#›</a:t>
            </a:fld>
            <a:endParaRPr lang="en-MY"/>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AD34E3E6-1E10-4DAC-B272-564ACA4FA87E}" type="datetime1">
              <a:rPr lang="en-MY" smtClean="0"/>
              <a:pPr/>
              <a:t>6/3/2015</a:t>
            </a:fld>
            <a:endParaRPr lang="en-MY"/>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MY"/>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BA8784F8-D9B1-479F-A9B4-848AA317FB34}" type="slidenum">
              <a:rPr lang="en-MY" smtClean="0"/>
              <a:pPr/>
              <a:t>‹#›</a:t>
            </a:fld>
            <a:endParaRPr lang="en-MY"/>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Freeform 8"/>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Freeform 11"/>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A3793427-0925-45C8-8E89-B1651BC7B608}" type="datetime1">
              <a:rPr lang="en-MY" smtClean="0"/>
              <a:pPr/>
              <a:t>6/3/2015</a:t>
            </a:fld>
            <a:endParaRPr lang="en-MY"/>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MY"/>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BA8784F8-D9B1-479F-A9B4-848AA317FB34}" type="slidenum">
              <a:rPr lang="en-MY" smtClean="0"/>
              <a:pPr/>
              <a:t>‹#›</a:t>
            </a:fld>
            <a:endParaRPr lang="en-MY"/>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7.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7.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1.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1.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1.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7.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decagon 3"/>
          <p:cNvSpPr/>
          <p:nvPr/>
        </p:nvSpPr>
        <p:spPr>
          <a:xfrm>
            <a:off x="8244408" y="6237312"/>
            <a:ext cx="504056" cy="504056"/>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1</a:t>
            </a:fld>
            <a:endParaRPr lang="en-MY" sz="1600" b="1" dirty="0">
              <a:solidFill>
                <a:srgbClr val="FF0000"/>
              </a:solidFill>
            </a:endParaRPr>
          </a:p>
        </p:txBody>
      </p:sp>
      <p:pic>
        <p:nvPicPr>
          <p:cNvPr id="7" name="Picture 3"/>
          <p:cNvPicPr>
            <a:picLocks noChangeAspect="1"/>
          </p:cNvPicPr>
          <p:nvPr/>
        </p:nvPicPr>
        <p:blipFill>
          <a:blip r:embed="rId2"/>
          <a:srcRect/>
          <a:stretch>
            <a:fillRect/>
          </a:stretch>
        </p:blipFill>
        <p:spPr bwMode="auto">
          <a:xfrm>
            <a:off x="0" y="0"/>
            <a:ext cx="1749425" cy="1841500"/>
          </a:xfrm>
          <a:prstGeom prst="rect">
            <a:avLst/>
          </a:prstGeom>
          <a:noFill/>
          <a:ln w="9525">
            <a:noFill/>
            <a:miter lim="800000"/>
            <a:headEnd/>
            <a:tailEnd/>
          </a:ln>
        </p:spPr>
      </p:pic>
      <p:pic>
        <p:nvPicPr>
          <p:cNvPr id="9" name="Picture 3" descr="C:\Users\asari\AppData\Local\Temp\Rar$DRa0.764\LOGO JAKIM EDITED.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295880" y="0"/>
            <a:ext cx="1848120" cy="1857364"/>
          </a:xfrm>
          <a:prstGeom prst="rect">
            <a:avLst/>
          </a:prstGeom>
          <a:noFill/>
          <a:effectLst>
            <a:outerShdw blurRad="50800" dist="38100" dir="2700000" algn="tl" rotWithShape="0">
              <a:prstClr val="black">
                <a:alpha val="40000"/>
              </a:prstClr>
            </a:outerShdw>
          </a:effectLst>
          <a:extLst>
            <a:ext uri="{909E8E84-426E-40DD-AFC4-6F175D3DCCD1}">
              <a14:hiddenFill xmlns="" xmlns:a14="http://schemas.microsoft.com/office/drawing/2010/main">
                <a:solidFill>
                  <a:srgbClr val="FFFFFF"/>
                </a:solidFill>
              </a14:hiddenFill>
            </a:ext>
          </a:extLst>
        </p:spPr>
      </p:pic>
      <p:sp>
        <p:nvSpPr>
          <p:cNvPr id="11" name="Rectangle 10"/>
          <p:cNvSpPr/>
          <p:nvPr/>
        </p:nvSpPr>
        <p:spPr>
          <a:xfrm>
            <a:off x="0" y="6334780"/>
            <a:ext cx="7239000" cy="523220"/>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defRPr/>
            </a:pPr>
            <a:r>
              <a:rPr lang="en-US" sz="28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Berlin Sans FB Demi" pitchFamily="34" charset="0"/>
                <a:cs typeface="Aharoni" pitchFamily="2" charset="-79"/>
              </a:rPr>
              <a:t> </a:t>
            </a:r>
            <a:r>
              <a:rPr lang="en-US" sz="280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Berlin Sans FB Demi" pitchFamily="34" charset="0"/>
                <a:cs typeface="Aharoni" pitchFamily="2" charset="-79"/>
              </a:rPr>
              <a:t>06 MAC </a:t>
            </a:r>
            <a:r>
              <a:rPr lang="en-US" sz="280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Berlin Sans FB Demi" pitchFamily="34" charset="0"/>
                <a:cs typeface="Aharoni" pitchFamily="2" charset="-79"/>
              </a:rPr>
              <a:t>2015/ </a:t>
            </a:r>
            <a:r>
              <a:rPr lang="en-US" sz="280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Berlin Sans FB Demi" pitchFamily="34" charset="0"/>
                <a:cs typeface="Aharoni" pitchFamily="2" charset="-79"/>
              </a:rPr>
              <a:t>15 JAMADILAWAL 1436H</a:t>
            </a:r>
            <a:endParaRPr lang="en-MY" sz="28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Berlin Sans FB Demi" pitchFamily="34" charset="0"/>
              <a:cs typeface="Aharoni" pitchFamily="2" charset="-79"/>
            </a:endParaRPr>
          </a:p>
        </p:txBody>
      </p:sp>
      <p:sp>
        <p:nvSpPr>
          <p:cNvPr id="8" name="Rectangle 7"/>
          <p:cNvSpPr/>
          <p:nvPr/>
        </p:nvSpPr>
        <p:spPr>
          <a:xfrm>
            <a:off x="762000" y="2133600"/>
            <a:ext cx="7786742" cy="2862322"/>
          </a:xfrm>
          <a:prstGeom prst="rect">
            <a:avLst/>
          </a:prstGeom>
        </p:spPr>
        <p:txBody>
          <a:bodyPr wrap="square">
            <a:spAutoFit/>
          </a:bodyPr>
          <a:lstStyle/>
          <a:p>
            <a:pPr algn="ctr"/>
            <a:r>
              <a:rPr lang="en-US" sz="6000" dirty="0" smtClean="0">
                <a:ln w="18415" cmpd="sng">
                  <a:solidFill>
                    <a:srgbClr val="00B050"/>
                  </a:solidFill>
                  <a:prstDash val="solid"/>
                </a:ln>
                <a:solidFill>
                  <a:srgbClr val="00B050"/>
                </a:solidFill>
                <a:effectLst>
                  <a:glow rad="101600">
                    <a:schemeClr val="tx1">
                      <a:alpha val="60000"/>
                    </a:schemeClr>
                  </a:glow>
                  <a:outerShdw blurRad="63500" dir="3600000" algn="tl" rotWithShape="0">
                    <a:srgbClr val="000000">
                      <a:alpha val="70000"/>
                    </a:srgbClr>
                  </a:outerShdw>
                </a:effectLst>
                <a:latin typeface="Berlin Sans FB Demi" pitchFamily="34" charset="0"/>
              </a:rPr>
              <a:t>TANGGUNGJAWAB MEMAKMURKAN NEGARA</a:t>
            </a:r>
            <a:endParaRPr lang="en-US" sz="6000" dirty="0">
              <a:ln w="18415" cmpd="sng">
                <a:solidFill>
                  <a:srgbClr val="00B050"/>
                </a:solidFill>
                <a:prstDash val="solid"/>
              </a:ln>
              <a:solidFill>
                <a:srgbClr val="00B050"/>
              </a:solidFill>
              <a:effectLst>
                <a:glow rad="101600">
                  <a:schemeClr val="tx1">
                    <a:alpha val="60000"/>
                  </a:schemeClr>
                </a:glow>
                <a:outerShdw blurRad="63500" dir="3600000" algn="tl" rotWithShape="0">
                  <a:srgbClr val="000000">
                    <a:alpha val="70000"/>
                  </a:srgbClr>
                </a:outerShdw>
              </a:effectLst>
              <a:latin typeface="Berlin Sans FB Demi" pitchFamily="34" charset="0"/>
            </a:endParaRPr>
          </a:p>
        </p:txBody>
      </p:sp>
    </p:spTree>
    <p:extLst>
      <p:ext uri="{BB962C8B-B14F-4D97-AF65-F5344CB8AC3E}">
        <p14:creationId xmlns="" xmlns:p14="http://schemas.microsoft.com/office/powerpoint/2010/main" val="78346195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decagon 3"/>
          <p:cNvSpPr/>
          <p:nvPr/>
        </p:nvSpPr>
        <p:spPr>
          <a:xfrm>
            <a:off x="8244408" y="6237312"/>
            <a:ext cx="504056" cy="504056"/>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10</a:t>
            </a:fld>
            <a:endParaRPr lang="en-MY" sz="1600" b="1" dirty="0">
              <a:solidFill>
                <a:srgbClr val="FF0000"/>
              </a:solidFill>
            </a:endParaRPr>
          </a:p>
        </p:txBody>
      </p:sp>
      <p:graphicFrame>
        <p:nvGraphicFramePr>
          <p:cNvPr id="7" name="Diagram 6"/>
          <p:cNvGraphicFramePr/>
          <p:nvPr/>
        </p:nvGraphicFramePr>
        <p:xfrm>
          <a:off x="762000" y="838200"/>
          <a:ext cx="7620000" cy="38834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24255135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decagon 3"/>
          <p:cNvSpPr/>
          <p:nvPr/>
        </p:nvSpPr>
        <p:spPr>
          <a:xfrm>
            <a:off x="8244408" y="6237312"/>
            <a:ext cx="504056" cy="504056"/>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11</a:t>
            </a:fld>
            <a:endParaRPr lang="en-MY" sz="1600" b="1" dirty="0">
              <a:solidFill>
                <a:srgbClr val="FF0000"/>
              </a:solidFill>
            </a:endParaRPr>
          </a:p>
        </p:txBody>
      </p:sp>
      <p:graphicFrame>
        <p:nvGraphicFramePr>
          <p:cNvPr id="7" name="Diagram 6"/>
          <p:cNvGraphicFramePr/>
          <p:nvPr/>
        </p:nvGraphicFramePr>
        <p:xfrm>
          <a:off x="533400" y="381000"/>
          <a:ext cx="7924800" cy="60026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5132067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decagon 3"/>
          <p:cNvSpPr/>
          <p:nvPr/>
        </p:nvSpPr>
        <p:spPr>
          <a:xfrm>
            <a:off x="8244408" y="6237312"/>
            <a:ext cx="504056" cy="504056"/>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12</a:t>
            </a:fld>
            <a:endParaRPr lang="en-MY" sz="1600" b="1" dirty="0">
              <a:solidFill>
                <a:srgbClr val="FF0000"/>
              </a:solidFill>
            </a:endParaRPr>
          </a:p>
        </p:txBody>
      </p:sp>
      <p:graphicFrame>
        <p:nvGraphicFramePr>
          <p:cNvPr id="7" name="Diagram 6"/>
          <p:cNvGraphicFramePr/>
          <p:nvPr/>
        </p:nvGraphicFramePr>
        <p:xfrm>
          <a:off x="609600" y="685801"/>
          <a:ext cx="8077200" cy="44513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13189677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decagon 3"/>
          <p:cNvSpPr/>
          <p:nvPr/>
        </p:nvSpPr>
        <p:spPr>
          <a:xfrm>
            <a:off x="8244408" y="6237312"/>
            <a:ext cx="504056" cy="504056"/>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13</a:t>
            </a:fld>
            <a:endParaRPr lang="en-MY" sz="1600" b="1" dirty="0">
              <a:solidFill>
                <a:srgbClr val="FF0000"/>
              </a:solidFill>
            </a:endParaRPr>
          </a:p>
        </p:txBody>
      </p:sp>
      <p:pic>
        <p:nvPicPr>
          <p:cNvPr id="32769" name="Picture 1"/>
          <p:cNvPicPr>
            <a:picLocks noChangeAspect="1" noChangeArrowheads="1"/>
          </p:cNvPicPr>
          <p:nvPr/>
        </p:nvPicPr>
        <p:blipFill>
          <a:blip r:embed="rId2"/>
          <a:srcRect/>
          <a:stretch>
            <a:fillRect/>
          </a:stretch>
        </p:blipFill>
        <p:spPr bwMode="auto">
          <a:xfrm>
            <a:off x="304800" y="1447800"/>
            <a:ext cx="8229600" cy="3429000"/>
          </a:xfrm>
          <a:prstGeom prst="rect">
            <a:avLst/>
          </a:prstGeom>
          <a:noFill/>
          <a:ln w="9525">
            <a:noFill/>
            <a:miter lim="800000"/>
            <a:headEnd/>
            <a:tailEnd/>
          </a:ln>
        </p:spPr>
      </p:pic>
      <p:sp>
        <p:nvSpPr>
          <p:cNvPr id="32770" name="Rectangle 2"/>
          <p:cNvSpPr>
            <a:spLocks noChangeArrowheads="1"/>
          </p:cNvSpPr>
          <p:nvPr/>
        </p:nvSpPr>
        <p:spPr bwMode="auto">
          <a:xfrm>
            <a:off x="0" y="0"/>
            <a:ext cx="8610599"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ms-MY" sz="3600" b="0" i="0" u="none" strike="noStrike" cap="none" normalizeH="0" baseline="0" dirty="0" smtClean="0">
                <a:ln>
                  <a:solidFill>
                    <a:srgbClr val="00B0F0"/>
                  </a:solidFill>
                </a:ln>
                <a:solidFill>
                  <a:srgbClr val="00B0F0"/>
                </a:solidFill>
                <a:effectLst/>
                <a:latin typeface="Bernard MT Condensed" pitchFamily="18" charset="0"/>
                <a:ea typeface="Calibri" pitchFamily="34" charset="0"/>
                <a:cs typeface="Traditional Arabic" pitchFamily="2" charset="-78"/>
              </a:rPr>
              <a:t>Allah SWT berfirman dalam surah al-Baqarah ayat 177</a:t>
            </a:r>
            <a:r>
              <a:rPr kumimoji="0" lang="ms-MY" sz="3600" b="0" i="0" u="none" strike="noStrike" cap="none" normalizeH="0" baseline="0" dirty="0" smtClean="0">
                <a:ln>
                  <a:solidFill>
                    <a:srgbClr val="00B0F0"/>
                  </a:solidFill>
                </a:ln>
                <a:solidFill>
                  <a:srgbClr val="00B0F0"/>
                </a:solidFill>
                <a:effectLst/>
                <a:latin typeface="Bernard MT Condensed" pitchFamily="18" charset="0"/>
                <a:ea typeface="Calibri" pitchFamily="34" charset="0"/>
                <a:cs typeface="Times New Roman" pitchFamily="18" charset="0"/>
              </a:rPr>
              <a:t>:</a:t>
            </a:r>
            <a:endParaRPr kumimoji="0" lang="ms-MY" sz="3600" b="0" i="0" u="none" strike="noStrike" cap="none" normalizeH="0" baseline="0" dirty="0" smtClean="0">
              <a:ln>
                <a:solidFill>
                  <a:srgbClr val="00B0F0"/>
                </a:solidFill>
              </a:ln>
              <a:solidFill>
                <a:srgbClr val="00B0F0"/>
              </a:solidFill>
              <a:effectLst/>
              <a:latin typeface="Bernard MT Condensed" pitchFamily="18" charset="0"/>
              <a:cs typeface="Arial" pitchFamily="34" charset="0"/>
            </a:endParaRPr>
          </a:p>
        </p:txBody>
      </p:sp>
    </p:spTree>
    <p:extLst>
      <p:ext uri="{BB962C8B-B14F-4D97-AF65-F5344CB8AC3E}">
        <p14:creationId xmlns="" xmlns:p14="http://schemas.microsoft.com/office/powerpoint/2010/main" val="2614906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decagon 3"/>
          <p:cNvSpPr/>
          <p:nvPr/>
        </p:nvSpPr>
        <p:spPr>
          <a:xfrm>
            <a:off x="8244408" y="6237312"/>
            <a:ext cx="504056" cy="504056"/>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14</a:t>
            </a:fld>
            <a:endParaRPr lang="en-MY" sz="1600" b="1" dirty="0">
              <a:solidFill>
                <a:srgbClr val="FF0000"/>
              </a:solidFill>
            </a:endParaRPr>
          </a:p>
        </p:txBody>
      </p:sp>
      <p:sp>
        <p:nvSpPr>
          <p:cNvPr id="5" name="Rectangle 4"/>
          <p:cNvSpPr/>
          <p:nvPr/>
        </p:nvSpPr>
        <p:spPr>
          <a:xfrm>
            <a:off x="304800" y="457200"/>
            <a:ext cx="8839200" cy="4524315"/>
          </a:xfrm>
          <a:prstGeom prst="rect">
            <a:avLst/>
          </a:prstGeom>
        </p:spPr>
        <p:txBody>
          <a:bodyPr wrap="square">
            <a:spAutoFit/>
          </a:bodyPr>
          <a:lstStyle/>
          <a:p>
            <a:pPr algn="ctr"/>
            <a:r>
              <a:rPr lang="ms-MY" sz="2400" b="1" dirty="0" smtClean="0">
                <a:solidFill>
                  <a:srgbClr val="7030A0"/>
                </a:solidFill>
                <a:latin typeface="Bernard MT Condensed" pitchFamily="18" charset="0"/>
              </a:rPr>
              <a:t>Maksudnya:</a:t>
            </a:r>
            <a:r>
              <a:rPr lang="ms-MY" sz="2400" dirty="0" smtClean="0">
                <a:solidFill>
                  <a:srgbClr val="7030A0"/>
                </a:solidFill>
                <a:latin typeface="Bernard MT Condensed" pitchFamily="18" charset="0"/>
              </a:rPr>
              <a:t> </a:t>
            </a:r>
            <a:endParaRPr lang="ms-MY" sz="2400" dirty="0" smtClean="0">
              <a:solidFill>
                <a:srgbClr val="7030A0"/>
              </a:solidFill>
              <a:latin typeface="Bernard MT Condensed" pitchFamily="18" charset="0"/>
            </a:endParaRPr>
          </a:p>
          <a:p>
            <a:pPr algn="ctr"/>
            <a:r>
              <a:rPr lang="ms-MY" sz="2400" dirty="0" smtClean="0">
                <a:solidFill>
                  <a:srgbClr val="7030A0"/>
                </a:solidFill>
                <a:latin typeface="Bernard MT Condensed" pitchFamily="18" charset="0"/>
              </a:rPr>
              <a:t>“</a:t>
            </a:r>
            <a:r>
              <a:rPr lang="ms-MY" sz="2400" dirty="0" smtClean="0">
                <a:solidFill>
                  <a:srgbClr val="7030A0"/>
                </a:solidFill>
                <a:latin typeface="Bernard MT Condensed" pitchFamily="18" charset="0"/>
              </a:rPr>
              <a:t>Bukanlah suatu kebajikan itu kamu menghadapkan muka ke Timur dan Barat, tetapi kebajikan itu ialah berimannya seseorang kepada Allah, dan hari akhirat, segala malaikat, segala Kitab, dan sekalian Nabi; dan mendermakan harta yang dicintainya kepada kerabatnya, anak-anak yatim, orang miskin, orang yang musafir, orang yang meminta-minta, orang yang memerdekakan hamba abdi; orang mendirikan sembahyang, serta mengeluarkan zakat, dan perbuatan orang yang menyempurnakan janjinya apabila mereka berjanji orang yang sabar dalam masa kesempitan, dan kesakitan, dan dalam peperangan. </a:t>
            </a:r>
            <a:r>
              <a:rPr lang="en-US" sz="2400" dirty="0" err="1" smtClean="0">
                <a:solidFill>
                  <a:srgbClr val="7030A0"/>
                </a:solidFill>
                <a:latin typeface="Bernard MT Condensed" pitchFamily="18" charset="0"/>
              </a:rPr>
              <a:t>Mereka</a:t>
            </a:r>
            <a:r>
              <a:rPr lang="en-US" sz="2400" dirty="0" smtClean="0">
                <a:solidFill>
                  <a:srgbClr val="7030A0"/>
                </a:solidFill>
                <a:latin typeface="Bernard MT Condensed" pitchFamily="18" charset="0"/>
              </a:rPr>
              <a:t> </a:t>
            </a:r>
            <a:r>
              <a:rPr lang="en-US" sz="2400" dirty="0" err="1" smtClean="0">
                <a:solidFill>
                  <a:srgbClr val="7030A0"/>
                </a:solidFill>
                <a:latin typeface="Bernard MT Condensed" pitchFamily="18" charset="0"/>
              </a:rPr>
              <a:t>itulah</a:t>
            </a:r>
            <a:r>
              <a:rPr lang="en-US" sz="2400" dirty="0" smtClean="0">
                <a:solidFill>
                  <a:srgbClr val="7030A0"/>
                </a:solidFill>
                <a:latin typeface="Bernard MT Condensed" pitchFamily="18" charset="0"/>
              </a:rPr>
              <a:t> </a:t>
            </a:r>
            <a:r>
              <a:rPr lang="en-US" sz="2400" dirty="0" err="1" smtClean="0">
                <a:solidFill>
                  <a:srgbClr val="7030A0"/>
                </a:solidFill>
                <a:latin typeface="Bernard MT Condensed" pitchFamily="18" charset="0"/>
              </a:rPr>
              <a:t>orang</a:t>
            </a:r>
            <a:r>
              <a:rPr lang="en-US" sz="2400" dirty="0" smtClean="0">
                <a:solidFill>
                  <a:srgbClr val="7030A0"/>
                </a:solidFill>
                <a:latin typeface="Bernard MT Condensed" pitchFamily="18" charset="0"/>
              </a:rPr>
              <a:t> yang </a:t>
            </a:r>
            <a:r>
              <a:rPr lang="en-US" sz="2400" dirty="0" err="1" smtClean="0">
                <a:solidFill>
                  <a:srgbClr val="7030A0"/>
                </a:solidFill>
                <a:latin typeface="Bernard MT Condensed" pitchFamily="18" charset="0"/>
              </a:rPr>
              <a:t>benar</a:t>
            </a:r>
            <a:r>
              <a:rPr lang="en-US" sz="2400" dirty="0" smtClean="0">
                <a:solidFill>
                  <a:srgbClr val="7030A0"/>
                </a:solidFill>
                <a:latin typeface="Bernard MT Condensed" pitchFamily="18" charset="0"/>
              </a:rPr>
              <a:t>; </a:t>
            </a:r>
            <a:r>
              <a:rPr lang="en-US" sz="2400" dirty="0" err="1" smtClean="0">
                <a:solidFill>
                  <a:srgbClr val="7030A0"/>
                </a:solidFill>
                <a:latin typeface="Bernard MT Condensed" pitchFamily="18" charset="0"/>
              </a:rPr>
              <a:t>dan</a:t>
            </a:r>
            <a:r>
              <a:rPr lang="en-US" sz="2400" dirty="0" smtClean="0">
                <a:solidFill>
                  <a:srgbClr val="7030A0"/>
                </a:solidFill>
                <a:latin typeface="Bernard MT Condensed" pitchFamily="18" charset="0"/>
              </a:rPr>
              <a:t> </a:t>
            </a:r>
            <a:r>
              <a:rPr lang="en-US" sz="2400" dirty="0" err="1" smtClean="0">
                <a:solidFill>
                  <a:srgbClr val="7030A0"/>
                </a:solidFill>
                <a:latin typeface="Bernard MT Condensed" pitchFamily="18" charset="0"/>
              </a:rPr>
              <a:t>mereka</a:t>
            </a:r>
            <a:r>
              <a:rPr lang="en-US" sz="2400" dirty="0" smtClean="0">
                <a:solidFill>
                  <a:srgbClr val="7030A0"/>
                </a:solidFill>
                <a:latin typeface="Bernard MT Condensed" pitchFamily="18" charset="0"/>
              </a:rPr>
              <a:t> </a:t>
            </a:r>
            <a:r>
              <a:rPr lang="en-US" sz="2400" dirty="0" err="1" smtClean="0">
                <a:solidFill>
                  <a:srgbClr val="7030A0"/>
                </a:solidFill>
                <a:latin typeface="Bernard MT Condensed" pitchFamily="18" charset="0"/>
              </a:rPr>
              <a:t>itulah</a:t>
            </a:r>
            <a:r>
              <a:rPr lang="en-US" sz="2400" dirty="0" smtClean="0">
                <a:solidFill>
                  <a:srgbClr val="7030A0"/>
                </a:solidFill>
                <a:latin typeface="Bernard MT Condensed" pitchFamily="18" charset="0"/>
              </a:rPr>
              <a:t> </a:t>
            </a:r>
            <a:r>
              <a:rPr lang="en-US" sz="2400" dirty="0" err="1" smtClean="0">
                <a:solidFill>
                  <a:srgbClr val="7030A0"/>
                </a:solidFill>
                <a:latin typeface="Bernard MT Condensed" pitchFamily="18" charset="0"/>
              </a:rPr>
              <a:t>juga</a:t>
            </a:r>
            <a:r>
              <a:rPr lang="en-US" sz="2400" dirty="0" smtClean="0">
                <a:solidFill>
                  <a:srgbClr val="7030A0"/>
                </a:solidFill>
                <a:latin typeface="Bernard MT Condensed" pitchFamily="18" charset="0"/>
              </a:rPr>
              <a:t> </a:t>
            </a:r>
            <a:r>
              <a:rPr lang="en-US" sz="2400" dirty="0" err="1" smtClean="0">
                <a:solidFill>
                  <a:srgbClr val="7030A0"/>
                </a:solidFill>
                <a:latin typeface="Bernard MT Condensed" pitchFamily="18" charset="0"/>
              </a:rPr>
              <a:t>orang</a:t>
            </a:r>
            <a:r>
              <a:rPr lang="en-US" sz="2400" dirty="0" smtClean="0">
                <a:solidFill>
                  <a:srgbClr val="7030A0"/>
                </a:solidFill>
                <a:latin typeface="Bernard MT Condensed" pitchFamily="18" charset="0"/>
              </a:rPr>
              <a:t> yang </a:t>
            </a:r>
            <a:r>
              <a:rPr lang="en-US" sz="2400" dirty="0" err="1" smtClean="0">
                <a:solidFill>
                  <a:srgbClr val="7030A0"/>
                </a:solidFill>
                <a:latin typeface="Bernard MT Condensed" pitchFamily="18" charset="0"/>
              </a:rPr>
              <a:t>bertaqwa</a:t>
            </a:r>
            <a:r>
              <a:rPr lang="en-US" sz="2400" dirty="0" smtClean="0">
                <a:solidFill>
                  <a:srgbClr val="7030A0"/>
                </a:solidFill>
                <a:latin typeface="Bernard MT Condensed" pitchFamily="18" charset="0"/>
              </a:rPr>
              <a:t>.</a:t>
            </a:r>
            <a:r>
              <a:rPr lang="ms-MY" sz="2400" dirty="0" smtClean="0">
                <a:solidFill>
                  <a:srgbClr val="7030A0"/>
                </a:solidFill>
                <a:latin typeface="Bernard MT Condensed" pitchFamily="18" charset="0"/>
              </a:rPr>
              <a:t>”</a:t>
            </a:r>
            <a:endParaRPr lang="en-US" sz="2400" dirty="0">
              <a:solidFill>
                <a:srgbClr val="7030A0"/>
              </a:solidFill>
              <a:latin typeface="Bernard MT Condensed" pitchFamily="18" charset="0"/>
            </a:endParaRPr>
          </a:p>
        </p:txBody>
      </p:sp>
    </p:spTree>
    <p:extLst>
      <p:ext uri="{BB962C8B-B14F-4D97-AF65-F5344CB8AC3E}">
        <p14:creationId xmlns="" xmlns:p14="http://schemas.microsoft.com/office/powerpoint/2010/main" val="163750462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decagon 3"/>
          <p:cNvSpPr/>
          <p:nvPr/>
        </p:nvSpPr>
        <p:spPr>
          <a:xfrm>
            <a:off x="8244408" y="6237312"/>
            <a:ext cx="504056" cy="504056"/>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15</a:t>
            </a:fld>
            <a:endParaRPr lang="en-MY" sz="1600" b="1" dirty="0">
              <a:solidFill>
                <a:srgbClr val="FF0000"/>
              </a:solidFill>
            </a:endParaRPr>
          </a:p>
        </p:txBody>
      </p:sp>
      <p:graphicFrame>
        <p:nvGraphicFramePr>
          <p:cNvPr id="7" name="Diagram 6"/>
          <p:cNvGraphicFramePr/>
          <p:nvPr/>
        </p:nvGraphicFramePr>
        <p:xfrm>
          <a:off x="1066800" y="914400"/>
          <a:ext cx="7391400" cy="40842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15694416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decagon 3"/>
          <p:cNvSpPr/>
          <p:nvPr/>
        </p:nvSpPr>
        <p:spPr>
          <a:xfrm>
            <a:off x="8244408" y="6237312"/>
            <a:ext cx="504056" cy="504056"/>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16</a:t>
            </a:fld>
            <a:endParaRPr lang="en-MY" sz="1600" b="1" dirty="0">
              <a:solidFill>
                <a:srgbClr val="FF0000"/>
              </a:solidFill>
            </a:endParaRPr>
          </a:p>
        </p:txBody>
      </p:sp>
      <p:graphicFrame>
        <p:nvGraphicFramePr>
          <p:cNvPr id="7" name="Diagram 6"/>
          <p:cNvGraphicFramePr/>
          <p:nvPr/>
        </p:nvGraphicFramePr>
        <p:xfrm>
          <a:off x="762000" y="762000"/>
          <a:ext cx="7620000" cy="40981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146593069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A8784F8-D9B1-479F-A9B4-848AA317FB34}" type="slidenum">
              <a:rPr lang="en-MY" smtClean="0"/>
              <a:pPr/>
              <a:t>17</a:t>
            </a:fld>
            <a:endParaRPr lang="en-MY"/>
          </a:p>
        </p:txBody>
      </p:sp>
      <p:graphicFrame>
        <p:nvGraphicFramePr>
          <p:cNvPr id="4" name="Diagram 3"/>
          <p:cNvGraphicFramePr/>
          <p:nvPr/>
        </p:nvGraphicFramePr>
        <p:xfrm>
          <a:off x="381000" y="304800"/>
          <a:ext cx="8534400" cy="59435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A8784F8-D9B1-479F-A9B4-848AA317FB34}" type="slidenum">
              <a:rPr lang="en-MY" smtClean="0"/>
              <a:pPr/>
              <a:t>18</a:t>
            </a:fld>
            <a:endParaRPr lang="en-MY"/>
          </a:p>
        </p:txBody>
      </p:sp>
      <p:graphicFrame>
        <p:nvGraphicFramePr>
          <p:cNvPr id="4" name="Diagram 3"/>
          <p:cNvGraphicFramePr/>
          <p:nvPr/>
        </p:nvGraphicFramePr>
        <p:xfrm>
          <a:off x="533400" y="685800"/>
          <a:ext cx="7772400" cy="533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decagon 3"/>
          <p:cNvSpPr/>
          <p:nvPr/>
        </p:nvSpPr>
        <p:spPr>
          <a:xfrm>
            <a:off x="8244408" y="6237312"/>
            <a:ext cx="504056" cy="504056"/>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19</a:t>
            </a:fld>
            <a:endParaRPr lang="en-MY" sz="1600" b="1" dirty="0">
              <a:solidFill>
                <a:srgbClr val="FF0000"/>
              </a:solidFill>
            </a:endParaRPr>
          </a:p>
        </p:txBody>
      </p:sp>
      <p:graphicFrame>
        <p:nvGraphicFramePr>
          <p:cNvPr id="7" name="Diagram 6"/>
          <p:cNvGraphicFramePr/>
          <p:nvPr/>
        </p:nvGraphicFramePr>
        <p:xfrm>
          <a:off x="609600" y="457200"/>
          <a:ext cx="7772400" cy="5867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37793088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decagon 3"/>
          <p:cNvSpPr/>
          <p:nvPr/>
        </p:nvSpPr>
        <p:spPr>
          <a:xfrm>
            <a:off x="8244408" y="6237312"/>
            <a:ext cx="504056" cy="504056"/>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2</a:t>
            </a:fld>
            <a:endParaRPr lang="en-MY" sz="1600" b="1" dirty="0">
              <a:solidFill>
                <a:srgbClr val="FF0000"/>
              </a:solidFill>
            </a:endParaRPr>
          </a:p>
        </p:txBody>
      </p:sp>
      <p:sp>
        <p:nvSpPr>
          <p:cNvPr id="7" name="Rectangle 6"/>
          <p:cNvSpPr/>
          <p:nvPr/>
        </p:nvSpPr>
        <p:spPr>
          <a:xfrm>
            <a:off x="1285852" y="2420888"/>
            <a:ext cx="6429420" cy="1862048"/>
          </a:xfrm>
          <a:prstGeom prst="rect">
            <a:avLst/>
          </a:prstGeom>
          <a:noFill/>
        </p:spPr>
        <p:txBody>
          <a:bodyPr>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rtl="1" fontAlgn="auto">
              <a:spcBef>
                <a:spcPts val="0"/>
              </a:spcBef>
              <a:spcAft>
                <a:spcPts val="0"/>
              </a:spcAft>
              <a:defRPr/>
            </a:pPr>
            <a:r>
              <a:rPr lang="ar-SA" sz="11500" b="1" dirty="0">
                <a:ln/>
                <a:solidFill>
                  <a:schemeClr val="accent3"/>
                </a:solidFill>
                <a:latin typeface="+mn-lt"/>
                <a:cs typeface="Traditional Arabic" pitchFamily="2" charset="-78"/>
              </a:rPr>
              <a:t>اَلْحَمْدُ لِلَّهِ</a:t>
            </a:r>
            <a:endParaRPr lang="en-US" sz="11500" b="1" dirty="0">
              <a:ln/>
              <a:solidFill>
                <a:schemeClr val="accent3"/>
              </a:solidFill>
              <a:latin typeface="+mn-lt"/>
              <a:cs typeface="Traditional Arabic" pitchFamily="2" charset="-78"/>
            </a:endParaRPr>
          </a:p>
        </p:txBody>
      </p:sp>
      <p:sp>
        <p:nvSpPr>
          <p:cNvPr id="8" name="TextBox 7"/>
          <p:cNvSpPr txBox="1"/>
          <p:nvPr/>
        </p:nvSpPr>
        <p:spPr>
          <a:xfrm>
            <a:off x="0" y="609600"/>
            <a:ext cx="5410200" cy="523875"/>
          </a:xfrm>
          <a:prstGeom prst="rect">
            <a:avLst/>
          </a:prstGeom>
          <a:noFill/>
        </p:spPr>
        <p:txBody>
          <a:bodyPr wrap="none">
            <a:spAutoFit/>
          </a:bodyPr>
          <a:lstStyle/>
          <a:p>
            <a:pPr algn="ctr" fontAlgn="auto">
              <a:spcBef>
                <a:spcPts val="0"/>
              </a:spcBef>
              <a:spcAft>
                <a:spcPts val="0"/>
              </a:spcAft>
              <a:defRPr/>
            </a:pPr>
            <a:r>
              <a:rPr lang="en-US" sz="2800" dirty="0" err="1">
                <a:ln w="0"/>
                <a:solidFill>
                  <a:schemeClr val="accent1"/>
                </a:solidFill>
                <a:effectLst>
                  <a:outerShdw blurRad="38100" dist="25400" dir="5400000" algn="ctr" rotWithShape="0">
                    <a:srgbClr val="6E747A">
                      <a:alpha val="43000"/>
                    </a:srgbClr>
                  </a:outerShdw>
                </a:effectLst>
                <a:latin typeface="Arial Black" pitchFamily="34" charset="0"/>
                <a:cs typeface="+mn-cs"/>
              </a:rPr>
              <a:t>Pujian</a:t>
            </a:r>
            <a:r>
              <a:rPr lang="en-US" sz="2800" dirty="0">
                <a:ln w="0"/>
                <a:solidFill>
                  <a:schemeClr val="accent1"/>
                </a:solidFill>
                <a:effectLst>
                  <a:outerShdw blurRad="38100" dist="25400" dir="5400000" algn="ctr" rotWithShape="0">
                    <a:srgbClr val="6E747A">
                      <a:alpha val="43000"/>
                    </a:srgbClr>
                  </a:outerShdw>
                </a:effectLst>
                <a:latin typeface="Arial Black" pitchFamily="34" charset="0"/>
                <a:cs typeface="+mn-cs"/>
              </a:rPr>
              <a:t> </a:t>
            </a:r>
            <a:r>
              <a:rPr lang="en-US" sz="2800" dirty="0" err="1">
                <a:ln w="0"/>
                <a:solidFill>
                  <a:schemeClr val="accent1"/>
                </a:solidFill>
                <a:effectLst>
                  <a:outerShdw blurRad="38100" dist="25400" dir="5400000" algn="ctr" rotWithShape="0">
                    <a:srgbClr val="6E747A">
                      <a:alpha val="43000"/>
                    </a:srgbClr>
                  </a:outerShdw>
                </a:effectLst>
                <a:latin typeface="Arial Black" pitchFamily="34" charset="0"/>
                <a:cs typeface="+mn-cs"/>
              </a:rPr>
              <a:t>Kepada</a:t>
            </a:r>
            <a:r>
              <a:rPr lang="en-US" sz="2800" dirty="0">
                <a:ln w="0"/>
                <a:solidFill>
                  <a:schemeClr val="accent1"/>
                </a:solidFill>
                <a:effectLst>
                  <a:outerShdw blurRad="38100" dist="25400" dir="5400000" algn="ctr" rotWithShape="0">
                    <a:srgbClr val="6E747A">
                      <a:alpha val="43000"/>
                    </a:srgbClr>
                  </a:outerShdw>
                </a:effectLst>
                <a:latin typeface="Arial Black" pitchFamily="34" charset="0"/>
                <a:cs typeface="+mn-cs"/>
              </a:rPr>
              <a:t> Allah S.W.T.</a:t>
            </a:r>
          </a:p>
        </p:txBody>
      </p:sp>
    </p:spTree>
    <p:extLst>
      <p:ext uri="{BB962C8B-B14F-4D97-AF65-F5344CB8AC3E}">
        <p14:creationId xmlns="" xmlns:p14="http://schemas.microsoft.com/office/powerpoint/2010/main" val="16825562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A8784F8-D9B1-479F-A9B4-848AA317FB34}" type="slidenum">
              <a:rPr lang="en-MY" smtClean="0"/>
              <a:pPr/>
              <a:t>20</a:t>
            </a:fld>
            <a:endParaRPr lang="en-MY"/>
          </a:p>
        </p:txBody>
      </p:sp>
      <p:sp>
        <p:nvSpPr>
          <p:cNvPr id="25602" name="Rectangle 2"/>
          <p:cNvSpPr>
            <a:spLocks noChangeArrowheads="1"/>
          </p:cNvSpPr>
          <p:nvPr/>
        </p:nvSpPr>
        <p:spPr bwMode="auto">
          <a:xfrm>
            <a:off x="0" y="0"/>
            <a:ext cx="914400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ms-MY" sz="2400" b="0" i="0" u="none" strike="noStrike" cap="none" normalizeH="0" baseline="0" dirty="0" smtClean="0">
                <a:ln>
                  <a:noFill/>
                </a:ln>
                <a:solidFill>
                  <a:schemeClr val="tx1"/>
                </a:solidFill>
                <a:effectLst/>
                <a:latin typeface="Bernard MT Condensed" pitchFamily="18" charset="0"/>
                <a:ea typeface="Calibri" pitchFamily="34" charset="0"/>
                <a:cs typeface="Traditional Arabic" pitchFamily="2" charset="-78"/>
              </a:rPr>
              <a:t>Ini selari dengan hadith Rasulullah SAW yang diriwayatkan oleh Imam Muslim yang menegaskan:</a:t>
            </a:r>
            <a:endParaRPr kumimoji="0" lang="en-US" sz="2400" b="0" i="0" u="none" strike="noStrike" cap="none" normalizeH="0" baseline="0" dirty="0" smtClean="0">
              <a:ln>
                <a:noFill/>
              </a:ln>
              <a:solidFill>
                <a:schemeClr val="tx1"/>
              </a:solidFill>
              <a:effectLst/>
              <a:latin typeface="Bernard MT Condensed"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pitchFamily="34" charset="0"/>
              <a:cs typeface="Arial" pitchFamily="34" charset="0"/>
            </a:endParaRPr>
          </a:p>
        </p:txBody>
      </p:sp>
      <p:pic>
        <p:nvPicPr>
          <p:cNvPr id="25601" name="Picture 1" descr="ayat 1"/>
          <p:cNvPicPr>
            <a:picLocks noChangeAspect="1" noChangeArrowheads="1"/>
          </p:cNvPicPr>
          <p:nvPr/>
        </p:nvPicPr>
        <p:blipFill>
          <a:blip r:embed="rId2"/>
          <a:srcRect/>
          <a:stretch>
            <a:fillRect/>
          </a:stretch>
        </p:blipFill>
        <p:spPr bwMode="auto">
          <a:xfrm>
            <a:off x="1143000" y="1295400"/>
            <a:ext cx="7162800" cy="1905000"/>
          </a:xfrm>
          <a:prstGeom prst="rect">
            <a:avLst/>
          </a:prstGeom>
          <a:noFill/>
        </p:spPr>
      </p:pic>
      <p:sp>
        <p:nvSpPr>
          <p:cNvPr id="25603" name="Rectangle 3"/>
          <p:cNvSpPr>
            <a:spLocks noChangeArrowheads="1"/>
          </p:cNvSpPr>
          <p:nvPr/>
        </p:nvSpPr>
        <p:spPr bwMode="auto">
          <a:xfrm>
            <a:off x="533400" y="4191000"/>
            <a:ext cx="8077200" cy="181588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4838700" algn="l"/>
              </a:tabLst>
            </a:pPr>
            <a:r>
              <a:rPr kumimoji="0" lang="ms-MY" sz="2800" b="1" u="none" strike="noStrike" cap="none" normalizeH="0" baseline="0" dirty="0" smtClean="0">
                <a:ln>
                  <a:noFill/>
                </a:ln>
                <a:solidFill>
                  <a:schemeClr val="tx1"/>
                </a:solidFill>
                <a:effectLst/>
                <a:latin typeface="Bernard MT Condensed" pitchFamily="18" charset="0"/>
                <a:ea typeface="Calibri" pitchFamily="34" charset="0"/>
                <a:cs typeface="Traditional Arabic" pitchFamily="2" charset="-78"/>
              </a:rPr>
              <a:t>Mafhumnya:</a:t>
            </a:r>
            <a:r>
              <a:rPr kumimoji="0" lang="ms-MY" sz="2800" b="0" u="none" strike="noStrike" cap="none" normalizeH="0" baseline="0" dirty="0" smtClean="0">
                <a:ln>
                  <a:noFill/>
                </a:ln>
                <a:solidFill>
                  <a:schemeClr val="tx1"/>
                </a:solidFill>
                <a:effectLst/>
                <a:latin typeface="Bernard MT Condensed" pitchFamily="18" charset="0"/>
                <a:ea typeface="Calibri" pitchFamily="34" charset="0"/>
                <a:cs typeface="Traditional Arabic" pitchFamily="2" charset="-78"/>
              </a:rPr>
              <a:t> </a:t>
            </a:r>
          </a:p>
          <a:p>
            <a:pPr marL="0" marR="0" lvl="0" indent="0" algn="ctr" defTabSz="914400" rtl="0" eaLnBrk="1" fontAlgn="base" latinLnBrk="0" hangingPunct="1">
              <a:lnSpc>
                <a:spcPct val="100000"/>
              </a:lnSpc>
              <a:spcBef>
                <a:spcPct val="0"/>
              </a:spcBef>
              <a:spcAft>
                <a:spcPct val="0"/>
              </a:spcAft>
              <a:buClrTx/>
              <a:buSzTx/>
              <a:buFontTx/>
              <a:buNone/>
              <a:tabLst>
                <a:tab pos="4838700" algn="l"/>
              </a:tabLst>
            </a:pPr>
            <a:r>
              <a:rPr kumimoji="0" lang="ms-MY" sz="2800" b="0" u="none" strike="noStrike" cap="none" normalizeH="0" baseline="0" dirty="0" smtClean="0">
                <a:ln>
                  <a:noFill/>
                </a:ln>
                <a:solidFill>
                  <a:schemeClr val="tx1"/>
                </a:solidFill>
                <a:effectLst/>
                <a:latin typeface="Bernard MT Condensed" pitchFamily="18" charset="0"/>
                <a:ea typeface="Calibri" pitchFamily="34" charset="0"/>
                <a:cs typeface="Arial" pitchFamily="34" charset="0"/>
              </a:rPr>
              <a:t>“</a:t>
            </a:r>
            <a:r>
              <a:rPr kumimoji="0" lang="ms-MY" sz="2800" b="0" u="none" strike="noStrike" cap="none" normalizeH="0" baseline="0" dirty="0" smtClean="0">
                <a:ln>
                  <a:noFill/>
                </a:ln>
                <a:solidFill>
                  <a:schemeClr val="tx1"/>
                </a:solidFill>
                <a:effectLst/>
                <a:latin typeface="Bernard MT Condensed" pitchFamily="18" charset="0"/>
                <a:ea typeface="Calibri" pitchFamily="34" charset="0"/>
                <a:cs typeface="Traditional Arabic" pitchFamily="2" charset="-78"/>
              </a:rPr>
              <a:t>Sesungguhnya Allah SWT mengampunkan segala dosa orang yang mati syahid (di jalan Allah) kecuali (dosa yang melibatkan) hutang piutangnya.</a:t>
            </a:r>
            <a:r>
              <a:rPr kumimoji="0" lang="ms-MY" sz="2800" b="0" u="none" strike="noStrike" cap="none" normalizeH="0" baseline="0" dirty="0" smtClean="0">
                <a:ln>
                  <a:noFill/>
                </a:ln>
                <a:solidFill>
                  <a:schemeClr val="tx1"/>
                </a:solidFill>
                <a:effectLst/>
                <a:latin typeface="Bernard MT Condensed" pitchFamily="18" charset="0"/>
                <a:ea typeface="Calibri" pitchFamily="34" charset="0"/>
                <a:cs typeface="Arial" pitchFamily="34" charset="0"/>
              </a:rPr>
              <a:t>”</a:t>
            </a:r>
            <a:r>
              <a:rPr kumimoji="0" lang="en-US" sz="2800" b="0" u="none" strike="noStrike" cap="none" normalizeH="0" baseline="0" dirty="0" smtClean="0">
                <a:ln>
                  <a:noFill/>
                </a:ln>
                <a:solidFill>
                  <a:schemeClr val="tx1"/>
                </a:solidFill>
                <a:effectLst/>
                <a:latin typeface="Bernard MT Condensed" pitchFamily="18" charset="0"/>
                <a:cs typeface="Arial" pitchFamily="34" charset="0"/>
              </a:rPr>
              <a:t> </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decagon 3"/>
          <p:cNvSpPr/>
          <p:nvPr/>
        </p:nvSpPr>
        <p:spPr>
          <a:xfrm>
            <a:off x="8244408" y="6237312"/>
            <a:ext cx="504056" cy="504056"/>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21</a:t>
            </a:fld>
            <a:endParaRPr lang="en-MY" sz="1600" b="1" dirty="0">
              <a:solidFill>
                <a:srgbClr val="FF0000"/>
              </a:solidFill>
            </a:endParaRPr>
          </a:p>
        </p:txBody>
      </p:sp>
      <p:graphicFrame>
        <p:nvGraphicFramePr>
          <p:cNvPr id="7" name="Diagram 6"/>
          <p:cNvGraphicFramePr/>
          <p:nvPr/>
        </p:nvGraphicFramePr>
        <p:xfrm>
          <a:off x="304800" y="609600"/>
          <a:ext cx="8610600" cy="5638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325415831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decagon 3"/>
          <p:cNvSpPr/>
          <p:nvPr/>
        </p:nvSpPr>
        <p:spPr>
          <a:xfrm>
            <a:off x="8244408" y="6237312"/>
            <a:ext cx="504056" cy="504056"/>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22</a:t>
            </a:fld>
            <a:endParaRPr lang="en-MY" sz="1600" b="1" dirty="0">
              <a:solidFill>
                <a:srgbClr val="FF0000"/>
              </a:solidFill>
            </a:endParaRPr>
          </a:p>
        </p:txBody>
      </p:sp>
      <p:sp>
        <p:nvSpPr>
          <p:cNvPr id="23554" name="Rectangle 2"/>
          <p:cNvSpPr>
            <a:spLocks noChangeArrowheads="1"/>
          </p:cNvSpPr>
          <p:nvPr/>
        </p:nvSpPr>
        <p:spPr bwMode="auto">
          <a:xfrm>
            <a:off x="381000" y="0"/>
            <a:ext cx="8153400" cy="135421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1" i="0" u="none" strike="noStrike" normalizeH="0" baseline="0" dirty="0" err="1"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Bernard MT Condensed" pitchFamily="18" charset="0"/>
                <a:ea typeface="Calibri" pitchFamily="34" charset="0"/>
                <a:cs typeface="Traditional Arabic" pitchFamily="2" charset="-78"/>
              </a:rPr>
              <a:t>Firman</a:t>
            </a:r>
            <a:r>
              <a:rPr kumimoji="0" lang="en-US" sz="3200" b="1" i="0" u="none" strike="noStrike" normalizeH="0" baseline="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Bernard MT Condensed" pitchFamily="18" charset="0"/>
                <a:ea typeface="Calibri" pitchFamily="34" charset="0"/>
                <a:cs typeface="Traditional Arabic" pitchFamily="2" charset="-78"/>
              </a:rPr>
              <a:t> Allah SWT </a:t>
            </a:r>
            <a:r>
              <a:rPr kumimoji="0" lang="en-US" sz="3200" b="1" i="0" u="none" strike="noStrike" normalizeH="0" baseline="0" dirty="0" err="1"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Bernard MT Condensed" pitchFamily="18" charset="0"/>
                <a:ea typeface="Calibri" pitchFamily="34" charset="0"/>
                <a:cs typeface="Traditional Arabic" pitchFamily="2" charset="-78"/>
              </a:rPr>
              <a:t>dalam</a:t>
            </a:r>
            <a:r>
              <a:rPr kumimoji="0" lang="en-US" sz="3200" b="1" i="0" u="none" strike="noStrike" normalizeH="0" baseline="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Bernard MT Condensed" pitchFamily="18" charset="0"/>
                <a:ea typeface="Calibri" pitchFamily="34" charset="0"/>
                <a:cs typeface="Traditional Arabic" pitchFamily="2" charset="-78"/>
              </a:rPr>
              <a:t> </a:t>
            </a:r>
            <a:r>
              <a:rPr kumimoji="0" lang="en-US" sz="3200" b="1" i="0" u="none" strike="noStrike" normalizeH="0" baseline="0" dirty="0" err="1"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Bernard MT Condensed" pitchFamily="18" charset="0"/>
                <a:ea typeface="Calibri" pitchFamily="34" charset="0"/>
                <a:cs typeface="Traditional Arabic" pitchFamily="2" charset="-78"/>
              </a:rPr>
              <a:t>surah</a:t>
            </a:r>
            <a:r>
              <a:rPr kumimoji="0" lang="en-US" sz="3200" b="1" i="0" u="none" strike="noStrike" normalizeH="0" baseline="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Bernard MT Condensed" pitchFamily="18" charset="0"/>
                <a:ea typeface="Calibri" pitchFamily="34" charset="0"/>
                <a:cs typeface="Traditional Arabic" pitchFamily="2" charset="-78"/>
              </a:rPr>
              <a:t> al-</a:t>
            </a:r>
            <a:r>
              <a:rPr kumimoji="0" lang="en-US" sz="3200" b="1" i="0" u="none" strike="noStrike" normalizeH="0" baseline="0" dirty="0" err="1"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Bernard MT Condensed" pitchFamily="18" charset="0"/>
                <a:ea typeface="Calibri" pitchFamily="34" charset="0"/>
                <a:cs typeface="Traditional Arabic" pitchFamily="2" charset="-78"/>
              </a:rPr>
              <a:t>Baqarah</a:t>
            </a:r>
            <a:r>
              <a:rPr kumimoji="0" lang="en-US" sz="3200" b="1" i="0" u="none" strike="noStrike" normalizeH="0" baseline="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Bernard MT Condensed" pitchFamily="18" charset="0"/>
                <a:ea typeface="Calibri" pitchFamily="34" charset="0"/>
                <a:cs typeface="Traditional Arabic" pitchFamily="2" charset="-78"/>
              </a:rPr>
              <a:t> </a:t>
            </a:r>
            <a:r>
              <a:rPr kumimoji="0" lang="en-US" sz="3200" b="1" i="0" u="none" strike="noStrike" normalizeH="0" baseline="0" dirty="0" err="1"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Bernard MT Condensed" pitchFamily="18" charset="0"/>
                <a:ea typeface="Calibri" pitchFamily="34" charset="0"/>
                <a:cs typeface="Traditional Arabic" pitchFamily="2" charset="-78"/>
              </a:rPr>
              <a:t>ayat</a:t>
            </a:r>
            <a:r>
              <a:rPr kumimoji="0" lang="en-US" sz="3200" b="1" i="0" u="none" strike="noStrike" normalizeH="0" baseline="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Bernard MT Condensed" pitchFamily="18" charset="0"/>
                <a:ea typeface="Calibri" pitchFamily="34" charset="0"/>
                <a:cs typeface="Traditional Arabic" pitchFamily="2" charset="-78"/>
              </a:rPr>
              <a:t> 283:</a:t>
            </a:r>
            <a:endParaRPr kumimoji="0" lang="en-US" sz="3200" b="1" i="0" u="none" strike="noStrike" normalizeH="0" baseline="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Bernard MT Condensed"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23553" name="Picture 1"/>
          <p:cNvPicPr>
            <a:picLocks noChangeAspect="1" noChangeArrowheads="1"/>
          </p:cNvPicPr>
          <p:nvPr/>
        </p:nvPicPr>
        <p:blipFill>
          <a:blip r:embed="rId2"/>
          <a:srcRect/>
          <a:stretch>
            <a:fillRect/>
          </a:stretch>
        </p:blipFill>
        <p:spPr bwMode="auto">
          <a:xfrm>
            <a:off x="1143000" y="1524000"/>
            <a:ext cx="7010400" cy="1371600"/>
          </a:xfrm>
          <a:prstGeom prst="rect">
            <a:avLst/>
          </a:prstGeom>
          <a:noFill/>
        </p:spPr>
      </p:pic>
      <p:sp>
        <p:nvSpPr>
          <p:cNvPr id="23555" name="Rectangle 3"/>
          <p:cNvSpPr>
            <a:spLocks noChangeArrowheads="1"/>
          </p:cNvSpPr>
          <p:nvPr/>
        </p:nvSpPr>
        <p:spPr bwMode="auto">
          <a:xfrm>
            <a:off x="914400" y="3124200"/>
            <a:ext cx="7543800" cy="19389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4838700" algn="l"/>
              </a:tabLst>
            </a:pPr>
            <a:r>
              <a:rPr kumimoji="0" lang="en-US" sz="2400" b="1" u="none" strike="noStrike" cap="none" normalizeH="0" baseline="0" dirty="0" err="1" smtClean="0">
                <a:ln>
                  <a:noFill/>
                </a:ln>
                <a:solidFill>
                  <a:srgbClr val="0070C0"/>
                </a:solidFill>
                <a:effectLst/>
                <a:latin typeface="Bernard MT Condensed" pitchFamily="18" charset="0"/>
                <a:ea typeface="Calibri" pitchFamily="34" charset="0"/>
                <a:cs typeface="Traditional Arabic" pitchFamily="2" charset="-78"/>
              </a:rPr>
              <a:t>Maksudnya</a:t>
            </a:r>
            <a:r>
              <a:rPr kumimoji="0" lang="en-US" sz="2400" b="1" u="none" strike="noStrike" cap="none" normalizeH="0" baseline="0" dirty="0" smtClean="0">
                <a:ln>
                  <a:noFill/>
                </a:ln>
                <a:solidFill>
                  <a:srgbClr val="0070C0"/>
                </a:solidFill>
                <a:effectLst/>
                <a:latin typeface="Bernard MT Condensed" pitchFamily="18" charset="0"/>
                <a:ea typeface="Calibri" pitchFamily="34" charset="0"/>
                <a:cs typeface="Traditional Arabic" pitchFamily="2" charset="-78"/>
              </a:rPr>
              <a:t>:</a:t>
            </a:r>
            <a:r>
              <a:rPr kumimoji="0" lang="en-US" sz="2400" b="0" u="none" strike="noStrike" cap="none" normalizeH="0" baseline="0" dirty="0" smtClean="0">
                <a:ln>
                  <a:noFill/>
                </a:ln>
                <a:solidFill>
                  <a:srgbClr val="0070C0"/>
                </a:solidFill>
                <a:effectLst/>
                <a:latin typeface="Bernard MT Condensed" pitchFamily="18" charset="0"/>
                <a:ea typeface="Calibri" pitchFamily="34" charset="0"/>
                <a:cs typeface="Traditional Arabic" pitchFamily="2" charset="-78"/>
              </a:rPr>
              <a:t> </a:t>
            </a:r>
          </a:p>
          <a:p>
            <a:pPr marL="0" marR="0" lvl="0" indent="0" algn="ctr" defTabSz="914400" rtl="0" eaLnBrk="1" fontAlgn="base" latinLnBrk="0" hangingPunct="1">
              <a:lnSpc>
                <a:spcPct val="100000"/>
              </a:lnSpc>
              <a:spcBef>
                <a:spcPct val="0"/>
              </a:spcBef>
              <a:spcAft>
                <a:spcPct val="0"/>
              </a:spcAft>
              <a:buClrTx/>
              <a:buSzTx/>
              <a:buFontTx/>
              <a:buNone/>
              <a:tabLst>
                <a:tab pos="4838700" algn="l"/>
              </a:tabLst>
            </a:pPr>
            <a:r>
              <a:rPr kumimoji="0" lang="en-US" sz="2400" b="0" u="none" strike="noStrike" cap="none" normalizeH="0" baseline="0" dirty="0" smtClean="0">
                <a:ln>
                  <a:noFill/>
                </a:ln>
                <a:solidFill>
                  <a:srgbClr val="0070C0"/>
                </a:solidFill>
                <a:effectLst/>
                <a:latin typeface="Bernard MT Condensed" pitchFamily="18" charset="0"/>
                <a:ea typeface="Calibri" pitchFamily="34" charset="0"/>
                <a:cs typeface="Arial" pitchFamily="34" charset="0"/>
              </a:rPr>
              <a:t>“</a:t>
            </a:r>
            <a:r>
              <a:rPr kumimoji="0" lang="en-US" sz="2400" b="0" u="none" strike="noStrike" cap="none" normalizeH="0" baseline="0" dirty="0" err="1" smtClean="0">
                <a:ln>
                  <a:noFill/>
                </a:ln>
                <a:solidFill>
                  <a:srgbClr val="0070C0"/>
                </a:solidFill>
                <a:effectLst/>
                <a:latin typeface="Bernard MT Condensed" pitchFamily="18" charset="0"/>
                <a:ea typeface="Calibri" pitchFamily="34" charset="0"/>
                <a:cs typeface="Arial" pitchFamily="34" charset="0"/>
              </a:rPr>
              <a:t>Kalau</a:t>
            </a:r>
            <a:r>
              <a:rPr kumimoji="0" lang="en-US" sz="2400" b="0" u="none" strike="noStrike" cap="none" normalizeH="0" baseline="0" dirty="0" smtClean="0">
                <a:ln>
                  <a:noFill/>
                </a:ln>
                <a:solidFill>
                  <a:srgbClr val="0070C0"/>
                </a:solidFill>
                <a:effectLst/>
                <a:latin typeface="Bernard MT Condensed" pitchFamily="18" charset="0"/>
                <a:ea typeface="Calibri" pitchFamily="34" charset="0"/>
                <a:cs typeface="Arial" pitchFamily="34" charset="0"/>
              </a:rPr>
              <a:t> yang </a:t>
            </a:r>
            <a:r>
              <a:rPr kumimoji="0" lang="en-US" sz="2400" b="0" u="none" strike="noStrike" cap="none" normalizeH="0" baseline="0" dirty="0" err="1" smtClean="0">
                <a:ln>
                  <a:noFill/>
                </a:ln>
                <a:solidFill>
                  <a:srgbClr val="0070C0"/>
                </a:solidFill>
                <a:effectLst/>
                <a:latin typeface="Bernard MT Condensed" pitchFamily="18" charset="0"/>
                <a:ea typeface="Calibri" pitchFamily="34" charset="0"/>
                <a:cs typeface="Arial" pitchFamily="34" charset="0"/>
              </a:rPr>
              <a:t>memberi</a:t>
            </a:r>
            <a:r>
              <a:rPr kumimoji="0" lang="en-US" sz="2400" b="0" u="none" strike="noStrike" cap="none" normalizeH="0" baseline="0" dirty="0" smtClean="0">
                <a:ln>
                  <a:noFill/>
                </a:ln>
                <a:solidFill>
                  <a:srgbClr val="0070C0"/>
                </a:solidFill>
                <a:effectLst/>
                <a:latin typeface="Bernard MT Condensed" pitchFamily="18" charset="0"/>
                <a:ea typeface="Calibri" pitchFamily="34" charset="0"/>
                <a:cs typeface="Arial" pitchFamily="34" charset="0"/>
              </a:rPr>
              <a:t> </a:t>
            </a:r>
            <a:r>
              <a:rPr kumimoji="0" lang="en-US" sz="2400" b="0" u="none" strike="noStrike" cap="none" normalizeH="0" baseline="0" dirty="0" err="1" smtClean="0">
                <a:ln>
                  <a:noFill/>
                </a:ln>
                <a:solidFill>
                  <a:srgbClr val="0070C0"/>
                </a:solidFill>
                <a:effectLst/>
                <a:latin typeface="Bernard MT Condensed" pitchFamily="18" charset="0"/>
                <a:ea typeface="Calibri" pitchFamily="34" charset="0"/>
                <a:cs typeface="Arial" pitchFamily="34" charset="0"/>
              </a:rPr>
              <a:t>hutang</a:t>
            </a:r>
            <a:r>
              <a:rPr kumimoji="0" lang="en-US" sz="2400" b="0" u="none" strike="noStrike" cap="none" normalizeH="0" baseline="0" dirty="0" smtClean="0">
                <a:ln>
                  <a:noFill/>
                </a:ln>
                <a:solidFill>
                  <a:srgbClr val="0070C0"/>
                </a:solidFill>
                <a:effectLst/>
                <a:latin typeface="Bernard MT Condensed" pitchFamily="18" charset="0"/>
                <a:ea typeface="Calibri" pitchFamily="34" charset="0"/>
                <a:cs typeface="Arial" pitchFamily="34" charset="0"/>
              </a:rPr>
              <a:t> </a:t>
            </a:r>
            <a:r>
              <a:rPr kumimoji="0" lang="en-US" sz="2400" b="0" u="none" strike="noStrike" cap="none" normalizeH="0" baseline="0" dirty="0" err="1" smtClean="0">
                <a:ln>
                  <a:noFill/>
                </a:ln>
                <a:solidFill>
                  <a:srgbClr val="0070C0"/>
                </a:solidFill>
                <a:effectLst/>
                <a:latin typeface="Bernard MT Condensed" pitchFamily="18" charset="0"/>
                <a:ea typeface="Calibri" pitchFamily="34" charset="0"/>
                <a:cs typeface="Arial" pitchFamily="34" charset="0"/>
              </a:rPr>
              <a:t>percaya</a:t>
            </a:r>
            <a:r>
              <a:rPr kumimoji="0" lang="en-US" sz="2400" b="0" u="none" strike="noStrike" cap="none" normalizeH="0" baseline="0" dirty="0" smtClean="0">
                <a:ln>
                  <a:noFill/>
                </a:ln>
                <a:solidFill>
                  <a:srgbClr val="0070C0"/>
                </a:solidFill>
                <a:effectLst/>
                <a:latin typeface="Bernard MT Condensed" pitchFamily="18" charset="0"/>
                <a:ea typeface="Calibri" pitchFamily="34" charset="0"/>
                <a:cs typeface="Arial" pitchFamily="34" charset="0"/>
              </a:rPr>
              <a:t> </a:t>
            </a:r>
            <a:r>
              <a:rPr kumimoji="0" lang="en-US" sz="2400" b="0" u="none" strike="noStrike" cap="none" normalizeH="0" baseline="0" dirty="0" err="1" smtClean="0">
                <a:ln>
                  <a:noFill/>
                </a:ln>
                <a:solidFill>
                  <a:srgbClr val="0070C0"/>
                </a:solidFill>
                <a:effectLst/>
                <a:latin typeface="Bernard MT Condensed" pitchFamily="18" charset="0"/>
                <a:ea typeface="Calibri" pitchFamily="34" charset="0"/>
                <a:cs typeface="Arial" pitchFamily="34" charset="0"/>
              </a:rPr>
              <a:t>kepada</a:t>
            </a:r>
            <a:r>
              <a:rPr kumimoji="0" lang="en-US" sz="2400" b="0" u="none" strike="noStrike" cap="none" normalizeH="0" baseline="0" dirty="0" smtClean="0">
                <a:ln>
                  <a:noFill/>
                </a:ln>
                <a:solidFill>
                  <a:srgbClr val="0070C0"/>
                </a:solidFill>
                <a:effectLst/>
                <a:latin typeface="Bernard MT Condensed" pitchFamily="18" charset="0"/>
                <a:ea typeface="Calibri" pitchFamily="34" charset="0"/>
                <a:cs typeface="Arial" pitchFamily="34" charset="0"/>
              </a:rPr>
              <a:t> yang </a:t>
            </a:r>
            <a:r>
              <a:rPr kumimoji="0" lang="en-US" sz="2400" b="0" u="none" strike="noStrike" cap="none" normalizeH="0" baseline="0" dirty="0" err="1" smtClean="0">
                <a:ln>
                  <a:noFill/>
                </a:ln>
                <a:solidFill>
                  <a:srgbClr val="0070C0"/>
                </a:solidFill>
                <a:effectLst/>
                <a:latin typeface="Bernard MT Condensed" pitchFamily="18" charset="0"/>
                <a:ea typeface="Calibri" pitchFamily="34" charset="0"/>
                <a:cs typeface="Arial" pitchFamily="34" charset="0"/>
              </a:rPr>
              <a:t>berhutang</a:t>
            </a:r>
            <a:r>
              <a:rPr kumimoji="0" lang="en-US" sz="2400" b="0" u="none" strike="noStrike" cap="none" normalizeH="0" baseline="0" dirty="0" smtClean="0">
                <a:ln>
                  <a:noFill/>
                </a:ln>
                <a:solidFill>
                  <a:srgbClr val="0070C0"/>
                </a:solidFill>
                <a:effectLst/>
                <a:latin typeface="Bernard MT Condensed" pitchFamily="18" charset="0"/>
                <a:ea typeface="Calibri" pitchFamily="34" charset="0"/>
                <a:cs typeface="Arial" pitchFamily="34" charset="0"/>
              </a:rPr>
              <a:t>, </a:t>
            </a:r>
            <a:r>
              <a:rPr kumimoji="0" lang="en-US" sz="2400" b="0" u="none" strike="noStrike" cap="none" normalizeH="0" baseline="0" dirty="0" err="1" smtClean="0">
                <a:ln>
                  <a:noFill/>
                </a:ln>
                <a:solidFill>
                  <a:srgbClr val="0070C0"/>
                </a:solidFill>
                <a:effectLst/>
                <a:latin typeface="Bernard MT Condensed" pitchFamily="18" charset="0"/>
                <a:ea typeface="Calibri" pitchFamily="34" charset="0"/>
                <a:cs typeface="Arial" pitchFamily="34" charset="0"/>
              </a:rPr>
              <a:t>maka</a:t>
            </a:r>
            <a:r>
              <a:rPr kumimoji="0" lang="en-US" sz="2400" b="0" u="none" strike="noStrike" cap="none" normalizeH="0" baseline="0" dirty="0" smtClean="0">
                <a:ln>
                  <a:noFill/>
                </a:ln>
                <a:solidFill>
                  <a:srgbClr val="0070C0"/>
                </a:solidFill>
                <a:effectLst/>
                <a:latin typeface="Bernard MT Condensed" pitchFamily="18" charset="0"/>
                <a:ea typeface="Calibri" pitchFamily="34" charset="0"/>
                <a:cs typeface="Arial" pitchFamily="34" charset="0"/>
              </a:rPr>
              <a:t> </a:t>
            </a:r>
            <a:r>
              <a:rPr kumimoji="0" lang="en-US" sz="2400" b="0" u="none" strike="noStrike" cap="none" normalizeH="0" baseline="0" dirty="0" err="1" smtClean="0">
                <a:ln>
                  <a:noFill/>
                </a:ln>
                <a:solidFill>
                  <a:srgbClr val="0070C0"/>
                </a:solidFill>
                <a:effectLst/>
                <a:latin typeface="Bernard MT Condensed" pitchFamily="18" charset="0"/>
                <a:ea typeface="Calibri" pitchFamily="34" charset="0"/>
                <a:cs typeface="Arial" pitchFamily="34" charset="0"/>
              </a:rPr>
              <a:t>hendaklah</a:t>
            </a:r>
            <a:r>
              <a:rPr kumimoji="0" lang="en-US" sz="2400" b="0" u="none" strike="noStrike" cap="none" normalizeH="0" baseline="0" dirty="0" smtClean="0">
                <a:ln>
                  <a:noFill/>
                </a:ln>
                <a:solidFill>
                  <a:srgbClr val="0070C0"/>
                </a:solidFill>
                <a:effectLst/>
                <a:latin typeface="Bernard MT Condensed" pitchFamily="18" charset="0"/>
                <a:ea typeface="Calibri" pitchFamily="34" charset="0"/>
                <a:cs typeface="Arial" pitchFamily="34" charset="0"/>
              </a:rPr>
              <a:t> </a:t>
            </a:r>
            <a:r>
              <a:rPr kumimoji="0" lang="en-US" sz="2400" b="0" u="none" strike="noStrike" cap="none" normalizeH="0" baseline="0" dirty="0" err="1" smtClean="0">
                <a:ln>
                  <a:noFill/>
                </a:ln>
                <a:solidFill>
                  <a:srgbClr val="0070C0"/>
                </a:solidFill>
                <a:effectLst/>
                <a:latin typeface="Bernard MT Condensed" pitchFamily="18" charset="0"/>
                <a:ea typeface="Calibri" pitchFamily="34" charset="0"/>
                <a:cs typeface="Arial" pitchFamily="34" charset="0"/>
              </a:rPr>
              <a:t>orang</a:t>
            </a:r>
            <a:r>
              <a:rPr kumimoji="0" lang="en-US" sz="2400" b="0" u="none" strike="noStrike" cap="none" normalizeH="0" baseline="0" dirty="0" smtClean="0">
                <a:ln>
                  <a:noFill/>
                </a:ln>
                <a:solidFill>
                  <a:srgbClr val="0070C0"/>
                </a:solidFill>
                <a:effectLst/>
                <a:latin typeface="Bernard MT Condensed" pitchFamily="18" charset="0"/>
                <a:ea typeface="Calibri" pitchFamily="34" charset="0"/>
                <a:cs typeface="Arial" pitchFamily="34" charset="0"/>
              </a:rPr>
              <a:t> yang </a:t>
            </a:r>
            <a:r>
              <a:rPr kumimoji="0" lang="en-US" sz="2400" b="0" u="none" strike="noStrike" cap="none" normalizeH="0" baseline="0" dirty="0" err="1" smtClean="0">
                <a:ln>
                  <a:noFill/>
                </a:ln>
                <a:solidFill>
                  <a:srgbClr val="0070C0"/>
                </a:solidFill>
                <a:effectLst/>
                <a:latin typeface="Bernard MT Condensed" pitchFamily="18" charset="0"/>
                <a:ea typeface="Calibri" pitchFamily="34" charset="0"/>
                <a:cs typeface="Arial" pitchFamily="34" charset="0"/>
              </a:rPr>
              <a:t>dipercayai</a:t>
            </a:r>
            <a:r>
              <a:rPr kumimoji="0" lang="en-US" sz="2400" b="0" u="none" strike="noStrike" cap="none" normalizeH="0" baseline="0" dirty="0" smtClean="0">
                <a:ln>
                  <a:noFill/>
                </a:ln>
                <a:solidFill>
                  <a:srgbClr val="0070C0"/>
                </a:solidFill>
                <a:effectLst/>
                <a:latin typeface="Bernard MT Condensed" pitchFamily="18" charset="0"/>
                <a:ea typeface="Calibri" pitchFamily="34" charset="0"/>
                <a:cs typeface="Arial" pitchFamily="34" charset="0"/>
              </a:rPr>
              <a:t> </a:t>
            </a:r>
            <a:r>
              <a:rPr kumimoji="0" lang="en-US" sz="2400" b="0" u="none" strike="noStrike" cap="none" normalizeH="0" baseline="0" dirty="0" err="1" smtClean="0">
                <a:ln>
                  <a:noFill/>
                </a:ln>
                <a:solidFill>
                  <a:srgbClr val="0070C0"/>
                </a:solidFill>
                <a:effectLst/>
                <a:latin typeface="Bernard MT Condensed" pitchFamily="18" charset="0"/>
                <a:ea typeface="Calibri" pitchFamily="34" charset="0"/>
                <a:cs typeface="Arial" pitchFamily="34" charset="0"/>
              </a:rPr>
              <a:t>itu</a:t>
            </a:r>
            <a:r>
              <a:rPr kumimoji="0" lang="en-US" sz="2400" b="0" u="none" strike="noStrike" cap="none" normalizeH="0" baseline="0" dirty="0" smtClean="0">
                <a:ln>
                  <a:noFill/>
                </a:ln>
                <a:solidFill>
                  <a:srgbClr val="0070C0"/>
                </a:solidFill>
                <a:effectLst/>
                <a:latin typeface="Bernard MT Condensed" pitchFamily="18" charset="0"/>
                <a:ea typeface="Calibri" pitchFamily="34" charset="0"/>
                <a:cs typeface="Arial" pitchFamily="34" charset="0"/>
              </a:rPr>
              <a:t> </a:t>
            </a:r>
            <a:r>
              <a:rPr kumimoji="0" lang="en-US" sz="2400" b="0" u="none" strike="noStrike" cap="none" normalizeH="0" baseline="0" dirty="0" err="1" smtClean="0">
                <a:ln>
                  <a:noFill/>
                </a:ln>
                <a:solidFill>
                  <a:srgbClr val="0070C0"/>
                </a:solidFill>
                <a:effectLst/>
                <a:latin typeface="Bernard MT Condensed" pitchFamily="18" charset="0"/>
                <a:ea typeface="Calibri" pitchFamily="34" charset="0"/>
                <a:cs typeface="Arial" pitchFamily="34" charset="0"/>
              </a:rPr>
              <a:t>menyempurnakan</a:t>
            </a:r>
            <a:r>
              <a:rPr kumimoji="0" lang="en-US" sz="2400" b="0" u="none" strike="noStrike" cap="none" normalizeH="0" baseline="0" dirty="0" smtClean="0">
                <a:ln>
                  <a:noFill/>
                </a:ln>
                <a:solidFill>
                  <a:srgbClr val="0070C0"/>
                </a:solidFill>
                <a:effectLst/>
                <a:latin typeface="Bernard MT Condensed" pitchFamily="18" charset="0"/>
                <a:ea typeface="Calibri" pitchFamily="34" charset="0"/>
                <a:cs typeface="Arial" pitchFamily="34" charset="0"/>
              </a:rPr>
              <a:t> </a:t>
            </a:r>
            <a:r>
              <a:rPr kumimoji="0" lang="en-US" sz="2400" b="0" u="none" strike="noStrike" cap="none" normalizeH="0" baseline="0" dirty="0" err="1" smtClean="0">
                <a:ln>
                  <a:noFill/>
                </a:ln>
                <a:solidFill>
                  <a:srgbClr val="0070C0"/>
                </a:solidFill>
                <a:effectLst/>
                <a:latin typeface="Bernard MT Condensed" pitchFamily="18" charset="0"/>
                <a:ea typeface="Calibri" pitchFamily="34" charset="0"/>
                <a:cs typeface="Arial" pitchFamily="34" charset="0"/>
              </a:rPr>
              <a:t>amanahnya</a:t>
            </a:r>
            <a:r>
              <a:rPr kumimoji="0" lang="en-US" sz="2400" b="0" u="none" strike="noStrike" cap="none" normalizeH="0" baseline="0" dirty="0" smtClean="0">
                <a:ln>
                  <a:noFill/>
                </a:ln>
                <a:solidFill>
                  <a:srgbClr val="0070C0"/>
                </a:solidFill>
                <a:effectLst/>
                <a:latin typeface="Bernard MT Condensed" pitchFamily="18" charset="0"/>
                <a:ea typeface="Calibri" pitchFamily="34" charset="0"/>
                <a:cs typeface="Arial" pitchFamily="34" charset="0"/>
              </a:rPr>
              <a:t> (</a:t>
            </a:r>
            <a:r>
              <a:rPr kumimoji="0" lang="en-US" sz="2400" b="0" u="none" strike="noStrike" cap="none" normalizeH="0" baseline="0" dirty="0" err="1" smtClean="0">
                <a:ln>
                  <a:noFill/>
                </a:ln>
                <a:solidFill>
                  <a:srgbClr val="0070C0"/>
                </a:solidFill>
                <a:effectLst/>
                <a:latin typeface="Bernard MT Condensed" pitchFamily="18" charset="0"/>
                <a:ea typeface="Calibri" pitchFamily="34" charset="0"/>
                <a:cs typeface="Arial" pitchFamily="34" charset="0"/>
              </a:rPr>
              <a:t>hutangnya</a:t>
            </a:r>
            <a:r>
              <a:rPr kumimoji="0" lang="en-US" sz="2400" b="0" u="none" strike="noStrike" cap="none" normalizeH="0" baseline="0" dirty="0" smtClean="0">
                <a:ln>
                  <a:noFill/>
                </a:ln>
                <a:solidFill>
                  <a:srgbClr val="0070C0"/>
                </a:solidFill>
                <a:effectLst/>
                <a:latin typeface="Bernard MT Condensed" pitchFamily="18" charset="0"/>
                <a:ea typeface="Calibri" pitchFamily="34" charset="0"/>
                <a:cs typeface="Arial" pitchFamily="34" charset="0"/>
              </a:rPr>
              <a:t>) </a:t>
            </a:r>
            <a:r>
              <a:rPr kumimoji="0" lang="en-US" sz="2400" b="0" u="none" strike="noStrike" cap="none" normalizeH="0" baseline="0" dirty="0" err="1" smtClean="0">
                <a:ln>
                  <a:noFill/>
                </a:ln>
                <a:solidFill>
                  <a:srgbClr val="0070C0"/>
                </a:solidFill>
                <a:effectLst/>
                <a:latin typeface="Bernard MT Condensed" pitchFamily="18" charset="0"/>
                <a:ea typeface="Calibri" pitchFamily="34" charset="0"/>
                <a:cs typeface="Arial" pitchFamily="34" charset="0"/>
              </a:rPr>
              <a:t>dan</a:t>
            </a:r>
            <a:r>
              <a:rPr kumimoji="0" lang="en-US" sz="2400" b="0" u="none" strike="noStrike" cap="none" normalizeH="0" baseline="0" dirty="0" smtClean="0">
                <a:ln>
                  <a:noFill/>
                </a:ln>
                <a:solidFill>
                  <a:srgbClr val="0070C0"/>
                </a:solidFill>
                <a:effectLst/>
                <a:latin typeface="Bernard MT Condensed" pitchFamily="18" charset="0"/>
                <a:ea typeface="Calibri" pitchFamily="34" charset="0"/>
                <a:cs typeface="Arial" pitchFamily="34" charset="0"/>
              </a:rPr>
              <a:t> </a:t>
            </a:r>
            <a:r>
              <a:rPr kumimoji="0" lang="en-US" sz="2400" b="0" u="none" strike="noStrike" cap="none" normalizeH="0" baseline="0" dirty="0" err="1" smtClean="0">
                <a:ln>
                  <a:noFill/>
                </a:ln>
                <a:solidFill>
                  <a:srgbClr val="0070C0"/>
                </a:solidFill>
                <a:effectLst/>
                <a:latin typeface="Bernard MT Condensed" pitchFamily="18" charset="0"/>
                <a:ea typeface="Calibri" pitchFamily="34" charset="0"/>
                <a:cs typeface="Arial" pitchFamily="34" charset="0"/>
              </a:rPr>
              <a:t>hendaklah</a:t>
            </a:r>
            <a:r>
              <a:rPr kumimoji="0" lang="en-US" sz="2400" b="0" u="none" strike="noStrike" cap="none" normalizeH="0" baseline="0" dirty="0" smtClean="0">
                <a:ln>
                  <a:noFill/>
                </a:ln>
                <a:solidFill>
                  <a:srgbClr val="0070C0"/>
                </a:solidFill>
                <a:effectLst/>
                <a:latin typeface="Bernard MT Condensed" pitchFamily="18" charset="0"/>
                <a:ea typeface="Calibri" pitchFamily="34" charset="0"/>
                <a:cs typeface="Arial" pitchFamily="34" charset="0"/>
              </a:rPr>
              <a:t> </a:t>
            </a:r>
            <a:r>
              <a:rPr kumimoji="0" lang="en-US" sz="2400" b="0" u="none" strike="noStrike" cap="none" normalizeH="0" baseline="0" dirty="0" err="1" smtClean="0">
                <a:ln>
                  <a:noFill/>
                </a:ln>
                <a:solidFill>
                  <a:srgbClr val="0070C0"/>
                </a:solidFill>
                <a:effectLst/>
                <a:latin typeface="Bernard MT Condensed" pitchFamily="18" charset="0"/>
                <a:ea typeface="Calibri" pitchFamily="34" charset="0"/>
                <a:cs typeface="Arial" pitchFamily="34" charset="0"/>
              </a:rPr>
              <a:t>ia</a:t>
            </a:r>
            <a:r>
              <a:rPr kumimoji="0" lang="en-US" sz="2400" b="0" u="none" strike="noStrike" cap="none" normalizeH="0" baseline="0" dirty="0" smtClean="0">
                <a:ln>
                  <a:noFill/>
                </a:ln>
                <a:solidFill>
                  <a:srgbClr val="0070C0"/>
                </a:solidFill>
                <a:effectLst/>
                <a:latin typeface="Bernard MT Condensed" pitchFamily="18" charset="0"/>
                <a:ea typeface="Calibri" pitchFamily="34" charset="0"/>
                <a:cs typeface="Arial" pitchFamily="34" charset="0"/>
              </a:rPr>
              <a:t> </a:t>
            </a:r>
            <a:r>
              <a:rPr kumimoji="0" lang="en-US" sz="2400" b="0" u="none" strike="noStrike" cap="none" normalizeH="0" baseline="0" dirty="0" err="1" smtClean="0">
                <a:ln>
                  <a:noFill/>
                </a:ln>
                <a:solidFill>
                  <a:srgbClr val="0070C0"/>
                </a:solidFill>
                <a:effectLst/>
                <a:latin typeface="Bernard MT Condensed" pitchFamily="18" charset="0"/>
                <a:ea typeface="Calibri" pitchFamily="34" charset="0"/>
                <a:cs typeface="Arial" pitchFamily="34" charset="0"/>
              </a:rPr>
              <a:t>bertaqwa</a:t>
            </a:r>
            <a:r>
              <a:rPr kumimoji="0" lang="en-US" sz="2400" b="0" u="none" strike="noStrike" cap="none" normalizeH="0" baseline="0" dirty="0" smtClean="0">
                <a:ln>
                  <a:noFill/>
                </a:ln>
                <a:solidFill>
                  <a:srgbClr val="0070C0"/>
                </a:solidFill>
                <a:effectLst/>
                <a:latin typeface="Bernard MT Condensed" pitchFamily="18" charset="0"/>
                <a:ea typeface="Calibri" pitchFamily="34" charset="0"/>
                <a:cs typeface="Arial" pitchFamily="34" charset="0"/>
              </a:rPr>
              <a:t> </a:t>
            </a:r>
            <a:r>
              <a:rPr kumimoji="0" lang="en-US" sz="2400" b="0" u="none" strike="noStrike" cap="none" normalizeH="0" baseline="0" dirty="0" err="1" smtClean="0">
                <a:ln>
                  <a:noFill/>
                </a:ln>
                <a:solidFill>
                  <a:srgbClr val="0070C0"/>
                </a:solidFill>
                <a:effectLst/>
                <a:latin typeface="Bernard MT Condensed" pitchFamily="18" charset="0"/>
                <a:ea typeface="Calibri" pitchFamily="34" charset="0"/>
                <a:cs typeface="Arial" pitchFamily="34" charset="0"/>
              </a:rPr>
              <a:t>kepada</a:t>
            </a:r>
            <a:r>
              <a:rPr kumimoji="0" lang="en-US" sz="2400" b="0" u="none" strike="noStrike" cap="none" normalizeH="0" baseline="0" dirty="0" smtClean="0">
                <a:ln>
                  <a:noFill/>
                </a:ln>
                <a:solidFill>
                  <a:srgbClr val="0070C0"/>
                </a:solidFill>
                <a:effectLst/>
                <a:latin typeface="Bernard MT Condensed" pitchFamily="18" charset="0"/>
                <a:ea typeface="Calibri" pitchFamily="34" charset="0"/>
                <a:cs typeface="Arial" pitchFamily="34" charset="0"/>
              </a:rPr>
              <a:t> Allah </a:t>
            </a:r>
            <a:r>
              <a:rPr kumimoji="0" lang="en-US" sz="2400" b="0" u="none" strike="noStrike" cap="none" normalizeH="0" baseline="0" dirty="0" err="1" smtClean="0">
                <a:ln>
                  <a:noFill/>
                </a:ln>
                <a:solidFill>
                  <a:srgbClr val="0070C0"/>
                </a:solidFill>
                <a:effectLst/>
                <a:latin typeface="Bernard MT Condensed" pitchFamily="18" charset="0"/>
                <a:ea typeface="Calibri" pitchFamily="34" charset="0"/>
                <a:cs typeface="Arial" pitchFamily="34" charset="0"/>
              </a:rPr>
              <a:t>Tuhannya</a:t>
            </a:r>
            <a:r>
              <a:rPr kumimoji="0" lang="en-US" sz="2400" b="0" u="none" strike="noStrike" cap="none" normalizeH="0" baseline="0" dirty="0" smtClean="0">
                <a:ln>
                  <a:noFill/>
                </a:ln>
                <a:solidFill>
                  <a:srgbClr val="0070C0"/>
                </a:solidFill>
                <a:effectLst/>
                <a:latin typeface="Bernard MT Condensed" pitchFamily="18" charset="0"/>
                <a:ea typeface="Calibri" pitchFamily="34" charset="0"/>
                <a:cs typeface="Arial" pitchFamily="34" charset="0"/>
              </a:rPr>
              <a:t>.”</a:t>
            </a:r>
            <a:r>
              <a:rPr kumimoji="0" lang="en-US" sz="2400" b="0" u="none" strike="noStrike" cap="none" normalizeH="0" baseline="0" dirty="0" smtClean="0">
                <a:ln>
                  <a:noFill/>
                </a:ln>
                <a:solidFill>
                  <a:srgbClr val="0070C0"/>
                </a:solidFill>
                <a:effectLst/>
                <a:latin typeface="Bernard MT Condensed" pitchFamily="18" charset="0"/>
                <a:cs typeface="Arial" pitchFamily="34" charset="0"/>
              </a:rPr>
              <a:t> </a:t>
            </a:r>
          </a:p>
        </p:txBody>
      </p:sp>
    </p:spTree>
    <p:extLst>
      <p:ext uri="{BB962C8B-B14F-4D97-AF65-F5344CB8AC3E}">
        <p14:creationId xmlns="" xmlns:p14="http://schemas.microsoft.com/office/powerpoint/2010/main" val="53649101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decagon 3"/>
          <p:cNvSpPr/>
          <p:nvPr/>
        </p:nvSpPr>
        <p:spPr>
          <a:xfrm>
            <a:off x="8244408" y="6237312"/>
            <a:ext cx="504056" cy="504056"/>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23</a:t>
            </a:fld>
            <a:endParaRPr lang="en-MY" sz="1600" b="1" dirty="0">
              <a:solidFill>
                <a:srgbClr val="FF0000"/>
              </a:solidFill>
            </a:endParaRPr>
          </a:p>
        </p:txBody>
      </p:sp>
      <p:graphicFrame>
        <p:nvGraphicFramePr>
          <p:cNvPr id="7" name="Diagram 6"/>
          <p:cNvGraphicFramePr/>
          <p:nvPr/>
        </p:nvGraphicFramePr>
        <p:xfrm>
          <a:off x="304800" y="228600"/>
          <a:ext cx="8610600" cy="6019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328589620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decagon 3"/>
          <p:cNvSpPr/>
          <p:nvPr/>
        </p:nvSpPr>
        <p:spPr>
          <a:xfrm>
            <a:off x="8244408" y="6237312"/>
            <a:ext cx="504056" cy="504056"/>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24</a:t>
            </a:fld>
            <a:endParaRPr lang="en-MY" sz="1600" b="1" dirty="0">
              <a:solidFill>
                <a:srgbClr val="FF0000"/>
              </a:solidFill>
            </a:endParaRPr>
          </a:p>
        </p:txBody>
      </p:sp>
      <p:graphicFrame>
        <p:nvGraphicFramePr>
          <p:cNvPr id="7" name="Diagram 6"/>
          <p:cNvGraphicFramePr/>
          <p:nvPr/>
        </p:nvGraphicFramePr>
        <p:xfrm>
          <a:off x="609600" y="609600"/>
          <a:ext cx="8077200" cy="48045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8892103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A8784F8-D9B1-479F-A9B4-848AA317FB34}" type="slidenum">
              <a:rPr lang="en-MY" smtClean="0"/>
              <a:pPr/>
              <a:t>25</a:t>
            </a:fld>
            <a:endParaRPr lang="en-MY"/>
          </a:p>
        </p:txBody>
      </p:sp>
      <p:graphicFrame>
        <p:nvGraphicFramePr>
          <p:cNvPr id="4" name="Diagram 3"/>
          <p:cNvGraphicFramePr/>
          <p:nvPr/>
        </p:nvGraphicFramePr>
        <p:xfrm>
          <a:off x="381000" y="228600"/>
          <a:ext cx="8153400" cy="6172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decagon 3"/>
          <p:cNvSpPr/>
          <p:nvPr/>
        </p:nvSpPr>
        <p:spPr>
          <a:xfrm>
            <a:off x="8244408" y="6237312"/>
            <a:ext cx="504056" cy="504056"/>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26</a:t>
            </a:fld>
            <a:endParaRPr lang="en-MY" sz="1600" b="1" dirty="0">
              <a:solidFill>
                <a:srgbClr val="FF0000"/>
              </a:solidFill>
            </a:endParaRPr>
          </a:p>
        </p:txBody>
      </p:sp>
      <p:sp>
        <p:nvSpPr>
          <p:cNvPr id="19458" name="Rectangle 2"/>
          <p:cNvSpPr>
            <a:spLocks noChangeArrowheads="1"/>
          </p:cNvSpPr>
          <p:nvPr/>
        </p:nvSpPr>
        <p:spPr bwMode="auto">
          <a:xfrm>
            <a:off x="0" y="228600"/>
            <a:ext cx="9144000" cy="123110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v-SE" sz="2800" b="0" i="0" u="none" strike="noStrike" cap="none" normalizeH="0" baseline="0" dirty="0" smtClean="0">
                <a:ln>
                  <a:solidFill>
                    <a:srgbClr val="002060"/>
                  </a:solidFill>
                </a:ln>
                <a:solidFill>
                  <a:srgbClr val="002060"/>
                </a:solidFill>
                <a:effectLst/>
                <a:latin typeface="Bernard MT Condensed" pitchFamily="18" charset="0"/>
                <a:ea typeface="Calibri" pitchFamily="34" charset="0"/>
                <a:cs typeface="Arial" pitchFamily="34" charset="0"/>
              </a:rPr>
              <a:t>Mengakhiri khutbah pada minggu ini, marilah sama-sama kita merenung firman Allah SWT di dalam surah al-Lail ayat 8-10</a:t>
            </a:r>
            <a:r>
              <a:rPr kumimoji="0" lang="en-US" sz="2800" b="0" i="0" u="none" strike="noStrike" cap="none" normalizeH="0" baseline="0" dirty="0" smtClean="0">
                <a:ln>
                  <a:solidFill>
                    <a:srgbClr val="002060"/>
                  </a:solidFill>
                </a:ln>
                <a:solidFill>
                  <a:srgbClr val="002060"/>
                </a:solidFill>
                <a:effectLst/>
                <a:latin typeface="Bernard MT Condensed" pitchFamily="18" charset="0"/>
                <a:ea typeface="Calibri" pitchFamily="34" charset="0"/>
                <a:cs typeface="Traditional Arabic" pitchFamily="2" charset="-78"/>
              </a:rPr>
              <a:t>:</a:t>
            </a:r>
            <a:endParaRPr kumimoji="0" lang="en-US" sz="2800" b="0" i="0" u="none" strike="noStrike" cap="none" normalizeH="0" baseline="0" dirty="0" smtClean="0">
              <a:ln>
                <a:solidFill>
                  <a:srgbClr val="002060"/>
                </a:solidFill>
              </a:ln>
              <a:solidFill>
                <a:srgbClr val="002060"/>
              </a:solidFill>
              <a:effectLst/>
              <a:latin typeface="Bernard MT Condensed"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9457" name="Picture 1"/>
          <p:cNvPicPr>
            <a:picLocks noChangeAspect="1" noChangeArrowheads="1"/>
          </p:cNvPicPr>
          <p:nvPr/>
        </p:nvPicPr>
        <p:blipFill>
          <a:blip r:embed="rId2"/>
          <a:srcRect/>
          <a:stretch>
            <a:fillRect/>
          </a:stretch>
        </p:blipFill>
        <p:spPr bwMode="auto">
          <a:xfrm>
            <a:off x="533400" y="1447800"/>
            <a:ext cx="8153400" cy="1828800"/>
          </a:xfrm>
          <a:prstGeom prst="rect">
            <a:avLst/>
          </a:prstGeom>
          <a:noFill/>
        </p:spPr>
      </p:pic>
      <p:sp>
        <p:nvSpPr>
          <p:cNvPr id="19459" name="Rectangle 3"/>
          <p:cNvSpPr>
            <a:spLocks noChangeArrowheads="1"/>
          </p:cNvSpPr>
          <p:nvPr/>
        </p:nvSpPr>
        <p:spPr bwMode="auto">
          <a:xfrm rot="10800000" flipV="1">
            <a:off x="838200" y="3440668"/>
            <a:ext cx="7620000" cy="267765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u="none" strike="noStrike" normalizeH="0" baseline="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ernard MT Condensed" pitchFamily="18" charset="0"/>
                <a:ea typeface="Calibri" pitchFamily="34" charset="0"/>
                <a:cs typeface="Arial" pitchFamily="34" charset="0"/>
              </a:rPr>
              <a:t>Maksudnya</a:t>
            </a:r>
            <a:r>
              <a:rPr kumimoji="0" lang="en-US" sz="2800" b="1" u="none" strike="noStrike" normalizeH="0" baseline="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ernard MT Condensed" pitchFamily="18" charset="0"/>
                <a:ea typeface="Calibri" pitchFamily="34" charset="0"/>
                <a:cs typeface="Arial"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u="none" strike="noStrike" normalizeH="0" baseline="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ernard MT Condensed" pitchFamily="18" charset="0"/>
                <a:ea typeface="Calibri" pitchFamily="34" charset="0"/>
                <a:cs typeface="Arial" pitchFamily="34" charset="0"/>
              </a:rPr>
              <a:t>“Dan </a:t>
            </a:r>
            <a:r>
              <a:rPr kumimoji="0" lang="en-US" sz="2800" b="1" u="none" strike="noStrike" normalizeH="0" baseline="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ernard MT Condensed" pitchFamily="18" charset="0"/>
                <a:ea typeface="Calibri" pitchFamily="34" charset="0"/>
                <a:cs typeface="Arial" pitchFamily="34" charset="0"/>
              </a:rPr>
              <a:t>orang</a:t>
            </a:r>
            <a:r>
              <a:rPr kumimoji="0" lang="en-US" sz="2800" b="1" u="none" strike="noStrike" normalizeH="0" baseline="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ernard MT Condensed" pitchFamily="18" charset="0"/>
                <a:ea typeface="Calibri" pitchFamily="34" charset="0"/>
                <a:cs typeface="Arial" pitchFamily="34" charset="0"/>
              </a:rPr>
              <a:t> yang </a:t>
            </a:r>
            <a:r>
              <a:rPr kumimoji="0" lang="en-US" sz="2800" b="1" u="none" strike="noStrike" normalizeH="0" baseline="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ernard MT Condensed" pitchFamily="18" charset="0"/>
                <a:ea typeface="Calibri" pitchFamily="34" charset="0"/>
                <a:cs typeface="Arial" pitchFamily="34" charset="0"/>
              </a:rPr>
              <a:t>bakhil</a:t>
            </a:r>
            <a:r>
              <a:rPr kumimoji="0" lang="en-US" sz="2800" b="1" u="none" strike="noStrike" normalizeH="0" baseline="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ernard MT Condensed" pitchFamily="18" charset="0"/>
                <a:ea typeface="Calibri" pitchFamily="34" charset="0"/>
                <a:cs typeface="Arial" pitchFamily="34" charset="0"/>
              </a:rPr>
              <a:t> </a:t>
            </a:r>
            <a:r>
              <a:rPr kumimoji="0" lang="en-US" sz="2800" b="1" u="none" strike="noStrike" normalizeH="0" baseline="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ernard MT Condensed" pitchFamily="18" charset="0"/>
                <a:ea typeface="Calibri" pitchFamily="34" charset="0"/>
                <a:cs typeface="Arial" pitchFamily="34" charset="0"/>
              </a:rPr>
              <a:t>dan</a:t>
            </a:r>
            <a:r>
              <a:rPr kumimoji="0" lang="en-US" sz="2800" b="1" u="none" strike="noStrike" normalizeH="0" baseline="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ernard MT Condensed" pitchFamily="18" charset="0"/>
                <a:ea typeface="Calibri" pitchFamily="34" charset="0"/>
                <a:cs typeface="Arial" pitchFamily="34" charset="0"/>
              </a:rPr>
              <a:t> </a:t>
            </a:r>
            <a:r>
              <a:rPr kumimoji="0" lang="en-US" sz="2800" b="1" u="none" strike="noStrike" normalizeH="0" baseline="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ernard MT Condensed" pitchFamily="18" charset="0"/>
                <a:ea typeface="Calibri" pitchFamily="34" charset="0"/>
                <a:cs typeface="Arial" pitchFamily="34" charset="0"/>
              </a:rPr>
              <a:t>merasa</a:t>
            </a:r>
            <a:r>
              <a:rPr kumimoji="0" lang="en-US" sz="2800" b="1" u="none" strike="noStrike" normalizeH="0" baseline="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ernard MT Condensed" pitchFamily="18" charset="0"/>
                <a:ea typeface="Calibri" pitchFamily="34" charset="0"/>
                <a:cs typeface="Arial" pitchFamily="34" charset="0"/>
              </a:rPr>
              <a:t> </a:t>
            </a:r>
            <a:r>
              <a:rPr kumimoji="0" lang="en-US" sz="2800" b="1" u="none" strike="noStrike" normalizeH="0" baseline="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ernard MT Condensed" pitchFamily="18" charset="0"/>
                <a:ea typeface="Calibri" pitchFamily="34" charset="0"/>
                <a:cs typeface="Arial" pitchFamily="34" charset="0"/>
              </a:rPr>
              <a:t>cukup</a:t>
            </a:r>
            <a:r>
              <a:rPr kumimoji="0" lang="en-US" sz="2800" b="1" u="none" strike="noStrike" normalizeH="0" baseline="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ernard MT Condensed" pitchFamily="18" charset="0"/>
                <a:ea typeface="Calibri" pitchFamily="34" charset="0"/>
                <a:cs typeface="Arial" pitchFamily="34" charset="0"/>
              </a:rPr>
              <a:t> </a:t>
            </a:r>
            <a:r>
              <a:rPr kumimoji="0" lang="en-US" sz="2800" b="1" u="none" strike="noStrike" normalizeH="0" baseline="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ernard MT Condensed" pitchFamily="18" charset="0"/>
                <a:ea typeface="Calibri" pitchFamily="34" charset="0"/>
                <a:cs typeface="Arial" pitchFamily="34" charset="0"/>
              </a:rPr>
              <a:t>dengan</a:t>
            </a:r>
            <a:r>
              <a:rPr kumimoji="0" lang="en-US" sz="2800" b="1" u="none" strike="noStrike" normalizeH="0" baseline="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ernard MT Condensed" pitchFamily="18" charset="0"/>
                <a:ea typeface="Calibri" pitchFamily="34" charset="0"/>
                <a:cs typeface="Arial" pitchFamily="34" charset="0"/>
              </a:rPr>
              <a:t> </a:t>
            </a:r>
            <a:r>
              <a:rPr kumimoji="0" lang="en-US" sz="2800" b="1" u="none" strike="noStrike" normalizeH="0" baseline="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ernard MT Condensed" pitchFamily="18" charset="0"/>
                <a:ea typeface="Calibri" pitchFamily="34" charset="0"/>
                <a:cs typeface="Arial" pitchFamily="34" charset="0"/>
              </a:rPr>
              <a:t>kekayaan</a:t>
            </a:r>
            <a:r>
              <a:rPr kumimoji="0" lang="en-US" sz="2800" b="1" u="none" strike="noStrike" normalizeH="0" baseline="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ernard MT Condensed" pitchFamily="18" charset="0"/>
                <a:ea typeface="Calibri" pitchFamily="34" charset="0"/>
                <a:cs typeface="Arial" pitchFamily="34" charset="0"/>
              </a:rPr>
              <a:t> </a:t>
            </a:r>
            <a:r>
              <a:rPr kumimoji="0" lang="en-US" sz="2800" b="1" u="none" strike="noStrike" normalizeH="0" baseline="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ernard MT Condensed" pitchFamily="18" charset="0"/>
                <a:ea typeface="Calibri" pitchFamily="34" charset="0"/>
                <a:cs typeface="Arial" pitchFamily="34" charset="0"/>
              </a:rPr>
              <a:t>dan</a:t>
            </a:r>
            <a:r>
              <a:rPr kumimoji="0" lang="en-US" sz="2800" b="1" u="none" strike="noStrike" normalizeH="0" baseline="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ernard MT Condensed" pitchFamily="18" charset="0"/>
                <a:ea typeface="Calibri" pitchFamily="34" charset="0"/>
                <a:cs typeface="Arial" pitchFamily="34" charset="0"/>
              </a:rPr>
              <a:t> </a:t>
            </a:r>
            <a:r>
              <a:rPr kumimoji="0" lang="en-US" sz="2800" b="1" u="none" strike="noStrike" normalizeH="0" baseline="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ernard MT Condensed" pitchFamily="18" charset="0"/>
                <a:ea typeface="Calibri" pitchFamily="34" charset="0"/>
                <a:cs typeface="Arial" pitchFamily="34" charset="0"/>
              </a:rPr>
              <a:t>kemewahannya</a:t>
            </a:r>
            <a:r>
              <a:rPr kumimoji="0" lang="en-US" sz="2800" b="1" u="none" strike="noStrike" normalizeH="0" baseline="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ernard MT Condensed" pitchFamily="18" charset="0"/>
                <a:ea typeface="Calibri" pitchFamily="34" charset="0"/>
                <a:cs typeface="Arial" pitchFamily="34" charset="0"/>
              </a:rPr>
              <a:t>. Serta </a:t>
            </a:r>
            <a:r>
              <a:rPr kumimoji="0" lang="en-US" sz="2800" b="1" u="none" strike="noStrike" normalizeH="0" baseline="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ernard MT Condensed" pitchFamily="18" charset="0"/>
                <a:ea typeface="Calibri" pitchFamily="34" charset="0"/>
                <a:cs typeface="Arial" pitchFamily="34" charset="0"/>
              </a:rPr>
              <a:t>ia</a:t>
            </a:r>
            <a:r>
              <a:rPr kumimoji="0" lang="en-US" sz="2800" b="1" u="none" strike="noStrike" normalizeH="0" baseline="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ernard MT Condensed" pitchFamily="18" charset="0"/>
                <a:ea typeface="Calibri" pitchFamily="34" charset="0"/>
                <a:cs typeface="Arial" pitchFamily="34" charset="0"/>
              </a:rPr>
              <a:t> </a:t>
            </a:r>
            <a:r>
              <a:rPr kumimoji="0" lang="en-US" sz="2800" b="1" u="none" strike="noStrike" normalizeH="0" baseline="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ernard MT Condensed" pitchFamily="18" charset="0"/>
                <a:ea typeface="Calibri" pitchFamily="34" charset="0"/>
                <a:cs typeface="Arial" pitchFamily="34" charset="0"/>
              </a:rPr>
              <a:t>mendustakan</a:t>
            </a:r>
            <a:r>
              <a:rPr kumimoji="0" lang="en-US" sz="2800" b="1" u="none" strike="noStrike" normalizeH="0" baseline="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ernard MT Condensed" pitchFamily="18" charset="0"/>
                <a:ea typeface="Calibri" pitchFamily="34" charset="0"/>
                <a:cs typeface="Arial" pitchFamily="34" charset="0"/>
              </a:rPr>
              <a:t> </a:t>
            </a:r>
            <a:r>
              <a:rPr kumimoji="0" lang="en-US" sz="2800" b="1" u="none" strike="noStrike" normalizeH="0" baseline="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ernard MT Condensed" pitchFamily="18" charset="0"/>
                <a:ea typeface="Calibri" pitchFamily="34" charset="0"/>
                <a:cs typeface="Arial" pitchFamily="34" charset="0"/>
              </a:rPr>
              <a:t>perkara</a:t>
            </a:r>
            <a:r>
              <a:rPr kumimoji="0" lang="en-US" sz="2800" b="1" u="none" strike="noStrike" normalizeH="0" baseline="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ernard MT Condensed" pitchFamily="18" charset="0"/>
                <a:ea typeface="Calibri" pitchFamily="34" charset="0"/>
                <a:cs typeface="Arial" pitchFamily="34" charset="0"/>
              </a:rPr>
              <a:t> yang </a:t>
            </a:r>
            <a:r>
              <a:rPr kumimoji="0" lang="en-US" sz="2800" b="1" u="none" strike="noStrike" normalizeH="0" baseline="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ernard MT Condensed" pitchFamily="18" charset="0"/>
                <a:ea typeface="Calibri" pitchFamily="34" charset="0"/>
                <a:cs typeface="Arial" pitchFamily="34" charset="0"/>
              </a:rPr>
              <a:t>baik</a:t>
            </a:r>
            <a:r>
              <a:rPr kumimoji="0" lang="en-US" sz="2800" b="1" u="none" strike="noStrike" normalizeH="0" baseline="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ernard MT Condensed" pitchFamily="18" charset="0"/>
                <a:ea typeface="Calibri" pitchFamily="34" charset="0"/>
                <a:cs typeface="Arial" pitchFamily="34" charset="0"/>
              </a:rPr>
              <a:t>. </a:t>
            </a:r>
            <a:r>
              <a:rPr kumimoji="0" lang="en-US" sz="2800" b="1" u="none" strike="noStrike" normalizeH="0" baseline="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ernard MT Condensed" pitchFamily="18" charset="0"/>
                <a:ea typeface="Calibri" pitchFamily="34" charset="0"/>
                <a:cs typeface="Arial" pitchFamily="34" charset="0"/>
              </a:rPr>
              <a:t>Maka</a:t>
            </a:r>
            <a:r>
              <a:rPr kumimoji="0" lang="en-US" sz="2800" b="1" u="none" strike="noStrike" normalizeH="0" baseline="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ernard MT Condensed" pitchFamily="18" charset="0"/>
                <a:ea typeface="Calibri" pitchFamily="34" charset="0"/>
                <a:cs typeface="Arial" pitchFamily="34" charset="0"/>
              </a:rPr>
              <a:t> </a:t>
            </a:r>
            <a:r>
              <a:rPr kumimoji="0" lang="en-US" sz="2800" b="1" u="none" strike="noStrike" normalizeH="0" baseline="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ernard MT Condensed" pitchFamily="18" charset="0"/>
                <a:ea typeface="Calibri" pitchFamily="34" charset="0"/>
                <a:cs typeface="Arial" pitchFamily="34" charset="0"/>
              </a:rPr>
              <a:t>sesungguhnya</a:t>
            </a:r>
            <a:r>
              <a:rPr kumimoji="0" lang="en-US" sz="2800" b="1" u="none" strike="noStrike" normalizeH="0" baseline="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ernard MT Condensed" pitchFamily="18" charset="0"/>
                <a:ea typeface="Calibri" pitchFamily="34" charset="0"/>
                <a:cs typeface="Arial" pitchFamily="34" charset="0"/>
              </a:rPr>
              <a:t> </a:t>
            </a:r>
            <a:r>
              <a:rPr kumimoji="0" lang="en-US" sz="2800" b="1" u="none" strike="noStrike" normalizeH="0" baseline="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ernard MT Condensed" pitchFamily="18" charset="0"/>
                <a:ea typeface="Calibri" pitchFamily="34" charset="0"/>
                <a:cs typeface="Arial" pitchFamily="34" charset="0"/>
              </a:rPr>
              <a:t>Kami</a:t>
            </a:r>
            <a:r>
              <a:rPr kumimoji="0" lang="en-US" sz="2800" b="1" u="none" strike="noStrike" normalizeH="0" baseline="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ernard MT Condensed" pitchFamily="18" charset="0"/>
                <a:ea typeface="Calibri" pitchFamily="34" charset="0"/>
                <a:cs typeface="Arial" pitchFamily="34" charset="0"/>
              </a:rPr>
              <a:t> </a:t>
            </a:r>
            <a:r>
              <a:rPr kumimoji="0" lang="en-US" sz="2800" b="1" u="none" strike="noStrike" normalizeH="0" baseline="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ernard MT Condensed" pitchFamily="18" charset="0"/>
                <a:ea typeface="Calibri" pitchFamily="34" charset="0"/>
                <a:cs typeface="Arial" pitchFamily="34" charset="0"/>
              </a:rPr>
              <a:t>akan</a:t>
            </a:r>
            <a:r>
              <a:rPr kumimoji="0" lang="en-US" sz="2800" b="1" u="none" strike="noStrike" normalizeH="0" baseline="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ernard MT Condensed" pitchFamily="18" charset="0"/>
                <a:ea typeface="Calibri" pitchFamily="34" charset="0"/>
                <a:cs typeface="Arial" pitchFamily="34" charset="0"/>
              </a:rPr>
              <a:t> </a:t>
            </a:r>
            <a:r>
              <a:rPr kumimoji="0" lang="en-US" sz="2800" b="1" u="none" strike="noStrike" normalizeH="0" baseline="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ernard MT Condensed" pitchFamily="18" charset="0"/>
                <a:ea typeface="Calibri" pitchFamily="34" charset="0"/>
                <a:cs typeface="Arial" pitchFamily="34" charset="0"/>
              </a:rPr>
              <a:t>memberikannya</a:t>
            </a:r>
            <a:r>
              <a:rPr kumimoji="0" lang="en-US" sz="2800" b="1" u="none" strike="noStrike" normalizeH="0" baseline="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ernard MT Condensed" pitchFamily="18" charset="0"/>
                <a:ea typeface="Calibri" pitchFamily="34" charset="0"/>
                <a:cs typeface="Arial" pitchFamily="34" charset="0"/>
              </a:rPr>
              <a:t> </a:t>
            </a:r>
            <a:r>
              <a:rPr kumimoji="0" lang="en-US" sz="2800" b="1" u="none" strike="noStrike" normalizeH="0" baseline="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ernard MT Condensed" pitchFamily="18" charset="0"/>
                <a:ea typeface="Calibri" pitchFamily="34" charset="0"/>
                <a:cs typeface="Arial" pitchFamily="34" charset="0"/>
              </a:rPr>
              <a:t>kemudahan</a:t>
            </a:r>
            <a:r>
              <a:rPr kumimoji="0" lang="en-US" sz="2800" b="1" u="none" strike="noStrike" normalizeH="0" baseline="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ernard MT Condensed" pitchFamily="18" charset="0"/>
                <a:ea typeface="Calibri" pitchFamily="34" charset="0"/>
                <a:cs typeface="Arial" pitchFamily="34" charset="0"/>
              </a:rPr>
              <a:t> </a:t>
            </a:r>
            <a:r>
              <a:rPr kumimoji="0" lang="en-US" sz="2800" b="1" u="none" strike="noStrike" normalizeH="0" baseline="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ernard MT Condensed" pitchFamily="18" charset="0"/>
                <a:ea typeface="Calibri" pitchFamily="34" charset="0"/>
                <a:cs typeface="Arial" pitchFamily="34" charset="0"/>
              </a:rPr>
              <a:t>untuk</a:t>
            </a:r>
            <a:r>
              <a:rPr kumimoji="0" lang="en-US" sz="2800" b="1" u="none" strike="noStrike" normalizeH="0" baseline="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ernard MT Condensed" pitchFamily="18" charset="0"/>
                <a:ea typeface="Calibri" pitchFamily="34" charset="0"/>
                <a:cs typeface="Arial" pitchFamily="34" charset="0"/>
              </a:rPr>
              <a:t> </a:t>
            </a:r>
            <a:r>
              <a:rPr kumimoji="0" lang="en-US" sz="2800" b="1" u="none" strike="noStrike" normalizeH="0" baseline="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ernard MT Condensed" pitchFamily="18" charset="0"/>
                <a:ea typeface="Calibri" pitchFamily="34" charset="0"/>
                <a:cs typeface="Arial" pitchFamily="34" charset="0"/>
              </a:rPr>
              <a:t>mendapatkan</a:t>
            </a:r>
            <a:r>
              <a:rPr kumimoji="0" lang="en-US" sz="2800" b="1" u="none" strike="noStrike" normalizeH="0" baseline="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ernard MT Condensed" pitchFamily="18" charset="0"/>
                <a:ea typeface="Calibri" pitchFamily="34" charset="0"/>
                <a:cs typeface="Arial" pitchFamily="34" charset="0"/>
              </a:rPr>
              <a:t> </a:t>
            </a:r>
            <a:r>
              <a:rPr kumimoji="0" lang="en-US" sz="2800" b="1" u="none" strike="noStrike" normalizeH="0" baseline="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ernard MT Condensed" pitchFamily="18" charset="0"/>
                <a:ea typeface="Calibri" pitchFamily="34" charset="0"/>
                <a:cs typeface="Arial" pitchFamily="34" charset="0"/>
              </a:rPr>
              <a:t>kesusahan</a:t>
            </a:r>
            <a:r>
              <a:rPr kumimoji="0" lang="en-US" sz="2800" b="1" u="none" strike="noStrike" normalizeH="0" baseline="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ernard MT Condensed" pitchFamily="18" charset="0"/>
                <a:ea typeface="Calibri" pitchFamily="34" charset="0"/>
                <a:cs typeface="Arial" pitchFamily="34" charset="0"/>
              </a:rPr>
              <a:t> </a:t>
            </a:r>
            <a:r>
              <a:rPr kumimoji="0" lang="en-US" sz="2800" b="1" u="none" strike="noStrike" normalizeH="0" baseline="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ernard MT Condensed" pitchFamily="18" charset="0"/>
                <a:ea typeface="Calibri" pitchFamily="34" charset="0"/>
                <a:cs typeface="Arial" pitchFamily="34" charset="0"/>
              </a:rPr>
              <a:t>dan</a:t>
            </a:r>
            <a:r>
              <a:rPr kumimoji="0" lang="en-US" sz="2800" b="1" u="none" strike="noStrike" normalizeH="0" baseline="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ernard MT Condensed" pitchFamily="18" charset="0"/>
                <a:ea typeface="Calibri" pitchFamily="34" charset="0"/>
                <a:cs typeface="Arial" pitchFamily="34" charset="0"/>
              </a:rPr>
              <a:t> </a:t>
            </a:r>
            <a:r>
              <a:rPr kumimoji="0" lang="en-US" sz="2800" b="1" u="none" strike="noStrike" normalizeH="0" baseline="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ernard MT Condensed" pitchFamily="18" charset="0"/>
                <a:ea typeface="Calibri" pitchFamily="34" charset="0"/>
                <a:cs typeface="Arial" pitchFamily="34" charset="0"/>
              </a:rPr>
              <a:t>kesengsaraan</a:t>
            </a:r>
            <a:r>
              <a:rPr kumimoji="0" lang="en-US" sz="2800" b="1" u="none" strike="noStrike" normalizeH="0" baseline="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ernard MT Condensed" pitchFamily="18" charset="0"/>
                <a:ea typeface="Calibri" pitchFamily="34" charset="0"/>
                <a:cs typeface="Arial" pitchFamily="34" charset="0"/>
              </a:rPr>
              <a:t>.”</a:t>
            </a:r>
            <a:r>
              <a:rPr kumimoji="0" lang="en-US" sz="2800" b="1" u="none" strike="noStrike" normalizeH="0" baseline="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ernard MT Condensed" pitchFamily="18" charset="0"/>
                <a:cs typeface="Arial" pitchFamily="34" charset="0"/>
              </a:rPr>
              <a:t> </a:t>
            </a:r>
          </a:p>
        </p:txBody>
      </p:sp>
    </p:spTree>
    <p:extLst>
      <p:ext uri="{BB962C8B-B14F-4D97-AF65-F5344CB8AC3E}">
        <p14:creationId xmlns="" xmlns:p14="http://schemas.microsoft.com/office/powerpoint/2010/main" val="404072119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decagon 3"/>
          <p:cNvSpPr/>
          <p:nvPr/>
        </p:nvSpPr>
        <p:spPr>
          <a:xfrm>
            <a:off x="8244408" y="6237312"/>
            <a:ext cx="504056" cy="504056"/>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27</a:t>
            </a:fld>
            <a:endParaRPr lang="en-MY" sz="1600" b="1" dirty="0">
              <a:solidFill>
                <a:srgbClr val="FF0000"/>
              </a:solidFill>
            </a:endParaRPr>
          </a:p>
        </p:txBody>
      </p:sp>
      <p:sp>
        <p:nvSpPr>
          <p:cNvPr id="2" name="Rectangle 1"/>
          <p:cNvSpPr/>
          <p:nvPr/>
        </p:nvSpPr>
        <p:spPr>
          <a:xfrm>
            <a:off x="533400" y="990600"/>
            <a:ext cx="8286328" cy="5262979"/>
          </a:xfrm>
          <a:prstGeom prst="rect">
            <a:avLst/>
          </a:prstGeom>
        </p:spPr>
        <p:txBody>
          <a:bodyPr wrap="square">
            <a:spAutoFit/>
          </a:bodyPr>
          <a:lstStyle/>
          <a:p>
            <a:pPr algn="ctr" rtl="1"/>
            <a:r>
              <a:rPr lang="ar-SA" sz="4800" b="1" dirty="0">
                <a:solidFill>
                  <a:srgbClr val="92D050"/>
                </a:solidFill>
                <a:effectLst>
                  <a:glow rad="127000">
                    <a:schemeClr val="tx1"/>
                  </a:glow>
                  <a:outerShdw blurRad="38100" dist="38100" dir="2700000" algn="tl">
                    <a:srgbClr val="000000">
                      <a:alpha val="43137"/>
                    </a:srgbClr>
                  </a:outerShdw>
                </a:effectLst>
                <a:cs typeface="Traditional Arabic" panose="02010000000000000000" pitchFamily="2" charset="-78"/>
              </a:rPr>
              <a:t>بَارَكَ اللهُ لِيْ وَلَكُمْ بالْقُرْآنِ الْعَظِيْمِ وَنَفَعَنِي وَإِيَّاكُمْ بِمَا فِيْهِ مِنَ الأيَاتِ وَالذِّكْرِ الْحَكِيْمِ وَتَقَبَّلَ مِنِّي وَمِنْكُمْ تِلاوَتَهُ إِنَّهُ هُوَ السَّمِيعُ الْعَلِيْمُ. أَقُوْلُ قَوْلِيْ هَذَا وَأَسْتَغْفِرُ اللهَ الْعَظِيْمَ لِيْ وَلَكُمْ وَلِسَائِرِ الْمُسْلِمِيْنَ وَالْمُسْلِمَاتِ وَالْمُؤْمِنِيْنَ وَالْمُؤْمِنَاتِ الأَحْيَاءِ مِنْهُمْ وَالأَمْوَاتِ، فَاسْتَغْفِرُوْهُ، إِنَّهُ هُوَ الْغَفُوْرُ الرَّحِيْمُ</a:t>
            </a:r>
            <a:endParaRPr lang="en-MY" sz="4800" b="1" dirty="0">
              <a:solidFill>
                <a:srgbClr val="92D050"/>
              </a:solidFill>
              <a:effectLst>
                <a:glow rad="127000">
                  <a:schemeClr val="tx1"/>
                </a:glow>
                <a:outerShdw blurRad="38100" dist="38100" dir="2700000" algn="tl">
                  <a:srgbClr val="000000">
                    <a:alpha val="43137"/>
                  </a:srgbClr>
                </a:outerShdw>
              </a:effectLst>
              <a:cs typeface="Traditional Arabic" panose="02010000000000000000" pitchFamily="2" charset="-78"/>
            </a:endParaRPr>
          </a:p>
        </p:txBody>
      </p:sp>
    </p:spTree>
    <p:extLst>
      <p:ext uri="{BB962C8B-B14F-4D97-AF65-F5344CB8AC3E}">
        <p14:creationId xmlns="" xmlns:p14="http://schemas.microsoft.com/office/powerpoint/2010/main" val="78910509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decagon 3"/>
          <p:cNvSpPr/>
          <p:nvPr/>
        </p:nvSpPr>
        <p:spPr>
          <a:xfrm>
            <a:off x="8244408" y="6237312"/>
            <a:ext cx="504056" cy="504056"/>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28</a:t>
            </a:fld>
            <a:endParaRPr lang="en-MY" sz="1600" b="1" dirty="0">
              <a:solidFill>
                <a:srgbClr val="FF0000"/>
              </a:solidFill>
            </a:endParaRPr>
          </a:p>
        </p:txBody>
      </p:sp>
      <p:grpSp>
        <p:nvGrpSpPr>
          <p:cNvPr id="5" name="Group 4"/>
          <p:cNvGrpSpPr/>
          <p:nvPr/>
        </p:nvGrpSpPr>
        <p:grpSpPr>
          <a:xfrm>
            <a:off x="0" y="0"/>
            <a:ext cx="9144000" cy="6856412"/>
            <a:chOff x="0" y="0"/>
            <a:chExt cx="9144000" cy="6856412"/>
          </a:xfrm>
        </p:grpSpPr>
        <p:pic>
          <p:nvPicPr>
            <p:cNvPr id="7" name="Picture 6" descr="32112626.jpg"/>
            <p:cNvPicPr>
              <a:picLocks noChangeAspect="1"/>
            </p:cNvPicPr>
            <p:nvPr/>
          </p:nvPicPr>
          <p:blipFill>
            <a:blip r:embed="rId2" cstate="print">
              <a:extLst>
                <a:ext uri="{28A0092B-C50C-407E-A947-70E740481C1C}">
                  <a14:useLocalDpi xmlns="" xmlns:a14="http://schemas.microsoft.com/office/drawing/2010/main" val="0"/>
                </a:ext>
              </a:extLst>
            </a:blip>
            <a:srcRect b="12476"/>
            <a:stretch>
              <a:fillRect/>
            </a:stretch>
          </p:blipFill>
          <p:spPr bwMode="auto">
            <a:xfrm>
              <a:off x="0" y="0"/>
              <a:ext cx="9144000" cy="6856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p:nvPicPr>
          <p:blipFill>
            <a:blip r:embed="rId3" cstate="print"/>
            <a:srcRect/>
            <a:stretch>
              <a:fillRect/>
            </a:stretch>
          </p:blipFill>
          <p:spPr bwMode="auto">
            <a:xfrm>
              <a:off x="1714480" y="357166"/>
              <a:ext cx="5643603" cy="1974850"/>
            </a:xfrm>
            <a:prstGeom prst="rect">
              <a:avLst/>
            </a:prstGeom>
            <a:noFill/>
            <a:ln w="9525">
              <a:noFill/>
              <a:miter lim="800000"/>
              <a:headEnd/>
              <a:tailEnd/>
            </a:ln>
            <a:effectLst>
              <a:glow rad="101600">
                <a:schemeClr val="tx1">
                  <a:alpha val="60000"/>
                </a:schemeClr>
              </a:glow>
              <a:outerShdw blurRad="50800" dist="38100" dir="5400000" algn="t" rotWithShape="0">
                <a:prstClr val="black">
                  <a:alpha val="40000"/>
                </a:prstClr>
              </a:outerShdw>
            </a:effectLst>
          </p:spPr>
        </p:pic>
        <p:pic>
          <p:nvPicPr>
            <p:cNvPr id="9"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143000" y="2357438"/>
              <a:ext cx="6657975" cy="1090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 xmlns:p14="http://schemas.microsoft.com/office/powerpoint/2010/main" val="3081161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decagon 3"/>
          <p:cNvSpPr/>
          <p:nvPr/>
        </p:nvSpPr>
        <p:spPr>
          <a:xfrm>
            <a:off x="8244408" y="6237312"/>
            <a:ext cx="504056" cy="504056"/>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29</a:t>
            </a:fld>
            <a:endParaRPr lang="en-MY" sz="1600" b="1" dirty="0">
              <a:solidFill>
                <a:srgbClr val="FF0000"/>
              </a:solidFill>
            </a:endParaRPr>
          </a:p>
        </p:txBody>
      </p:sp>
      <p:pic>
        <p:nvPicPr>
          <p:cNvPr id="5" name="Picture 4"/>
          <p:cNvPicPr>
            <a:picLocks noChangeAspect="1"/>
          </p:cNvPicPr>
          <p:nvPr/>
        </p:nvPicPr>
        <p:blipFill rotWithShape="1">
          <a:blip r:embed="rId2" cstate="print">
            <a:extLst/>
          </a:blip>
          <a:srcRect b="43848"/>
          <a:stretch/>
        </p:blipFill>
        <p:spPr>
          <a:xfrm>
            <a:off x="0" y="0"/>
            <a:ext cx="9144000" cy="3840480"/>
          </a:xfrm>
          <a:prstGeom prst="rect">
            <a:avLst/>
          </a:prstGeom>
          <a:effectLst>
            <a:reflection blurRad="6350" stA="50000" endA="300" endPos="55000" dir="5400000" sy="-100000" algn="bl" rotWithShape="0"/>
          </a:effectLst>
        </p:spPr>
      </p:pic>
      <p:pic>
        <p:nvPicPr>
          <p:cNvPr id="7"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3727450"/>
            <a:ext cx="9059863" cy="2725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8942012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decagon 3"/>
          <p:cNvSpPr/>
          <p:nvPr/>
        </p:nvSpPr>
        <p:spPr>
          <a:xfrm>
            <a:off x="8244408" y="6237312"/>
            <a:ext cx="504056" cy="504056"/>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3</a:t>
            </a:fld>
            <a:endParaRPr lang="en-MY" sz="1600" b="1" dirty="0">
              <a:solidFill>
                <a:srgbClr val="FF0000"/>
              </a:solidFill>
            </a:endParaRPr>
          </a:p>
        </p:txBody>
      </p:sp>
      <p:pic>
        <p:nvPicPr>
          <p:cNvPr id="43009" name="Picture 1"/>
          <p:cNvPicPr>
            <a:picLocks noChangeAspect="1" noChangeArrowheads="1"/>
          </p:cNvPicPr>
          <p:nvPr/>
        </p:nvPicPr>
        <p:blipFill>
          <a:blip r:embed="rId2"/>
          <a:srcRect/>
          <a:stretch>
            <a:fillRect/>
          </a:stretch>
        </p:blipFill>
        <p:spPr bwMode="auto">
          <a:xfrm>
            <a:off x="228600" y="1066800"/>
            <a:ext cx="8305800" cy="2362200"/>
          </a:xfrm>
          <a:prstGeom prst="rect">
            <a:avLst/>
          </a:prstGeom>
          <a:noFill/>
          <a:ln w="9525">
            <a:noFill/>
            <a:miter lim="800000"/>
            <a:headEnd/>
            <a:tailEnd/>
          </a:ln>
        </p:spPr>
      </p:pic>
    </p:spTree>
    <p:extLst>
      <p:ext uri="{BB962C8B-B14F-4D97-AF65-F5344CB8AC3E}">
        <p14:creationId xmlns="" xmlns:p14="http://schemas.microsoft.com/office/powerpoint/2010/main" val="169557081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decagon 3"/>
          <p:cNvSpPr/>
          <p:nvPr/>
        </p:nvSpPr>
        <p:spPr>
          <a:xfrm>
            <a:off x="8244408" y="6237312"/>
            <a:ext cx="504056" cy="504056"/>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30</a:t>
            </a:fld>
            <a:endParaRPr lang="en-MY" sz="1600" b="1" dirty="0">
              <a:solidFill>
                <a:srgbClr val="FF0000"/>
              </a:solidFill>
            </a:endParaRPr>
          </a:p>
        </p:txBody>
      </p:sp>
      <p:grpSp>
        <p:nvGrpSpPr>
          <p:cNvPr id="5" name="Group 4"/>
          <p:cNvGrpSpPr/>
          <p:nvPr/>
        </p:nvGrpSpPr>
        <p:grpSpPr>
          <a:xfrm>
            <a:off x="0" y="0"/>
            <a:ext cx="9144000" cy="6858000"/>
            <a:chOff x="0" y="0"/>
            <a:chExt cx="9144000" cy="6858000"/>
          </a:xfrm>
        </p:grpSpPr>
        <p:pic>
          <p:nvPicPr>
            <p:cNvPr id="7" name="Picture 6"/>
            <p:cNvPicPr>
              <a:picLocks noChangeAspect="1"/>
            </p:cNvPicPr>
            <p:nvPr/>
          </p:nvPicPr>
          <p:blipFill>
            <a:blip r:embed="rId2" cstate="print">
              <a:extLst>
                <a:ext uri="{28A0092B-C50C-407E-A947-70E740481C1C}">
                  <a14:useLocalDpi xmlns="" xmlns:a14="http://schemas.microsoft.com/office/drawing/2010/main" val="0"/>
                </a:ext>
              </a:extLst>
            </a:blip>
            <a:srcRect t="4668" b="9500"/>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Box 7"/>
            <p:cNvSpPr txBox="1"/>
            <p:nvPr/>
          </p:nvSpPr>
          <p:spPr>
            <a:xfrm>
              <a:off x="1087168" y="3573016"/>
              <a:ext cx="7572396" cy="1569660"/>
            </a:xfrm>
            <a:prstGeom prst="rect">
              <a:avLst/>
            </a:prstGeom>
            <a:noFill/>
            <a:ln w="38100">
              <a:noFill/>
            </a:ln>
          </p:spPr>
          <p:txBody>
            <a:bodyPr>
              <a:spAutoFit/>
            </a:bodyPr>
            <a:lstStyle/>
            <a:p>
              <a:pPr algn="ctr" fontAlgn="auto">
                <a:spcBef>
                  <a:spcPts val="0"/>
                </a:spcBef>
                <a:spcAft>
                  <a:spcPts val="0"/>
                </a:spcAft>
                <a:defRPr/>
              </a:pPr>
              <a:r>
                <a:rPr lang="en-US" sz="2400" b="1" noProof="1" smtClean="0">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Aku bersaksi bahawa tiada tuhan yang disembah melainkan Allah yang Maha Esa. Aku juga bersaksi bahawa Nabi Muhammad S.A.W.  adalah hambaNya dan rasulNya.</a:t>
              </a:r>
              <a:endParaRPr lang="en-US" sz="2400" b="1" noProof="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endParaRPr>
            </a:p>
          </p:txBody>
        </p:sp>
      </p:grpSp>
      <p:sp>
        <p:nvSpPr>
          <p:cNvPr id="3" name="Rectangle 2"/>
          <p:cNvSpPr/>
          <p:nvPr/>
        </p:nvSpPr>
        <p:spPr>
          <a:xfrm>
            <a:off x="683568" y="1340768"/>
            <a:ext cx="7812868" cy="2308324"/>
          </a:xfrm>
          <a:prstGeom prst="rect">
            <a:avLst/>
          </a:prstGeom>
        </p:spPr>
        <p:txBody>
          <a:bodyPr wrap="square">
            <a:spAutoFit/>
          </a:bodyPr>
          <a:lstStyle/>
          <a:p>
            <a:pPr algn="ctr"/>
            <a:r>
              <a:rPr lang="ar-SA" sz="3600" b="1" dirty="0">
                <a:solidFill>
                  <a:schemeClr val="bg1"/>
                </a:solidFill>
                <a:effectLst>
                  <a:glow rad="127000">
                    <a:schemeClr val="tx1"/>
                  </a:glow>
                  <a:outerShdw blurRad="38100" dist="38100" dir="2700000" algn="tl">
                    <a:srgbClr val="000000">
                      <a:alpha val="43137"/>
                    </a:srgbClr>
                  </a:outerShdw>
                </a:effectLst>
                <a:cs typeface="Traditional Arabic" panose="02010000000000000000" pitchFamily="2" charset="-78"/>
              </a:rPr>
              <a:t>أَشْهَدُ أَنْ لاَّ اِلَهَ إِلاَّ اللهُ وَحْدَهُ لآ شَرِيْكَ لَهُ، وَأَشْهَدُ أَنَّ سَيِّدَنَا وَنَبِيَّنَا مُحَمَّدًا عَبْدُهُ وَرَسُوْلُهُ سَيِّدُ الْخَلاَئِقِ وَالْبَشَرِ اَللَّهُمَّ فَصَلِّ وَسَلِّمْ وَبَارِكْ عَلَى سَيِّدِنَا وَنَبِيِّنَا مُحَمَّدٍ وَعَلَى آلِهِ وَأَصْحَابِهِ أَجْمَعِيْنَ.</a:t>
            </a:r>
            <a:endParaRPr lang="en-MY" sz="3600" b="1" dirty="0">
              <a:solidFill>
                <a:schemeClr val="bg1"/>
              </a:solidFill>
              <a:effectLst>
                <a:glow rad="127000">
                  <a:schemeClr val="tx1"/>
                </a:glow>
                <a:outerShdw blurRad="38100" dist="38100" dir="2700000" algn="tl">
                  <a:srgbClr val="000000">
                    <a:alpha val="43137"/>
                  </a:srgbClr>
                </a:outerShdw>
              </a:effectLst>
              <a:cs typeface="Traditional Arabic" panose="02010000000000000000" pitchFamily="2" charset="-78"/>
            </a:endParaRPr>
          </a:p>
        </p:txBody>
      </p:sp>
    </p:spTree>
    <p:extLst>
      <p:ext uri="{BB962C8B-B14F-4D97-AF65-F5344CB8AC3E}">
        <p14:creationId xmlns="" xmlns:p14="http://schemas.microsoft.com/office/powerpoint/2010/main" val="59394794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decagon 3"/>
          <p:cNvSpPr/>
          <p:nvPr/>
        </p:nvSpPr>
        <p:spPr>
          <a:xfrm>
            <a:off x="8244408" y="6237312"/>
            <a:ext cx="504056" cy="504056"/>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31</a:t>
            </a:fld>
            <a:endParaRPr lang="en-MY" sz="1600" b="1" dirty="0">
              <a:solidFill>
                <a:srgbClr val="FF0000"/>
              </a:solidFill>
            </a:endParaRPr>
          </a:p>
        </p:txBody>
      </p:sp>
      <p:grpSp>
        <p:nvGrpSpPr>
          <p:cNvPr id="5" name="Group 4"/>
          <p:cNvGrpSpPr/>
          <p:nvPr/>
        </p:nvGrpSpPr>
        <p:grpSpPr>
          <a:xfrm>
            <a:off x="0" y="0"/>
            <a:ext cx="9144000" cy="6858000"/>
            <a:chOff x="0" y="0"/>
            <a:chExt cx="9144000" cy="6858000"/>
          </a:xfrm>
        </p:grpSpPr>
        <p:pic>
          <p:nvPicPr>
            <p:cNvPr id="7" name="Picture 6"/>
            <p:cNvPicPr>
              <a:picLocks noChangeAspect="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 Box 2"/>
            <p:cNvSpPr txBox="1">
              <a:spLocks noChangeArrowheads="1"/>
            </p:cNvSpPr>
            <p:nvPr/>
          </p:nvSpPr>
          <p:spPr bwMode="auto">
            <a:xfrm>
              <a:off x="857224" y="2720623"/>
              <a:ext cx="7391400" cy="833178"/>
            </a:xfrm>
            <a:prstGeom prst="rect">
              <a:avLst/>
            </a:prstGeom>
            <a:noFill/>
            <a:ln w="9525">
              <a:noFill/>
              <a:round/>
              <a:headEnd/>
              <a:tailEnd/>
            </a:ln>
            <a:effectLst/>
          </p:spPr>
          <p:txBody>
            <a:bodyPr lIns="90000" tIns="46800" rIns="90000" bIns="46800">
              <a:spAutoFit/>
            </a:bodyPr>
            <a:lstStyle/>
            <a:p>
              <a:pPr algn="ctr" fontAlgn="auto">
                <a:spcBef>
                  <a:spcPts val="0"/>
                </a:spcBef>
                <a:spcAft>
                  <a:spcPts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2400" b="1" noProof="1" smtClean="0">
                  <a:ln w="3175">
                    <a:solidFill>
                      <a:schemeClr val="bg1"/>
                    </a:solidFill>
                  </a:ln>
                  <a:solidFill>
                    <a:schemeClr val="bg1"/>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Bertakwalah kamu kepada Allah S.W.T. dan bersama-samalah dengan orang-orang yang benar.</a:t>
              </a:r>
              <a:endParaRPr lang="en-GB" sz="2400" b="1" noProof="1">
                <a:ln w="3175">
                  <a:solidFill>
                    <a:schemeClr val="bg1"/>
                  </a:solidFill>
                </a:ln>
                <a:solidFill>
                  <a:schemeClr val="bg1"/>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endParaRPr>
            </a:p>
          </p:txBody>
        </p:sp>
        <p:pic>
          <p:nvPicPr>
            <p:cNvPr id="9" name="Picture 1"/>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44940" y="874047"/>
              <a:ext cx="8736013" cy="22431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 xmlns:p14="http://schemas.microsoft.com/office/powerpoint/2010/main" val="74246552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decagon 3"/>
          <p:cNvSpPr/>
          <p:nvPr/>
        </p:nvSpPr>
        <p:spPr>
          <a:xfrm>
            <a:off x="8244408" y="6237312"/>
            <a:ext cx="504056" cy="504056"/>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32</a:t>
            </a:fld>
            <a:endParaRPr lang="en-MY" sz="1600" b="1" dirty="0">
              <a:solidFill>
                <a:srgbClr val="FF0000"/>
              </a:solidFill>
            </a:endParaRPr>
          </a:p>
        </p:txBody>
      </p:sp>
      <p:pic>
        <p:nvPicPr>
          <p:cNvPr id="5" name="Picture 4"/>
          <p:cNvPicPr>
            <a:picLocks noChangeAspect="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28650" y="1484313"/>
            <a:ext cx="7840663" cy="3341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37160050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decagon 3"/>
          <p:cNvSpPr/>
          <p:nvPr/>
        </p:nvSpPr>
        <p:spPr>
          <a:xfrm>
            <a:off x="8244408" y="6237312"/>
            <a:ext cx="504056" cy="504056"/>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33</a:t>
            </a:fld>
            <a:endParaRPr lang="en-MY" sz="1600" b="1" dirty="0">
              <a:solidFill>
                <a:srgbClr val="FF0000"/>
              </a:solidFill>
            </a:endParaRPr>
          </a:p>
        </p:txBody>
      </p:sp>
      <p:grpSp>
        <p:nvGrpSpPr>
          <p:cNvPr id="5" name="Group 4"/>
          <p:cNvGrpSpPr/>
          <p:nvPr/>
        </p:nvGrpSpPr>
        <p:grpSpPr>
          <a:xfrm>
            <a:off x="0" y="0"/>
            <a:ext cx="9144000" cy="6858000"/>
            <a:chOff x="0" y="0"/>
            <a:chExt cx="9144000" cy="6858000"/>
          </a:xfrm>
        </p:grpSpPr>
        <p:pic>
          <p:nvPicPr>
            <p:cNvPr id="7" name="Picture 6"/>
            <p:cNvPicPr>
              <a:picLocks noChangeAspect="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76225" y="2049463"/>
              <a:ext cx="8589963" cy="2414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 xmlns:p14="http://schemas.microsoft.com/office/powerpoint/2010/main" val="372915378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decagon 3"/>
          <p:cNvSpPr/>
          <p:nvPr/>
        </p:nvSpPr>
        <p:spPr>
          <a:xfrm>
            <a:off x="8244408" y="6237312"/>
            <a:ext cx="504056" cy="504056"/>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34</a:t>
            </a:fld>
            <a:endParaRPr lang="en-MY" sz="1600" b="1" dirty="0">
              <a:solidFill>
                <a:srgbClr val="FF0000"/>
              </a:solidFill>
            </a:endParaRPr>
          </a:p>
        </p:txBody>
      </p:sp>
      <p:grpSp>
        <p:nvGrpSpPr>
          <p:cNvPr id="5" name="Group 4"/>
          <p:cNvGrpSpPr/>
          <p:nvPr/>
        </p:nvGrpSpPr>
        <p:grpSpPr>
          <a:xfrm>
            <a:off x="0" y="0"/>
            <a:ext cx="9144000" cy="6858000"/>
            <a:chOff x="0" y="0"/>
            <a:chExt cx="9144000" cy="6858000"/>
          </a:xfrm>
        </p:grpSpPr>
        <p:pic>
          <p:nvPicPr>
            <p:cNvPr id="7" name="Picture 6"/>
            <p:cNvPicPr>
              <a:picLocks noChangeAspect="1"/>
            </p:cNvPicPr>
            <p:nvPr/>
          </p:nvPicPr>
          <p:blipFill>
            <a:blip r:embed="rId2" cstate="print">
              <a:extLst>
                <a:ext uri="{28A0092B-C50C-407E-A947-70E740481C1C}">
                  <a14:useLocalDpi xmlns="" xmlns:a14="http://schemas.microsoft.com/office/drawing/2010/main" val="0"/>
                </a:ext>
              </a:extLst>
            </a:blip>
            <a:srcRect l="2800" t="2728" r="3424" b="3047"/>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 Box 2"/>
            <p:cNvSpPr txBox="1">
              <a:spLocks noChangeArrowheads="1"/>
            </p:cNvSpPr>
            <p:nvPr/>
          </p:nvSpPr>
          <p:spPr bwMode="auto">
            <a:xfrm>
              <a:off x="247680" y="3618825"/>
              <a:ext cx="8610600" cy="1941173"/>
            </a:xfrm>
            <a:prstGeom prst="rect">
              <a:avLst/>
            </a:prstGeom>
            <a:noFill/>
            <a:ln w="9525">
              <a:noFill/>
              <a:round/>
              <a:headEnd/>
              <a:tailEnd/>
            </a:ln>
            <a:effectLst/>
          </p:spPr>
          <p:txBody>
            <a:bodyPr lIns="90000" tIns="46800" rIns="90000" bIns="46800">
              <a:spAutoFit/>
            </a:bodyPr>
            <a:lstStyle/>
            <a:p>
              <a:pPr algn="ctr" fontAlgn="auto">
                <a:spcBef>
                  <a:spcPts val="0"/>
                </a:spcBef>
                <a:spcAft>
                  <a:spcPts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2400" b="1" err="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Ya</a:t>
              </a:r>
              <a:r>
                <a:rPr lang="en-GB" sz="2400" b="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Allah, </a:t>
              </a:r>
              <a:r>
                <a:rPr lang="en-GB" sz="2400" b="1" err="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kurniakanlah</a:t>
              </a:r>
              <a:r>
                <a:rPr lang="en-GB" sz="2400" b="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keredaan </a:t>
              </a:r>
              <a:r>
                <a:rPr lang="en-GB" sz="2400" b="1" err="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kepada</a:t>
              </a:r>
              <a:r>
                <a:rPr lang="en-GB" sz="2400" b="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t>
              </a:r>
              <a:r>
                <a:rPr lang="en-GB" sz="2400" b="1" err="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empat</a:t>
              </a:r>
              <a:r>
                <a:rPr lang="en-GB" sz="2400" b="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t>
              </a:r>
              <a:r>
                <a:rPr lang="en-GB" sz="2400" b="1" err="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orang</a:t>
              </a:r>
              <a:r>
                <a:rPr lang="en-GB" sz="2400" b="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t>
              </a:r>
              <a:r>
                <a:rPr lang="en-GB" sz="2400" b="1" err="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khulafa</a:t>
              </a:r>
              <a:r>
                <a:rPr lang="en-GB" sz="2400" b="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t>
              </a:r>
              <a:r>
                <a:rPr lang="en-GB" sz="2400" b="1" err="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ar-Rasyidin</a:t>
              </a:r>
              <a:r>
                <a:rPr lang="en-GB" sz="2400" b="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t>
              </a:r>
              <a:r>
                <a:rPr lang="en-GB" sz="2400" b="1" err="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Saidina</a:t>
              </a:r>
              <a:r>
                <a:rPr lang="en-GB" sz="2400" b="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Abu </a:t>
              </a:r>
              <a:r>
                <a:rPr lang="en-GB" sz="2400" b="1" err="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Bakar</a:t>
              </a:r>
              <a:r>
                <a:rPr lang="en-GB" sz="2400" b="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t>
              </a:r>
              <a:r>
                <a:rPr lang="en-GB" sz="2400" b="1" err="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Umar</a:t>
              </a:r>
              <a:r>
                <a:rPr lang="en-GB" sz="2400" b="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t>
              </a:r>
              <a:r>
                <a:rPr lang="en-GB" sz="2400" b="1" err="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Usman</a:t>
              </a:r>
              <a:r>
                <a:rPr lang="en-GB" sz="2400" b="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t>
              </a:r>
              <a:r>
                <a:rPr lang="en-GB" sz="2400" b="1" err="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dan</a:t>
              </a:r>
              <a:r>
                <a:rPr lang="en-GB" sz="2400" b="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Ali bin </a:t>
              </a:r>
              <a:r>
                <a:rPr lang="en-GB" sz="2400" b="1" err="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Abi</a:t>
              </a:r>
              <a:r>
                <a:rPr lang="en-GB" sz="2400" b="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t>
              </a:r>
              <a:r>
                <a:rPr lang="en-GB" sz="2400" b="1" err="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Talib</a:t>
              </a:r>
              <a:r>
                <a:rPr lang="en-GB" sz="2400" b="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t>
              </a:r>
              <a:r>
                <a:rPr lang="en-GB" sz="2400" b="1" err="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Isteri</a:t>
              </a:r>
              <a:r>
                <a:rPr lang="en-GB" sz="2400" b="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a:t>
              </a:r>
              <a:r>
                <a:rPr lang="en-GB" sz="2400" b="1" err="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isteri</a:t>
              </a:r>
              <a:r>
                <a:rPr lang="en-GB" sz="2400" b="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t>
              </a:r>
              <a:r>
                <a:rPr lang="en-GB" sz="2400" b="1" err="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Nabi</a:t>
              </a:r>
              <a:r>
                <a:rPr lang="en-GB" sz="2400" b="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yang </a:t>
              </a:r>
              <a:r>
                <a:rPr lang="en-GB" sz="2400" b="1" err="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suci</a:t>
              </a:r>
              <a:r>
                <a:rPr lang="en-GB" sz="2400" b="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t>
              </a:r>
              <a:r>
                <a:rPr lang="en-GB" sz="2400" b="1" err="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ahli</a:t>
              </a:r>
              <a:r>
                <a:rPr lang="en-GB" sz="2400" b="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t>
              </a:r>
              <a:r>
                <a:rPr lang="en-GB" sz="2400" b="1" err="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keluarga</a:t>
              </a:r>
              <a:r>
                <a:rPr lang="en-GB" sz="2400" b="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t>
              </a:r>
              <a:r>
                <a:rPr lang="en-GB" sz="2400" b="1" err="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seluruh</a:t>
              </a:r>
              <a:r>
                <a:rPr lang="en-GB" sz="2400" b="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t>
              </a:r>
              <a:r>
                <a:rPr lang="en-GB" sz="2400" b="1" err="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sahabat</a:t>
              </a:r>
              <a:r>
                <a:rPr lang="en-GB" sz="2400" b="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t>
              </a:r>
              <a:r>
                <a:rPr lang="en-GB" sz="2400" b="1" err="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serta</a:t>
              </a:r>
              <a:r>
                <a:rPr lang="en-GB" sz="2400" b="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t>
              </a:r>
              <a:r>
                <a:rPr lang="en-GB" sz="2400" b="1" err="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para</a:t>
              </a:r>
              <a:r>
                <a:rPr lang="en-GB" sz="2400" b="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t>
              </a:r>
              <a:r>
                <a:rPr lang="en-GB" sz="2400" b="1" err="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tabiin</a:t>
              </a:r>
              <a:r>
                <a:rPr lang="en-GB" sz="2400" b="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t>
              </a:r>
              <a:r>
                <a:rPr lang="en-GB" sz="2400" b="1" err="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Juga</a:t>
              </a:r>
              <a:r>
                <a:rPr lang="en-GB" sz="2400" b="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redailah </a:t>
              </a:r>
              <a:r>
                <a:rPr lang="en-GB" sz="2400" b="1" err="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kami</a:t>
              </a:r>
              <a:r>
                <a:rPr lang="en-GB" sz="2400" b="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t>
              </a:r>
              <a:r>
                <a:rPr lang="en-GB" sz="2400" b="1" err="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sekalian</a:t>
              </a:r>
              <a:r>
                <a:rPr lang="en-GB" sz="2400" b="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t>
              </a:r>
              <a:r>
                <a:rPr lang="en-GB" sz="2400" b="1" err="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wahai</a:t>
              </a:r>
              <a:r>
                <a:rPr lang="en-GB" sz="2400" b="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t>
              </a:r>
              <a:r>
                <a:rPr lang="en-GB" sz="2400" b="1" err="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Tuhan</a:t>
              </a:r>
              <a:r>
                <a:rPr lang="en-GB" sz="2400" b="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Yang </a:t>
              </a:r>
              <a:r>
                <a:rPr lang="en-GB" sz="2400" b="1" err="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Maha</a:t>
              </a:r>
              <a:r>
                <a:rPr lang="en-GB" sz="2400" b="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t>
              </a:r>
              <a:r>
                <a:rPr lang="en-GB" sz="2400" b="1" err="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Penyayang</a:t>
              </a:r>
              <a:r>
                <a:rPr lang="en-GB" sz="2400" b="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a:t>
              </a:r>
            </a:p>
          </p:txBody>
        </p:sp>
        <p:pic>
          <p:nvPicPr>
            <p:cNvPr id="9" name="Picture 2"/>
            <p:cNvPicPr>
              <a:picLocks noChangeAspect="1" noChangeArrowheads="1"/>
            </p:cNvPicPr>
            <p:nvPr/>
          </p:nvPicPr>
          <p:blipFill>
            <a:blip r:embed="rId3" cstate="print"/>
            <a:srcRect/>
            <a:stretch>
              <a:fillRect/>
            </a:stretch>
          </p:blipFill>
          <p:spPr bwMode="auto">
            <a:xfrm>
              <a:off x="0" y="1071563"/>
              <a:ext cx="9017000" cy="2474912"/>
            </a:xfrm>
            <a:prstGeom prst="rect">
              <a:avLst/>
            </a:prstGeom>
            <a:noFill/>
            <a:ln w="9525">
              <a:noFill/>
              <a:miter lim="800000"/>
              <a:headEnd/>
              <a:tailEnd/>
            </a:ln>
            <a:effectLst>
              <a:outerShdw blurRad="50800" dist="38100" dir="5400000" algn="t" rotWithShape="0">
                <a:prstClr val="black">
                  <a:alpha val="40000"/>
                </a:prstClr>
              </a:outerShdw>
            </a:effectLst>
          </p:spPr>
        </p:pic>
      </p:grpSp>
    </p:spTree>
    <p:extLst>
      <p:ext uri="{BB962C8B-B14F-4D97-AF65-F5344CB8AC3E}">
        <p14:creationId xmlns="" xmlns:p14="http://schemas.microsoft.com/office/powerpoint/2010/main" val="279197570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decagon 3"/>
          <p:cNvSpPr/>
          <p:nvPr/>
        </p:nvSpPr>
        <p:spPr>
          <a:xfrm>
            <a:off x="8244408" y="6237312"/>
            <a:ext cx="504056" cy="504056"/>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35</a:t>
            </a:fld>
            <a:endParaRPr lang="en-MY" sz="1600" b="1" dirty="0">
              <a:solidFill>
                <a:srgbClr val="FF0000"/>
              </a:solidFill>
            </a:endParaRPr>
          </a:p>
        </p:txBody>
      </p:sp>
      <p:grpSp>
        <p:nvGrpSpPr>
          <p:cNvPr id="5" name="Group 4"/>
          <p:cNvGrpSpPr/>
          <p:nvPr/>
        </p:nvGrpSpPr>
        <p:grpSpPr>
          <a:xfrm>
            <a:off x="0" y="0"/>
            <a:ext cx="9144000" cy="6858000"/>
            <a:chOff x="0" y="0"/>
            <a:chExt cx="9144000" cy="6858000"/>
          </a:xfrm>
        </p:grpSpPr>
        <p:sp>
          <p:nvSpPr>
            <p:cNvPr id="7" name="Rectangle 6"/>
            <p:cNvSpPr/>
            <p:nvPr/>
          </p:nvSpPr>
          <p:spPr>
            <a:xfrm>
              <a:off x="0" y="0"/>
              <a:ext cx="9144000" cy="6858000"/>
            </a:xfrm>
            <a:prstGeom prst="rect">
              <a:avLst/>
            </a:prstGeom>
            <a:gradFill>
              <a:gsLst>
                <a:gs pos="0">
                  <a:schemeClr val="tx1"/>
                </a:gs>
                <a:gs pos="50000">
                  <a:schemeClr val="tx1"/>
                </a:gs>
                <a:gs pos="100000">
                  <a:schemeClr val="accent6">
                    <a:lumMod val="7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MY"/>
            </a:p>
          </p:txBody>
        </p:sp>
        <p:sp>
          <p:nvSpPr>
            <p:cNvPr id="8" name="Rectangle 1"/>
            <p:cNvSpPr>
              <a:spLocks noChangeArrowheads="1"/>
            </p:cNvSpPr>
            <p:nvPr/>
          </p:nvSpPr>
          <p:spPr bwMode="auto">
            <a:xfrm>
              <a:off x="607191" y="3357562"/>
              <a:ext cx="7929618" cy="1928826"/>
            </a:xfrm>
            <a:prstGeom prst="rect">
              <a:avLst/>
            </a:prstGeom>
            <a:noFill/>
            <a:ln w="9525">
              <a:noFill/>
              <a:round/>
              <a:headEnd/>
              <a:tailEnd/>
            </a:ln>
            <a:effectLst/>
          </p:spPr>
          <p:txBody>
            <a:bodyPr lIns="90000" tIns="46800" rIns="90000" bIns="46800" anchor="ctr"/>
            <a:lstStyle/>
            <a:p>
              <a:pPr algn="ctr" fontAlgn="auto">
                <a:spcBef>
                  <a:spcPts val="0"/>
                </a:spcBef>
                <a:spcAft>
                  <a:spcPts val="0"/>
                </a:spcAft>
                <a:buClr>
                  <a:srgbClr val="FFFFFF"/>
                </a:buClr>
                <a:buFont typeface="Monotype Corsiva" pitchFamily="6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2800" b="1" dirty="0" err="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Ya</a:t>
              </a:r>
              <a:r>
                <a:rPr lang="en-GB" sz="2800" b="1" dirty="0">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Allah, </a:t>
              </a:r>
              <a:r>
                <a:rPr lang="en-GB" sz="2800" b="1" dirty="0" err="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ampunkanlah</a:t>
              </a:r>
              <a:r>
                <a:rPr lang="en-GB" sz="2800" b="1" dirty="0">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t>
              </a:r>
              <a:r>
                <a:rPr lang="en-GB" sz="2800" b="1" dirty="0" err="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dosa</a:t>
              </a:r>
              <a:r>
                <a:rPr lang="en-GB" sz="2800" b="1" dirty="0">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t>
              </a:r>
              <a:r>
                <a:rPr lang="en-GB" sz="2800" b="1" dirty="0" err="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golongan</a:t>
              </a:r>
              <a:r>
                <a:rPr lang="en-GB" sz="2800" b="1" dirty="0">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t>
              </a:r>
              <a:r>
                <a:rPr lang="en-GB" sz="2800" b="1" dirty="0" err="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muslimin</a:t>
              </a:r>
              <a:r>
                <a:rPr lang="en-GB" sz="2800" b="1" dirty="0">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t>
              </a:r>
              <a:r>
                <a:rPr lang="en-GB" sz="2800" b="1" dirty="0" err="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dan</a:t>
              </a:r>
              <a:r>
                <a:rPr lang="en-GB" sz="2800" b="1" dirty="0">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t>
              </a:r>
              <a:r>
                <a:rPr lang="en-GB" sz="2800" b="1" dirty="0" err="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muslimat</a:t>
              </a:r>
              <a:r>
                <a:rPr lang="en-GB" sz="2800" b="1" dirty="0">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t>
              </a:r>
              <a:r>
                <a:rPr lang="en-GB" sz="2800" b="1" dirty="0" err="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sama</a:t>
              </a:r>
              <a:r>
                <a:rPr lang="en-GB" sz="2800" b="1" dirty="0">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t>
              </a:r>
              <a:r>
                <a:rPr lang="en-GB" sz="2800" b="1" dirty="0" err="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ada</a:t>
              </a:r>
              <a:r>
                <a:rPr lang="en-GB" sz="2800" b="1" dirty="0">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yang </a:t>
              </a:r>
              <a:r>
                <a:rPr lang="en-GB" sz="2800" b="1" dirty="0" err="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masih</a:t>
              </a:r>
              <a:r>
                <a:rPr lang="en-GB" sz="2800" b="1" dirty="0">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t>
              </a:r>
              <a:r>
                <a:rPr lang="en-GB" sz="2800" b="1" dirty="0" err="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hidup</a:t>
              </a:r>
              <a:r>
                <a:rPr lang="en-GB" sz="2800" b="1" dirty="0">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t>
              </a:r>
              <a:r>
                <a:rPr lang="en-GB" sz="2800" b="1" dirty="0" err="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atau</a:t>
              </a:r>
              <a:r>
                <a:rPr lang="en-GB" sz="2800" b="1" dirty="0">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yang </a:t>
              </a:r>
              <a:r>
                <a:rPr lang="en-GB" sz="2800" b="1" dirty="0" err="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telah</a:t>
              </a:r>
              <a:r>
                <a:rPr lang="en-GB" sz="2800" b="1" dirty="0">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t>
              </a:r>
              <a:r>
                <a:rPr lang="en-GB" sz="2800" b="1" dirty="0" err="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mati</a:t>
              </a:r>
              <a:r>
                <a:rPr lang="en-GB" sz="2800" b="1" dirty="0">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t>
              </a:r>
            </a:p>
          </p:txBody>
        </p:sp>
        <p:pic>
          <p:nvPicPr>
            <p:cNvPr id="9" name="Picture 2"/>
            <p:cNvPicPr>
              <a:picLocks noChangeAspect="1" noChangeArrowheads="1"/>
            </p:cNvPicPr>
            <p:nvPr/>
          </p:nvPicPr>
          <p:blipFill>
            <a:blip r:embed="rId2" cstate="print"/>
            <a:srcRect/>
            <a:stretch>
              <a:fillRect/>
            </a:stretch>
          </p:blipFill>
          <p:spPr bwMode="auto">
            <a:xfrm>
              <a:off x="576263" y="1885950"/>
              <a:ext cx="7993062" cy="1828800"/>
            </a:xfrm>
            <a:prstGeom prst="rect">
              <a:avLst/>
            </a:prstGeom>
            <a:noFill/>
            <a:ln w="9525">
              <a:noFill/>
              <a:miter lim="800000"/>
              <a:headEnd/>
              <a:tailEnd/>
            </a:ln>
            <a:effectLst>
              <a:outerShdw blurRad="50800" dist="38100" dir="5400000" algn="t" rotWithShape="0">
                <a:prstClr val="black">
                  <a:alpha val="40000"/>
                </a:prstClr>
              </a:outerShdw>
            </a:effectLst>
          </p:spPr>
        </p:pic>
      </p:grpSp>
    </p:spTree>
    <p:extLst>
      <p:ext uri="{BB962C8B-B14F-4D97-AF65-F5344CB8AC3E}">
        <p14:creationId xmlns="" xmlns:p14="http://schemas.microsoft.com/office/powerpoint/2010/main" val="395076361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decagon 3"/>
          <p:cNvSpPr/>
          <p:nvPr/>
        </p:nvSpPr>
        <p:spPr>
          <a:xfrm>
            <a:off x="8244408" y="6237312"/>
            <a:ext cx="504056" cy="504056"/>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36</a:t>
            </a:fld>
            <a:endParaRPr lang="en-MY" sz="1600" b="1" dirty="0">
              <a:solidFill>
                <a:srgbClr val="FF0000"/>
              </a:solidFill>
            </a:endParaRPr>
          </a:p>
        </p:txBody>
      </p:sp>
      <p:grpSp>
        <p:nvGrpSpPr>
          <p:cNvPr id="5" name="Group 4"/>
          <p:cNvGrpSpPr/>
          <p:nvPr/>
        </p:nvGrpSpPr>
        <p:grpSpPr>
          <a:xfrm>
            <a:off x="0" y="0"/>
            <a:ext cx="9144000" cy="6858000"/>
            <a:chOff x="0" y="0"/>
            <a:chExt cx="9144000" cy="6858000"/>
          </a:xfrm>
        </p:grpSpPr>
        <p:pic>
          <p:nvPicPr>
            <p:cNvPr id="7" name="Picture 6"/>
            <p:cNvPicPr>
              <a:picLocks noChangeAspect="1"/>
            </p:cNvPicPr>
            <p:nvPr/>
          </p:nvPicPr>
          <p:blipFill>
            <a:blip r:embed="rId2" cstate="print">
              <a:extLst>
                <a:ext uri="{28A0092B-C50C-407E-A947-70E740481C1C}">
                  <a14:useLocalDpi xmlns="" xmlns:a14="http://schemas.microsoft.com/office/drawing/2010/main" val="0"/>
                </a:ext>
              </a:extLst>
            </a:blip>
            <a:srcRect b="6950"/>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Box 7"/>
            <p:cNvSpPr txBox="1"/>
            <p:nvPr/>
          </p:nvSpPr>
          <p:spPr>
            <a:xfrm>
              <a:off x="804863" y="4984750"/>
              <a:ext cx="7770812" cy="1570038"/>
            </a:xfrm>
            <a:prstGeom prst="rect">
              <a:avLst/>
            </a:prstGeom>
            <a:noFill/>
          </p:spPr>
          <p:txBody>
            <a:bodyPr>
              <a:spAutoFit/>
            </a:bodyPr>
            <a:lstStyle/>
            <a:p>
              <a:pPr algn="ctr" fontAlgn="auto">
                <a:spcBef>
                  <a:spcPts val="0"/>
                </a:spcBef>
                <a:spcAft>
                  <a:spcPts val="0"/>
                </a:spcAft>
                <a:defRPr/>
              </a:pPr>
              <a:r>
                <a:rPr lang="en-US" sz="2400" b="1" err="1">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Ya</a:t>
              </a:r>
              <a:r>
                <a:rPr lang="en-US" sz="2400" b="1">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Allah </a:t>
              </a:r>
              <a:r>
                <a:rPr lang="en-US" sz="2400" b="1" err="1">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anugerahkanlah</a:t>
              </a:r>
              <a:r>
                <a:rPr lang="en-US" sz="2400" b="1">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t>
              </a:r>
              <a:r>
                <a:rPr lang="en-US" sz="2400" b="1" err="1">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rahmat</a:t>
              </a:r>
              <a:r>
                <a:rPr lang="en-US" sz="2400" b="1">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t>
              </a:r>
              <a:r>
                <a:rPr lang="en-US" sz="2400" b="1" err="1">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ke</a:t>
              </a:r>
              <a:r>
                <a:rPr lang="en-US" sz="2400" b="1">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t>
              </a:r>
              <a:r>
                <a:rPr lang="en-US" sz="2400" b="1" err="1">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atas</a:t>
              </a:r>
              <a:r>
                <a:rPr lang="en-US" sz="2400" b="1">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Raja-raja </a:t>
              </a:r>
              <a:r>
                <a:rPr lang="en-US" sz="2400" b="1" err="1">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kami</a:t>
              </a:r>
              <a:r>
                <a:rPr lang="en-US" sz="2400" b="1">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t>
              </a:r>
              <a:r>
                <a:rPr lang="en-US" sz="2400" b="1" err="1">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dan</a:t>
              </a:r>
              <a:r>
                <a:rPr lang="en-US" sz="2400" b="1">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t>
              </a:r>
              <a:r>
                <a:rPr lang="en-US" sz="2400" b="1" err="1">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pemimpin-pemimpin</a:t>
              </a:r>
              <a:r>
                <a:rPr lang="en-US" sz="2400" b="1">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t>
              </a:r>
              <a:r>
                <a:rPr lang="en-US" sz="2400" b="1" err="1">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kami</a:t>
              </a:r>
              <a:r>
                <a:rPr lang="en-US" sz="2400" b="1">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yang </a:t>
              </a:r>
              <a:r>
                <a:rPr lang="en-US" sz="2400" b="1" err="1">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melaksanakan</a:t>
              </a:r>
              <a:r>
                <a:rPr lang="en-US" sz="2400" b="1">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t>
              </a:r>
              <a:r>
                <a:rPr lang="en-US" sz="2400" b="1" err="1">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kebenaran</a:t>
              </a:r>
              <a:r>
                <a:rPr lang="en-US" sz="2400" b="1">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t>
              </a:r>
              <a:r>
                <a:rPr lang="en-US" sz="2400" b="1" err="1">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dan</a:t>
              </a:r>
              <a:r>
                <a:rPr lang="en-US" sz="2400" b="1">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t>
              </a:r>
              <a:r>
                <a:rPr lang="en-US" sz="2400" b="1" err="1">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menegakkan</a:t>
              </a:r>
              <a:r>
                <a:rPr lang="en-US" sz="2400" b="1">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t>
              </a:r>
              <a:r>
                <a:rPr lang="en-US" sz="2400" b="1" err="1">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keadilan</a:t>
              </a:r>
              <a:r>
                <a:rPr lang="en-US" sz="2400" b="1">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a:t>
              </a:r>
            </a:p>
          </p:txBody>
        </p:sp>
        <p:pic>
          <p:nvPicPr>
            <p:cNvPr id="9" name="Picture 3"/>
            <p:cNvPicPr>
              <a:picLocks noChangeAspect="1" noChangeArrowheads="1"/>
            </p:cNvPicPr>
            <p:nvPr/>
          </p:nvPicPr>
          <p:blipFill>
            <a:blip r:embed="rId3" cstate="print"/>
            <a:srcRect/>
            <a:stretch>
              <a:fillRect/>
            </a:stretch>
          </p:blipFill>
          <p:spPr bwMode="auto">
            <a:xfrm>
              <a:off x="527050" y="2636838"/>
              <a:ext cx="8089900" cy="2347912"/>
            </a:xfrm>
            <a:prstGeom prst="rect">
              <a:avLst/>
            </a:prstGeom>
            <a:noFill/>
            <a:ln w="9525">
              <a:noFill/>
              <a:miter lim="800000"/>
              <a:headEnd/>
              <a:tailEnd/>
            </a:ln>
            <a:effectLst>
              <a:outerShdw blurRad="50800" dist="38100" dir="5400000" algn="t" rotWithShape="0">
                <a:prstClr val="black">
                  <a:alpha val="40000"/>
                </a:prstClr>
              </a:outerShdw>
            </a:effectLst>
          </p:spPr>
        </p:pic>
      </p:grpSp>
    </p:spTree>
    <p:extLst>
      <p:ext uri="{BB962C8B-B14F-4D97-AF65-F5344CB8AC3E}">
        <p14:creationId xmlns="" xmlns:p14="http://schemas.microsoft.com/office/powerpoint/2010/main" val="378544688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decagon 3"/>
          <p:cNvSpPr/>
          <p:nvPr/>
        </p:nvSpPr>
        <p:spPr>
          <a:xfrm>
            <a:off x="8244408" y="6237312"/>
            <a:ext cx="504056" cy="504056"/>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37</a:t>
            </a:fld>
            <a:endParaRPr lang="en-MY" sz="1600" b="1" dirty="0">
              <a:solidFill>
                <a:srgbClr val="FF0000"/>
              </a:solidFill>
            </a:endParaRPr>
          </a:p>
        </p:txBody>
      </p:sp>
      <p:grpSp>
        <p:nvGrpSpPr>
          <p:cNvPr id="5" name="Group 4"/>
          <p:cNvGrpSpPr/>
          <p:nvPr/>
        </p:nvGrpSpPr>
        <p:grpSpPr>
          <a:xfrm>
            <a:off x="-60325" y="-1588"/>
            <a:ext cx="9266238" cy="6858001"/>
            <a:chOff x="-60325" y="-1588"/>
            <a:chExt cx="9266238" cy="6858001"/>
          </a:xfrm>
        </p:grpSpPr>
        <p:pic>
          <p:nvPicPr>
            <p:cNvPr id="7" name="Picture 6"/>
            <p:cNvPicPr>
              <a:picLocks noChangeAspect="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588"/>
              <a:ext cx="914400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60325" y="133350"/>
              <a:ext cx="9266238" cy="65960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 xmlns:p14="http://schemas.microsoft.com/office/powerpoint/2010/main" val="414682364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decagon 3"/>
          <p:cNvSpPr/>
          <p:nvPr/>
        </p:nvSpPr>
        <p:spPr>
          <a:xfrm>
            <a:off x="8244408" y="6237312"/>
            <a:ext cx="504056" cy="504056"/>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38</a:t>
            </a:fld>
            <a:endParaRPr lang="en-MY" sz="1600" b="1" dirty="0">
              <a:solidFill>
                <a:srgbClr val="FF0000"/>
              </a:solidFill>
            </a:endParaRPr>
          </a:p>
        </p:txBody>
      </p:sp>
      <p:grpSp>
        <p:nvGrpSpPr>
          <p:cNvPr id="5" name="Group 4"/>
          <p:cNvGrpSpPr/>
          <p:nvPr/>
        </p:nvGrpSpPr>
        <p:grpSpPr>
          <a:xfrm>
            <a:off x="0" y="0"/>
            <a:ext cx="9178925" cy="6869113"/>
            <a:chOff x="0" y="0"/>
            <a:chExt cx="9178925" cy="6869113"/>
          </a:xfrm>
        </p:grpSpPr>
        <p:pic>
          <p:nvPicPr>
            <p:cNvPr id="7" name="Picture 8"/>
            <p:cNvPicPr>
              <a:picLocks noChangeAspect="1"/>
            </p:cNvPicPr>
            <p:nvPr/>
          </p:nvPicPr>
          <p:blipFill>
            <a:blip r:embed="rId2" cstate="print"/>
            <a:srcRect/>
            <a:stretch>
              <a:fillRect/>
            </a:stretch>
          </p:blipFill>
          <p:spPr bwMode="auto">
            <a:xfrm>
              <a:off x="4356100" y="0"/>
              <a:ext cx="4814888" cy="6858000"/>
            </a:xfrm>
            <a:prstGeom prst="rect">
              <a:avLst/>
            </a:prstGeom>
            <a:noFill/>
            <a:ln w="9525">
              <a:noFill/>
              <a:miter lim="800000"/>
              <a:headEnd/>
              <a:tailEnd/>
            </a:ln>
          </p:spPr>
        </p:pic>
        <p:pic>
          <p:nvPicPr>
            <p:cNvPr id="8" name="Picture 7"/>
            <p:cNvPicPr>
              <a:picLocks noChangeAspect="1"/>
            </p:cNvPicPr>
            <p:nvPr/>
          </p:nvPicPr>
          <p:blipFill>
            <a:blip r:embed="rId3" cstate="print"/>
            <a:srcRect/>
            <a:stretch>
              <a:fillRect/>
            </a:stretch>
          </p:blipFill>
          <p:spPr bwMode="auto">
            <a:xfrm>
              <a:off x="0" y="11113"/>
              <a:ext cx="4356100" cy="6858000"/>
            </a:xfrm>
            <a:prstGeom prst="rect">
              <a:avLst/>
            </a:prstGeom>
            <a:noFill/>
            <a:ln w="9525">
              <a:noFill/>
              <a:miter lim="800000"/>
              <a:headEnd/>
              <a:tailEnd/>
            </a:ln>
          </p:spPr>
        </p:pic>
        <p:sp>
          <p:nvSpPr>
            <p:cNvPr id="9" name="TextBox 8"/>
            <p:cNvSpPr txBox="1"/>
            <p:nvPr/>
          </p:nvSpPr>
          <p:spPr>
            <a:xfrm>
              <a:off x="4599394" y="4645878"/>
              <a:ext cx="4032002" cy="1569660"/>
            </a:xfrm>
            <a:prstGeom prst="rect">
              <a:avLst/>
            </a:prstGeom>
            <a:noFill/>
          </p:spPr>
          <p:txBody>
            <a:bodyPr>
              <a:spAutoFit/>
            </a:bodyPr>
            <a:lstStyle/>
            <a:p>
              <a:pPr algn="ctr" fontAlgn="auto">
                <a:spcBef>
                  <a:spcPts val="0"/>
                </a:spcBef>
                <a:spcAft>
                  <a:spcPts val="0"/>
                </a:spcAft>
                <a:defRPr/>
              </a:pPr>
              <a:r>
                <a:rPr lang="en-US" sz="2400" err="1">
                  <a:ln w="3175" cmpd="sng">
                    <a:solidFill>
                      <a:srgbClr val="FFFF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pitchFamily="34" charset="0"/>
                  <a:ea typeface="Arial Unicode MS" pitchFamily="34" charset="-128"/>
                  <a:cs typeface="Arial" pitchFamily="34" charset="0"/>
                </a:rPr>
                <a:t>Ya</a:t>
              </a:r>
              <a:r>
                <a:rPr lang="en-US" sz="2400">
                  <a:ln w="3175" cmpd="sng">
                    <a:solidFill>
                      <a:srgbClr val="FFFF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pitchFamily="34" charset="0"/>
                  <a:ea typeface="Arial Unicode MS" pitchFamily="34" charset="-128"/>
                  <a:cs typeface="Arial" pitchFamily="34" charset="0"/>
                </a:rPr>
                <a:t> Allah </a:t>
              </a:r>
              <a:r>
                <a:rPr lang="en-US" sz="2400" err="1">
                  <a:ln w="3175" cmpd="sng">
                    <a:solidFill>
                      <a:srgbClr val="FFFF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pitchFamily="34" charset="0"/>
                  <a:ea typeface="Arial Unicode MS" pitchFamily="34" charset="-128"/>
                  <a:cs typeface="Arial" pitchFamily="34" charset="0"/>
                </a:rPr>
                <a:t>jadikanlah</a:t>
              </a:r>
              <a:r>
                <a:rPr lang="en-US" sz="2400">
                  <a:ln w="3175" cmpd="sng">
                    <a:solidFill>
                      <a:srgbClr val="FFFF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pitchFamily="34" charset="0"/>
                  <a:ea typeface="Arial Unicode MS" pitchFamily="34" charset="-128"/>
                  <a:cs typeface="Arial" pitchFamily="34" charset="0"/>
                </a:rPr>
                <a:t> Malaysia </a:t>
              </a:r>
              <a:r>
                <a:rPr lang="en-US" sz="2400" err="1">
                  <a:ln w="3175" cmpd="sng">
                    <a:solidFill>
                      <a:srgbClr val="FFFF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pitchFamily="34" charset="0"/>
                  <a:ea typeface="Arial Unicode MS" pitchFamily="34" charset="-128"/>
                  <a:cs typeface="Arial" pitchFamily="34" charset="0"/>
                </a:rPr>
                <a:t>dan</a:t>
              </a:r>
              <a:r>
                <a:rPr lang="en-US" sz="2400">
                  <a:ln w="3175" cmpd="sng">
                    <a:solidFill>
                      <a:srgbClr val="FFFF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pitchFamily="34" charset="0"/>
                  <a:ea typeface="Arial Unicode MS" pitchFamily="34" charset="-128"/>
                  <a:cs typeface="Arial" pitchFamily="34" charset="0"/>
                </a:rPr>
                <a:t> </a:t>
              </a:r>
              <a:r>
                <a:rPr lang="en-US" sz="2400" err="1">
                  <a:ln w="3175" cmpd="sng">
                    <a:solidFill>
                      <a:srgbClr val="FFFF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pitchFamily="34" charset="0"/>
                  <a:ea typeface="Arial Unicode MS" pitchFamily="34" charset="-128"/>
                  <a:cs typeface="Arial" pitchFamily="34" charset="0"/>
                </a:rPr>
                <a:t>seluruh</a:t>
              </a:r>
              <a:r>
                <a:rPr lang="en-US" sz="2400">
                  <a:ln w="3175" cmpd="sng">
                    <a:solidFill>
                      <a:srgbClr val="FFFF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pitchFamily="34" charset="0"/>
                  <a:ea typeface="Arial Unicode MS" pitchFamily="34" charset="-128"/>
                  <a:cs typeface="Arial" pitchFamily="34" charset="0"/>
                </a:rPr>
                <a:t> </a:t>
              </a:r>
              <a:r>
                <a:rPr lang="en-US" sz="2400" err="1">
                  <a:ln w="3175" cmpd="sng">
                    <a:solidFill>
                      <a:srgbClr val="FFFF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pitchFamily="34" charset="0"/>
                  <a:ea typeface="Arial Unicode MS" pitchFamily="34" charset="-128"/>
                  <a:cs typeface="Arial" pitchFamily="34" charset="0"/>
                </a:rPr>
                <a:t>negara</a:t>
              </a:r>
              <a:r>
                <a:rPr lang="en-US" sz="2400">
                  <a:ln w="3175" cmpd="sng">
                    <a:solidFill>
                      <a:srgbClr val="FFFF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pitchFamily="34" charset="0"/>
                  <a:ea typeface="Arial Unicode MS" pitchFamily="34" charset="-128"/>
                  <a:cs typeface="Arial" pitchFamily="34" charset="0"/>
                </a:rPr>
                <a:t> </a:t>
              </a:r>
              <a:r>
                <a:rPr lang="en-US" sz="2400" err="1">
                  <a:ln w="3175" cmpd="sng">
                    <a:solidFill>
                      <a:srgbClr val="FFFF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pitchFamily="34" charset="0"/>
                  <a:ea typeface="Arial Unicode MS" pitchFamily="34" charset="-128"/>
                  <a:cs typeface="Arial" pitchFamily="34" charset="0"/>
                </a:rPr>
                <a:t>kaum</a:t>
              </a:r>
              <a:r>
                <a:rPr lang="en-US" sz="2400">
                  <a:ln w="3175" cmpd="sng">
                    <a:solidFill>
                      <a:srgbClr val="FFFF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pitchFamily="34" charset="0"/>
                  <a:ea typeface="Arial Unicode MS" pitchFamily="34" charset="-128"/>
                  <a:cs typeface="Arial" pitchFamily="34" charset="0"/>
                </a:rPr>
                <a:t> </a:t>
              </a:r>
              <a:r>
                <a:rPr lang="en-US" sz="2400" err="1">
                  <a:ln w="3175" cmpd="sng">
                    <a:solidFill>
                      <a:srgbClr val="FFFF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pitchFamily="34" charset="0"/>
                  <a:ea typeface="Arial Unicode MS" pitchFamily="34" charset="-128"/>
                  <a:cs typeface="Arial" pitchFamily="34" charset="0"/>
                </a:rPr>
                <a:t>Muslimin</a:t>
              </a:r>
              <a:r>
                <a:rPr lang="en-US" sz="2400">
                  <a:ln w="3175" cmpd="sng">
                    <a:solidFill>
                      <a:srgbClr val="FFFF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pitchFamily="34" charset="0"/>
                  <a:ea typeface="Arial Unicode MS" pitchFamily="34" charset="-128"/>
                  <a:cs typeface="Arial" pitchFamily="34" charset="0"/>
                </a:rPr>
                <a:t> </a:t>
              </a:r>
              <a:r>
                <a:rPr lang="en-US" sz="2400" err="1">
                  <a:ln w="3175" cmpd="sng">
                    <a:solidFill>
                      <a:srgbClr val="FFFF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pitchFamily="34" charset="0"/>
                  <a:ea typeface="Arial Unicode MS" pitchFamily="34" charset="-128"/>
                  <a:cs typeface="Arial" pitchFamily="34" charset="0"/>
                </a:rPr>
                <a:t>dalam</a:t>
              </a:r>
              <a:r>
                <a:rPr lang="en-US" sz="2400">
                  <a:ln w="3175" cmpd="sng">
                    <a:solidFill>
                      <a:srgbClr val="FFFF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pitchFamily="34" charset="0"/>
                  <a:ea typeface="Arial Unicode MS" pitchFamily="34" charset="-128"/>
                  <a:cs typeface="Arial" pitchFamily="34" charset="0"/>
                </a:rPr>
                <a:t> </a:t>
              </a:r>
              <a:r>
                <a:rPr lang="en-US" sz="2400" err="1">
                  <a:ln w="3175" cmpd="sng">
                    <a:solidFill>
                      <a:srgbClr val="FFFF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pitchFamily="34" charset="0"/>
                  <a:ea typeface="Arial Unicode MS" pitchFamily="34" charset="-128"/>
                  <a:cs typeface="Arial" pitchFamily="34" charset="0"/>
                </a:rPr>
                <a:t>keadaan</a:t>
              </a:r>
              <a:r>
                <a:rPr lang="en-US" sz="2400">
                  <a:ln w="3175" cmpd="sng">
                    <a:solidFill>
                      <a:srgbClr val="FFFF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pitchFamily="34" charset="0"/>
                  <a:ea typeface="Arial Unicode MS" pitchFamily="34" charset="-128"/>
                  <a:cs typeface="Arial" pitchFamily="34" charset="0"/>
                </a:rPr>
                <a:t> </a:t>
              </a:r>
              <a:r>
                <a:rPr lang="en-US" sz="2400" err="1">
                  <a:ln w="3175" cmpd="sng">
                    <a:solidFill>
                      <a:srgbClr val="FFFF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pitchFamily="34" charset="0"/>
                  <a:ea typeface="Arial Unicode MS" pitchFamily="34" charset="-128"/>
                  <a:cs typeface="Arial" pitchFamily="34" charset="0"/>
                </a:rPr>
                <a:t>aman</a:t>
              </a:r>
              <a:r>
                <a:rPr lang="en-US" sz="2400">
                  <a:ln w="3175" cmpd="sng">
                    <a:solidFill>
                      <a:srgbClr val="FFFF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pitchFamily="34" charset="0"/>
                  <a:ea typeface="Arial Unicode MS" pitchFamily="34" charset="-128"/>
                  <a:cs typeface="Arial" pitchFamily="34" charset="0"/>
                </a:rPr>
                <a:t> </a:t>
              </a:r>
              <a:r>
                <a:rPr lang="en-US" sz="2400" err="1">
                  <a:ln w="3175" cmpd="sng">
                    <a:solidFill>
                      <a:srgbClr val="FFFF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pitchFamily="34" charset="0"/>
                  <a:ea typeface="Arial Unicode MS" pitchFamily="34" charset="-128"/>
                  <a:cs typeface="Arial" pitchFamily="34" charset="0"/>
                </a:rPr>
                <a:t>dan</a:t>
              </a:r>
              <a:r>
                <a:rPr lang="en-US" sz="2400">
                  <a:ln w="3175" cmpd="sng">
                    <a:solidFill>
                      <a:srgbClr val="FFFF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pitchFamily="34" charset="0"/>
                  <a:ea typeface="Arial Unicode MS" pitchFamily="34" charset="-128"/>
                  <a:cs typeface="Arial" pitchFamily="34" charset="0"/>
                </a:rPr>
                <a:t> damai</a:t>
              </a:r>
            </a:p>
          </p:txBody>
        </p:sp>
        <p:pic>
          <p:nvPicPr>
            <p:cNvPr id="10" name="Picture 2"/>
            <p:cNvPicPr>
              <a:picLocks noChangeAspect="1" noChangeArrowheads="1"/>
            </p:cNvPicPr>
            <p:nvPr/>
          </p:nvPicPr>
          <p:blipFill>
            <a:blip r:embed="rId4" cstate="print"/>
            <a:srcRect/>
            <a:stretch>
              <a:fillRect/>
            </a:stretch>
          </p:blipFill>
          <p:spPr bwMode="auto">
            <a:xfrm>
              <a:off x="546100" y="2603500"/>
              <a:ext cx="8632825" cy="2043113"/>
            </a:xfrm>
            <a:prstGeom prst="rect">
              <a:avLst/>
            </a:prstGeom>
            <a:noFill/>
            <a:ln w="9525">
              <a:noFill/>
              <a:miter lim="800000"/>
              <a:headEnd/>
              <a:tailEnd/>
            </a:ln>
            <a:effectLst>
              <a:outerShdw blurRad="50800" dist="38100" dir="5400000" algn="t" rotWithShape="0">
                <a:prstClr val="black">
                  <a:alpha val="40000"/>
                </a:prstClr>
              </a:outerShdw>
            </a:effectLst>
          </p:spPr>
        </p:pic>
      </p:grpSp>
    </p:spTree>
    <p:extLst>
      <p:ext uri="{BB962C8B-B14F-4D97-AF65-F5344CB8AC3E}">
        <p14:creationId xmlns="" xmlns:p14="http://schemas.microsoft.com/office/powerpoint/2010/main" val="248422421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decagon 3"/>
          <p:cNvSpPr/>
          <p:nvPr/>
        </p:nvSpPr>
        <p:spPr>
          <a:xfrm>
            <a:off x="8244408" y="6237312"/>
            <a:ext cx="504056" cy="504056"/>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39</a:t>
            </a:fld>
            <a:endParaRPr lang="en-MY" sz="1600" b="1" dirty="0">
              <a:solidFill>
                <a:srgbClr val="FF0000"/>
              </a:solidFill>
            </a:endParaRPr>
          </a:p>
        </p:txBody>
      </p:sp>
      <p:grpSp>
        <p:nvGrpSpPr>
          <p:cNvPr id="5" name="Group 4"/>
          <p:cNvGrpSpPr/>
          <p:nvPr/>
        </p:nvGrpSpPr>
        <p:grpSpPr>
          <a:xfrm>
            <a:off x="0" y="0"/>
            <a:ext cx="9144000" cy="6858000"/>
            <a:chOff x="0" y="0"/>
            <a:chExt cx="9144000" cy="6858000"/>
          </a:xfrm>
        </p:grpSpPr>
        <p:pic>
          <p:nvPicPr>
            <p:cNvPr id="7" name="Picture 6"/>
            <p:cNvPicPr>
              <a:picLocks noChangeAspect="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ctangle 1"/>
            <p:cNvSpPr>
              <a:spLocks noChangeArrowheads="1"/>
            </p:cNvSpPr>
            <p:nvPr/>
          </p:nvSpPr>
          <p:spPr bwMode="auto">
            <a:xfrm>
              <a:off x="899592" y="4321975"/>
              <a:ext cx="7043758" cy="1928826"/>
            </a:xfrm>
            <a:prstGeom prst="rect">
              <a:avLst/>
            </a:prstGeom>
            <a:noFill/>
            <a:ln w="9525">
              <a:noFill/>
              <a:round/>
              <a:headEnd/>
              <a:tailEnd/>
            </a:ln>
            <a:effectLst/>
          </p:spPr>
          <p:txBody>
            <a:bodyPr lIns="90000" tIns="46800" rIns="90000" bIns="46800" anchor="ctr"/>
            <a:lstStyle/>
            <a:p>
              <a:pPr algn="ctr" fontAlgn="auto">
                <a:lnSpc>
                  <a:spcPct val="90000"/>
                </a:lnSpc>
                <a:spcBef>
                  <a:spcPts val="0"/>
                </a:spcBef>
                <a:spcAft>
                  <a:spcPts val="0"/>
                </a:spcAft>
                <a:buClr>
                  <a:srgbClr val="FFFFFF"/>
                </a:buClr>
                <a:buFont typeface="Monotype Corsiva" pitchFamily="6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2400">
                  <a:solidFill>
                    <a:srgbClr val="FFFF00"/>
                  </a:solidFill>
                  <a:effectLst>
                    <a:glow rad="127000">
                      <a:schemeClr val="tx1"/>
                    </a:glow>
                  </a:effectLst>
                </a:rPr>
                <a:t>(Mereka berdoa dengan berkata): Ya Tuhan kami! Janganlah Engkau memesongkan hati kami sesudah Engkau beri petunjuk kepada kami, dan kurniakanlah kepada kami limpah rahmat dari sisi-Mu; sesungguhnya Engkau jualah Tuhan yang melimpah-limpah pemberian-Nya</a:t>
              </a:r>
              <a:endParaRPr lang="en-GB" sz="2400" b="1">
                <a:ln>
                  <a:solidFill>
                    <a:schemeClr val="tx1"/>
                  </a:solidFill>
                </a:ln>
                <a:solidFill>
                  <a:srgbClr val="FFFF00"/>
                </a:solidFill>
                <a:effectLst>
                  <a:glow rad="127000">
                    <a:schemeClr val="tx1"/>
                  </a:glow>
                </a:effectLst>
                <a:ea typeface="Arial Unicode MS" pitchFamily="34" charset="-128"/>
              </a:endParaRPr>
            </a:p>
          </p:txBody>
        </p:sp>
        <p:pic>
          <p:nvPicPr>
            <p:cNvPr id="9" name="Picture 2"/>
            <p:cNvPicPr>
              <a:picLocks noChangeAspect="1" noChangeArrowheads="1"/>
            </p:cNvPicPr>
            <p:nvPr/>
          </p:nvPicPr>
          <p:blipFill>
            <a:blip r:embed="rId3" cstate="print"/>
            <a:srcRect/>
            <a:stretch>
              <a:fillRect/>
            </a:stretch>
          </p:blipFill>
          <p:spPr bwMode="auto">
            <a:xfrm>
              <a:off x="974213" y="2133600"/>
              <a:ext cx="6894513" cy="1695450"/>
            </a:xfrm>
            <a:prstGeom prst="rect">
              <a:avLst/>
            </a:prstGeom>
            <a:noFill/>
            <a:ln w="9525">
              <a:noFill/>
              <a:miter lim="800000"/>
              <a:headEnd/>
              <a:tailEnd/>
            </a:ln>
            <a:effectLst>
              <a:glow rad="101600">
                <a:srgbClr val="002060">
                  <a:alpha val="60000"/>
                </a:srgbClr>
              </a:glow>
              <a:outerShdw blurRad="50800" dist="38100" dir="5400000" algn="t" rotWithShape="0">
                <a:prstClr val="black">
                  <a:alpha val="40000"/>
                </a:prstClr>
              </a:outerShdw>
            </a:effectLst>
          </p:spPr>
        </p:pic>
      </p:grpSp>
    </p:spTree>
    <p:extLst>
      <p:ext uri="{BB962C8B-B14F-4D97-AF65-F5344CB8AC3E}">
        <p14:creationId xmlns="" xmlns:p14="http://schemas.microsoft.com/office/powerpoint/2010/main" val="28622515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decagon 3"/>
          <p:cNvSpPr/>
          <p:nvPr/>
        </p:nvSpPr>
        <p:spPr>
          <a:xfrm>
            <a:off x="8244408" y="6237312"/>
            <a:ext cx="504056" cy="504056"/>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4</a:t>
            </a:fld>
            <a:endParaRPr lang="en-MY" sz="1600" b="1" dirty="0">
              <a:solidFill>
                <a:srgbClr val="FF0000"/>
              </a:solidFill>
            </a:endParaRPr>
          </a:p>
        </p:txBody>
      </p:sp>
      <p:sp>
        <p:nvSpPr>
          <p:cNvPr id="41985" name="Rectangle 1"/>
          <p:cNvSpPr>
            <a:spLocks noChangeArrowheads="1"/>
          </p:cNvSpPr>
          <p:nvPr/>
        </p:nvSpPr>
        <p:spPr bwMode="auto">
          <a:xfrm>
            <a:off x="762000" y="1752600"/>
            <a:ext cx="7620000" cy="313932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1" eaLnBrk="0" fontAlgn="base" latinLnBrk="0" hangingPunct="0">
              <a:lnSpc>
                <a:spcPct val="100000"/>
              </a:lnSpc>
              <a:spcBef>
                <a:spcPct val="0"/>
              </a:spcBef>
              <a:spcAft>
                <a:spcPct val="0"/>
              </a:spcAft>
              <a:buClrTx/>
              <a:buSzTx/>
              <a:buFontTx/>
              <a:buNone/>
              <a:tabLst/>
            </a:pPr>
            <a:r>
              <a:rPr kumimoji="0" lang="ar-SA" sz="6600" b="1" i="0" u="none" strike="noStrike" normalizeH="0" baseline="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raditional Arabic" pitchFamily="2" charset="-78"/>
                <a:ea typeface="Times New Roman" pitchFamily="18" charset="0"/>
                <a:cs typeface="Traditional Arabic" pitchFamily="2" charset="-78"/>
              </a:rPr>
              <a:t>أَشْهَدُ أَنْ لآ إِلَهَ إِلاَّ اللهُ وَحْدَهُ لاَ شَرِيْكَ لَهُ وَأَشْهَدُ أَنَّ سَيِّدَنَا مُحَمَّدًا عَبْدُهُ وَرَسُوْلُهُ</a:t>
            </a:r>
            <a:r>
              <a:rPr kumimoji="0" lang="en-US" sz="6600" b="1" i="0" u="none" strike="noStrike" normalizeH="0" baseline="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raditional Arabic" pitchFamily="2" charset="-78"/>
                <a:ea typeface="Times New Roman" pitchFamily="18" charset="0"/>
                <a:cs typeface="Times New Roman" pitchFamily="18" charset="0"/>
              </a:rPr>
              <a:t> </a:t>
            </a:r>
            <a:endParaRPr kumimoji="0" lang="en-US" sz="6600" b="1" i="0" u="none" strike="noStrike" normalizeH="0" baseline="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ea typeface="Calibri" pitchFamily="34" charset="0"/>
              <a:cs typeface="Times New Roman" pitchFamily="18" charset="0"/>
            </a:endParaRPr>
          </a:p>
        </p:txBody>
      </p:sp>
      <p:sp>
        <p:nvSpPr>
          <p:cNvPr id="7" name="Rectangle 6"/>
          <p:cNvSpPr/>
          <p:nvPr/>
        </p:nvSpPr>
        <p:spPr>
          <a:xfrm>
            <a:off x="228600" y="381000"/>
            <a:ext cx="2271776" cy="769441"/>
          </a:xfrm>
          <a:prstGeom prst="rect">
            <a:avLst/>
          </a:prstGeom>
        </p:spPr>
        <p:txBody>
          <a:bodyPr wrap="none">
            <a:spAutoFit/>
          </a:bodyPr>
          <a:lstStyle/>
          <a:p>
            <a:pPr lvl="0" fontAlgn="base">
              <a:spcBef>
                <a:spcPct val="0"/>
              </a:spcBef>
              <a:spcAft>
                <a:spcPct val="0"/>
              </a:spcAft>
            </a:pPr>
            <a:r>
              <a:rPr lang="en-US" sz="4400" dirty="0" err="1" smtClean="0">
                <a:solidFill>
                  <a:srgbClr val="000000"/>
                </a:solidFill>
                <a:latin typeface="Bernard MT Condensed" pitchFamily="18" charset="0"/>
                <a:ea typeface="Times New Roman" pitchFamily="18" charset="0"/>
                <a:cs typeface="Times New Roman" pitchFamily="18" charset="0"/>
              </a:rPr>
              <a:t>Syahadah</a:t>
            </a:r>
            <a:endParaRPr lang="en-US" sz="4400" dirty="0" smtClean="0">
              <a:latin typeface="Bernard MT Condensed" pitchFamily="18" charset="0"/>
              <a:cs typeface="Arial" pitchFamily="34" charset="0"/>
            </a:endParaRPr>
          </a:p>
        </p:txBody>
      </p:sp>
    </p:spTree>
    <p:extLst>
      <p:ext uri="{BB962C8B-B14F-4D97-AF65-F5344CB8AC3E}">
        <p14:creationId xmlns="" xmlns:p14="http://schemas.microsoft.com/office/powerpoint/2010/main" val="386891414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decagon 3"/>
          <p:cNvSpPr/>
          <p:nvPr/>
        </p:nvSpPr>
        <p:spPr>
          <a:xfrm>
            <a:off x="8244408" y="6237312"/>
            <a:ext cx="504056" cy="504056"/>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40</a:t>
            </a:fld>
            <a:endParaRPr lang="en-MY" sz="1600" b="1" dirty="0">
              <a:solidFill>
                <a:srgbClr val="FF0000"/>
              </a:solidFill>
            </a:endParaRPr>
          </a:p>
        </p:txBody>
      </p:sp>
      <p:grpSp>
        <p:nvGrpSpPr>
          <p:cNvPr id="5" name="Group 4"/>
          <p:cNvGrpSpPr/>
          <p:nvPr/>
        </p:nvGrpSpPr>
        <p:grpSpPr>
          <a:xfrm>
            <a:off x="8351" y="0"/>
            <a:ext cx="9144000" cy="6858000"/>
            <a:chOff x="0" y="0"/>
            <a:chExt cx="9144000" cy="6858000"/>
          </a:xfrm>
        </p:grpSpPr>
        <p:pic>
          <p:nvPicPr>
            <p:cNvPr id="7" name="Picture 6"/>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ctangle 7"/>
            <p:cNvSpPr/>
            <p:nvPr/>
          </p:nvSpPr>
          <p:spPr>
            <a:xfrm>
              <a:off x="990600" y="2967335"/>
              <a:ext cx="7467600" cy="1384995"/>
            </a:xfrm>
            <a:prstGeom prst="rect">
              <a:avLst/>
            </a:prstGeom>
          </p:spPr>
          <p:txBody>
            <a:bodyPr wrap="square">
              <a:spAutoFit/>
            </a:bodyPr>
            <a:lstStyle/>
            <a:p>
              <a:pPr algn="ctr"/>
              <a:r>
                <a:rPr lang="en-US" sz="2800">
                  <a:solidFill>
                    <a:srgbClr val="FFFF00"/>
                  </a:solidFill>
                  <a:effectLst>
                    <a:glow rad="127000">
                      <a:schemeClr val="tx1"/>
                    </a:glow>
                  </a:effectLst>
                </a:rPr>
                <a:t>Wahai Tuhan kami; berilah kami kebaikan di dunia dan kebaikan di akhirat, dan peliharalah kami dari azab neraka</a:t>
              </a:r>
            </a:p>
          </p:txBody>
        </p:sp>
        <p:pic>
          <p:nvPicPr>
            <p:cNvPr id="9" name="Picture 1"/>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265112" y="1066800"/>
              <a:ext cx="8613775" cy="21828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 xmlns:p14="http://schemas.microsoft.com/office/powerpoint/2010/main" val="347550586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decagon 3"/>
          <p:cNvSpPr/>
          <p:nvPr/>
        </p:nvSpPr>
        <p:spPr>
          <a:xfrm>
            <a:off x="8244408" y="6237312"/>
            <a:ext cx="504056" cy="504056"/>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41</a:t>
            </a:fld>
            <a:endParaRPr lang="en-MY" sz="1600" b="1" dirty="0">
              <a:solidFill>
                <a:srgbClr val="FF0000"/>
              </a:solidFill>
            </a:endParaRPr>
          </a:p>
        </p:txBody>
      </p:sp>
      <p:pic>
        <p:nvPicPr>
          <p:cNvPr id="5" name="Picture 4"/>
          <p:cNvPicPr>
            <a:picLocks noChangeAspect="1"/>
          </p:cNvPicPr>
          <p:nvPr/>
        </p:nvPicPr>
        <p:blipFill>
          <a:blip r:embed="rId2" cstate="print">
            <a:extLst>
              <a:ext uri="{28A0092B-C50C-407E-A947-70E740481C1C}">
                <a14:useLocalDpi xmlns="" xmlns:a14="http://schemas.microsoft.com/office/drawing/2010/main" val="0"/>
              </a:ext>
            </a:extLst>
          </a:blip>
          <a:srcRect b="11702"/>
          <a:stretch>
            <a:fillRect/>
          </a:stretch>
        </p:blipFill>
        <p:spPr bwMode="auto">
          <a:xfrm>
            <a:off x="0" y="0"/>
            <a:ext cx="91741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25565" y="990600"/>
            <a:ext cx="9272588" cy="2932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631875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decagon 3"/>
          <p:cNvSpPr/>
          <p:nvPr/>
        </p:nvSpPr>
        <p:spPr>
          <a:xfrm>
            <a:off x="8244408" y="6237312"/>
            <a:ext cx="504056" cy="504056"/>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42</a:t>
            </a:fld>
            <a:endParaRPr lang="en-MY" sz="1600" b="1" dirty="0">
              <a:solidFill>
                <a:srgbClr val="FF0000"/>
              </a:solidFill>
            </a:endParaRPr>
          </a:p>
        </p:txBody>
      </p:sp>
      <p:pic>
        <p:nvPicPr>
          <p:cNvPr id="5" name="Picture 4"/>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52400" y="3175"/>
            <a:ext cx="9266238"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9894994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decagon 3"/>
          <p:cNvSpPr/>
          <p:nvPr/>
        </p:nvSpPr>
        <p:spPr>
          <a:xfrm>
            <a:off x="8244408" y="6237312"/>
            <a:ext cx="504056" cy="504056"/>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5</a:t>
            </a:fld>
            <a:endParaRPr lang="en-MY" sz="1600" b="1" dirty="0">
              <a:solidFill>
                <a:srgbClr val="FF0000"/>
              </a:solidFill>
            </a:endParaRPr>
          </a:p>
        </p:txBody>
      </p:sp>
      <p:sp>
        <p:nvSpPr>
          <p:cNvPr id="40961" name="Rectangle 1"/>
          <p:cNvSpPr>
            <a:spLocks noChangeArrowheads="1"/>
          </p:cNvSpPr>
          <p:nvPr/>
        </p:nvSpPr>
        <p:spPr bwMode="auto">
          <a:xfrm>
            <a:off x="838200" y="990600"/>
            <a:ext cx="7315200" cy="34163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1" eaLnBrk="0" fontAlgn="base" latinLnBrk="0" hangingPunct="0">
              <a:lnSpc>
                <a:spcPct val="100000"/>
              </a:lnSpc>
              <a:spcBef>
                <a:spcPct val="0"/>
              </a:spcBef>
              <a:spcAft>
                <a:spcPct val="0"/>
              </a:spcAft>
              <a:buClrTx/>
              <a:buSzTx/>
              <a:buFontTx/>
              <a:buNone/>
              <a:tabLst/>
            </a:pPr>
            <a:r>
              <a:rPr kumimoji="0" lang="ar-SA" sz="5400" b="1" i="0" u="none" strike="noStrike" cap="all" normalizeH="0" baseline="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raditional Arabic" pitchFamily="2" charset="-78"/>
                <a:ea typeface="Times New Roman" pitchFamily="18" charset="0"/>
                <a:cs typeface="Traditional Arabic" pitchFamily="2" charset="-78"/>
              </a:rPr>
              <a:t>اَللَّهُمَّ صَلِّ وَسَلِّمْ عَلَى هَذَا النَّبِيِّ الْكَرِيْمِ سَيِّدِنَا مُحَمَّدٍ وَعَلَى آلِهِ وَصَحْبِهِ وَمَنْ تَبِعَهُمْ بِإِحْسَانٍ إِلَى</a:t>
            </a:r>
            <a:r>
              <a:rPr kumimoji="0" lang="ar-SA" sz="5400" b="1" i="0" u="none" strike="noStrike" cap="all" normalizeH="0" baseline="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raditional Arabic" pitchFamily="2" charset="-78"/>
                <a:cs typeface="Traditional Arabic" pitchFamily="2" charset="-78"/>
              </a:rPr>
              <a:t> </a:t>
            </a:r>
            <a:r>
              <a:rPr kumimoji="0" lang="ar-SA" sz="5400" b="1" i="0" u="none" strike="noStrike" cap="all" normalizeH="0" baseline="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raditional Arabic" pitchFamily="2" charset="-78"/>
                <a:ea typeface="Times New Roman" pitchFamily="18" charset="0"/>
                <a:cs typeface="Traditional Arabic" pitchFamily="2" charset="-78"/>
              </a:rPr>
              <a:t>يَوْمِ الدِّيْن</a:t>
            </a:r>
            <a:endParaRPr kumimoji="0" lang="en-US" sz="5400" b="1" i="0" u="none" strike="noStrike" cap="all" normalizeH="0" baseline="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Traditional Arabic" pitchFamily="2" charset="-78"/>
            </a:endParaRPr>
          </a:p>
        </p:txBody>
      </p:sp>
      <p:sp>
        <p:nvSpPr>
          <p:cNvPr id="7" name="Rectangle 6"/>
          <p:cNvSpPr/>
          <p:nvPr/>
        </p:nvSpPr>
        <p:spPr>
          <a:xfrm>
            <a:off x="228600" y="228600"/>
            <a:ext cx="2250937" cy="646331"/>
          </a:xfrm>
          <a:prstGeom prst="rect">
            <a:avLst/>
          </a:prstGeom>
        </p:spPr>
        <p:txBody>
          <a:bodyPr wrap="none">
            <a:spAutoFit/>
          </a:bodyPr>
          <a:lstStyle/>
          <a:p>
            <a:pPr lvl="0" fontAlgn="base">
              <a:spcBef>
                <a:spcPct val="0"/>
              </a:spcBef>
              <a:spcAft>
                <a:spcPct val="0"/>
              </a:spcAft>
            </a:pPr>
            <a:r>
              <a:rPr lang="en-US" sz="3600" dirty="0" err="1" smtClean="0">
                <a:solidFill>
                  <a:srgbClr val="000000"/>
                </a:solidFill>
                <a:latin typeface="Showcard Gothic" pitchFamily="82" charset="0"/>
                <a:ea typeface="Times New Roman" pitchFamily="18" charset="0"/>
                <a:cs typeface="Times New Roman" pitchFamily="18" charset="0"/>
              </a:rPr>
              <a:t>Selawat</a:t>
            </a:r>
            <a:endParaRPr lang="en-US" sz="3600" dirty="0" smtClean="0">
              <a:solidFill>
                <a:prstClr val="black"/>
              </a:solidFill>
              <a:latin typeface="Showcard Gothic" pitchFamily="82" charset="0"/>
              <a:cs typeface="Arial" pitchFamily="34" charset="0"/>
            </a:endParaRPr>
          </a:p>
        </p:txBody>
      </p:sp>
    </p:spTree>
    <p:extLst>
      <p:ext uri="{BB962C8B-B14F-4D97-AF65-F5344CB8AC3E}">
        <p14:creationId xmlns="" xmlns:p14="http://schemas.microsoft.com/office/powerpoint/2010/main" val="4322370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decagon 3"/>
          <p:cNvSpPr/>
          <p:nvPr/>
        </p:nvSpPr>
        <p:spPr>
          <a:xfrm>
            <a:off x="8244408" y="6237312"/>
            <a:ext cx="504056" cy="504056"/>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6</a:t>
            </a:fld>
            <a:endParaRPr lang="en-MY" sz="1600" b="1" dirty="0">
              <a:solidFill>
                <a:srgbClr val="FF0000"/>
              </a:solidFill>
            </a:endParaRPr>
          </a:p>
        </p:txBody>
      </p:sp>
      <p:sp>
        <p:nvSpPr>
          <p:cNvPr id="39937" name="Rectangle 1"/>
          <p:cNvSpPr>
            <a:spLocks noChangeArrowheads="1"/>
          </p:cNvSpPr>
          <p:nvPr/>
        </p:nvSpPr>
        <p:spPr bwMode="auto">
          <a:xfrm>
            <a:off x="1143000" y="1676400"/>
            <a:ext cx="6781800" cy="313932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1" eaLnBrk="0" fontAlgn="base" latinLnBrk="0" hangingPunct="0">
              <a:lnSpc>
                <a:spcPct val="100000"/>
              </a:lnSpc>
              <a:spcBef>
                <a:spcPct val="0"/>
              </a:spcBef>
              <a:spcAft>
                <a:spcPct val="0"/>
              </a:spcAft>
              <a:buClrTx/>
              <a:buSzTx/>
              <a:buFontTx/>
              <a:buNone/>
              <a:tabLst/>
            </a:pPr>
            <a:r>
              <a:rPr kumimoji="0" lang="ar-SA" sz="6600" b="1" i="0" u="none" strike="noStrike" normalizeH="0" baseline="0" dirty="0" smtClean="0">
                <a:ln w="10541" cmpd="sng">
                  <a:solidFill>
                    <a:srgbClr val="92D050"/>
                  </a:solidFill>
                  <a:prstDash val="solid"/>
                </a:ln>
                <a:solidFill>
                  <a:srgbClr val="00B050"/>
                </a:solidFill>
                <a:latin typeface="Traditional Arabic" pitchFamily="2" charset="-78"/>
                <a:ea typeface="Calibri" pitchFamily="34" charset="0"/>
                <a:cs typeface="Traditional Arabic" pitchFamily="2" charset="-78"/>
              </a:rPr>
              <a:t>أَمَّا بَعْدُ</a:t>
            </a:r>
            <a:r>
              <a:rPr kumimoji="0" lang="en-US" sz="6600" b="1" i="0" u="none" strike="noStrike" normalizeH="0" baseline="0" dirty="0" smtClean="0">
                <a:ln w="10541" cmpd="sng">
                  <a:solidFill>
                    <a:srgbClr val="92D050"/>
                  </a:solidFill>
                  <a:prstDash val="solid"/>
                </a:ln>
                <a:solidFill>
                  <a:srgbClr val="00B050"/>
                </a:solidFill>
                <a:latin typeface="Traditional Arabic" pitchFamily="2" charset="-78"/>
                <a:ea typeface="Calibri" pitchFamily="34" charset="0"/>
                <a:cs typeface="Traditional Arabic" pitchFamily="2" charset="-78"/>
              </a:rPr>
              <a:t>، </a:t>
            </a:r>
            <a:r>
              <a:rPr kumimoji="0" lang="ar-SA" sz="6600" b="1" i="0" u="none" strike="noStrike" normalizeH="0" baseline="0" dirty="0" smtClean="0">
                <a:ln w="10541" cmpd="sng">
                  <a:solidFill>
                    <a:srgbClr val="92D050"/>
                  </a:solidFill>
                  <a:prstDash val="solid"/>
                </a:ln>
                <a:solidFill>
                  <a:srgbClr val="00B050"/>
                </a:solidFill>
                <a:latin typeface="Traditional Arabic" pitchFamily="2" charset="-78"/>
                <a:ea typeface="Calibri" pitchFamily="34" charset="0"/>
                <a:cs typeface="Traditional Arabic" pitchFamily="2" charset="-78"/>
              </a:rPr>
              <a:t>فَيَا عِبَادَ اللهِ، اتَّقُوا اللهَ، أُوْصِيْكُمْ وَإِيَّايَ</a:t>
            </a:r>
            <a:r>
              <a:rPr kumimoji="0" lang="en-US" sz="6600" b="1" i="0" u="none" strike="noStrike" normalizeH="0" baseline="0" dirty="0" smtClean="0">
                <a:ln w="10541" cmpd="sng">
                  <a:solidFill>
                    <a:srgbClr val="92D050"/>
                  </a:solidFill>
                  <a:prstDash val="solid"/>
                </a:ln>
                <a:solidFill>
                  <a:srgbClr val="00B050"/>
                </a:solidFill>
                <a:latin typeface="Traditional Arabic" pitchFamily="2" charset="-78"/>
                <a:ea typeface="+mn-ea" charset="0"/>
                <a:cs typeface="Traditional Arabic" pitchFamily="2" charset="-78"/>
              </a:rPr>
              <a:t> </a:t>
            </a:r>
            <a:r>
              <a:rPr kumimoji="0" lang="ar-SA" sz="6600" b="1" i="0" u="none" strike="noStrike" normalizeH="0" baseline="0" dirty="0" smtClean="0">
                <a:ln w="10541" cmpd="sng">
                  <a:solidFill>
                    <a:srgbClr val="92D050"/>
                  </a:solidFill>
                  <a:prstDash val="solid"/>
                </a:ln>
                <a:solidFill>
                  <a:srgbClr val="00B050"/>
                </a:solidFill>
                <a:latin typeface="Traditional Arabic" pitchFamily="2" charset="-78"/>
                <a:ea typeface="Calibri" pitchFamily="34" charset="0"/>
                <a:cs typeface="Traditional Arabic" pitchFamily="2" charset="-78"/>
              </a:rPr>
              <a:t>بِتَقْوَى اللهِ، فَقَدْ فَازَ الْمُتَّقُوْن</a:t>
            </a:r>
            <a:r>
              <a:rPr kumimoji="0" lang="en-US" sz="6600" b="1" i="0" u="none" strike="noStrike" normalizeH="0" baseline="0" dirty="0" smtClean="0">
                <a:ln w="10541" cmpd="sng">
                  <a:solidFill>
                    <a:srgbClr val="92D050"/>
                  </a:solidFill>
                  <a:prstDash val="solid"/>
                </a:ln>
                <a:solidFill>
                  <a:srgbClr val="00B050"/>
                </a:solidFill>
                <a:latin typeface="Arial" pitchFamily="34" charset="0"/>
                <a:cs typeface="Traditional Arabic" pitchFamily="2" charset="-78"/>
              </a:rPr>
              <a:t> </a:t>
            </a:r>
          </a:p>
        </p:txBody>
      </p:sp>
      <p:sp>
        <p:nvSpPr>
          <p:cNvPr id="7" name="Rectangle 6"/>
          <p:cNvSpPr/>
          <p:nvPr/>
        </p:nvSpPr>
        <p:spPr>
          <a:xfrm>
            <a:off x="152400" y="304800"/>
            <a:ext cx="3475631" cy="584775"/>
          </a:xfrm>
          <a:prstGeom prst="rect">
            <a:avLst/>
          </a:prstGeom>
        </p:spPr>
        <p:txBody>
          <a:bodyPr wrap="none">
            <a:spAutoFit/>
          </a:bodyPr>
          <a:lstStyle/>
          <a:p>
            <a:pPr lvl="0" fontAlgn="base">
              <a:spcBef>
                <a:spcPct val="0"/>
              </a:spcBef>
              <a:spcAft>
                <a:spcPct val="0"/>
              </a:spcAft>
            </a:pPr>
            <a:r>
              <a:rPr lang="en-US" sz="3200" dirty="0" err="1" smtClean="0">
                <a:solidFill>
                  <a:srgbClr val="000000"/>
                </a:solidFill>
                <a:latin typeface="Showcard Gothic" pitchFamily="82" charset="0"/>
                <a:ea typeface="Times New Roman" pitchFamily="18" charset="0"/>
                <a:cs typeface="Times New Roman" pitchFamily="18" charset="0"/>
              </a:rPr>
              <a:t>Pesanan</a:t>
            </a:r>
            <a:r>
              <a:rPr lang="en-US" sz="3200" dirty="0" smtClean="0">
                <a:solidFill>
                  <a:srgbClr val="000000"/>
                </a:solidFill>
                <a:latin typeface="Showcard Gothic" pitchFamily="82" charset="0"/>
                <a:ea typeface="Times New Roman" pitchFamily="18" charset="0"/>
                <a:cs typeface="Times New Roman" pitchFamily="18" charset="0"/>
              </a:rPr>
              <a:t> </a:t>
            </a:r>
            <a:r>
              <a:rPr lang="en-US" sz="3200" dirty="0" err="1" smtClean="0">
                <a:solidFill>
                  <a:srgbClr val="000000"/>
                </a:solidFill>
                <a:latin typeface="Showcard Gothic" pitchFamily="82" charset="0"/>
                <a:ea typeface="Times New Roman" pitchFamily="18" charset="0"/>
                <a:cs typeface="Times New Roman" pitchFamily="18" charset="0"/>
              </a:rPr>
              <a:t>Taqwa</a:t>
            </a:r>
            <a:endParaRPr lang="en-US" sz="3200" b="1" dirty="0" smtClean="0">
              <a:latin typeface="Showcard Gothic" pitchFamily="82" charset="0"/>
              <a:ea typeface="Calibri" pitchFamily="34" charset="0"/>
              <a:cs typeface="Arial" pitchFamily="34" charset="0"/>
            </a:endParaRPr>
          </a:p>
        </p:txBody>
      </p:sp>
    </p:spTree>
    <p:extLst>
      <p:ext uri="{BB962C8B-B14F-4D97-AF65-F5344CB8AC3E}">
        <p14:creationId xmlns="" xmlns:p14="http://schemas.microsoft.com/office/powerpoint/2010/main" val="27805317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A8784F8-D9B1-479F-A9B4-848AA317FB34}" type="slidenum">
              <a:rPr lang="en-MY" smtClean="0">
                <a:solidFill>
                  <a:srgbClr val="FF0000"/>
                </a:solidFill>
              </a:rPr>
              <a:pPr/>
              <a:t>7</a:t>
            </a:fld>
            <a:endParaRPr lang="en-MY" dirty="0">
              <a:solidFill>
                <a:srgbClr val="FF0000"/>
              </a:solidFill>
            </a:endParaRPr>
          </a:p>
        </p:txBody>
      </p:sp>
      <p:sp>
        <p:nvSpPr>
          <p:cNvPr id="3" name="Dodecagon 2"/>
          <p:cNvSpPr/>
          <p:nvPr/>
        </p:nvSpPr>
        <p:spPr>
          <a:xfrm>
            <a:off x="8244408" y="6237312"/>
            <a:ext cx="504056" cy="504056"/>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MY" dirty="0" smtClean="0">
                <a:solidFill>
                  <a:srgbClr val="FF0000"/>
                </a:solidFill>
              </a:rPr>
              <a:t>8</a:t>
            </a:r>
            <a:endParaRPr lang="en-MY" dirty="0">
              <a:solidFill>
                <a:srgbClr val="FF0000"/>
              </a:solidFill>
            </a:endParaRPr>
          </a:p>
        </p:txBody>
      </p:sp>
      <p:graphicFrame>
        <p:nvGraphicFramePr>
          <p:cNvPr id="5" name="Diagram 4"/>
          <p:cNvGraphicFramePr/>
          <p:nvPr/>
        </p:nvGraphicFramePr>
        <p:xfrm>
          <a:off x="228600" y="152400"/>
          <a:ext cx="8458200" cy="6400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decagon 3"/>
          <p:cNvSpPr/>
          <p:nvPr/>
        </p:nvSpPr>
        <p:spPr>
          <a:xfrm>
            <a:off x="8244408" y="6237312"/>
            <a:ext cx="504056" cy="504056"/>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8</a:t>
            </a:fld>
            <a:endParaRPr lang="en-MY" sz="1600" b="1" dirty="0">
              <a:solidFill>
                <a:srgbClr val="FF0000"/>
              </a:solidFill>
            </a:endParaRPr>
          </a:p>
        </p:txBody>
      </p:sp>
      <p:sp>
        <p:nvSpPr>
          <p:cNvPr id="5" name="Rectangle 4"/>
          <p:cNvSpPr/>
          <p:nvPr/>
        </p:nvSpPr>
        <p:spPr>
          <a:xfrm>
            <a:off x="0" y="404664"/>
            <a:ext cx="9144000" cy="890736"/>
          </a:xfrm>
          <a:prstGeom prst="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MY"/>
          </a:p>
        </p:txBody>
      </p:sp>
      <p:sp>
        <p:nvSpPr>
          <p:cNvPr id="7" name="Rectangle 6"/>
          <p:cNvSpPr/>
          <p:nvPr/>
        </p:nvSpPr>
        <p:spPr>
          <a:xfrm>
            <a:off x="80747" y="447055"/>
            <a:ext cx="3672224" cy="646331"/>
          </a:xfrm>
          <a:prstGeom prst="rect">
            <a:avLst/>
          </a:prstGeom>
        </p:spPr>
        <p:txBody>
          <a:bodyPr wrap="none">
            <a:spAutoFit/>
          </a:bodyPr>
          <a:lstStyle/>
          <a:p>
            <a:r>
              <a:rPr lang="en-US" sz="36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Rounded MT Bold" pitchFamily="34" charset="0"/>
                <a:cs typeface="Arial" panose="020B0604020202020204" pitchFamily="34" charset="0"/>
              </a:rPr>
              <a:t>Tajuk</a:t>
            </a:r>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Rounded MT Bold" pitchFamily="34" charset="0"/>
                <a:cs typeface="Arial" panose="020B0604020202020204" pitchFamily="34" charset="0"/>
              </a:rPr>
              <a:t> </a:t>
            </a:r>
            <a:r>
              <a:rPr lang="en-US" sz="36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Rounded MT Bold" pitchFamily="34" charset="0"/>
                <a:cs typeface="Arial" panose="020B0604020202020204" pitchFamily="34" charset="0"/>
              </a:rPr>
              <a:t>Khutbah</a:t>
            </a:r>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Rounded MT Bold" pitchFamily="34" charset="0"/>
                <a:cs typeface="Arial" panose="020B0604020202020204" pitchFamily="34" charset="0"/>
              </a:rPr>
              <a:t> :</a:t>
            </a:r>
            <a:endParaRPr lang="en-MY"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Rounded MT Bold" pitchFamily="34" charset="0"/>
              <a:cs typeface="Arial" panose="020B0604020202020204" pitchFamily="34" charset="0"/>
            </a:endParaRPr>
          </a:p>
        </p:txBody>
      </p:sp>
      <p:sp>
        <p:nvSpPr>
          <p:cNvPr id="9" name="Rectangle 8"/>
          <p:cNvSpPr/>
          <p:nvPr/>
        </p:nvSpPr>
        <p:spPr>
          <a:xfrm>
            <a:off x="685800" y="1981200"/>
            <a:ext cx="7786742" cy="2862322"/>
          </a:xfrm>
          <a:prstGeom prst="rect">
            <a:avLst/>
          </a:prstGeom>
        </p:spPr>
        <p:txBody>
          <a:bodyPr wrap="square">
            <a:spAutoFit/>
          </a:bodyPr>
          <a:lstStyle/>
          <a:p>
            <a:pPr algn="ctr"/>
            <a:r>
              <a:rPr lang="en-US" sz="6000" dirty="0" smtClean="0">
                <a:ln w="18415" cmpd="sng">
                  <a:solidFill>
                    <a:srgbClr val="00B050"/>
                  </a:solidFill>
                  <a:prstDash val="solid"/>
                </a:ln>
                <a:solidFill>
                  <a:srgbClr val="00B050"/>
                </a:solidFill>
                <a:effectLst>
                  <a:glow rad="101600">
                    <a:schemeClr val="tx1">
                      <a:alpha val="60000"/>
                    </a:schemeClr>
                  </a:glow>
                  <a:outerShdw blurRad="63500" dir="3600000" algn="tl" rotWithShape="0">
                    <a:srgbClr val="000000">
                      <a:alpha val="70000"/>
                    </a:srgbClr>
                  </a:outerShdw>
                </a:effectLst>
                <a:latin typeface="Berlin Sans FB Demi" pitchFamily="34" charset="0"/>
              </a:rPr>
              <a:t>TANGGUNGJAWAB MEMAKMURKAN NEGARA</a:t>
            </a:r>
            <a:endParaRPr lang="en-US" sz="6000" dirty="0">
              <a:ln w="18415" cmpd="sng">
                <a:solidFill>
                  <a:srgbClr val="00B050"/>
                </a:solidFill>
                <a:prstDash val="solid"/>
              </a:ln>
              <a:solidFill>
                <a:srgbClr val="00B050"/>
              </a:solidFill>
              <a:effectLst>
                <a:glow rad="101600">
                  <a:schemeClr val="tx1">
                    <a:alpha val="60000"/>
                  </a:schemeClr>
                </a:glow>
                <a:outerShdw blurRad="63500" dir="3600000" algn="tl" rotWithShape="0">
                  <a:srgbClr val="000000">
                    <a:alpha val="70000"/>
                  </a:srgbClr>
                </a:outerShdw>
              </a:effectLst>
              <a:latin typeface="Berlin Sans FB Demi" pitchFamily="34" charset="0"/>
            </a:endParaRPr>
          </a:p>
        </p:txBody>
      </p:sp>
    </p:spTree>
    <p:extLst>
      <p:ext uri="{BB962C8B-B14F-4D97-AF65-F5344CB8AC3E}">
        <p14:creationId xmlns="" xmlns:p14="http://schemas.microsoft.com/office/powerpoint/2010/main" val="352565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decagon 3"/>
          <p:cNvSpPr/>
          <p:nvPr/>
        </p:nvSpPr>
        <p:spPr>
          <a:xfrm>
            <a:off x="8244408" y="6237312"/>
            <a:ext cx="504056" cy="504056"/>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9</a:t>
            </a:fld>
            <a:endParaRPr lang="en-MY" sz="1600" b="1" dirty="0">
              <a:solidFill>
                <a:srgbClr val="FF0000"/>
              </a:solidFill>
            </a:endParaRPr>
          </a:p>
        </p:txBody>
      </p:sp>
      <p:graphicFrame>
        <p:nvGraphicFramePr>
          <p:cNvPr id="7" name="Diagram 6"/>
          <p:cNvGraphicFramePr/>
          <p:nvPr/>
        </p:nvGraphicFramePr>
        <p:xfrm>
          <a:off x="457200" y="609600"/>
          <a:ext cx="8001000" cy="5638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8314713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1173</TotalTime>
  <Words>1450</Words>
  <Application>Microsoft Office PowerPoint</Application>
  <PresentationFormat>On-screen Show (4:3)</PresentationFormat>
  <Paragraphs>111</Paragraphs>
  <Slides>42</Slides>
  <Notes>0</Notes>
  <HiddenSlides>0</HiddenSlides>
  <MMClips>0</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Concourse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vector>
  </TitlesOfParts>
  <Company>Hewlett-Packard Company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MTMZA ICT</dc:creator>
  <cp:lastModifiedBy>maizuriah</cp:lastModifiedBy>
  <cp:revision>130</cp:revision>
  <dcterms:created xsi:type="dcterms:W3CDTF">2014-12-10T01:16:34Z</dcterms:created>
  <dcterms:modified xsi:type="dcterms:W3CDTF">2015-03-06T04:08:37Z</dcterms:modified>
</cp:coreProperties>
</file>