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ata17.xml" ContentType="application/vnd.openxmlformats-officedocument.drawingml.diagramData+xml"/>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diagrams/quickStyle17.xml" ContentType="application/vnd.openxmlformats-officedocument.drawingml.diagramStyl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23.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51" r:id="rId4"/>
    <p:sldId id="258" r:id="rId5"/>
    <p:sldId id="260" r:id="rId6"/>
    <p:sldId id="262" r:id="rId7"/>
    <p:sldId id="360" r:id="rId8"/>
    <p:sldId id="264" r:id="rId9"/>
    <p:sldId id="266" r:id="rId10"/>
    <p:sldId id="267" r:id="rId11"/>
    <p:sldId id="268" r:id="rId12"/>
    <p:sldId id="269" r:id="rId13"/>
    <p:sldId id="271" r:id="rId14"/>
    <p:sldId id="361" r:id="rId15"/>
    <p:sldId id="273" r:id="rId16"/>
    <p:sldId id="274" r:id="rId17"/>
    <p:sldId id="275" r:id="rId18"/>
    <p:sldId id="362" r:id="rId19"/>
    <p:sldId id="392" r:id="rId20"/>
    <p:sldId id="276" r:id="rId21"/>
    <p:sldId id="277" r:id="rId22"/>
    <p:sldId id="393" r:id="rId23"/>
    <p:sldId id="278" r:id="rId24"/>
    <p:sldId id="363" r:id="rId25"/>
    <p:sldId id="394" r:id="rId26"/>
    <p:sldId id="279" r:id="rId27"/>
    <p:sldId id="390" r:id="rId28"/>
    <p:sldId id="395" r:id="rId29"/>
    <p:sldId id="391" r:id="rId30"/>
    <p:sldId id="383" r:id="rId31"/>
    <p:sldId id="352" r:id="rId32"/>
    <p:sldId id="365" r:id="rId33"/>
    <p:sldId id="398" r:id="rId34"/>
    <p:sldId id="366" r:id="rId35"/>
    <p:sldId id="281" r:id="rId36"/>
    <p:sldId id="377" r:id="rId37"/>
    <p:sldId id="282" r:id="rId38"/>
    <p:sldId id="367" r:id="rId39"/>
    <p:sldId id="330" r:id="rId40"/>
    <p:sldId id="329" r:id="rId41"/>
    <p:sldId id="328" r:id="rId42"/>
    <p:sldId id="327" r:id="rId43"/>
    <p:sldId id="368" r:id="rId44"/>
    <p:sldId id="369" r:id="rId45"/>
    <p:sldId id="370" r:id="rId46"/>
    <p:sldId id="381" r:id="rId47"/>
    <p:sldId id="397" r:id="rId48"/>
    <p:sldId id="399" r:id="rId49"/>
    <p:sldId id="382" r:id="rId50"/>
    <p:sldId id="325" r:id="rId51"/>
    <p:sldId id="324" r:id="rId52"/>
    <p:sldId id="323" r:id="rId53"/>
    <p:sldId id="322" r:id="rId54"/>
    <p:sldId id="359" r:id="rId55"/>
    <p:sldId id="310" r:id="rId56"/>
    <p:sldId id="311" r:id="rId57"/>
    <p:sldId id="312" r:id="rId58"/>
    <p:sldId id="313" r:id="rId59"/>
    <p:sldId id="314" r:id="rId60"/>
    <p:sldId id="315" r:id="rId61"/>
    <p:sldId id="396" r:id="rId62"/>
    <p:sldId id="316" r:id="rId63"/>
    <p:sldId id="317" r:id="rId64"/>
    <p:sldId id="318" r:id="rId65"/>
    <p:sldId id="319" r:id="rId66"/>
    <p:sldId id="320"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FF"/>
    <a:srgbClr val="00FF00"/>
    <a:srgbClr val="FF66FF"/>
    <a:srgbClr val="008000"/>
    <a:srgbClr val="CC00CC"/>
    <a:srgbClr val="FF33CC"/>
    <a:srgbClr val="FF9900"/>
    <a:srgbClr val="FF99FF"/>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440" autoAdjust="0"/>
    <p:restoredTop sz="94574" autoAdjust="0"/>
  </p:normalViewPr>
  <p:slideViewPr>
    <p:cSldViewPr>
      <p:cViewPr varScale="1">
        <p:scale>
          <a:sx n="86" d="100"/>
          <a:sy n="86" d="100"/>
        </p:scale>
        <p:origin x="-141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_rels/data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jpeg"/><Relationship Id="rId4" Type="http://schemas.openxmlformats.org/officeDocument/2006/relationships/image" Target="../media/image12.jpeg"/></Relationships>
</file>

<file path=ppt/diagrams/_rels/data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diagrams/_rels/data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ata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9A8653-A4E7-48BE-BC6F-BF32C8D55B96}" type="doc">
      <dgm:prSet loTypeId="urn:microsoft.com/office/officeart/2005/8/layout/vProcess5" loCatId="process" qsTypeId="urn:microsoft.com/office/officeart/2005/8/quickstyle/3d7" qsCatId="3D" csTypeId="urn:microsoft.com/office/officeart/2005/8/colors/colorful2" csCatId="colorful"/>
      <dgm:spPr/>
      <dgm:t>
        <a:bodyPr/>
        <a:lstStyle/>
        <a:p>
          <a:endParaRPr lang="en-US"/>
        </a:p>
      </dgm:t>
    </dgm:pt>
    <dgm:pt modelId="{CE7C3874-A7B2-4F9A-B257-F11ED65E9153}">
      <dgm:prSet custT="1"/>
      <dgm:spPr/>
      <dgm:t>
        <a:bodyPr/>
        <a:lstStyle/>
        <a:p>
          <a:pPr algn="ctr" rtl="0"/>
          <a:r>
            <a:rPr lang="en-US" sz="2400" dirty="0" err="1" smtClean="0"/>
            <a:t>Pada</a:t>
          </a:r>
          <a:r>
            <a:rPr lang="en-US" sz="2400" dirty="0" smtClean="0"/>
            <a:t> </a:t>
          </a:r>
          <a:r>
            <a:rPr lang="en-US" sz="2400" dirty="0" err="1" smtClean="0"/>
            <a:t>pagi</a:t>
          </a:r>
          <a:r>
            <a:rPr lang="en-US" sz="2400" dirty="0" smtClean="0"/>
            <a:t> </a:t>
          </a:r>
          <a:r>
            <a:rPr lang="en-US" sz="2400" dirty="0" err="1" smtClean="0"/>
            <a:t>hari</a:t>
          </a:r>
          <a:r>
            <a:rPr lang="en-US" sz="2400" dirty="0" smtClean="0"/>
            <a:t> yang </a:t>
          </a:r>
          <a:r>
            <a:rPr lang="en-US" sz="2400" dirty="0" err="1" smtClean="0"/>
            <a:t>mulia</a:t>
          </a:r>
          <a:r>
            <a:rPr lang="en-US" sz="2400" dirty="0" smtClean="0"/>
            <a:t> </a:t>
          </a:r>
          <a:r>
            <a:rPr lang="en-US" sz="2400" dirty="0" err="1" smtClean="0"/>
            <a:t>dan</a:t>
          </a:r>
          <a:r>
            <a:rPr lang="en-US" sz="2400" dirty="0" smtClean="0"/>
            <a:t> </a:t>
          </a:r>
          <a:r>
            <a:rPr lang="en-US" sz="2400" dirty="0" err="1" smtClean="0"/>
            <a:t>penuh</a:t>
          </a:r>
          <a:r>
            <a:rPr lang="en-US" sz="2400" dirty="0" smtClean="0"/>
            <a:t> </a:t>
          </a:r>
          <a:r>
            <a:rPr lang="en-US" sz="2400" dirty="0" err="1" smtClean="0"/>
            <a:t>berkat</a:t>
          </a:r>
          <a:r>
            <a:rPr lang="en-US" sz="2400" dirty="0" smtClean="0"/>
            <a:t> </a:t>
          </a:r>
          <a:r>
            <a:rPr lang="en-US" sz="2400" dirty="0" err="1" smtClean="0"/>
            <a:t>ini</a:t>
          </a:r>
          <a:r>
            <a:rPr lang="en-US" sz="2400" dirty="0" smtClean="0"/>
            <a:t>, </a:t>
          </a:r>
          <a:endParaRPr lang="en-US" sz="2400" dirty="0"/>
        </a:p>
      </dgm:t>
    </dgm:pt>
    <dgm:pt modelId="{BE84718C-6A5A-4B4D-99DC-D26B656A2847}" type="parTrans" cxnId="{A95F218F-939B-43CD-A115-C03C8F2D43AB}">
      <dgm:prSet/>
      <dgm:spPr/>
      <dgm:t>
        <a:bodyPr/>
        <a:lstStyle/>
        <a:p>
          <a:pPr algn="ctr"/>
          <a:endParaRPr lang="en-US"/>
        </a:p>
      </dgm:t>
    </dgm:pt>
    <dgm:pt modelId="{E464E1A5-40B3-47A2-9197-FE2AF44A6FEB}" type="sibTrans" cxnId="{A95F218F-939B-43CD-A115-C03C8F2D43AB}">
      <dgm:prSet/>
      <dgm:spPr/>
      <dgm:t>
        <a:bodyPr/>
        <a:lstStyle/>
        <a:p>
          <a:pPr algn="ctr"/>
          <a:endParaRPr lang="en-US"/>
        </a:p>
      </dgm:t>
    </dgm:pt>
    <dgm:pt modelId="{64D21253-71AB-4B75-959A-3EC0E93CB9E5}">
      <dgm:prSet custT="1"/>
      <dgm:spPr/>
      <dgm:t>
        <a:bodyPr/>
        <a:lstStyle/>
        <a:p>
          <a:pPr algn="ctr" rtl="0"/>
          <a:r>
            <a:rPr lang="en-US" sz="2400" dirty="0" err="1" smtClean="0"/>
            <a:t>marilah</a:t>
          </a:r>
          <a:r>
            <a:rPr lang="en-US" sz="2400" dirty="0" smtClean="0"/>
            <a:t> </a:t>
          </a:r>
          <a:r>
            <a:rPr lang="en-US" sz="2400" dirty="0" err="1" smtClean="0"/>
            <a:t>sama-sama</a:t>
          </a:r>
          <a:r>
            <a:rPr lang="en-US" sz="2400" dirty="0" smtClean="0"/>
            <a:t> </a:t>
          </a:r>
          <a:r>
            <a:rPr lang="en-US" sz="2400" dirty="0" err="1" smtClean="0"/>
            <a:t>kita</a:t>
          </a:r>
          <a:r>
            <a:rPr lang="en-US" sz="2400" dirty="0" smtClean="0"/>
            <a:t> </a:t>
          </a:r>
          <a:r>
            <a:rPr lang="en-US" sz="2400" dirty="0" err="1" smtClean="0"/>
            <a:t>perbanyakkan</a:t>
          </a:r>
          <a:r>
            <a:rPr lang="en-US" sz="2400" dirty="0" smtClean="0"/>
            <a:t> rasa </a:t>
          </a:r>
          <a:r>
            <a:rPr lang="en-US" sz="2400" dirty="0" err="1" smtClean="0"/>
            <a:t>syukur</a:t>
          </a:r>
          <a:r>
            <a:rPr lang="en-US" sz="2400" dirty="0" smtClean="0"/>
            <a:t> </a:t>
          </a:r>
          <a:r>
            <a:rPr lang="en-US" sz="2400" dirty="0" err="1" smtClean="0"/>
            <a:t>dan</a:t>
          </a:r>
          <a:r>
            <a:rPr lang="en-US" sz="2400" dirty="0" smtClean="0"/>
            <a:t> </a:t>
          </a:r>
          <a:r>
            <a:rPr lang="en-US" sz="2400" dirty="0" err="1" smtClean="0"/>
            <a:t>meningkatkan</a:t>
          </a:r>
          <a:r>
            <a:rPr lang="en-US" sz="2400" dirty="0" smtClean="0"/>
            <a:t> </a:t>
          </a:r>
          <a:r>
            <a:rPr lang="en-US" sz="2400" dirty="0" err="1" smtClean="0"/>
            <a:t>ketaqwaan</a:t>
          </a:r>
          <a:r>
            <a:rPr lang="en-US" sz="2400" dirty="0" smtClean="0"/>
            <a:t> </a:t>
          </a:r>
          <a:r>
            <a:rPr lang="en-US" sz="2400" dirty="0" err="1" smtClean="0"/>
            <a:t>kepada</a:t>
          </a:r>
          <a:r>
            <a:rPr lang="en-US" sz="2400" dirty="0" smtClean="0"/>
            <a:t> Allah SWT </a:t>
          </a:r>
          <a:r>
            <a:rPr lang="en-US" sz="2400" dirty="0" err="1" smtClean="0"/>
            <a:t>dengan</a:t>
          </a:r>
          <a:r>
            <a:rPr lang="en-US" sz="2400" dirty="0" smtClean="0"/>
            <a:t> </a:t>
          </a:r>
          <a:r>
            <a:rPr lang="en-US" sz="2400" dirty="0" err="1" smtClean="0"/>
            <a:t>sebenar-benar</a:t>
          </a:r>
          <a:r>
            <a:rPr lang="en-US" sz="2400" dirty="0" smtClean="0"/>
            <a:t> </a:t>
          </a:r>
          <a:r>
            <a:rPr lang="en-US" sz="2400" dirty="0" err="1" smtClean="0"/>
            <a:t>taqwa</a:t>
          </a:r>
          <a:r>
            <a:rPr lang="en-US" sz="2400" dirty="0" smtClean="0"/>
            <a:t>. </a:t>
          </a:r>
          <a:endParaRPr lang="en-US" sz="2400" dirty="0"/>
        </a:p>
      </dgm:t>
    </dgm:pt>
    <dgm:pt modelId="{43BFD091-660D-4ACB-B166-615CC033C976}" type="parTrans" cxnId="{E045FF9F-78CC-4221-85AD-F92885759ABE}">
      <dgm:prSet/>
      <dgm:spPr/>
      <dgm:t>
        <a:bodyPr/>
        <a:lstStyle/>
        <a:p>
          <a:pPr algn="ctr"/>
          <a:endParaRPr lang="en-US"/>
        </a:p>
      </dgm:t>
    </dgm:pt>
    <dgm:pt modelId="{3D615752-2C72-419B-9346-AB65868ACCB0}" type="sibTrans" cxnId="{E045FF9F-78CC-4221-85AD-F92885759ABE}">
      <dgm:prSet/>
      <dgm:spPr/>
      <dgm:t>
        <a:bodyPr/>
        <a:lstStyle/>
        <a:p>
          <a:pPr algn="ctr"/>
          <a:endParaRPr lang="en-US"/>
        </a:p>
      </dgm:t>
    </dgm:pt>
    <dgm:pt modelId="{F9271027-66AD-4F22-A1C1-5BDACA61E274}">
      <dgm:prSet custT="1"/>
      <dgm:spPr/>
      <dgm:t>
        <a:bodyPr/>
        <a:lstStyle/>
        <a:p>
          <a:pPr algn="ctr" rtl="0"/>
          <a:r>
            <a:rPr lang="en-US" sz="2000" dirty="0" err="1" smtClean="0"/>
            <a:t>Ketaqwaan</a:t>
          </a:r>
          <a:r>
            <a:rPr lang="en-US" sz="2000" dirty="0" smtClean="0"/>
            <a:t> yang </a:t>
          </a:r>
          <a:r>
            <a:rPr lang="en-US" sz="2000" dirty="0" err="1" smtClean="0"/>
            <a:t>bersungguh-sungguh</a:t>
          </a:r>
          <a:r>
            <a:rPr lang="en-US" sz="2000" dirty="0" smtClean="0"/>
            <a:t> </a:t>
          </a:r>
          <a:r>
            <a:rPr lang="en-US" sz="2000" dirty="0" err="1" smtClean="0"/>
            <a:t>sehingga</a:t>
          </a:r>
          <a:r>
            <a:rPr lang="en-US" sz="2000" dirty="0" smtClean="0"/>
            <a:t> </a:t>
          </a:r>
          <a:r>
            <a:rPr lang="en-US" sz="2000" dirty="0" err="1" smtClean="0"/>
            <a:t>membawa</a:t>
          </a:r>
          <a:r>
            <a:rPr lang="en-US" sz="2000" dirty="0" smtClean="0"/>
            <a:t> </a:t>
          </a:r>
          <a:r>
            <a:rPr lang="en-US" sz="2000" dirty="0" err="1" smtClean="0"/>
            <a:t>kita</a:t>
          </a:r>
          <a:r>
            <a:rPr lang="en-US" sz="2000" dirty="0" smtClean="0"/>
            <a:t> </a:t>
          </a:r>
          <a:r>
            <a:rPr lang="en-US" sz="2000" dirty="0" err="1" smtClean="0"/>
            <a:t>kepada</a:t>
          </a:r>
          <a:r>
            <a:rPr lang="en-US" sz="2000" dirty="0" smtClean="0"/>
            <a:t> rasa </a:t>
          </a:r>
          <a:r>
            <a:rPr lang="en-US" sz="2000" dirty="0" err="1" smtClean="0"/>
            <a:t>bertanggungjawab</a:t>
          </a:r>
          <a:r>
            <a:rPr lang="en-US" sz="2000" dirty="0" smtClean="0"/>
            <a:t> </a:t>
          </a:r>
          <a:r>
            <a:rPr lang="en-US" sz="2000" dirty="0" err="1" smtClean="0"/>
            <a:t>untuk</a:t>
          </a:r>
          <a:r>
            <a:rPr lang="en-US" sz="2000" dirty="0" smtClean="0"/>
            <a:t> </a:t>
          </a:r>
          <a:r>
            <a:rPr lang="en-US" sz="2000" dirty="0" err="1" smtClean="0"/>
            <a:t>kita</a:t>
          </a:r>
          <a:r>
            <a:rPr lang="en-US" sz="2000" dirty="0" smtClean="0"/>
            <a:t> </a:t>
          </a:r>
          <a:r>
            <a:rPr lang="en-US" sz="2000" dirty="0" err="1" smtClean="0"/>
            <a:t>mentaati</a:t>
          </a:r>
          <a:r>
            <a:rPr lang="en-US" sz="2000" dirty="0" smtClean="0"/>
            <a:t> </a:t>
          </a:r>
          <a:r>
            <a:rPr lang="en-US" sz="2000" dirty="0" err="1" smtClean="0"/>
            <a:t>segala</a:t>
          </a:r>
          <a:r>
            <a:rPr lang="en-US" sz="2000" dirty="0" smtClean="0"/>
            <a:t> </a:t>
          </a:r>
          <a:r>
            <a:rPr lang="en-US" sz="2000" dirty="0" err="1" smtClean="0"/>
            <a:t>perintah</a:t>
          </a:r>
          <a:r>
            <a:rPr lang="en-US" sz="2000" dirty="0" smtClean="0"/>
            <a:t> Allah SWT </a:t>
          </a:r>
          <a:r>
            <a:rPr lang="en-US" sz="2000" dirty="0" err="1" smtClean="0"/>
            <a:t>dan</a:t>
          </a:r>
          <a:r>
            <a:rPr lang="en-US" sz="2000" dirty="0" smtClean="0"/>
            <a:t> </a:t>
          </a:r>
          <a:r>
            <a:rPr lang="en-US" sz="2000" dirty="0" err="1" smtClean="0"/>
            <a:t>meninggalkan</a:t>
          </a:r>
          <a:r>
            <a:rPr lang="en-US" sz="2000" dirty="0" smtClean="0"/>
            <a:t> </a:t>
          </a:r>
          <a:r>
            <a:rPr lang="en-US" sz="2000" dirty="0" err="1" smtClean="0"/>
            <a:t>segala</a:t>
          </a:r>
          <a:r>
            <a:rPr lang="en-US" sz="2000" dirty="0" smtClean="0"/>
            <a:t> </a:t>
          </a:r>
          <a:r>
            <a:rPr lang="en-US" sz="2000" dirty="0" err="1" smtClean="0"/>
            <a:t>larangan-Nya</a:t>
          </a:r>
          <a:r>
            <a:rPr lang="en-US" sz="2000" dirty="0" smtClean="0"/>
            <a:t>, </a:t>
          </a:r>
          <a:endParaRPr lang="en-US" sz="2000" dirty="0"/>
        </a:p>
      </dgm:t>
    </dgm:pt>
    <dgm:pt modelId="{0D19B032-EFA1-4338-A5DF-9D30D9445D18}" type="parTrans" cxnId="{F7EC2B98-51EE-4F30-85CE-0730A14E7DCB}">
      <dgm:prSet/>
      <dgm:spPr/>
      <dgm:t>
        <a:bodyPr/>
        <a:lstStyle/>
        <a:p>
          <a:pPr algn="ctr"/>
          <a:endParaRPr lang="en-US"/>
        </a:p>
      </dgm:t>
    </dgm:pt>
    <dgm:pt modelId="{1FEEB1AC-D22C-40FD-A428-1C2188492DB2}" type="sibTrans" cxnId="{F7EC2B98-51EE-4F30-85CE-0730A14E7DCB}">
      <dgm:prSet/>
      <dgm:spPr/>
      <dgm:t>
        <a:bodyPr/>
        <a:lstStyle/>
        <a:p>
          <a:pPr algn="ctr"/>
          <a:endParaRPr lang="en-US"/>
        </a:p>
      </dgm:t>
    </dgm:pt>
    <dgm:pt modelId="{AE3C2217-AD3C-4DBB-99A4-009556F78618}">
      <dgm:prSet/>
      <dgm:spPr/>
      <dgm:t>
        <a:bodyPr/>
        <a:lstStyle/>
        <a:p>
          <a:pPr algn="ctr" rtl="0"/>
          <a:r>
            <a:rPr lang="en-US" dirty="0" err="1" smtClean="0"/>
            <a:t>mudah-mudahan</a:t>
          </a:r>
          <a:r>
            <a:rPr lang="en-US" dirty="0" smtClean="0"/>
            <a:t> </a:t>
          </a:r>
          <a:r>
            <a:rPr lang="en-US" dirty="0" err="1" smtClean="0"/>
            <a:t>kita</a:t>
          </a:r>
          <a:r>
            <a:rPr lang="en-US" dirty="0" smtClean="0"/>
            <a:t> </a:t>
          </a:r>
          <a:r>
            <a:rPr lang="en-US" dirty="0" err="1" smtClean="0"/>
            <a:t>dikasihi</a:t>
          </a:r>
          <a:r>
            <a:rPr lang="en-US" dirty="0" smtClean="0"/>
            <a:t> Allah, </a:t>
          </a:r>
          <a:r>
            <a:rPr lang="en-US" dirty="0" err="1" smtClean="0"/>
            <a:t>mendapat</a:t>
          </a:r>
          <a:r>
            <a:rPr lang="en-US" dirty="0" smtClean="0"/>
            <a:t> </a:t>
          </a:r>
          <a:r>
            <a:rPr lang="en-US" dirty="0" err="1" smtClean="0"/>
            <a:t>perlindungan-Nya</a:t>
          </a:r>
          <a:r>
            <a:rPr lang="en-US" dirty="0" smtClean="0"/>
            <a:t> </a:t>
          </a:r>
          <a:r>
            <a:rPr lang="en-US" dirty="0" err="1" smtClean="0"/>
            <a:t>di</a:t>
          </a:r>
          <a:r>
            <a:rPr lang="en-US" dirty="0" smtClean="0"/>
            <a:t> </a:t>
          </a:r>
          <a:r>
            <a:rPr lang="en-US" dirty="0" err="1" smtClean="0"/>
            <a:t>dunia</a:t>
          </a:r>
          <a:r>
            <a:rPr lang="en-US" dirty="0" smtClean="0"/>
            <a:t> </a:t>
          </a:r>
          <a:r>
            <a:rPr lang="en-US" dirty="0" err="1" smtClean="0"/>
            <a:t>dan</a:t>
          </a:r>
          <a:r>
            <a:rPr lang="en-US" dirty="0" smtClean="0"/>
            <a:t> </a:t>
          </a:r>
          <a:r>
            <a:rPr lang="en-US" dirty="0" err="1" smtClean="0"/>
            <a:t>di</a:t>
          </a:r>
          <a:r>
            <a:rPr lang="en-US" dirty="0" smtClean="0"/>
            <a:t> </a:t>
          </a:r>
          <a:r>
            <a:rPr lang="en-US" dirty="0" err="1" smtClean="0"/>
            <a:t>akhirat</a:t>
          </a:r>
          <a:r>
            <a:rPr lang="en-US" dirty="0" smtClean="0"/>
            <a:t>. </a:t>
          </a:r>
          <a:endParaRPr lang="en-US" dirty="0"/>
        </a:p>
      </dgm:t>
    </dgm:pt>
    <dgm:pt modelId="{31CCF891-A69A-4BB1-8173-01EF602D8BE1}" type="parTrans" cxnId="{2B393994-4D03-4E97-8D10-9BB8381AEBCE}">
      <dgm:prSet/>
      <dgm:spPr/>
      <dgm:t>
        <a:bodyPr/>
        <a:lstStyle/>
        <a:p>
          <a:pPr algn="ctr"/>
          <a:endParaRPr lang="en-US"/>
        </a:p>
      </dgm:t>
    </dgm:pt>
    <dgm:pt modelId="{3BD8E3DC-CEDD-492E-BE23-440378127CE4}" type="sibTrans" cxnId="{2B393994-4D03-4E97-8D10-9BB8381AEBCE}">
      <dgm:prSet/>
      <dgm:spPr/>
      <dgm:t>
        <a:bodyPr/>
        <a:lstStyle/>
        <a:p>
          <a:pPr algn="ctr"/>
          <a:endParaRPr lang="en-US"/>
        </a:p>
      </dgm:t>
    </dgm:pt>
    <dgm:pt modelId="{EABAE5A7-93ED-47C5-8921-964EA66B1EE4}" type="pres">
      <dgm:prSet presAssocID="{399A8653-A4E7-48BE-BC6F-BF32C8D55B96}" presName="outerComposite" presStyleCnt="0">
        <dgm:presLayoutVars>
          <dgm:chMax val="5"/>
          <dgm:dir/>
          <dgm:resizeHandles val="exact"/>
        </dgm:presLayoutVars>
      </dgm:prSet>
      <dgm:spPr/>
      <dgm:t>
        <a:bodyPr/>
        <a:lstStyle/>
        <a:p>
          <a:endParaRPr lang="en-US"/>
        </a:p>
      </dgm:t>
    </dgm:pt>
    <dgm:pt modelId="{8A0CCA28-51F3-46FA-8A84-934B874685E4}" type="pres">
      <dgm:prSet presAssocID="{399A8653-A4E7-48BE-BC6F-BF32C8D55B96}" presName="dummyMaxCanvas" presStyleCnt="0">
        <dgm:presLayoutVars/>
      </dgm:prSet>
      <dgm:spPr/>
    </dgm:pt>
    <dgm:pt modelId="{97E0BE62-A94F-453B-9B7D-6CED0F8E1A54}" type="pres">
      <dgm:prSet presAssocID="{399A8653-A4E7-48BE-BC6F-BF32C8D55B96}" presName="FourNodes_1" presStyleLbl="node1" presStyleIdx="0" presStyleCnt="4">
        <dgm:presLayoutVars>
          <dgm:bulletEnabled val="1"/>
        </dgm:presLayoutVars>
      </dgm:prSet>
      <dgm:spPr/>
      <dgm:t>
        <a:bodyPr/>
        <a:lstStyle/>
        <a:p>
          <a:endParaRPr lang="en-US"/>
        </a:p>
      </dgm:t>
    </dgm:pt>
    <dgm:pt modelId="{660C7DDC-63D8-4C7F-98FD-9940BE306A3E}" type="pres">
      <dgm:prSet presAssocID="{399A8653-A4E7-48BE-BC6F-BF32C8D55B96}" presName="FourNodes_2" presStyleLbl="node1" presStyleIdx="1" presStyleCnt="4">
        <dgm:presLayoutVars>
          <dgm:bulletEnabled val="1"/>
        </dgm:presLayoutVars>
      </dgm:prSet>
      <dgm:spPr/>
      <dgm:t>
        <a:bodyPr/>
        <a:lstStyle/>
        <a:p>
          <a:endParaRPr lang="en-US"/>
        </a:p>
      </dgm:t>
    </dgm:pt>
    <dgm:pt modelId="{15347CC8-D1FA-4B3E-BCEE-88C8D154EE90}" type="pres">
      <dgm:prSet presAssocID="{399A8653-A4E7-48BE-BC6F-BF32C8D55B96}" presName="FourNodes_3" presStyleLbl="node1" presStyleIdx="2" presStyleCnt="4">
        <dgm:presLayoutVars>
          <dgm:bulletEnabled val="1"/>
        </dgm:presLayoutVars>
      </dgm:prSet>
      <dgm:spPr/>
      <dgm:t>
        <a:bodyPr/>
        <a:lstStyle/>
        <a:p>
          <a:endParaRPr lang="en-US"/>
        </a:p>
      </dgm:t>
    </dgm:pt>
    <dgm:pt modelId="{81C22063-1475-4C0F-B1B8-0133FD8D71F3}" type="pres">
      <dgm:prSet presAssocID="{399A8653-A4E7-48BE-BC6F-BF32C8D55B96}" presName="FourNodes_4" presStyleLbl="node1" presStyleIdx="3" presStyleCnt="4">
        <dgm:presLayoutVars>
          <dgm:bulletEnabled val="1"/>
        </dgm:presLayoutVars>
      </dgm:prSet>
      <dgm:spPr/>
      <dgm:t>
        <a:bodyPr/>
        <a:lstStyle/>
        <a:p>
          <a:endParaRPr lang="en-US"/>
        </a:p>
      </dgm:t>
    </dgm:pt>
    <dgm:pt modelId="{CCCED761-234C-4B20-9032-9B1F6F97E8BA}" type="pres">
      <dgm:prSet presAssocID="{399A8653-A4E7-48BE-BC6F-BF32C8D55B96}" presName="FourConn_1-2" presStyleLbl="fgAccFollowNode1" presStyleIdx="0" presStyleCnt="3">
        <dgm:presLayoutVars>
          <dgm:bulletEnabled val="1"/>
        </dgm:presLayoutVars>
      </dgm:prSet>
      <dgm:spPr/>
      <dgm:t>
        <a:bodyPr/>
        <a:lstStyle/>
        <a:p>
          <a:endParaRPr lang="en-US"/>
        </a:p>
      </dgm:t>
    </dgm:pt>
    <dgm:pt modelId="{667F36F2-FD26-4623-B381-52AF56DFDAD4}" type="pres">
      <dgm:prSet presAssocID="{399A8653-A4E7-48BE-BC6F-BF32C8D55B96}" presName="FourConn_2-3" presStyleLbl="fgAccFollowNode1" presStyleIdx="1" presStyleCnt="3">
        <dgm:presLayoutVars>
          <dgm:bulletEnabled val="1"/>
        </dgm:presLayoutVars>
      </dgm:prSet>
      <dgm:spPr/>
      <dgm:t>
        <a:bodyPr/>
        <a:lstStyle/>
        <a:p>
          <a:endParaRPr lang="en-US"/>
        </a:p>
      </dgm:t>
    </dgm:pt>
    <dgm:pt modelId="{684905EF-24CB-4646-9788-DF08B05FD300}" type="pres">
      <dgm:prSet presAssocID="{399A8653-A4E7-48BE-BC6F-BF32C8D55B96}" presName="FourConn_3-4" presStyleLbl="fgAccFollowNode1" presStyleIdx="2" presStyleCnt="3">
        <dgm:presLayoutVars>
          <dgm:bulletEnabled val="1"/>
        </dgm:presLayoutVars>
      </dgm:prSet>
      <dgm:spPr/>
      <dgm:t>
        <a:bodyPr/>
        <a:lstStyle/>
        <a:p>
          <a:endParaRPr lang="en-US"/>
        </a:p>
      </dgm:t>
    </dgm:pt>
    <dgm:pt modelId="{64D510E8-34B9-4E8D-BDD3-89B852C0AB06}" type="pres">
      <dgm:prSet presAssocID="{399A8653-A4E7-48BE-BC6F-BF32C8D55B96}" presName="FourNodes_1_text" presStyleLbl="node1" presStyleIdx="3" presStyleCnt="4">
        <dgm:presLayoutVars>
          <dgm:bulletEnabled val="1"/>
        </dgm:presLayoutVars>
      </dgm:prSet>
      <dgm:spPr/>
      <dgm:t>
        <a:bodyPr/>
        <a:lstStyle/>
        <a:p>
          <a:endParaRPr lang="en-US"/>
        </a:p>
      </dgm:t>
    </dgm:pt>
    <dgm:pt modelId="{8A028B3A-AD91-41AF-828B-53FCF0264271}" type="pres">
      <dgm:prSet presAssocID="{399A8653-A4E7-48BE-BC6F-BF32C8D55B96}" presName="FourNodes_2_text" presStyleLbl="node1" presStyleIdx="3" presStyleCnt="4">
        <dgm:presLayoutVars>
          <dgm:bulletEnabled val="1"/>
        </dgm:presLayoutVars>
      </dgm:prSet>
      <dgm:spPr/>
      <dgm:t>
        <a:bodyPr/>
        <a:lstStyle/>
        <a:p>
          <a:endParaRPr lang="en-US"/>
        </a:p>
      </dgm:t>
    </dgm:pt>
    <dgm:pt modelId="{0B0FC649-5062-4566-8C46-7FA96630A133}" type="pres">
      <dgm:prSet presAssocID="{399A8653-A4E7-48BE-BC6F-BF32C8D55B96}" presName="FourNodes_3_text" presStyleLbl="node1" presStyleIdx="3" presStyleCnt="4">
        <dgm:presLayoutVars>
          <dgm:bulletEnabled val="1"/>
        </dgm:presLayoutVars>
      </dgm:prSet>
      <dgm:spPr/>
      <dgm:t>
        <a:bodyPr/>
        <a:lstStyle/>
        <a:p>
          <a:endParaRPr lang="en-US"/>
        </a:p>
      </dgm:t>
    </dgm:pt>
    <dgm:pt modelId="{AAF777A1-0E01-40C1-BAB8-0699ACE7A4C5}" type="pres">
      <dgm:prSet presAssocID="{399A8653-A4E7-48BE-BC6F-BF32C8D55B96}" presName="FourNodes_4_text" presStyleLbl="node1" presStyleIdx="3" presStyleCnt="4">
        <dgm:presLayoutVars>
          <dgm:bulletEnabled val="1"/>
        </dgm:presLayoutVars>
      </dgm:prSet>
      <dgm:spPr/>
      <dgm:t>
        <a:bodyPr/>
        <a:lstStyle/>
        <a:p>
          <a:endParaRPr lang="en-US"/>
        </a:p>
      </dgm:t>
    </dgm:pt>
  </dgm:ptLst>
  <dgm:cxnLst>
    <dgm:cxn modelId="{1EE49B7B-8112-46B3-A727-62DFA194F13C}" type="presOf" srcId="{64D21253-71AB-4B75-959A-3EC0E93CB9E5}" destId="{660C7DDC-63D8-4C7F-98FD-9940BE306A3E}" srcOrd="0" destOrd="0" presId="urn:microsoft.com/office/officeart/2005/8/layout/vProcess5"/>
    <dgm:cxn modelId="{46298B56-B964-462A-97D5-E45BEB6EC48D}" type="presOf" srcId="{3D615752-2C72-419B-9346-AB65868ACCB0}" destId="{667F36F2-FD26-4623-B381-52AF56DFDAD4}" srcOrd="0" destOrd="0" presId="urn:microsoft.com/office/officeart/2005/8/layout/vProcess5"/>
    <dgm:cxn modelId="{A95F218F-939B-43CD-A115-C03C8F2D43AB}" srcId="{399A8653-A4E7-48BE-BC6F-BF32C8D55B96}" destId="{CE7C3874-A7B2-4F9A-B257-F11ED65E9153}" srcOrd="0" destOrd="0" parTransId="{BE84718C-6A5A-4B4D-99DC-D26B656A2847}" sibTransId="{E464E1A5-40B3-47A2-9197-FE2AF44A6FEB}"/>
    <dgm:cxn modelId="{E045FF9F-78CC-4221-85AD-F92885759ABE}" srcId="{399A8653-A4E7-48BE-BC6F-BF32C8D55B96}" destId="{64D21253-71AB-4B75-959A-3EC0E93CB9E5}" srcOrd="1" destOrd="0" parTransId="{43BFD091-660D-4ACB-B166-615CC033C976}" sibTransId="{3D615752-2C72-419B-9346-AB65868ACCB0}"/>
    <dgm:cxn modelId="{B19EDA78-3922-41F6-9EB8-815642269FC9}" type="presOf" srcId="{F9271027-66AD-4F22-A1C1-5BDACA61E274}" destId="{15347CC8-D1FA-4B3E-BCEE-88C8D154EE90}" srcOrd="0" destOrd="0" presId="urn:microsoft.com/office/officeart/2005/8/layout/vProcess5"/>
    <dgm:cxn modelId="{91AA5B6C-5E61-4542-BC22-69D4B7023226}" type="presOf" srcId="{CE7C3874-A7B2-4F9A-B257-F11ED65E9153}" destId="{64D510E8-34B9-4E8D-BDD3-89B852C0AB06}" srcOrd="1" destOrd="0" presId="urn:microsoft.com/office/officeart/2005/8/layout/vProcess5"/>
    <dgm:cxn modelId="{0C3C954E-4772-4218-BF74-974CD40DDCF1}" type="presOf" srcId="{AE3C2217-AD3C-4DBB-99A4-009556F78618}" destId="{AAF777A1-0E01-40C1-BAB8-0699ACE7A4C5}" srcOrd="1" destOrd="0" presId="urn:microsoft.com/office/officeart/2005/8/layout/vProcess5"/>
    <dgm:cxn modelId="{63097E05-C24A-4309-AF90-444FE8290F19}" type="presOf" srcId="{F9271027-66AD-4F22-A1C1-5BDACA61E274}" destId="{0B0FC649-5062-4566-8C46-7FA96630A133}" srcOrd="1" destOrd="0" presId="urn:microsoft.com/office/officeart/2005/8/layout/vProcess5"/>
    <dgm:cxn modelId="{BCB7C286-C8B5-4E29-AA3B-93CA4DA4EC3D}" type="presOf" srcId="{399A8653-A4E7-48BE-BC6F-BF32C8D55B96}" destId="{EABAE5A7-93ED-47C5-8921-964EA66B1EE4}" srcOrd="0" destOrd="0" presId="urn:microsoft.com/office/officeart/2005/8/layout/vProcess5"/>
    <dgm:cxn modelId="{F7EC2B98-51EE-4F30-85CE-0730A14E7DCB}" srcId="{399A8653-A4E7-48BE-BC6F-BF32C8D55B96}" destId="{F9271027-66AD-4F22-A1C1-5BDACA61E274}" srcOrd="2" destOrd="0" parTransId="{0D19B032-EFA1-4338-A5DF-9D30D9445D18}" sibTransId="{1FEEB1AC-D22C-40FD-A428-1C2188492DB2}"/>
    <dgm:cxn modelId="{128D2EEB-F5A7-41DA-802C-4621CE632B57}" type="presOf" srcId="{CE7C3874-A7B2-4F9A-B257-F11ED65E9153}" destId="{97E0BE62-A94F-453B-9B7D-6CED0F8E1A54}" srcOrd="0" destOrd="0" presId="urn:microsoft.com/office/officeart/2005/8/layout/vProcess5"/>
    <dgm:cxn modelId="{2B393994-4D03-4E97-8D10-9BB8381AEBCE}" srcId="{399A8653-A4E7-48BE-BC6F-BF32C8D55B96}" destId="{AE3C2217-AD3C-4DBB-99A4-009556F78618}" srcOrd="3" destOrd="0" parTransId="{31CCF891-A69A-4BB1-8173-01EF602D8BE1}" sibTransId="{3BD8E3DC-CEDD-492E-BE23-440378127CE4}"/>
    <dgm:cxn modelId="{1B9A0DD1-3F60-44D4-BCA5-AAA068F827A1}" type="presOf" srcId="{64D21253-71AB-4B75-959A-3EC0E93CB9E5}" destId="{8A028B3A-AD91-41AF-828B-53FCF0264271}" srcOrd="1" destOrd="0" presId="urn:microsoft.com/office/officeart/2005/8/layout/vProcess5"/>
    <dgm:cxn modelId="{03AB6910-F33D-4B18-AE99-12BAA571E7EC}" type="presOf" srcId="{AE3C2217-AD3C-4DBB-99A4-009556F78618}" destId="{81C22063-1475-4C0F-B1B8-0133FD8D71F3}" srcOrd="0" destOrd="0" presId="urn:microsoft.com/office/officeart/2005/8/layout/vProcess5"/>
    <dgm:cxn modelId="{82D4A415-DB5C-4C74-A48D-4C69FE60D76A}" type="presOf" srcId="{1FEEB1AC-D22C-40FD-A428-1C2188492DB2}" destId="{684905EF-24CB-4646-9788-DF08B05FD300}" srcOrd="0" destOrd="0" presId="urn:microsoft.com/office/officeart/2005/8/layout/vProcess5"/>
    <dgm:cxn modelId="{A97E7332-279E-4BDB-AEDA-FDD6E56ECA63}" type="presOf" srcId="{E464E1A5-40B3-47A2-9197-FE2AF44A6FEB}" destId="{CCCED761-234C-4B20-9032-9B1F6F97E8BA}" srcOrd="0" destOrd="0" presId="urn:microsoft.com/office/officeart/2005/8/layout/vProcess5"/>
    <dgm:cxn modelId="{91F8AF83-BCC6-4B6A-840B-D268DAAA5780}" type="presParOf" srcId="{EABAE5A7-93ED-47C5-8921-964EA66B1EE4}" destId="{8A0CCA28-51F3-46FA-8A84-934B874685E4}" srcOrd="0" destOrd="0" presId="urn:microsoft.com/office/officeart/2005/8/layout/vProcess5"/>
    <dgm:cxn modelId="{B6C902C3-D799-427D-A27A-9B09BE651DB0}" type="presParOf" srcId="{EABAE5A7-93ED-47C5-8921-964EA66B1EE4}" destId="{97E0BE62-A94F-453B-9B7D-6CED0F8E1A54}" srcOrd="1" destOrd="0" presId="urn:microsoft.com/office/officeart/2005/8/layout/vProcess5"/>
    <dgm:cxn modelId="{11971DD8-9E21-4319-A017-4988217FED97}" type="presParOf" srcId="{EABAE5A7-93ED-47C5-8921-964EA66B1EE4}" destId="{660C7DDC-63D8-4C7F-98FD-9940BE306A3E}" srcOrd="2" destOrd="0" presId="urn:microsoft.com/office/officeart/2005/8/layout/vProcess5"/>
    <dgm:cxn modelId="{A5999AE7-C319-464D-89A4-3F586F611A13}" type="presParOf" srcId="{EABAE5A7-93ED-47C5-8921-964EA66B1EE4}" destId="{15347CC8-D1FA-4B3E-BCEE-88C8D154EE90}" srcOrd="3" destOrd="0" presId="urn:microsoft.com/office/officeart/2005/8/layout/vProcess5"/>
    <dgm:cxn modelId="{31460CEA-8D9A-4447-B394-D0FD92AC56E4}" type="presParOf" srcId="{EABAE5A7-93ED-47C5-8921-964EA66B1EE4}" destId="{81C22063-1475-4C0F-B1B8-0133FD8D71F3}" srcOrd="4" destOrd="0" presId="urn:microsoft.com/office/officeart/2005/8/layout/vProcess5"/>
    <dgm:cxn modelId="{F77B0532-2B6C-41B4-98A9-503C3C0B2D84}" type="presParOf" srcId="{EABAE5A7-93ED-47C5-8921-964EA66B1EE4}" destId="{CCCED761-234C-4B20-9032-9B1F6F97E8BA}" srcOrd="5" destOrd="0" presId="urn:microsoft.com/office/officeart/2005/8/layout/vProcess5"/>
    <dgm:cxn modelId="{D5D990AC-B2EF-4EE9-AD0E-4235FE564993}" type="presParOf" srcId="{EABAE5A7-93ED-47C5-8921-964EA66B1EE4}" destId="{667F36F2-FD26-4623-B381-52AF56DFDAD4}" srcOrd="6" destOrd="0" presId="urn:microsoft.com/office/officeart/2005/8/layout/vProcess5"/>
    <dgm:cxn modelId="{ACA276D5-49FA-42D2-BEEE-4C0E5DA5E435}" type="presParOf" srcId="{EABAE5A7-93ED-47C5-8921-964EA66B1EE4}" destId="{684905EF-24CB-4646-9788-DF08B05FD300}" srcOrd="7" destOrd="0" presId="urn:microsoft.com/office/officeart/2005/8/layout/vProcess5"/>
    <dgm:cxn modelId="{87FF3C86-DFEA-48C5-A815-590F32F0A086}" type="presParOf" srcId="{EABAE5A7-93ED-47C5-8921-964EA66B1EE4}" destId="{64D510E8-34B9-4E8D-BDD3-89B852C0AB06}" srcOrd="8" destOrd="0" presId="urn:microsoft.com/office/officeart/2005/8/layout/vProcess5"/>
    <dgm:cxn modelId="{E8D39EC0-4A8E-44CF-B513-5D13684481C8}" type="presParOf" srcId="{EABAE5A7-93ED-47C5-8921-964EA66B1EE4}" destId="{8A028B3A-AD91-41AF-828B-53FCF0264271}" srcOrd="9" destOrd="0" presId="urn:microsoft.com/office/officeart/2005/8/layout/vProcess5"/>
    <dgm:cxn modelId="{8A9C4954-61E1-482A-B445-973B2E767018}" type="presParOf" srcId="{EABAE5A7-93ED-47C5-8921-964EA66B1EE4}" destId="{0B0FC649-5062-4566-8C46-7FA96630A133}" srcOrd="10" destOrd="0" presId="urn:microsoft.com/office/officeart/2005/8/layout/vProcess5"/>
    <dgm:cxn modelId="{78B460A2-16D3-49F3-8DFF-28B975904AD2}" type="presParOf" srcId="{EABAE5A7-93ED-47C5-8921-964EA66B1EE4}" destId="{AAF777A1-0E01-40C1-BAB8-0699ACE7A4C5}" srcOrd="11" destOrd="0" presId="urn:microsoft.com/office/officeart/2005/8/layout/vProcess5"/>
  </dgm:cxnLst>
  <dgm:bg/>
  <dgm:whole/>
</dgm:dataModel>
</file>

<file path=ppt/diagrams/data10.xml><?xml version="1.0" encoding="utf-8"?>
<dgm:dataModel xmlns:dgm="http://schemas.openxmlformats.org/drawingml/2006/diagram" xmlns:a="http://schemas.openxmlformats.org/drawingml/2006/main">
  <dgm:ptLst>
    <dgm:pt modelId="{646BAB0E-E59A-4FE7-A32B-1F59ADC64359}"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n-US"/>
        </a:p>
      </dgm:t>
    </dgm:pt>
    <dgm:pt modelId="{CE6DAB6E-ECD7-4404-82B0-146AADD0179A}">
      <dgm:prSet custT="1"/>
      <dgm:spPr/>
      <dgm:t>
        <a:bodyPr/>
        <a:lstStyle/>
        <a:p>
          <a:pPr algn="ctr" rtl="0"/>
          <a:r>
            <a:rPr lang="en-US" sz="2400" b="0" i="0" baseline="0" dirty="0" err="1" smtClean="0"/>
            <a:t>Sebagai</a:t>
          </a:r>
          <a:r>
            <a:rPr lang="en-US" sz="2400" b="0" i="0" baseline="0" dirty="0" smtClean="0"/>
            <a:t> </a:t>
          </a:r>
          <a:r>
            <a:rPr lang="en-US" sz="2400" b="0" i="0" baseline="0" dirty="0" err="1" smtClean="0"/>
            <a:t>umat</a:t>
          </a:r>
          <a:r>
            <a:rPr lang="en-US" sz="2400" b="0" i="0" baseline="0" dirty="0" smtClean="0"/>
            <a:t> Islam, </a:t>
          </a:r>
          <a:r>
            <a:rPr lang="en-US" sz="2400" b="0" i="0" baseline="0" dirty="0" err="1" smtClean="0"/>
            <a:t>kita</a:t>
          </a:r>
          <a:r>
            <a:rPr lang="en-US" sz="2400" b="0" i="0" baseline="0" dirty="0" smtClean="0"/>
            <a:t> </a:t>
          </a:r>
          <a:r>
            <a:rPr lang="en-US" sz="2400" b="0" i="0" baseline="0" dirty="0" err="1" smtClean="0"/>
            <a:t>perlu</a:t>
          </a:r>
          <a:r>
            <a:rPr lang="en-US" sz="2400" b="0" i="0" baseline="0" dirty="0" smtClean="0"/>
            <a:t> </a:t>
          </a:r>
          <a:r>
            <a:rPr lang="en-US" sz="2400" b="0" i="0" baseline="0" dirty="0" err="1" smtClean="0"/>
            <a:t>sedar</a:t>
          </a:r>
          <a:r>
            <a:rPr lang="en-US" sz="2400" b="0" i="0" baseline="0" dirty="0" smtClean="0"/>
            <a:t> </a:t>
          </a:r>
          <a:r>
            <a:rPr lang="en-US" sz="2400" b="0" i="0" baseline="0" dirty="0" err="1" smtClean="0"/>
            <a:t>tiupan</a:t>
          </a:r>
          <a:r>
            <a:rPr lang="en-US" sz="2400" b="0" i="0" baseline="0" dirty="0" smtClean="0"/>
            <a:t> </a:t>
          </a:r>
          <a:r>
            <a:rPr lang="en-US" sz="2400" b="0" i="0" baseline="0" dirty="0" err="1" smtClean="0"/>
            <a:t>angin</a:t>
          </a:r>
          <a:r>
            <a:rPr lang="en-US" sz="2400" b="0" i="0" baseline="0" dirty="0" smtClean="0"/>
            <a:t> </a:t>
          </a:r>
          <a:r>
            <a:rPr lang="en-US" sz="2400" b="0" i="0" baseline="0" dirty="0" err="1" smtClean="0"/>
            <a:t>perpecahan</a:t>
          </a:r>
          <a:r>
            <a:rPr lang="en-US" sz="2400" b="0" i="0" baseline="0" dirty="0" smtClean="0"/>
            <a:t> </a:t>
          </a:r>
          <a:r>
            <a:rPr lang="en-US" sz="2400" b="0" i="0" baseline="0" dirty="0" err="1" smtClean="0"/>
            <a:t>ini</a:t>
          </a:r>
          <a:r>
            <a:rPr lang="en-US" sz="2400" b="0" i="0" baseline="0" dirty="0" smtClean="0"/>
            <a:t> </a:t>
          </a:r>
          <a:r>
            <a:rPr lang="en-US" sz="2400" b="0" i="0" baseline="0" dirty="0" err="1" smtClean="0"/>
            <a:t>sudah</a:t>
          </a:r>
          <a:r>
            <a:rPr lang="en-US" sz="2400" b="0" i="0" baseline="0" dirty="0" smtClean="0"/>
            <a:t> </a:t>
          </a:r>
          <a:r>
            <a:rPr lang="en-US" sz="2400" b="0" i="0" baseline="0" dirty="0" err="1" smtClean="0"/>
            <a:t>tentu</a:t>
          </a:r>
          <a:r>
            <a:rPr lang="en-US" sz="2400" b="0" i="0" baseline="0" dirty="0" smtClean="0"/>
            <a:t> </a:t>
          </a:r>
          <a:r>
            <a:rPr lang="en-US" sz="2400" b="0" i="0" baseline="0" dirty="0" err="1" smtClean="0"/>
            <a:t>akan</a:t>
          </a:r>
          <a:r>
            <a:rPr lang="en-US" sz="2400" b="0" i="0" baseline="0" dirty="0" smtClean="0"/>
            <a:t> </a:t>
          </a:r>
          <a:r>
            <a:rPr lang="en-US" sz="2400" b="0" i="0" baseline="0" dirty="0" err="1" smtClean="0"/>
            <a:t>mengancam</a:t>
          </a:r>
          <a:r>
            <a:rPr lang="en-US" sz="2400" b="0" i="0" baseline="0" dirty="0" smtClean="0"/>
            <a:t> </a:t>
          </a:r>
          <a:r>
            <a:rPr lang="en-US" sz="2400" b="0" i="0" baseline="0" dirty="0" err="1" smtClean="0"/>
            <a:t>perpaduan</a:t>
          </a:r>
          <a:r>
            <a:rPr lang="en-US" sz="2400" b="0" i="0" baseline="0" dirty="0" smtClean="0"/>
            <a:t> </a:t>
          </a:r>
          <a:r>
            <a:rPr lang="en-US" sz="2400" b="0" i="0" baseline="0" dirty="0" err="1" smtClean="0"/>
            <a:t>ummah</a:t>
          </a:r>
          <a:r>
            <a:rPr lang="en-US" sz="2400" b="0" i="0" baseline="0" dirty="0" smtClean="0"/>
            <a:t>, </a:t>
          </a:r>
          <a:r>
            <a:rPr lang="en-US" sz="2400" b="0" i="0" baseline="0" dirty="0" err="1" smtClean="0"/>
            <a:t>kestabilan</a:t>
          </a:r>
          <a:r>
            <a:rPr lang="en-US" sz="2400" b="0" i="0" baseline="0" dirty="0" smtClean="0"/>
            <a:t> </a:t>
          </a:r>
          <a:r>
            <a:rPr lang="en-US" sz="2400" b="0" i="0" baseline="0" dirty="0" err="1" smtClean="0"/>
            <a:t>politik</a:t>
          </a:r>
          <a:r>
            <a:rPr lang="en-US" sz="2400" b="0" i="0" baseline="0" dirty="0" smtClean="0"/>
            <a:t> </a:t>
          </a:r>
          <a:r>
            <a:rPr lang="en-US" sz="2400" b="0" i="0" baseline="0" dirty="0" err="1" smtClean="0"/>
            <a:t>dan</a:t>
          </a:r>
          <a:r>
            <a:rPr lang="en-US" sz="2400" b="0" i="0" baseline="0" dirty="0" smtClean="0"/>
            <a:t> </a:t>
          </a:r>
          <a:r>
            <a:rPr lang="en-US" sz="2400" b="0" i="0" baseline="0" dirty="0" err="1" smtClean="0"/>
            <a:t>pembangunan</a:t>
          </a:r>
          <a:r>
            <a:rPr lang="en-US" sz="2400" b="0" i="0" baseline="0" dirty="0" smtClean="0"/>
            <a:t> </a:t>
          </a:r>
          <a:r>
            <a:rPr lang="en-US" sz="2400" b="0" i="0" baseline="0" dirty="0" err="1" smtClean="0"/>
            <a:t>negara</a:t>
          </a:r>
          <a:r>
            <a:rPr lang="en-US" sz="2400" b="0" i="0" baseline="0" dirty="0" smtClean="0"/>
            <a:t>. </a:t>
          </a:r>
          <a:endParaRPr lang="en-US" sz="2400" dirty="0"/>
        </a:p>
      </dgm:t>
    </dgm:pt>
    <dgm:pt modelId="{1E7147B9-0F85-4EB5-B05B-683BDC8450D9}" type="parTrans" cxnId="{58955D3C-9CF1-49FA-A3E0-E7B3364D1BF7}">
      <dgm:prSet/>
      <dgm:spPr/>
      <dgm:t>
        <a:bodyPr/>
        <a:lstStyle/>
        <a:p>
          <a:pPr algn="ctr"/>
          <a:endParaRPr lang="en-US" sz="2400"/>
        </a:p>
      </dgm:t>
    </dgm:pt>
    <dgm:pt modelId="{28E9FF5F-EF3E-4513-A08B-FE15F90399AB}" type="sibTrans" cxnId="{58955D3C-9CF1-49FA-A3E0-E7B3364D1BF7}">
      <dgm:prSet/>
      <dgm:spPr/>
      <dgm:t>
        <a:bodyPr/>
        <a:lstStyle/>
        <a:p>
          <a:pPr algn="ctr"/>
          <a:endParaRPr lang="en-US" sz="2400"/>
        </a:p>
      </dgm:t>
    </dgm:pt>
    <dgm:pt modelId="{BC64C892-80F3-4028-9EAA-93C2A8823ABA}">
      <dgm:prSet custT="1"/>
      <dgm:spPr/>
      <dgm:t>
        <a:bodyPr/>
        <a:lstStyle/>
        <a:p>
          <a:pPr algn="ctr" rtl="0"/>
          <a:r>
            <a:rPr lang="en-US" sz="2400" b="0" i="0" baseline="0" dirty="0" err="1" smtClean="0"/>
            <a:t>Bayangkanlah</a:t>
          </a:r>
          <a:r>
            <a:rPr lang="en-US" sz="2400" b="0" i="0" baseline="0" dirty="0" smtClean="0"/>
            <a:t> </a:t>
          </a:r>
          <a:r>
            <a:rPr lang="en-US" sz="2400" b="0" i="0" baseline="0" dirty="0" err="1" smtClean="0"/>
            <a:t>perbuatan</a:t>
          </a:r>
          <a:r>
            <a:rPr lang="en-US" sz="2400" b="0" i="0" baseline="0" dirty="0" smtClean="0"/>
            <a:t> </a:t>
          </a:r>
          <a:r>
            <a:rPr lang="en-US" sz="2400" b="0" i="0" baseline="0" dirty="0" err="1" smtClean="0"/>
            <a:t>seperti</a:t>
          </a:r>
          <a:r>
            <a:rPr lang="en-US" sz="2400" b="0" i="0" baseline="0" dirty="0" smtClean="0"/>
            <a:t> </a:t>
          </a:r>
          <a:r>
            <a:rPr lang="en-US" sz="2400" b="0" i="0" baseline="0" dirty="0" err="1" smtClean="0"/>
            <a:t>ini</a:t>
          </a:r>
          <a:r>
            <a:rPr lang="en-US" sz="2400" b="0" i="0" baseline="0" dirty="0" smtClean="0"/>
            <a:t> </a:t>
          </a:r>
          <a:r>
            <a:rPr lang="en-US" sz="2400" b="0" i="0" baseline="0" dirty="0" err="1" smtClean="0"/>
            <a:t>jika</a:t>
          </a:r>
          <a:r>
            <a:rPr lang="en-US" sz="2400" b="0" i="0" baseline="0" dirty="0" smtClean="0"/>
            <a:t> </a:t>
          </a:r>
          <a:r>
            <a:rPr lang="en-US" sz="2400" b="0" i="0" baseline="0" dirty="0" err="1" smtClean="0"/>
            <a:t>dibiarkan</a:t>
          </a:r>
          <a:r>
            <a:rPr lang="en-US" sz="2400" b="0" i="0" baseline="0" dirty="0" smtClean="0"/>
            <a:t> </a:t>
          </a:r>
          <a:r>
            <a:rPr lang="en-US" sz="2400" b="0" i="0" baseline="0" dirty="0" err="1" smtClean="0"/>
            <a:t>pasti</a:t>
          </a:r>
          <a:r>
            <a:rPr lang="en-US" sz="2400" b="0" i="0" baseline="0" dirty="0" smtClean="0"/>
            <a:t> </a:t>
          </a:r>
          <a:r>
            <a:rPr lang="en-US" sz="2400" b="0" i="0" baseline="0" dirty="0" err="1" smtClean="0"/>
            <a:t>menjerumus</a:t>
          </a:r>
          <a:r>
            <a:rPr lang="en-US" sz="2400" b="0" i="0" baseline="0" dirty="0" smtClean="0"/>
            <a:t> </a:t>
          </a:r>
          <a:r>
            <a:rPr lang="en-US" sz="2400" b="0" i="0" baseline="0" dirty="0" err="1" smtClean="0"/>
            <a:t>negara</a:t>
          </a:r>
          <a:r>
            <a:rPr lang="en-US" sz="2400" b="0" i="0" baseline="0" dirty="0" smtClean="0"/>
            <a:t> </a:t>
          </a:r>
          <a:r>
            <a:rPr lang="en-US" sz="2400" b="0" i="0" baseline="0" dirty="0" err="1" smtClean="0"/>
            <a:t>menjadi</a:t>
          </a:r>
          <a:r>
            <a:rPr lang="en-US" sz="2400" b="0" i="0" baseline="0" dirty="0" smtClean="0"/>
            <a:t> </a:t>
          </a:r>
          <a:r>
            <a:rPr lang="en-US" sz="2400" b="0" i="0" baseline="0" dirty="0" err="1" smtClean="0"/>
            <a:t>kucar</a:t>
          </a:r>
          <a:r>
            <a:rPr lang="en-US" sz="2400" b="0" i="0" baseline="0" dirty="0" smtClean="0"/>
            <a:t> </a:t>
          </a:r>
          <a:r>
            <a:rPr lang="en-US" sz="2400" b="0" i="0" baseline="0" dirty="0" err="1" smtClean="0"/>
            <a:t>kacir</a:t>
          </a:r>
          <a:r>
            <a:rPr lang="en-US" sz="2400" b="0" i="0" baseline="0" dirty="0" smtClean="0"/>
            <a:t>, </a:t>
          </a:r>
          <a:r>
            <a:rPr lang="en-US" sz="2400" b="0" i="0" baseline="0" dirty="0" err="1" smtClean="0"/>
            <a:t>terjejasnya</a:t>
          </a:r>
          <a:r>
            <a:rPr lang="en-US" sz="2400" b="0" i="0" baseline="0" dirty="0" smtClean="0"/>
            <a:t> </a:t>
          </a:r>
          <a:r>
            <a:rPr lang="en-US" sz="2400" b="0" i="0" baseline="0" dirty="0" err="1" smtClean="0"/>
            <a:t>ekonomi</a:t>
          </a:r>
          <a:r>
            <a:rPr lang="en-US" sz="2400" b="0" i="0" baseline="0" dirty="0" smtClean="0"/>
            <a:t>, </a:t>
          </a:r>
          <a:r>
            <a:rPr lang="en-US" sz="2400" b="0" i="0" baseline="0" dirty="0" err="1" smtClean="0"/>
            <a:t>bertambahnya</a:t>
          </a:r>
          <a:r>
            <a:rPr lang="en-US" sz="2400" b="0" i="0" baseline="0" dirty="0" smtClean="0"/>
            <a:t> </a:t>
          </a:r>
          <a:r>
            <a:rPr lang="en-US" sz="2400" b="0" i="0" baseline="0" dirty="0" err="1" smtClean="0"/>
            <a:t>jenayah</a:t>
          </a:r>
          <a:r>
            <a:rPr lang="en-US" sz="2400" b="0" i="0" baseline="0" dirty="0" smtClean="0"/>
            <a:t> </a:t>
          </a:r>
          <a:r>
            <a:rPr lang="en-US" sz="2400" b="0" i="0" baseline="0" dirty="0" err="1" smtClean="0"/>
            <a:t>seterusnya</a:t>
          </a:r>
          <a:r>
            <a:rPr lang="en-US" sz="2400" b="0" i="0" baseline="0" dirty="0" smtClean="0"/>
            <a:t> </a:t>
          </a:r>
          <a:r>
            <a:rPr lang="en-US" sz="2400" b="0" i="0" baseline="0" dirty="0" err="1" smtClean="0"/>
            <a:t>mencetuskan</a:t>
          </a:r>
          <a:r>
            <a:rPr lang="en-US" sz="2400" b="0" i="0" baseline="0" dirty="0" smtClean="0"/>
            <a:t> </a:t>
          </a:r>
          <a:r>
            <a:rPr lang="en-US" sz="2400" b="0" i="0" baseline="0" dirty="0" err="1" smtClean="0"/>
            <a:t>persengketaan</a:t>
          </a:r>
          <a:r>
            <a:rPr lang="en-US" sz="2400" b="0" i="0" baseline="0" dirty="0" smtClean="0"/>
            <a:t> </a:t>
          </a:r>
          <a:r>
            <a:rPr lang="en-US" sz="2400" b="0" i="0" baseline="0" dirty="0" err="1" smtClean="0"/>
            <a:t>dan</a:t>
          </a:r>
          <a:r>
            <a:rPr lang="en-US" sz="2400" b="0" i="0" baseline="0" dirty="0" smtClean="0"/>
            <a:t> </a:t>
          </a:r>
          <a:r>
            <a:rPr lang="en-US" sz="2400" b="0" i="0" baseline="0" dirty="0" err="1" smtClean="0"/>
            <a:t>perbalahan</a:t>
          </a:r>
          <a:r>
            <a:rPr lang="en-US" sz="2400" b="0" i="0" baseline="0" dirty="0" smtClean="0"/>
            <a:t> </a:t>
          </a:r>
          <a:r>
            <a:rPr lang="en-US" sz="2400" b="0" i="0" baseline="0" dirty="0" err="1" smtClean="0"/>
            <a:t>dalam</a:t>
          </a:r>
          <a:r>
            <a:rPr lang="en-US" sz="2400" b="0" i="0" baseline="0" dirty="0" smtClean="0"/>
            <a:t> </a:t>
          </a:r>
          <a:r>
            <a:rPr lang="en-US" sz="2400" b="0" i="0" baseline="0" dirty="0" err="1" smtClean="0"/>
            <a:t>masyarakat</a:t>
          </a:r>
          <a:r>
            <a:rPr lang="en-US" sz="2400" b="0" i="0" baseline="0" dirty="0" smtClean="0"/>
            <a:t>. </a:t>
          </a:r>
          <a:endParaRPr lang="en-US" sz="2400" dirty="0"/>
        </a:p>
      </dgm:t>
    </dgm:pt>
    <dgm:pt modelId="{0DA0A60C-F920-4C7A-9B7E-EF48D1C7AF15}" type="parTrans" cxnId="{3ED2E23D-A93F-45AE-9BC2-46D1FFF33F7B}">
      <dgm:prSet/>
      <dgm:spPr/>
      <dgm:t>
        <a:bodyPr/>
        <a:lstStyle/>
        <a:p>
          <a:pPr algn="ctr"/>
          <a:endParaRPr lang="en-US" sz="2400"/>
        </a:p>
      </dgm:t>
    </dgm:pt>
    <dgm:pt modelId="{CD2CA393-C386-4EC4-872A-41D97F259AB5}" type="sibTrans" cxnId="{3ED2E23D-A93F-45AE-9BC2-46D1FFF33F7B}">
      <dgm:prSet/>
      <dgm:spPr/>
      <dgm:t>
        <a:bodyPr/>
        <a:lstStyle/>
        <a:p>
          <a:pPr algn="ctr"/>
          <a:endParaRPr lang="en-US" sz="2400"/>
        </a:p>
      </dgm:t>
    </dgm:pt>
    <dgm:pt modelId="{6EFB8C1D-D0E1-4914-A35D-8F107EFD64EC}">
      <dgm:prSet custT="1"/>
      <dgm:spPr/>
      <dgm:t>
        <a:bodyPr/>
        <a:lstStyle/>
        <a:p>
          <a:pPr algn="ctr" rtl="0"/>
          <a:r>
            <a:rPr lang="en-US" sz="2400" b="0" i="0" baseline="0" dirty="0" err="1" smtClean="0"/>
            <a:t>perselisihan</a:t>
          </a:r>
          <a:r>
            <a:rPr lang="en-US" sz="2400" b="0" i="0" baseline="0" dirty="0" smtClean="0"/>
            <a:t> </a:t>
          </a:r>
          <a:r>
            <a:rPr lang="en-US" sz="2400" b="0" i="0" baseline="0" dirty="0" err="1" smtClean="0"/>
            <a:t>pendapat</a:t>
          </a:r>
          <a:r>
            <a:rPr lang="en-US" sz="2400" b="0" i="0" baseline="0" dirty="0" smtClean="0"/>
            <a:t> </a:t>
          </a:r>
          <a:r>
            <a:rPr lang="en-US" sz="2400" b="0" i="0" baseline="0" dirty="0" err="1" smtClean="0"/>
            <a:t>itu</a:t>
          </a:r>
          <a:r>
            <a:rPr lang="en-US" sz="2400" b="0" i="0" baseline="0" dirty="0" smtClean="0"/>
            <a:t> </a:t>
          </a:r>
          <a:r>
            <a:rPr lang="en-US" sz="2400" b="0" i="0" baseline="0" dirty="0" err="1" smtClean="0"/>
            <a:t>suatu</a:t>
          </a:r>
          <a:r>
            <a:rPr lang="en-US" sz="2400" b="0" i="0" baseline="0" dirty="0" smtClean="0"/>
            <a:t> </a:t>
          </a:r>
          <a:r>
            <a:rPr lang="en-US" sz="2400" b="0" i="0" baseline="0" dirty="0" err="1" smtClean="0"/>
            <a:t>anugerah</a:t>
          </a:r>
          <a:r>
            <a:rPr lang="en-US" sz="2400" b="0" i="0" baseline="0" dirty="0" smtClean="0"/>
            <a:t> </a:t>
          </a:r>
          <a:r>
            <a:rPr lang="en-US" sz="2400" b="0" i="0" baseline="0" dirty="0" err="1" smtClean="0"/>
            <a:t>dan</a:t>
          </a:r>
          <a:r>
            <a:rPr lang="en-US" sz="2400" b="0" i="0" baseline="0" dirty="0" smtClean="0"/>
            <a:t> </a:t>
          </a:r>
          <a:r>
            <a:rPr lang="en-US" sz="2400" b="0" i="0" baseline="0" dirty="0" err="1" smtClean="0"/>
            <a:t>rahmat</a:t>
          </a:r>
          <a:r>
            <a:rPr lang="en-US" sz="2400" b="0" i="0" baseline="0" dirty="0" smtClean="0"/>
            <a:t>, </a:t>
          </a:r>
          <a:r>
            <a:rPr lang="en-US" sz="2400" b="0" i="0" baseline="0" dirty="0" err="1" smtClean="0"/>
            <a:t>namun</a:t>
          </a:r>
          <a:r>
            <a:rPr lang="en-US" sz="2400" b="0" i="0" baseline="0" dirty="0" smtClean="0"/>
            <a:t> </a:t>
          </a:r>
          <a:r>
            <a:rPr lang="en-US" sz="2400" b="0" i="0" baseline="0" dirty="0" err="1" smtClean="0"/>
            <a:t>sekiranya</a:t>
          </a:r>
          <a:r>
            <a:rPr lang="en-US" sz="2400" b="0" i="0" baseline="0" dirty="0" smtClean="0"/>
            <a:t> </a:t>
          </a:r>
          <a:r>
            <a:rPr lang="en-US" sz="2400" b="0" i="0" baseline="0" dirty="0" err="1" smtClean="0"/>
            <a:t>ia</a:t>
          </a:r>
          <a:r>
            <a:rPr lang="en-US" sz="2400" b="0" i="0" baseline="0" dirty="0" smtClean="0"/>
            <a:t> </a:t>
          </a:r>
          <a:r>
            <a:rPr lang="en-US" sz="2400" b="0" i="0" baseline="0" dirty="0" err="1" smtClean="0"/>
            <a:t>tidak</a:t>
          </a:r>
          <a:r>
            <a:rPr lang="en-US" sz="2400" b="0" i="0" baseline="0" dirty="0" smtClean="0"/>
            <a:t> </a:t>
          </a:r>
          <a:r>
            <a:rPr lang="en-US" sz="2400" b="0" i="0" baseline="0" dirty="0" err="1" smtClean="0"/>
            <a:t>diurus</a:t>
          </a:r>
          <a:r>
            <a:rPr lang="en-US" sz="2400" b="0" i="0" baseline="0" dirty="0" smtClean="0"/>
            <a:t> </a:t>
          </a:r>
          <a:r>
            <a:rPr lang="en-US" sz="2400" b="0" i="0" baseline="0" dirty="0" err="1" smtClean="0"/>
            <a:t>dan</a:t>
          </a:r>
          <a:r>
            <a:rPr lang="en-US" sz="2400" b="0" i="0" baseline="0" dirty="0" smtClean="0"/>
            <a:t> </a:t>
          </a:r>
          <a:r>
            <a:rPr lang="en-US" sz="2400" b="0" i="0" baseline="0" dirty="0" err="1" smtClean="0"/>
            <a:t>disusun</a:t>
          </a:r>
          <a:r>
            <a:rPr lang="en-US" sz="2400" b="0" i="0" baseline="0" dirty="0" smtClean="0"/>
            <a:t> </a:t>
          </a:r>
          <a:r>
            <a:rPr lang="en-US" sz="2400" b="0" i="0" baseline="0" dirty="0" err="1" smtClean="0"/>
            <a:t>dengan</a:t>
          </a:r>
          <a:r>
            <a:rPr lang="en-US" sz="2400" b="0" i="0" baseline="0" dirty="0" smtClean="0"/>
            <a:t> </a:t>
          </a:r>
          <a:r>
            <a:rPr lang="en-US" sz="2400" b="0" i="0" baseline="0" dirty="0" err="1" smtClean="0"/>
            <a:t>cara</a:t>
          </a:r>
          <a:r>
            <a:rPr lang="en-US" sz="2400" b="0" i="0" baseline="0" dirty="0" smtClean="0"/>
            <a:t> yang </a:t>
          </a:r>
          <a:r>
            <a:rPr lang="en-US" sz="2400" b="0" i="0" baseline="0" dirty="0" err="1" smtClean="0"/>
            <a:t>betul</a:t>
          </a:r>
          <a:r>
            <a:rPr lang="en-US" sz="2400" b="0" i="0" baseline="0" dirty="0" smtClean="0"/>
            <a:t>, </a:t>
          </a:r>
          <a:r>
            <a:rPr lang="en-US" sz="2400" b="0" i="0" baseline="0" dirty="0" err="1" smtClean="0"/>
            <a:t>mengikut</a:t>
          </a:r>
          <a:r>
            <a:rPr lang="en-US" sz="2400" b="0" i="0" baseline="0" dirty="0" smtClean="0"/>
            <a:t> </a:t>
          </a:r>
          <a:r>
            <a:rPr lang="en-US" sz="2400" b="0" i="0" baseline="0" dirty="0" err="1" smtClean="0"/>
            <a:t>salurannya</a:t>
          </a:r>
          <a:r>
            <a:rPr lang="en-US" sz="2400" b="0" i="0" baseline="0" dirty="0" smtClean="0"/>
            <a:t>, </a:t>
          </a:r>
          <a:r>
            <a:rPr lang="en-US" sz="2400" b="0" i="0" baseline="0" dirty="0" err="1" smtClean="0"/>
            <a:t>maka</a:t>
          </a:r>
          <a:r>
            <a:rPr lang="en-US" sz="2400" b="0" i="0" baseline="0" dirty="0" smtClean="0"/>
            <a:t> </a:t>
          </a:r>
          <a:r>
            <a:rPr lang="en-US" sz="2400" b="0" i="0" baseline="0" dirty="0" err="1" smtClean="0"/>
            <a:t>ia</a:t>
          </a:r>
          <a:r>
            <a:rPr lang="en-US" sz="2400" b="0" i="0" baseline="0" dirty="0" smtClean="0"/>
            <a:t> </a:t>
          </a:r>
          <a:r>
            <a:rPr lang="en-US" sz="2400" b="0" i="0" baseline="0" dirty="0" err="1" smtClean="0"/>
            <a:t>sudah</a:t>
          </a:r>
          <a:r>
            <a:rPr lang="en-US" sz="2400" b="0" i="0" baseline="0" dirty="0" smtClean="0"/>
            <a:t> </a:t>
          </a:r>
          <a:r>
            <a:rPr lang="en-US" sz="2400" b="0" i="0" baseline="0" dirty="0" err="1" smtClean="0"/>
            <a:t>pasti</a:t>
          </a:r>
          <a:r>
            <a:rPr lang="en-US" sz="2400" b="0" i="0" baseline="0" dirty="0" smtClean="0"/>
            <a:t> </a:t>
          </a:r>
          <a:r>
            <a:rPr lang="en-US" sz="2400" b="0" i="0" baseline="0" dirty="0" err="1" smtClean="0"/>
            <a:t>akan</a:t>
          </a:r>
          <a:r>
            <a:rPr lang="en-US" sz="2400" b="0" i="0" baseline="0" dirty="0" smtClean="0"/>
            <a:t> </a:t>
          </a:r>
          <a:r>
            <a:rPr lang="en-US" sz="2400" b="0" i="0" baseline="0" dirty="0" err="1" smtClean="0"/>
            <a:t>mengundang</a:t>
          </a:r>
          <a:r>
            <a:rPr lang="en-US" sz="2400" b="0" i="0" baseline="0" dirty="0" smtClean="0"/>
            <a:t> </a:t>
          </a:r>
          <a:r>
            <a:rPr lang="en-US" sz="2400" b="0" i="0" baseline="0" dirty="0" err="1" smtClean="0"/>
            <a:t>bala</a:t>
          </a:r>
          <a:r>
            <a:rPr lang="en-US" sz="2400" b="0" i="0" baseline="0" dirty="0" smtClean="0"/>
            <a:t> </a:t>
          </a:r>
          <a:r>
            <a:rPr lang="en-US" sz="2400" b="0" i="0" baseline="0" dirty="0" err="1" smtClean="0"/>
            <a:t>bencana</a:t>
          </a:r>
          <a:r>
            <a:rPr lang="en-US" sz="2400" b="0" i="0" baseline="0" dirty="0" smtClean="0"/>
            <a:t> yang </a:t>
          </a:r>
          <a:r>
            <a:rPr lang="en-US" sz="2400" b="0" i="0" baseline="0" dirty="0" err="1" smtClean="0"/>
            <a:t>besar</a:t>
          </a:r>
          <a:r>
            <a:rPr lang="en-US" sz="2400" b="0" i="0" baseline="0" dirty="0" smtClean="0"/>
            <a:t> </a:t>
          </a:r>
          <a:r>
            <a:rPr lang="en-US" sz="2400" b="0" i="0" baseline="0" dirty="0" err="1" smtClean="0"/>
            <a:t>sebagaimana</a:t>
          </a:r>
          <a:r>
            <a:rPr lang="en-US" sz="2400" b="0" i="0" baseline="0" dirty="0" smtClean="0"/>
            <a:t> yang </a:t>
          </a:r>
          <a:r>
            <a:rPr lang="en-US" sz="2400" b="0" i="0" baseline="0" dirty="0" err="1" smtClean="0"/>
            <a:t>menimpa</a:t>
          </a:r>
          <a:r>
            <a:rPr lang="en-US" sz="2400" b="0" i="0" baseline="0" dirty="0" smtClean="0"/>
            <a:t> </a:t>
          </a:r>
          <a:r>
            <a:rPr lang="en-US" sz="2400" b="0" i="0" baseline="0" dirty="0" err="1" smtClean="0"/>
            <a:t>kepada</a:t>
          </a:r>
          <a:r>
            <a:rPr lang="en-US" sz="2400" b="0" i="0" baseline="0" dirty="0" smtClean="0"/>
            <a:t> </a:t>
          </a:r>
          <a:r>
            <a:rPr lang="en-US" sz="2400" b="0" i="0" baseline="0" dirty="0" err="1" smtClean="0"/>
            <a:t>umat-umat</a:t>
          </a:r>
          <a:r>
            <a:rPr lang="en-US" sz="2400" b="0" i="0" baseline="0" dirty="0" smtClean="0"/>
            <a:t> </a:t>
          </a:r>
          <a:r>
            <a:rPr lang="en-US" sz="2400" b="0" i="0" baseline="0" dirty="0" err="1" smtClean="0"/>
            <a:t>terdahulu</a:t>
          </a:r>
          <a:r>
            <a:rPr lang="en-US" sz="2400" b="0" i="0" baseline="0" dirty="0" smtClean="0"/>
            <a:t>. </a:t>
          </a:r>
          <a:endParaRPr lang="en-US" sz="2400" dirty="0"/>
        </a:p>
      </dgm:t>
    </dgm:pt>
    <dgm:pt modelId="{FDFFBE38-BAAC-440B-A31B-5B629B2F3270}" type="parTrans" cxnId="{ED6207C6-DC05-48A0-B92C-00A356882AAB}">
      <dgm:prSet/>
      <dgm:spPr/>
      <dgm:t>
        <a:bodyPr/>
        <a:lstStyle/>
        <a:p>
          <a:pPr algn="ctr"/>
          <a:endParaRPr lang="en-US" sz="2400"/>
        </a:p>
      </dgm:t>
    </dgm:pt>
    <dgm:pt modelId="{7076FF7A-446B-477B-A90C-68F742D3443F}" type="sibTrans" cxnId="{ED6207C6-DC05-48A0-B92C-00A356882AAB}">
      <dgm:prSet/>
      <dgm:spPr/>
      <dgm:t>
        <a:bodyPr/>
        <a:lstStyle/>
        <a:p>
          <a:pPr algn="ctr"/>
          <a:endParaRPr lang="en-US" sz="2400"/>
        </a:p>
      </dgm:t>
    </dgm:pt>
    <dgm:pt modelId="{C9BDF4A1-DA32-4DB1-8071-6CC42A2321ED}">
      <dgm:prSet custT="1"/>
      <dgm:spPr/>
      <dgm:t>
        <a:bodyPr/>
        <a:lstStyle/>
        <a:p>
          <a:pPr algn="ctr" rtl="0"/>
          <a:r>
            <a:rPr lang="en-US" sz="2400" b="0" i="0" baseline="0" dirty="0" err="1" smtClean="0"/>
            <a:t>Sesungguhnya</a:t>
          </a:r>
          <a:r>
            <a:rPr lang="en-US" sz="2400" b="0" i="0" baseline="0" dirty="0" smtClean="0"/>
            <a:t>, </a:t>
          </a:r>
          <a:r>
            <a:rPr lang="en-US" sz="2400" b="0" i="0" baseline="0" dirty="0" err="1" smtClean="0"/>
            <a:t>perkara</a:t>
          </a:r>
          <a:r>
            <a:rPr lang="en-US" sz="2400" b="0" i="0" baseline="0" dirty="0" smtClean="0"/>
            <a:t> </a:t>
          </a:r>
          <a:r>
            <a:rPr lang="en-US" sz="2400" b="0" i="0" baseline="0" dirty="0" err="1" smtClean="0"/>
            <a:t>seperti</a:t>
          </a:r>
          <a:r>
            <a:rPr lang="en-US" sz="2400" b="0" i="0" baseline="0" dirty="0" smtClean="0"/>
            <a:t> </a:t>
          </a:r>
          <a:r>
            <a:rPr lang="en-US" sz="2400" b="0" i="0" baseline="0" dirty="0" err="1" smtClean="0"/>
            <a:t>ini</a:t>
          </a:r>
          <a:r>
            <a:rPr lang="en-US" sz="2400" b="0" i="0" baseline="0" dirty="0" smtClean="0"/>
            <a:t> </a:t>
          </a:r>
          <a:r>
            <a:rPr lang="en-US" sz="2400" b="0" i="0" baseline="0" dirty="0" err="1" smtClean="0"/>
            <a:t>harus</a:t>
          </a:r>
          <a:r>
            <a:rPr lang="en-US" sz="2400" b="0" i="0" baseline="0" dirty="0" smtClean="0"/>
            <a:t> </a:t>
          </a:r>
          <a:r>
            <a:rPr lang="en-US" sz="2400" b="0" i="0" baseline="0" dirty="0" err="1" smtClean="0"/>
            <a:t>dielakkan</a:t>
          </a:r>
          <a:r>
            <a:rPr lang="en-US" sz="2400" b="0" i="0" baseline="0" dirty="0" smtClean="0"/>
            <a:t> </a:t>
          </a:r>
          <a:r>
            <a:rPr lang="en-US" sz="2400" b="0" i="0" baseline="0" dirty="0" err="1" smtClean="0"/>
            <a:t>bagi</a:t>
          </a:r>
          <a:r>
            <a:rPr lang="en-US" sz="2400" b="0" i="0" baseline="0" dirty="0" smtClean="0"/>
            <a:t> </a:t>
          </a:r>
          <a:r>
            <a:rPr lang="en-US" sz="2400" b="0" i="0" baseline="0" dirty="0" err="1" smtClean="0"/>
            <a:t>menjamin</a:t>
          </a:r>
          <a:r>
            <a:rPr lang="en-US" sz="2400" b="0" i="0" baseline="0" dirty="0" smtClean="0"/>
            <a:t> </a:t>
          </a:r>
          <a:r>
            <a:rPr lang="en-US" sz="2400" b="0" i="0" baseline="0" dirty="0" err="1" smtClean="0"/>
            <a:t>keutuhan</a:t>
          </a:r>
          <a:r>
            <a:rPr lang="en-US" sz="2400" b="0" i="0" baseline="0" dirty="0" smtClean="0"/>
            <a:t> </a:t>
          </a:r>
          <a:r>
            <a:rPr lang="en-US" sz="2400" b="0" i="0" baseline="0" dirty="0" err="1" smtClean="0"/>
            <a:t>dan</a:t>
          </a:r>
          <a:r>
            <a:rPr lang="en-US" sz="2400" b="0" i="0" baseline="0" dirty="0" smtClean="0"/>
            <a:t> </a:t>
          </a:r>
          <a:r>
            <a:rPr lang="en-US" sz="2400" b="0" i="0" baseline="0" dirty="0" err="1" smtClean="0"/>
            <a:t>kemakmuran</a:t>
          </a:r>
          <a:r>
            <a:rPr lang="en-US" sz="2400" b="0" i="0" baseline="0" dirty="0" smtClean="0"/>
            <a:t> </a:t>
          </a:r>
          <a:r>
            <a:rPr lang="en-US" sz="2400" b="0" i="0" baseline="0" dirty="0" err="1" smtClean="0"/>
            <a:t>sesebuah</a:t>
          </a:r>
          <a:r>
            <a:rPr lang="en-US" sz="2400" b="0" i="0" baseline="0" dirty="0" smtClean="0"/>
            <a:t> </a:t>
          </a:r>
          <a:r>
            <a:rPr lang="en-US" sz="2400" b="0" i="0" baseline="0" dirty="0" err="1" smtClean="0"/>
            <a:t>masyarakat</a:t>
          </a:r>
          <a:r>
            <a:rPr lang="en-US" sz="2400" b="0" i="0" baseline="0" dirty="0" smtClean="0"/>
            <a:t> </a:t>
          </a:r>
          <a:r>
            <a:rPr lang="en-US" sz="2400" b="0" i="0" baseline="0" dirty="0" err="1" smtClean="0"/>
            <a:t>dan</a:t>
          </a:r>
          <a:r>
            <a:rPr lang="en-US" sz="2400" b="0" i="0" baseline="0" dirty="0" smtClean="0"/>
            <a:t> </a:t>
          </a:r>
          <a:r>
            <a:rPr lang="en-US" sz="2400" b="0" i="0" baseline="0" dirty="0" err="1" smtClean="0"/>
            <a:t>negara</a:t>
          </a:r>
          <a:r>
            <a:rPr lang="en-US" sz="2400" b="0" i="0" baseline="0" dirty="0" smtClean="0"/>
            <a:t>. </a:t>
          </a:r>
          <a:endParaRPr lang="en-US" sz="2400" b="0" i="0" baseline="0" dirty="0"/>
        </a:p>
      </dgm:t>
    </dgm:pt>
    <dgm:pt modelId="{96A10DC8-2C08-4564-99C0-F1F374458D35}" type="parTrans" cxnId="{F349C6A9-A0EE-4CDF-B002-6369D9B4DAEE}">
      <dgm:prSet/>
      <dgm:spPr/>
      <dgm:t>
        <a:bodyPr/>
        <a:lstStyle/>
        <a:p>
          <a:pPr algn="ctr"/>
          <a:endParaRPr lang="en-US" sz="2400"/>
        </a:p>
      </dgm:t>
    </dgm:pt>
    <dgm:pt modelId="{7DF8317B-F005-4C1F-B934-BC6D2A6E8D23}" type="sibTrans" cxnId="{F349C6A9-A0EE-4CDF-B002-6369D9B4DAEE}">
      <dgm:prSet/>
      <dgm:spPr/>
      <dgm:t>
        <a:bodyPr/>
        <a:lstStyle/>
        <a:p>
          <a:pPr algn="ctr"/>
          <a:endParaRPr lang="en-US" sz="2400"/>
        </a:p>
      </dgm:t>
    </dgm:pt>
    <dgm:pt modelId="{305AD519-7C11-4D49-86C6-90A38AF3890E}" type="pres">
      <dgm:prSet presAssocID="{646BAB0E-E59A-4FE7-A32B-1F59ADC64359}" presName="linear" presStyleCnt="0">
        <dgm:presLayoutVars>
          <dgm:animLvl val="lvl"/>
          <dgm:resizeHandles val="exact"/>
        </dgm:presLayoutVars>
      </dgm:prSet>
      <dgm:spPr/>
      <dgm:t>
        <a:bodyPr/>
        <a:lstStyle/>
        <a:p>
          <a:endParaRPr lang="en-US"/>
        </a:p>
      </dgm:t>
    </dgm:pt>
    <dgm:pt modelId="{E8BA2DAF-5A79-44F5-9766-1F648C51AC72}" type="pres">
      <dgm:prSet presAssocID="{CE6DAB6E-ECD7-4404-82B0-146AADD0179A}" presName="parentText" presStyleLbl="node1" presStyleIdx="0" presStyleCnt="4">
        <dgm:presLayoutVars>
          <dgm:chMax val="0"/>
          <dgm:bulletEnabled val="1"/>
        </dgm:presLayoutVars>
      </dgm:prSet>
      <dgm:spPr/>
      <dgm:t>
        <a:bodyPr/>
        <a:lstStyle/>
        <a:p>
          <a:endParaRPr lang="en-US"/>
        </a:p>
      </dgm:t>
    </dgm:pt>
    <dgm:pt modelId="{FF0AC370-3FDD-4A9A-8704-3D3CE1D55F50}" type="pres">
      <dgm:prSet presAssocID="{28E9FF5F-EF3E-4513-A08B-FE15F90399AB}" presName="spacer" presStyleCnt="0"/>
      <dgm:spPr/>
    </dgm:pt>
    <dgm:pt modelId="{CA813872-46C8-4A0E-B7C9-4107522F0B2E}" type="pres">
      <dgm:prSet presAssocID="{BC64C892-80F3-4028-9EAA-93C2A8823ABA}" presName="parentText" presStyleLbl="node1" presStyleIdx="1" presStyleCnt="4">
        <dgm:presLayoutVars>
          <dgm:chMax val="0"/>
          <dgm:bulletEnabled val="1"/>
        </dgm:presLayoutVars>
      </dgm:prSet>
      <dgm:spPr/>
      <dgm:t>
        <a:bodyPr/>
        <a:lstStyle/>
        <a:p>
          <a:endParaRPr lang="en-US"/>
        </a:p>
      </dgm:t>
    </dgm:pt>
    <dgm:pt modelId="{14945779-8FEA-470C-B15D-9ED91A4D10FF}" type="pres">
      <dgm:prSet presAssocID="{CD2CA393-C386-4EC4-872A-41D97F259AB5}" presName="spacer" presStyleCnt="0"/>
      <dgm:spPr/>
    </dgm:pt>
    <dgm:pt modelId="{23848A98-074D-4762-8016-637AF956C500}" type="pres">
      <dgm:prSet presAssocID="{6EFB8C1D-D0E1-4914-A35D-8F107EFD64EC}" presName="parentText" presStyleLbl="node1" presStyleIdx="2" presStyleCnt="4">
        <dgm:presLayoutVars>
          <dgm:chMax val="0"/>
          <dgm:bulletEnabled val="1"/>
        </dgm:presLayoutVars>
      </dgm:prSet>
      <dgm:spPr/>
      <dgm:t>
        <a:bodyPr/>
        <a:lstStyle/>
        <a:p>
          <a:endParaRPr lang="en-US"/>
        </a:p>
      </dgm:t>
    </dgm:pt>
    <dgm:pt modelId="{21D648EF-496C-4A0A-85A4-14FDEBFC08E9}" type="pres">
      <dgm:prSet presAssocID="{7076FF7A-446B-477B-A90C-68F742D3443F}" presName="spacer" presStyleCnt="0"/>
      <dgm:spPr/>
    </dgm:pt>
    <dgm:pt modelId="{142C4C5C-55BE-4C27-B40B-0FB52E13FBC2}" type="pres">
      <dgm:prSet presAssocID="{C9BDF4A1-DA32-4DB1-8071-6CC42A2321ED}" presName="parentText" presStyleLbl="node1" presStyleIdx="3" presStyleCnt="4">
        <dgm:presLayoutVars>
          <dgm:chMax val="0"/>
          <dgm:bulletEnabled val="1"/>
        </dgm:presLayoutVars>
      </dgm:prSet>
      <dgm:spPr/>
      <dgm:t>
        <a:bodyPr/>
        <a:lstStyle/>
        <a:p>
          <a:endParaRPr lang="en-US"/>
        </a:p>
      </dgm:t>
    </dgm:pt>
  </dgm:ptLst>
  <dgm:cxnLst>
    <dgm:cxn modelId="{F349C6A9-A0EE-4CDF-B002-6369D9B4DAEE}" srcId="{646BAB0E-E59A-4FE7-A32B-1F59ADC64359}" destId="{C9BDF4A1-DA32-4DB1-8071-6CC42A2321ED}" srcOrd="3" destOrd="0" parTransId="{96A10DC8-2C08-4564-99C0-F1F374458D35}" sibTransId="{7DF8317B-F005-4C1F-B934-BC6D2A6E8D23}"/>
    <dgm:cxn modelId="{ED6207C6-DC05-48A0-B92C-00A356882AAB}" srcId="{646BAB0E-E59A-4FE7-A32B-1F59ADC64359}" destId="{6EFB8C1D-D0E1-4914-A35D-8F107EFD64EC}" srcOrd="2" destOrd="0" parTransId="{FDFFBE38-BAAC-440B-A31B-5B629B2F3270}" sibTransId="{7076FF7A-446B-477B-A90C-68F742D3443F}"/>
    <dgm:cxn modelId="{3ED2E23D-A93F-45AE-9BC2-46D1FFF33F7B}" srcId="{646BAB0E-E59A-4FE7-A32B-1F59ADC64359}" destId="{BC64C892-80F3-4028-9EAA-93C2A8823ABA}" srcOrd="1" destOrd="0" parTransId="{0DA0A60C-F920-4C7A-9B7E-EF48D1C7AF15}" sibTransId="{CD2CA393-C386-4EC4-872A-41D97F259AB5}"/>
    <dgm:cxn modelId="{C13BDC9B-00B8-4E7B-8F47-05DE19330F64}" type="presOf" srcId="{CE6DAB6E-ECD7-4404-82B0-146AADD0179A}" destId="{E8BA2DAF-5A79-44F5-9766-1F648C51AC72}" srcOrd="0" destOrd="0" presId="urn:microsoft.com/office/officeart/2005/8/layout/vList2"/>
    <dgm:cxn modelId="{58955D3C-9CF1-49FA-A3E0-E7B3364D1BF7}" srcId="{646BAB0E-E59A-4FE7-A32B-1F59ADC64359}" destId="{CE6DAB6E-ECD7-4404-82B0-146AADD0179A}" srcOrd="0" destOrd="0" parTransId="{1E7147B9-0F85-4EB5-B05B-683BDC8450D9}" sibTransId="{28E9FF5F-EF3E-4513-A08B-FE15F90399AB}"/>
    <dgm:cxn modelId="{F789D4BC-3CD3-437C-AF01-08A529385D2A}" type="presOf" srcId="{6EFB8C1D-D0E1-4914-A35D-8F107EFD64EC}" destId="{23848A98-074D-4762-8016-637AF956C500}" srcOrd="0" destOrd="0" presId="urn:microsoft.com/office/officeart/2005/8/layout/vList2"/>
    <dgm:cxn modelId="{34661F38-6CA1-4EC1-AF2B-550014262554}" type="presOf" srcId="{BC64C892-80F3-4028-9EAA-93C2A8823ABA}" destId="{CA813872-46C8-4A0E-B7C9-4107522F0B2E}" srcOrd="0" destOrd="0" presId="urn:microsoft.com/office/officeart/2005/8/layout/vList2"/>
    <dgm:cxn modelId="{8C305E90-28B8-4281-8F75-F2B3FB61DC1C}" type="presOf" srcId="{C9BDF4A1-DA32-4DB1-8071-6CC42A2321ED}" destId="{142C4C5C-55BE-4C27-B40B-0FB52E13FBC2}" srcOrd="0" destOrd="0" presId="urn:microsoft.com/office/officeart/2005/8/layout/vList2"/>
    <dgm:cxn modelId="{7E40E21D-AE72-42F5-A104-08E20D11379E}" type="presOf" srcId="{646BAB0E-E59A-4FE7-A32B-1F59ADC64359}" destId="{305AD519-7C11-4D49-86C6-90A38AF3890E}" srcOrd="0" destOrd="0" presId="urn:microsoft.com/office/officeart/2005/8/layout/vList2"/>
    <dgm:cxn modelId="{0E2EE77E-AAAE-43C4-9F42-D1D8AF3B46D8}" type="presParOf" srcId="{305AD519-7C11-4D49-86C6-90A38AF3890E}" destId="{E8BA2DAF-5A79-44F5-9766-1F648C51AC72}" srcOrd="0" destOrd="0" presId="urn:microsoft.com/office/officeart/2005/8/layout/vList2"/>
    <dgm:cxn modelId="{02243A6B-BFAB-4C29-8622-491D560FF8F8}" type="presParOf" srcId="{305AD519-7C11-4D49-86C6-90A38AF3890E}" destId="{FF0AC370-3FDD-4A9A-8704-3D3CE1D55F50}" srcOrd="1" destOrd="0" presId="urn:microsoft.com/office/officeart/2005/8/layout/vList2"/>
    <dgm:cxn modelId="{2A608915-1934-4809-A108-8177999FB7DB}" type="presParOf" srcId="{305AD519-7C11-4D49-86C6-90A38AF3890E}" destId="{CA813872-46C8-4A0E-B7C9-4107522F0B2E}" srcOrd="2" destOrd="0" presId="urn:microsoft.com/office/officeart/2005/8/layout/vList2"/>
    <dgm:cxn modelId="{255B3E1B-F0F9-4ED5-855A-979F54511739}" type="presParOf" srcId="{305AD519-7C11-4D49-86C6-90A38AF3890E}" destId="{14945779-8FEA-470C-B15D-9ED91A4D10FF}" srcOrd="3" destOrd="0" presId="urn:microsoft.com/office/officeart/2005/8/layout/vList2"/>
    <dgm:cxn modelId="{AAD0F0EC-1D01-4FE4-8BFD-2E1E768001B3}" type="presParOf" srcId="{305AD519-7C11-4D49-86C6-90A38AF3890E}" destId="{23848A98-074D-4762-8016-637AF956C500}" srcOrd="4" destOrd="0" presId="urn:microsoft.com/office/officeart/2005/8/layout/vList2"/>
    <dgm:cxn modelId="{EFECD668-28C0-41DD-90BC-1183ABEDB108}" type="presParOf" srcId="{305AD519-7C11-4D49-86C6-90A38AF3890E}" destId="{21D648EF-496C-4A0A-85A4-14FDEBFC08E9}" srcOrd="5" destOrd="0" presId="urn:microsoft.com/office/officeart/2005/8/layout/vList2"/>
    <dgm:cxn modelId="{8FF65354-D191-42D1-B888-2DD49FE795B0}" type="presParOf" srcId="{305AD519-7C11-4D49-86C6-90A38AF3890E}" destId="{142C4C5C-55BE-4C27-B40B-0FB52E13FBC2}" srcOrd="6"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CEF4FD60-8ED1-451B-85B5-CEAA5FFDA606}" type="doc">
      <dgm:prSet loTypeId="urn:microsoft.com/office/officeart/2005/8/layout/process1" loCatId="process" qsTypeId="urn:microsoft.com/office/officeart/2005/8/quickstyle/3d5" qsCatId="3D" csTypeId="urn:microsoft.com/office/officeart/2005/8/colors/accent4_3" csCatId="accent4"/>
      <dgm:spPr/>
      <dgm:t>
        <a:bodyPr/>
        <a:lstStyle/>
        <a:p>
          <a:endParaRPr lang="en-US"/>
        </a:p>
      </dgm:t>
    </dgm:pt>
    <dgm:pt modelId="{DF1B99D8-374E-4CEA-9C02-97DA8FDB10B5}">
      <dgm:prSet custT="1"/>
      <dgm:spPr/>
      <dgm:t>
        <a:bodyPr/>
        <a:lstStyle/>
        <a:p>
          <a:pPr algn="ctr" rtl="0"/>
          <a:r>
            <a:rPr lang="en-US" sz="2400" dirty="0" err="1" smtClean="0"/>
            <a:t>Justeru</a:t>
          </a:r>
          <a:r>
            <a:rPr lang="en-US" sz="2400" dirty="0" smtClean="0"/>
            <a:t>, </a:t>
          </a:r>
          <a:r>
            <a:rPr lang="en-US" sz="2400" dirty="0" err="1" smtClean="0"/>
            <a:t>mimbar</a:t>
          </a:r>
          <a:r>
            <a:rPr lang="en-US" sz="2400" dirty="0" smtClean="0"/>
            <a:t> </a:t>
          </a:r>
          <a:r>
            <a:rPr lang="en-US" sz="2400" dirty="0" err="1" smtClean="0"/>
            <a:t>ingin</a:t>
          </a:r>
          <a:r>
            <a:rPr lang="en-US" sz="2400" dirty="0" smtClean="0"/>
            <a:t> </a:t>
          </a:r>
          <a:r>
            <a:rPr lang="en-US" sz="2400" dirty="0" err="1" smtClean="0"/>
            <a:t>berpesan</a:t>
          </a:r>
          <a:r>
            <a:rPr lang="en-US" sz="2400" dirty="0" smtClean="0"/>
            <a:t>, </a:t>
          </a:r>
          <a:r>
            <a:rPr lang="en-US" sz="2400" dirty="0" err="1" smtClean="0"/>
            <a:t>usahlah</a:t>
          </a:r>
          <a:r>
            <a:rPr lang="en-US" sz="2400" dirty="0" smtClean="0"/>
            <a:t> </a:t>
          </a:r>
          <a:r>
            <a:rPr lang="en-US" sz="2400" dirty="0" err="1" smtClean="0"/>
            <a:t>kerana</a:t>
          </a:r>
          <a:r>
            <a:rPr lang="en-US" sz="2400" dirty="0" smtClean="0"/>
            <a:t> </a:t>
          </a:r>
          <a:r>
            <a:rPr lang="en-US" sz="2400" dirty="0" err="1" smtClean="0"/>
            <a:t>kepentingan</a:t>
          </a:r>
          <a:r>
            <a:rPr lang="en-US" sz="2400" dirty="0" smtClean="0"/>
            <a:t> </a:t>
          </a:r>
          <a:r>
            <a:rPr lang="en-US" sz="2400" dirty="0" err="1" smtClean="0"/>
            <a:t>diri</a:t>
          </a:r>
          <a:r>
            <a:rPr lang="en-US" sz="2400" dirty="0" smtClean="0"/>
            <a:t>, </a:t>
          </a:r>
          <a:r>
            <a:rPr lang="en-US" sz="2400" dirty="0" err="1" smtClean="0"/>
            <a:t>kita</a:t>
          </a:r>
          <a:r>
            <a:rPr lang="en-US" sz="2400" dirty="0" smtClean="0"/>
            <a:t> </a:t>
          </a:r>
          <a:r>
            <a:rPr lang="en-US" sz="2400" dirty="0" err="1" smtClean="0"/>
            <a:t>sanggup</a:t>
          </a:r>
          <a:r>
            <a:rPr lang="en-US" sz="2400" dirty="0" smtClean="0"/>
            <a:t> </a:t>
          </a:r>
          <a:r>
            <a:rPr lang="en-US" sz="2400" dirty="0" err="1" smtClean="0"/>
            <a:t>meruntuh</a:t>
          </a:r>
          <a:r>
            <a:rPr lang="en-US" sz="2400" dirty="0" smtClean="0"/>
            <a:t> </a:t>
          </a:r>
          <a:r>
            <a:rPr lang="en-US" sz="2400" dirty="0" err="1" smtClean="0"/>
            <a:t>tembok</a:t>
          </a:r>
          <a:r>
            <a:rPr lang="en-US" sz="2400" dirty="0" smtClean="0"/>
            <a:t> </a:t>
          </a:r>
          <a:r>
            <a:rPr lang="en-US" sz="2400" dirty="0" err="1" smtClean="0"/>
            <a:t>perpaduan</a:t>
          </a:r>
          <a:r>
            <a:rPr lang="en-US" sz="2400" dirty="0" smtClean="0"/>
            <a:t> yang </a:t>
          </a:r>
          <a:r>
            <a:rPr lang="en-US" sz="2400" dirty="0" err="1" smtClean="0"/>
            <a:t>telah</a:t>
          </a:r>
          <a:r>
            <a:rPr lang="en-US" sz="2400" dirty="0" smtClean="0"/>
            <a:t> lama </a:t>
          </a:r>
          <a:r>
            <a:rPr lang="en-US" sz="2400" dirty="0" err="1" smtClean="0"/>
            <a:t>terbina</a:t>
          </a:r>
          <a:r>
            <a:rPr lang="en-US" sz="2400" dirty="0" smtClean="0"/>
            <a:t> </a:t>
          </a:r>
          <a:r>
            <a:rPr lang="en-US" sz="2400" dirty="0" err="1" smtClean="0"/>
            <a:t>dan</a:t>
          </a:r>
          <a:r>
            <a:rPr lang="en-US" sz="2400" dirty="0" smtClean="0"/>
            <a:t> </a:t>
          </a:r>
          <a:r>
            <a:rPr lang="en-US" sz="2400" dirty="0" err="1" smtClean="0"/>
            <a:t>menggadai</a:t>
          </a:r>
          <a:r>
            <a:rPr lang="en-US" sz="2400" dirty="0" smtClean="0"/>
            <a:t> </a:t>
          </a:r>
          <a:r>
            <a:rPr lang="en-US" sz="2400" dirty="0" err="1" smtClean="0"/>
            <a:t>kuasa</a:t>
          </a:r>
          <a:r>
            <a:rPr lang="en-US" sz="2400" dirty="0" smtClean="0"/>
            <a:t> </a:t>
          </a:r>
          <a:r>
            <a:rPr lang="en-US" sz="2400" dirty="0" err="1" smtClean="0"/>
            <a:t>dan</a:t>
          </a:r>
          <a:r>
            <a:rPr lang="en-US" sz="2400" dirty="0" smtClean="0"/>
            <a:t> </a:t>
          </a:r>
          <a:r>
            <a:rPr lang="en-US" sz="2400" dirty="0" err="1" smtClean="0"/>
            <a:t>maruah</a:t>
          </a:r>
          <a:r>
            <a:rPr lang="en-US" sz="2400" dirty="0" smtClean="0"/>
            <a:t> yang </a:t>
          </a:r>
          <a:r>
            <a:rPr lang="en-US" sz="2400" dirty="0" err="1" smtClean="0"/>
            <a:t>ada</a:t>
          </a:r>
          <a:r>
            <a:rPr lang="en-US" sz="2400" dirty="0" smtClean="0"/>
            <a:t>.</a:t>
          </a:r>
          <a:r>
            <a:rPr lang="ms-MY" sz="2400" dirty="0" smtClean="0"/>
            <a:t> </a:t>
          </a:r>
          <a:endParaRPr lang="en-US" sz="2400" dirty="0"/>
        </a:p>
      </dgm:t>
    </dgm:pt>
    <dgm:pt modelId="{DE860857-AF9D-4DE1-B8F7-CFDE46CE4569}" type="parTrans" cxnId="{4EDF5073-75A9-4197-B423-16A960BE3D40}">
      <dgm:prSet/>
      <dgm:spPr/>
      <dgm:t>
        <a:bodyPr/>
        <a:lstStyle/>
        <a:p>
          <a:pPr algn="ctr"/>
          <a:endParaRPr lang="en-US" sz="2400"/>
        </a:p>
      </dgm:t>
    </dgm:pt>
    <dgm:pt modelId="{79B5DAA1-874B-4BA2-894E-F75BABBFD8F6}" type="sibTrans" cxnId="{4EDF5073-75A9-4197-B423-16A960BE3D40}">
      <dgm:prSet custT="1"/>
      <dgm:spPr/>
      <dgm:t>
        <a:bodyPr/>
        <a:lstStyle/>
        <a:p>
          <a:pPr algn="ctr"/>
          <a:endParaRPr lang="en-US" sz="2400"/>
        </a:p>
      </dgm:t>
    </dgm:pt>
    <dgm:pt modelId="{95312ACD-6131-46DC-AF68-56BDDC8ED864}">
      <dgm:prSet custT="1"/>
      <dgm:spPr/>
      <dgm:t>
        <a:bodyPr/>
        <a:lstStyle/>
        <a:p>
          <a:pPr algn="ctr" rtl="0"/>
          <a:r>
            <a:rPr lang="ms-MY" sz="2400" dirty="0" smtClean="0"/>
            <a:t>Ingatlah, umat Islam yang menjiwai makna tautan kasih adalah mereka yang sentiasa bersikap terbuka, berbaik sangka dan saling menghormati antara satu sama lain atas dasar ukhuwwah Islamiah tanpa mengira sebarang fahaman, gerakan dan aliran pemikiran. </a:t>
          </a:r>
          <a:endParaRPr lang="en-US" sz="2400" dirty="0"/>
        </a:p>
      </dgm:t>
    </dgm:pt>
    <dgm:pt modelId="{C22E9B97-58E7-41BF-8FBC-9B9E578240D2}" type="parTrans" cxnId="{41841CBA-8E24-45D3-B53B-E31B58667F4B}">
      <dgm:prSet/>
      <dgm:spPr/>
      <dgm:t>
        <a:bodyPr/>
        <a:lstStyle/>
        <a:p>
          <a:pPr algn="ctr"/>
          <a:endParaRPr lang="en-US" sz="2400"/>
        </a:p>
      </dgm:t>
    </dgm:pt>
    <dgm:pt modelId="{9B6FBB59-7BCE-4EF1-A175-9AA15AF5652C}" type="sibTrans" cxnId="{41841CBA-8E24-45D3-B53B-E31B58667F4B}">
      <dgm:prSet/>
      <dgm:spPr/>
      <dgm:t>
        <a:bodyPr/>
        <a:lstStyle/>
        <a:p>
          <a:pPr algn="ctr"/>
          <a:endParaRPr lang="en-US" sz="2400"/>
        </a:p>
      </dgm:t>
    </dgm:pt>
    <dgm:pt modelId="{35EA6046-B6F3-4AF6-9CA3-434306A38D70}" type="pres">
      <dgm:prSet presAssocID="{CEF4FD60-8ED1-451B-85B5-CEAA5FFDA606}" presName="Name0" presStyleCnt="0">
        <dgm:presLayoutVars>
          <dgm:dir/>
          <dgm:resizeHandles val="exact"/>
        </dgm:presLayoutVars>
      </dgm:prSet>
      <dgm:spPr/>
      <dgm:t>
        <a:bodyPr/>
        <a:lstStyle/>
        <a:p>
          <a:endParaRPr lang="en-US"/>
        </a:p>
      </dgm:t>
    </dgm:pt>
    <dgm:pt modelId="{BF3B4C0E-7133-48C8-8456-CD3DBC24F9AD}" type="pres">
      <dgm:prSet presAssocID="{DF1B99D8-374E-4CEA-9C02-97DA8FDB10B5}" presName="node" presStyleLbl="node1" presStyleIdx="0" presStyleCnt="2">
        <dgm:presLayoutVars>
          <dgm:bulletEnabled val="1"/>
        </dgm:presLayoutVars>
      </dgm:prSet>
      <dgm:spPr/>
      <dgm:t>
        <a:bodyPr/>
        <a:lstStyle/>
        <a:p>
          <a:endParaRPr lang="en-US"/>
        </a:p>
      </dgm:t>
    </dgm:pt>
    <dgm:pt modelId="{6FB52F90-D41A-48EC-97B1-B6A023D76052}" type="pres">
      <dgm:prSet presAssocID="{79B5DAA1-874B-4BA2-894E-F75BABBFD8F6}" presName="sibTrans" presStyleLbl="sibTrans2D1" presStyleIdx="0" presStyleCnt="1"/>
      <dgm:spPr/>
      <dgm:t>
        <a:bodyPr/>
        <a:lstStyle/>
        <a:p>
          <a:endParaRPr lang="en-US"/>
        </a:p>
      </dgm:t>
    </dgm:pt>
    <dgm:pt modelId="{E605ECF3-09B1-4323-83DF-09B4D528DA07}" type="pres">
      <dgm:prSet presAssocID="{79B5DAA1-874B-4BA2-894E-F75BABBFD8F6}" presName="connectorText" presStyleLbl="sibTrans2D1" presStyleIdx="0" presStyleCnt="1"/>
      <dgm:spPr/>
      <dgm:t>
        <a:bodyPr/>
        <a:lstStyle/>
        <a:p>
          <a:endParaRPr lang="en-US"/>
        </a:p>
      </dgm:t>
    </dgm:pt>
    <dgm:pt modelId="{1985DB3C-810A-48C6-BF76-051E736F7087}" type="pres">
      <dgm:prSet presAssocID="{95312ACD-6131-46DC-AF68-56BDDC8ED864}" presName="node" presStyleLbl="node1" presStyleIdx="1" presStyleCnt="2">
        <dgm:presLayoutVars>
          <dgm:bulletEnabled val="1"/>
        </dgm:presLayoutVars>
      </dgm:prSet>
      <dgm:spPr/>
      <dgm:t>
        <a:bodyPr/>
        <a:lstStyle/>
        <a:p>
          <a:endParaRPr lang="en-US"/>
        </a:p>
      </dgm:t>
    </dgm:pt>
  </dgm:ptLst>
  <dgm:cxnLst>
    <dgm:cxn modelId="{9C17C99A-74E0-4694-B901-EFAA24E705C5}" type="presOf" srcId="{DF1B99D8-374E-4CEA-9C02-97DA8FDB10B5}" destId="{BF3B4C0E-7133-48C8-8456-CD3DBC24F9AD}" srcOrd="0" destOrd="0" presId="urn:microsoft.com/office/officeart/2005/8/layout/process1"/>
    <dgm:cxn modelId="{0BD9B5E1-236B-49AD-96B2-7C0A6B81838D}" type="presOf" srcId="{79B5DAA1-874B-4BA2-894E-F75BABBFD8F6}" destId="{6FB52F90-D41A-48EC-97B1-B6A023D76052}" srcOrd="0" destOrd="0" presId="urn:microsoft.com/office/officeart/2005/8/layout/process1"/>
    <dgm:cxn modelId="{4EDF5073-75A9-4197-B423-16A960BE3D40}" srcId="{CEF4FD60-8ED1-451B-85B5-CEAA5FFDA606}" destId="{DF1B99D8-374E-4CEA-9C02-97DA8FDB10B5}" srcOrd="0" destOrd="0" parTransId="{DE860857-AF9D-4DE1-B8F7-CFDE46CE4569}" sibTransId="{79B5DAA1-874B-4BA2-894E-F75BABBFD8F6}"/>
    <dgm:cxn modelId="{98AC93C3-C0A0-4346-A61B-1E0B2BE4B719}" type="presOf" srcId="{CEF4FD60-8ED1-451B-85B5-CEAA5FFDA606}" destId="{35EA6046-B6F3-4AF6-9CA3-434306A38D70}" srcOrd="0" destOrd="0" presId="urn:microsoft.com/office/officeart/2005/8/layout/process1"/>
    <dgm:cxn modelId="{DDDF4A33-EF95-40D3-9923-F1BF25C6C73E}" type="presOf" srcId="{79B5DAA1-874B-4BA2-894E-F75BABBFD8F6}" destId="{E605ECF3-09B1-4323-83DF-09B4D528DA07}" srcOrd="1" destOrd="0" presId="urn:microsoft.com/office/officeart/2005/8/layout/process1"/>
    <dgm:cxn modelId="{41841CBA-8E24-45D3-B53B-E31B58667F4B}" srcId="{CEF4FD60-8ED1-451B-85B5-CEAA5FFDA606}" destId="{95312ACD-6131-46DC-AF68-56BDDC8ED864}" srcOrd="1" destOrd="0" parTransId="{C22E9B97-58E7-41BF-8FBC-9B9E578240D2}" sibTransId="{9B6FBB59-7BCE-4EF1-A175-9AA15AF5652C}"/>
    <dgm:cxn modelId="{2C5ECA02-6533-40F9-B850-31D8DD0EC4B7}" type="presOf" srcId="{95312ACD-6131-46DC-AF68-56BDDC8ED864}" destId="{1985DB3C-810A-48C6-BF76-051E736F7087}" srcOrd="0" destOrd="0" presId="urn:microsoft.com/office/officeart/2005/8/layout/process1"/>
    <dgm:cxn modelId="{14F170CA-12C0-4C6F-94B6-8448DF08B713}" type="presParOf" srcId="{35EA6046-B6F3-4AF6-9CA3-434306A38D70}" destId="{BF3B4C0E-7133-48C8-8456-CD3DBC24F9AD}" srcOrd="0" destOrd="0" presId="urn:microsoft.com/office/officeart/2005/8/layout/process1"/>
    <dgm:cxn modelId="{BB28558B-E0B6-4A98-B9DB-4AB58431F4B8}" type="presParOf" srcId="{35EA6046-B6F3-4AF6-9CA3-434306A38D70}" destId="{6FB52F90-D41A-48EC-97B1-B6A023D76052}" srcOrd="1" destOrd="0" presId="urn:microsoft.com/office/officeart/2005/8/layout/process1"/>
    <dgm:cxn modelId="{E13DB49D-8C39-446C-B6D1-F43D9D38B687}" type="presParOf" srcId="{6FB52F90-D41A-48EC-97B1-B6A023D76052}" destId="{E605ECF3-09B1-4323-83DF-09B4D528DA07}" srcOrd="0" destOrd="0" presId="urn:microsoft.com/office/officeart/2005/8/layout/process1"/>
    <dgm:cxn modelId="{B0FF70F3-C970-4455-B55C-6D63B585CB41}" type="presParOf" srcId="{35EA6046-B6F3-4AF6-9CA3-434306A38D70}" destId="{1985DB3C-810A-48C6-BF76-051E736F7087}" srcOrd="2" destOrd="0" presId="urn:microsoft.com/office/officeart/2005/8/layout/process1"/>
  </dgm:cxnLst>
  <dgm:bg/>
  <dgm:whole/>
</dgm:dataModel>
</file>

<file path=ppt/diagrams/data12.xml><?xml version="1.0" encoding="utf-8"?>
<dgm:dataModel xmlns:dgm="http://schemas.openxmlformats.org/drawingml/2006/diagram" xmlns:a="http://schemas.openxmlformats.org/drawingml/2006/main">
  <dgm:ptLst>
    <dgm:pt modelId="{9A8A67F5-4A67-4996-AA70-95B0C29A7D05}" type="doc">
      <dgm:prSet loTypeId="urn:microsoft.com/office/officeart/2005/8/layout/process4" loCatId="list" qsTypeId="urn:microsoft.com/office/officeart/2005/8/quickstyle/3d6" qsCatId="3D" csTypeId="urn:microsoft.com/office/officeart/2005/8/colors/colorful5" csCatId="colorful"/>
      <dgm:spPr/>
      <dgm:t>
        <a:bodyPr/>
        <a:lstStyle/>
        <a:p>
          <a:endParaRPr lang="en-US"/>
        </a:p>
      </dgm:t>
    </dgm:pt>
    <dgm:pt modelId="{E3F378EB-5F65-4138-8FD8-B2EEC1CED379}">
      <dgm:prSet custT="1"/>
      <dgm:spPr/>
      <dgm:t>
        <a:bodyPr/>
        <a:lstStyle/>
        <a:p>
          <a:pPr algn="ctr" rtl="0"/>
          <a:r>
            <a:rPr lang="ms-MY" sz="3600" dirty="0" smtClean="0">
              <a:solidFill>
                <a:srgbClr val="0000FF"/>
              </a:solidFill>
            </a:rPr>
            <a:t>sentiasalah berfikir dengan mendalam sebelum melakukan sesuatu tindakan. </a:t>
          </a:r>
          <a:endParaRPr lang="en-US" sz="3600" dirty="0">
            <a:solidFill>
              <a:srgbClr val="0000FF"/>
            </a:solidFill>
          </a:endParaRPr>
        </a:p>
      </dgm:t>
    </dgm:pt>
    <dgm:pt modelId="{2298CBED-AA82-40B3-933D-DBA31EC048C3}" type="parTrans" cxnId="{338790D6-F293-4252-99DF-297A94017DD2}">
      <dgm:prSet/>
      <dgm:spPr/>
      <dgm:t>
        <a:bodyPr/>
        <a:lstStyle/>
        <a:p>
          <a:pPr algn="ctr"/>
          <a:endParaRPr lang="en-US" sz="2400"/>
        </a:p>
      </dgm:t>
    </dgm:pt>
    <dgm:pt modelId="{5FE6D7CE-42EA-423E-984C-0BB3C9A1E807}" type="sibTrans" cxnId="{338790D6-F293-4252-99DF-297A94017DD2}">
      <dgm:prSet/>
      <dgm:spPr/>
      <dgm:t>
        <a:bodyPr/>
        <a:lstStyle/>
        <a:p>
          <a:pPr algn="ctr"/>
          <a:endParaRPr lang="en-US" sz="2400"/>
        </a:p>
      </dgm:t>
    </dgm:pt>
    <dgm:pt modelId="{6EAAAFDA-7700-485A-A4CA-17BEA59A5832}">
      <dgm:prSet custT="1"/>
      <dgm:spPr/>
      <dgm:t>
        <a:bodyPr/>
        <a:lstStyle/>
        <a:p>
          <a:pPr algn="ctr" rtl="0"/>
          <a:r>
            <a:rPr lang="ms-MY" sz="2800" dirty="0" smtClean="0">
              <a:solidFill>
                <a:srgbClr val="CC00CC"/>
              </a:solidFill>
            </a:rPr>
            <a:t>Bertindaklah dengan hati yang ikhlas, fikiran yang tenan dan akal yang waras supaya setiap tindakan kita membawa kebaikan pada agama, bangsa dan negara. </a:t>
          </a:r>
          <a:endParaRPr lang="ms-MY" sz="2800" dirty="0">
            <a:solidFill>
              <a:srgbClr val="CC00CC"/>
            </a:solidFill>
          </a:endParaRPr>
        </a:p>
      </dgm:t>
    </dgm:pt>
    <dgm:pt modelId="{886E3E6A-BF8D-4DE9-B2B1-A98EA009D6DD}" type="parTrans" cxnId="{4DC829F5-8F64-44A7-B38C-EEF7227DF7CF}">
      <dgm:prSet/>
      <dgm:spPr/>
      <dgm:t>
        <a:bodyPr/>
        <a:lstStyle/>
        <a:p>
          <a:pPr algn="ctr"/>
          <a:endParaRPr lang="en-US" sz="2400"/>
        </a:p>
      </dgm:t>
    </dgm:pt>
    <dgm:pt modelId="{07526042-9D29-42AB-A902-F7CA81F12EE3}" type="sibTrans" cxnId="{4DC829F5-8F64-44A7-B38C-EEF7227DF7CF}">
      <dgm:prSet/>
      <dgm:spPr/>
      <dgm:t>
        <a:bodyPr/>
        <a:lstStyle/>
        <a:p>
          <a:pPr algn="ctr"/>
          <a:endParaRPr lang="en-US" sz="2400"/>
        </a:p>
      </dgm:t>
    </dgm:pt>
    <dgm:pt modelId="{9982C307-6C41-4798-8002-EC37629BB86C}">
      <dgm:prSet custT="1"/>
      <dgm:spPr/>
      <dgm:t>
        <a:bodyPr/>
        <a:lstStyle/>
        <a:p>
          <a:pPr algn="ctr" rtl="0"/>
          <a:r>
            <a:rPr lang="ms-MY" sz="2800" dirty="0" smtClean="0">
              <a:solidFill>
                <a:srgbClr val="008000"/>
              </a:solidFill>
            </a:rPr>
            <a:t>Percayalah, tatacara hidup Islam yang sebenarnya adalah berdasarkan silaturrahim, bersaudara, saling bantu membantu, faham-memahami antara satu sama lain </a:t>
          </a:r>
          <a:endParaRPr lang="en-US" sz="2800" dirty="0">
            <a:solidFill>
              <a:srgbClr val="008000"/>
            </a:solidFill>
          </a:endParaRPr>
        </a:p>
      </dgm:t>
    </dgm:pt>
    <dgm:pt modelId="{19F6F5A7-3752-41B6-BAD3-6E89BEC83AA3}" type="parTrans" cxnId="{16695C7A-F6E5-4278-A6FA-D5CFB76E6C5D}">
      <dgm:prSet/>
      <dgm:spPr/>
      <dgm:t>
        <a:bodyPr/>
        <a:lstStyle/>
        <a:p>
          <a:pPr algn="ctr"/>
          <a:endParaRPr lang="en-US" sz="2400"/>
        </a:p>
      </dgm:t>
    </dgm:pt>
    <dgm:pt modelId="{285FB043-4846-4EAE-9CDD-A218C674DEB2}" type="sibTrans" cxnId="{16695C7A-F6E5-4278-A6FA-D5CFB76E6C5D}">
      <dgm:prSet/>
      <dgm:spPr/>
      <dgm:t>
        <a:bodyPr/>
        <a:lstStyle/>
        <a:p>
          <a:pPr algn="ctr"/>
          <a:endParaRPr lang="en-US" sz="2400"/>
        </a:p>
      </dgm:t>
    </dgm:pt>
    <dgm:pt modelId="{C90CB5B7-7DB0-431B-870D-0369A8712D8D}" type="pres">
      <dgm:prSet presAssocID="{9A8A67F5-4A67-4996-AA70-95B0C29A7D05}" presName="Name0" presStyleCnt="0">
        <dgm:presLayoutVars>
          <dgm:dir/>
          <dgm:animLvl val="lvl"/>
          <dgm:resizeHandles val="exact"/>
        </dgm:presLayoutVars>
      </dgm:prSet>
      <dgm:spPr/>
      <dgm:t>
        <a:bodyPr/>
        <a:lstStyle/>
        <a:p>
          <a:endParaRPr lang="en-US"/>
        </a:p>
      </dgm:t>
    </dgm:pt>
    <dgm:pt modelId="{1CD17743-AB30-4A95-A2F0-1AEF82386695}" type="pres">
      <dgm:prSet presAssocID="{9982C307-6C41-4798-8002-EC37629BB86C}" presName="boxAndChildren" presStyleCnt="0"/>
      <dgm:spPr/>
    </dgm:pt>
    <dgm:pt modelId="{58F2B222-A3DD-4D42-8610-3F546EEF2645}" type="pres">
      <dgm:prSet presAssocID="{9982C307-6C41-4798-8002-EC37629BB86C}" presName="parentTextBox" presStyleLbl="node1" presStyleIdx="0" presStyleCnt="3"/>
      <dgm:spPr/>
      <dgm:t>
        <a:bodyPr/>
        <a:lstStyle/>
        <a:p>
          <a:endParaRPr lang="en-US"/>
        </a:p>
      </dgm:t>
    </dgm:pt>
    <dgm:pt modelId="{14A6493C-8499-431E-BCBD-9C43B85A5B29}" type="pres">
      <dgm:prSet presAssocID="{07526042-9D29-42AB-A902-F7CA81F12EE3}" presName="sp" presStyleCnt="0"/>
      <dgm:spPr/>
    </dgm:pt>
    <dgm:pt modelId="{3389222A-ECDE-4995-BD29-B51EDDD43368}" type="pres">
      <dgm:prSet presAssocID="{6EAAAFDA-7700-485A-A4CA-17BEA59A5832}" presName="arrowAndChildren" presStyleCnt="0"/>
      <dgm:spPr/>
    </dgm:pt>
    <dgm:pt modelId="{ED986A2A-E0C4-4745-8EDB-CAC51252BCA4}" type="pres">
      <dgm:prSet presAssocID="{6EAAAFDA-7700-485A-A4CA-17BEA59A5832}" presName="parentTextArrow" presStyleLbl="node1" presStyleIdx="1" presStyleCnt="3"/>
      <dgm:spPr/>
      <dgm:t>
        <a:bodyPr/>
        <a:lstStyle/>
        <a:p>
          <a:endParaRPr lang="en-US"/>
        </a:p>
      </dgm:t>
    </dgm:pt>
    <dgm:pt modelId="{11EFBD2E-D7C5-4839-AF73-192B9F9F0282}" type="pres">
      <dgm:prSet presAssocID="{5FE6D7CE-42EA-423E-984C-0BB3C9A1E807}" presName="sp" presStyleCnt="0"/>
      <dgm:spPr/>
    </dgm:pt>
    <dgm:pt modelId="{AB27A060-3D8E-4027-BC66-F73F0EE8A39A}" type="pres">
      <dgm:prSet presAssocID="{E3F378EB-5F65-4138-8FD8-B2EEC1CED379}" presName="arrowAndChildren" presStyleCnt="0"/>
      <dgm:spPr/>
    </dgm:pt>
    <dgm:pt modelId="{119B1652-0532-4887-93B3-40892DF7D347}" type="pres">
      <dgm:prSet presAssocID="{E3F378EB-5F65-4138-8FD8-B2EEC1CED379}" presName="parentTextArrow" presStyleLbl="node1" presStyleIdx="2" presStyleCnt="3"/>
      <dgm:spPr/>
      <dgm:t>
        <a:bodyPr/>
        <a:lstStyle/>
        <a:p>
          <a:endParaRPr lang="en-US"/>
        </a:p>
      </dgm:t>
    </dgm:pt>
  </dgm:ptLst>
  <dgm:cxnLst>
    <dgm:cxn modelId="{5BC0251C-5BBB-43CB-865B-3C95625A33E5}" type="presOf" srcId="{9982C307-6C41-4798-8002-EC37629BB86C}" destId="{58F2B222-A3DD-4D42-8610-3F546EEF2645}" srcOrd="0" destOrd="0" presId="urn:microsoft.com/office/officeart/2005/8/layout/process4"/>
    <dgm:cxn modelId="{16695C7A-F6E5-4278-A6FA-D5CFB76E6C5D}" srcId="{9A8A67F5-4A67-4996-AA70-95B0C29A7D05}" destId="{9982C307-6C41-4798-8002-EC37629BB86C}" srcOrd="2" destOrd="0" parTransId="{19F6F5A7-3752-41B6-BAD3-6E89BEC83AA3}" sibTransId="{285FB043-4846-4EAE-9CDD-A218C674DEB2}"/>
    <dgm:cxn modelId="{8D409679-2C87-4DA7-AFBD-B529F954175F}" type="presOf" srcId="{E3F378EB-5F65-4138-8FD8-B2EEC1CED379}" destId="{119B1652-0532-4887-93B3-40892DF7D347}" srcOrd="0" destOrd="0" presId="urn:microsoft.com/office/officeart/2005/8/layout/process4"/>
    <dgm:cxn modelId="{E81D82B4-8653-4D89-9698-B37653F9D95A}" type="presOf" srcId="{9A8A67F5-4A67-4996-AA70-95B0C29A7D05}" destId="{C90CB5B7-7DB0-431B-870D-0369A8712D8D}" srcOrd="0" destOrd="0" presId="urn:microsoft.com/office/officeart/2005/8/layout/process4"/>
    <dgm:cxn modelId="{4DC829F5-8F64-44A7-B38C-EEF7227DF7CF}" srcId="{9A8A67F5-4A67-4996-AA70-95B0C29A7D05}" destId="{6EAAAFDA-7700-485A-A4CA-17BEA59A5832}" srcOrd="1" destOrd="0" parTransId="{886E3E6A-BF8D-4DE9-B2B1-A98EA009D6DD}" sibTransId="{07526042-9D29-42AB-A902-F7CA81F12EE3}"/>
    <dgm:cxn modelId="{338790D6-F293-4252-99DF-297A94017DD2}" srcId="{9A8A67F5-4A67-4996-AA70-95B0C29A7D05}" destId="{E3F378EB-5F65-4138-8FD8-B2EEC1CED379}" srcOrd="0" destOrd="0" parTransId="{2298CBED-AA82-40B3-933D-DBA31EC048C3}" sibTransId="{5FE6D7CE-42EA-423E-984C-0BB3C9A1E807}"/>
    <dgm:cxn modelId="{1C8C6F6C-445C-4A45-9932-3FED5BE8B332}" type="presOf" srcId="{6EAAAFDA-7700-485A-A4CA-17BEA59A5832}" destId="{ED986A2A-E0C4-4745-8EDB-CAC51252BCA4}" srcOrd="0" destOrd="0" presId="urn:microsoft.com/office/officeart/2005/8/layout/process4"/>
    <dgm:cxn modelId="{E1EEC63F-C916-4F55-9316-4635A96AD038}" type="presParOf" srcId="{C90CB5B7-7DB0-431B-870D-0369A8712D8D}" destId="{1CD17743-AB30-4A95-A2F0-1AEF82386695}" srcOrd="0" destOrd="0" presId="urn:microsoft.com/office/officeart/2005/8/layout/process4"/>
    <dgm:cxn modelId="{5756EE2E-24C0-4A79-9302-065B101DCA92}" type="presParOf" srcId="{1CD17743-AB30-4A95-A2F0-1AEF82386695}" destId="{58F2B222-A3DD-4D42-8610-3F546EEF2645}" srcOrd="0" destOrd="0" presId="urn:microsoft.com/office/officeart/2005/8/layout/process4"/>
    <dgm:cxn modelId="{178DBCAF-CF59-48CB-98C3-F687BD5EEC43}" type="presParOf" srcId="{C90CB5B7-7DB0-431B-870D-0369A8712D8D}" destId="{14A6493C-8499-431E-BCBD-9C43B85A5B29}" srcOrd="1" destOrd="0" presId="urn:microsoft.com/office/officeart/2005/8/layout/process4"/>
    <dgm:cxn modelId="{61C77676-A133-405A-9015-8B596C5FA2BD}" type="presParOf" srcId="{C90CB5B7-7DB0-431B-870D-0369A8712D8D}" destId="{3389222A-ECDE-4995-BD29-B51EDDD43368}" srcOrd="2" destOrd="0" presId="urn:microsoft.com/office/officeart/2005/8/layout/process4"/>
    <dgm:cxn modelId="{4C148B85-E6ED-449A-B48A-E27631C985FE}" type="presParOf" srcId="{3389222A-ECDE-4995-BD29-B51EDDD43368}" destId="{ED986A2A-E0C4-4745-8EDB-CAC51252BCA4}" srcOrd="0" destOrd="0" presId="urn:microsoft.com/office/officeart/2005/8/layout/process4"/>
    <dgm:cxn modelId="{75C4D4F3-B573-4296-BD27-5FD624E1327F}" type="presParOf" srcId="{C90CB5B7-7DB0-431B-870D-0369A8712D8D}" destId="{11EFBD2E-D7C5-4839-AF73-192B9F9F0282}" srcOrd="3" destOrd="0" presId="urn:microsoft.com/office/officeart/2005/8/layout/process4"/>
    <dgm:cxn modelId="{D9DC133D-BBD4-439D-82A7-B20135D9DB40}" type="presParOf" srcId="{C90CB5B7-7DB0-431B-870D-0369A8712D8D}" destId="{AB27A060-3D8E-4027-BC66-F73F0EE8A39A}" srcOrd="4" destOrd="0" presId="urn:microsoft.com/office/officeart/2005/8/layout/process4"/>
    <dgm:cxn modelId="{E1E9B923-DD2D-4B61-AB62-D74E3823FC69}" type="presParOf" srcId="{AB27A060-3D8E-4027-BC66-F73F0EE8A39A}" destId="{119B1652-0532-4887-93B3-40892DF7D347}" srcOrd="0" destOrd="0" presId="urn:microsoft.com/office/officeart/2005/8/layout/process4"/>
  </dgm:cxnLst>
  <dgm:bg/>
  <dgm:whole/>
</dgm:dataModel>
</file>

<file path=ppt/diagrams/data13.xml><?xml version="1.0" encoding="utf-8"?>
<dgm:dataModel xmlns:dgm="http://schemas.openxmlformats.org/drawingml/2006/diagram" xmlns:a="http://schemas.openxmlformats.org/drawingml/2006/main">
  <dgm:ptLst>
    <dgm:pt modelId="{DEFDCA10-6454-42FF-BA46-F301B6CF458B}" type="doc">
      <dgm:prSet loTypeId="urn:microsoft.com/office/officeart/2005/8/layout/vProcess5" loCatId="process" qsTypeId="urn:microsoft.com/office/officeart/2005/8/quickstyle/3d6" qsCatId="3D" csTypeId="urn:microsoft.com/office/officeart/2005/8/colors/colorful4" csCatId="colorful"/>
      <dgm:spPr/>
      <dgm:t>
        <a:bodyPr/>
        <a:lstStyle/>
        <a:p>
          <a:endParaRPr lang="en-US"/>
        </a:p>
      </dgm:t>
    </dgm:pt>
    <dgm:pt modelId="{12AAFE0A-3494-429F-B320-C5C87824029F}">
      <dgm:prSet custT="1"/>
      <dgm:spPr/>
      <dgm:t>
        <a:bodyPr/>
        <a:lstStyle/>
        <a:p>
          <a:pPr rtl="0"/>
          <a:r>
            <a:rPr lang="en-US" sz="2400" dirty="0" err="1" smtClean="0">
              <a:solidFill>
                <a:srgbClr val="FFFF00"/>
              </a:solidFill>
              <a:latin typeface="Berlin Sans FB Demi" pitchFamily="34" charset="0"/>
            </a:rPr>
            <a:t>Ketika</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kita</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sedang</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bergembira</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menyambut</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Idulfitri</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ini</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kita</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perlu</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insaf</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kerana</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terdapat</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saudara-mara</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kaum</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kerabat</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jiran</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tetangga</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sahabat</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handai</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dan</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saudara</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seagama</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kita</a:t>
          </a:r>
          <a:r>
            <a:rPr lang="en-US" sz="2400" dirty="0" smtClean="0">
              <a:solidFill>
                <a:srgbClr val="FFFF00"/>
              </a:solidFill>
              <a:latin typeface="Berlin Sans FB Demi" pitchFamily="34" charset="0"/>
            </a:rPr>
            <a:t> yang </a:t>
          </a:r>
          <a:r>
            <a:rPr lang="en-US" sz="2400" dirty="0" err="1" smtClean="0">
              <a:solidFill>
                <a:srgbClr val="FFFF00"/>
              </a:solidFill>
              <a:latin typeface="Berlin Sans FB Demi" pitchFamily="34" charset="0"/>
            </a:rPr>
            <a:t>menyambut</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Idulfitri</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dalam</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keadaan</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sukar</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bersendirian</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daif</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dan</a:t>
          </a:r>
          <a:r>
            <a:rPr lang="en-US" sz="2400" dirty="0" smtClean="0">
              <a:solidFill>
                <a:srgbClr val="FFFF00"/>
              </a:solidFill>
              <a:latin typeface="Berlin Sans FB Demi" pitchFamily="34" charset="0"/>
            </a:rPr>
            <a:t> </a:t>
          </a:r>
          <a:r>
            <a:rPr lang="en-US" sz="2400" dirty="0" err="1" smtClean="0">
              <a:solidFill>
                <a:srgbClr val="FFFF00"/>
              </a:solidFill>
              <a:latin typeface="Berlin Sans FB Demi" pitchFamily="34" charset="0"/>
            </a:rPr>
            <a:t>sebagainya</a:t>
          </a:r>
          <a:r>
            <a:rPr lang="en-US" sz="2400" dirty="0" smtClean="0">
              <a:solidFill>
                <a:srgbClr val="FFFF00"/>
              </a:solidFill>
              <a:latin typeface="Berlin Sans FB Demi" pitchFamily="34" charset="0"/>
            </a:rPr>
            <a:t>. </a:t>
          </a:r>
          <a:endParaRPr lang="en-US" sz="2400" dirty="0">
            <a:solidFill>
              <a:srgbClr val="FFFF00"/>
            </a:solidFill>
            <a:latin typeface="Berlin Sans FB Demi" pitchFamily="34" charset="0"/>
          </a:endParaRPr>
        </a:p>
      </dgm:t>
    </dgm:pt>
    <dgm:pt modelId="{340700DC-261E-4D1B-A979-A63BEEB64C87}" type="parTrans" cxnId="{BFCEC40F-EDF5-4CE8-8E84-ED14FD8FDD78}">
      <dgm:prSet/>
      <dgm:spPr/>
      <dgm:t>
        <a:bodyPr/>
        <a:lstStyle/>
        <a:p>
          <a:endParaRPr lang="en-US"/>
        </a:p>
      </dgm:t>
    </dgm:pt>
    <dgm:pt modelId="{DC1C4CEC-1840-447C-B6F7-EBE2A8A00FF2}" type="sibTrans" cxnId="{BFCEC40F-EDF5-4CE8-8E84-ED14FD8FDD78}">
      <dgm:prSet/>
      <dgm:spPr/>
      <dgm:t>
        <a:bodyPr/>
        <a:lstStyle/>
        <a:p>
          <a:endParaRPr lang="en-US"/>
        </a:p>
      </dgm:t>
    </dgm:pt>
    <dgm:pt modelId="{1D90801C-2CEC-4F29-B771-4ACBA3A770B5}">
      <dgm:prSet custT="1"/>
      <dgm:spPr/>
      <dgm:t>
        <a:bodyPr/>
        <a:lstStyle/>
        <a:p>
          <a:pPr rtl="0"/>
          <a:r>
            <a:rPr lang="en-US" sz="2400" dirty="0" err="1" smtClean="0">
              <a:solidFill>
                <a:srgbClr val="CC00CC"/>
              </a:solidFill>
              <a:latin typeface="Berlin Sans FB Demi" pitchFamily="34" charset="0"/>
            </a:rPr>
            <a:t>Bayangkanlah</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mereka</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ini</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terdiri</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daripada</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orang</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miskin</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anak-anak</a:t>
          </a:r>
          <a:r>
            <a:rPr lang="en-US" sz="2400" dirty="0" smtClean="0">
              <a:solidFill>
                <a:srgbClr val="CC00CC"/>
              </a:solidFill>
              <a:latin typeface="Berlin Sans FB Demi" pitchFamily="34" charset="0"/>
            </a:rPr>
            <a:t> yang </a:t>
          </a:r>
          <a:r>
            <a:rPr lang="en-US" sz="2400" dirty="0" err="1" smtClean="0">
              <a:solidFill>
                <a:srgbClr val="CC00CC"/>
              </a:solidFill>
              <a:latin typeface="Berlin Sans FB Demi" pitchFamily="34" charset="0"/>
            </a:rPr>
            <a:t>terbiar</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golongan</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gelandangan</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orang</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kelainan</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upaya</a:t>
          </a:r>
          <a:r>
            <a:rPr lang="en-US" sz="2400" dirty="0" smtClean="0">
              <a:solidFill>
                <a:srgbClr val="CC00CC"/>
              </a:solidFill>
              <a:latin typeface="Berlin Sans FB Demi" pitchFamily="34" charset="0"/>
            </a:rPr>
            <a:t> (OKU) </a:t>
          </a:r>
          <a:r>
            <a:rPr lang="en-US" sz="2400" dirty="0" err="1" smtClean="0">
              <a:solidFill>
                <a:srgbClr val="CC00CC"/>
              </a:solidFill>
              <a:latin typeface="Berlin Sans FB Demi" pitchFamily="34" charset="0"/>
            </a:rPr>
            <a:t>dan</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mereka</a:t>
          </a:r>
          <a:r>
            <a:rPr lang="en-US" sz="2400" dirty="0" smtClean="0">
              <a:solidFill>
                <a:srgbClr val="CC00CC"/>
              </a:solidFill>
              <a:latin typeface="Berlin Sans FB Demi" pitchFamily="34" charset="0"/>
            </a:rPr>
            <a:t> yang </a:t>
          </a:r>
          <a:r>
            <a:rPr lang="en-US" sz="2400" dirty="0" err="1" smtClean="0">
              <a:solidFill>
                <a:srgbClr val="CC00CC"/>
              </a:solidFill>
              <a:latin typeface="Berlin Sans FB Demi" pitchFamily="34" charset="0"/>
            </a:rPr>
            <a:t>berada</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di</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pusat-pusat</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serenti</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penjara</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rumah</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orang</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tua</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rumah</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anak</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yatim</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rumah</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kebajikan</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dan</a:t>
          </a:r>
          <a:r>
            <a:rPr lang="en-US" sz="2400" dirty="0" smtClean="0">
              <a:solidFill>
                <a:srgbClr val="CC00CC"/>
              </a:solidFill>
              <a:latin typeface="Berlin Sans FB Demi" pitchFamily="34" charset="0"/>
            </a:rPr>
            <a:t> </a:t>
          </a:r>
          <a:r>
            <a:rPr lang="en-US" sz="2400" dirty="0" err="1" smtClean="0">
              <a:solidFill>
                <a:srgbClr val="CC00CC"/>
              </a:solidFill>
              <a:latin typeface="Berlin Sans FB Demi" pitchFamily="34" charset="0"/>
            </a:rPr>
            <a:t>sebagainya</a:t>
          </a:r>
          <a:r>
            <a:rPr lang="en-US" sz="2400" dirty="0" smtClean="0">
              <a:solidFill>
                <a:srgbClr val="CC00CC"/>
              </a:solidFill>
              <a:latin typeface="Berlin Sans FB Demi" pitchFamily="34" charset="0"/>
            </a:rPr>
            <a:t>. </a:t>
          </a:r>
          <a:endParaRPr lang="en-US" sz="2400" dirty="0">
            <a:solidFill>
              <a:srgbClr val="CC00CC"/>
            </a:solidFill>
            <a:latin typeface="Berlin Sans FB Demi" pitchFamily="34" charset="0"/>
          </a:endParaRPr>
        </a:p>
      </dgm:t>
    </dgm:pt>
    <dgm:pt modelId="{23E69D18-2F7B-48DD-950F-18E5B424E38B}" type="parTrans" cxnId="{2FD1CE5A-D1AA-4453-BF8F-54AB5BAE1262}">
      <dgm:prSet/>
      <dgm:spPr/>
      <dgm:t>
        <a:bodyPr/>
        <a:lstStyle/>
        <a:p>
          <a:endParaRPr lang="en-US"/>
        </a:p>
      </dgm:t>
    </dgm:pt>
    <dgm:pt modelId="{E5FD1167-3032-4472-9552-84339DB7F45F}" type="sibTrans" cxnId="{2FD1CE5A-D1AA-4453-BF8F-54AB5BAE1262}">
      <dgm:prSet/>
      <dgm:spPr/>
      <dgm:t>
        <a:bodyPr/>
        <a:lstStyle/>
        <a:p>
          <a:endParaRPr lang="en-US"/>
        </a:p>
      </dgm:t>
    </dgm:pt>
    <dgm:pt modelId="{024E39BF-4CAF-4F22-BFF5-9CC280D6D539}" type="pres">
      <dgm:prSet presAssocID="{DEFDCA10-6454-42FF-BA46-F301B6CF458B}" presName="outerComposite" presStyleCnt="0">
        <dgm:presLayoutVars>
          <dgm:chMax val="5"/>
          <dgm:dir/>
          <dgm:resizeHandles val="exact"/>
        </dgm:presLayoutVars>
      </dgm:prSet>
      <dgm:spPr/>
      <dgm:t>
        <a:bodyPr/>
        <a:lstStyle/>
        <a:p>
          <a:endParaRPr lang="en-US"/>
        </a:p>
      </dgm:t>
    </dgm:pt>
    <dgm:pt modelId="{E21606E2-0772-49FC-A520-9BEE1B4DB8AE}" type="pres">
      <dgm:prSet presAssocID="{DEFDCA10-6454-42FF-BA46-F301B6CF458B}" presName="dummyMaxCanvas" presStyleCnt="0">
        <dgm:presLayoutVars/>
      </dgm:prSet>
      <dgm:spPr/>
    </dgm:pt>
    <dgm:pt modelId="{E52348E1-46E6-4E11-BBD0-E05FB2FB2CCF}" type="pres">
      <dgm:prSet presAssocID="{DEFDCA10-6454-42FF-BA46-F301B6CF458B}" presName="TwoNodes_1" presStyleLbl="node1" presStyleIdx="0" presStyleCnt="2">
        <dgm:presLayoutVars>
          <dgm:bulletEnabled val="1"/>
        </dgm:presLayoutVars>
      </dgm:prSet>
      <dgm:spPr/>
      <dgm:t>
        <a:bodyPr/>
        <a:lstStyle/>
        <a:p>
          <a:endParaRPr lang="en-US"/>
        </a:p>
      </dgm:t>
    </dgm:pt>
    <dgm:pt modelId="{D6F3D293-9724-40D9-BEFD-5FEACCF7824D}" type="pres">
      <dgm:prSet presAssocID="{DEFDCA10-6454-42FF-BA46-F301B6CF458B}" presName="TwoNodes_2" presStyleLbl="node1" presStyleIdx="1" presStyleCnt="2">
        <dgm:presLayoutVars>
          <dgm:bulletEnabled val="1"/>
        </dgm:presLayoutVars>
      </dgm:prSet>
      <dgm:spPr/>
      <dgm:t>
        <a:bodyPr/>
        <a:lstStyle/>
        <a:p>
          <a:endParaRPr lang="en-US"/>
        </a:p>
      </dgm:t>
    </dgm:pt>
    <dgm:pt modelId="{23E409A7-74E9-4324-A233-13B01137F5B2}" type="pres">
      <dgm:prSet presAssocID="{DEFDCA10-6454-42FF-BA46-F301B6CF458B}" presName="TwoConn_1-2" presStyleLbl="fgAccFollowNode1" presStyleIdx="0" presStyleCnt="1">
        <dgm:presLayoutVars>
          <dgm:bulletEnabled val="1"/>
        </dgm:presLayoutVars>
      </dgm:prSet>
      <dgm:spPr/>
      <dgm:t>
        <a:bodyPr/>
        <a:lstStyle/>
        <a:p>
          <a:endParaRPr lang="en-US"/>
        </a:p>
      </dgm:t>
    </dgm:pt>
    <dgm:pt modelId="{DCD2BA6C-2CF6-40D1-9AC9-DA599509CF2E}" type="pres">
      <dgm:prSet presAssocID="{DEFDCA10-6454-42FF-BA46-F301B6CF458B}" presName="TwoNodes_1_text" presStyleLbl="node1" presStyleIdx="1" presStyleCnt="2">
        <dgm:presLayoutVars>
          <dgm:bulletEnabled val="1"/>
        </dgm:presLayoutVars>
      </dgm:prSet>
      <dgm:spPr/>
      <dgm:t>
        <a:bodyPr/>
        <a:lstStyle/>
        <a:p>
          <a:endParaRPr lang="en-US"/>
        </a:p>
      </dgm:t>
    </dgm:pt>
    <dgm:pt modelId="{8264FD0D-523C-4300-AACC-D1D17065D5FE}" type="pres">
      <dgm:prSet presAssocID="{DEFDCA10-6454-42FF-BA46-F301B6CF458B}" presName="TwoNodes_2_text" presStyleLbl="node1" presStyleIdx="1" presStyleCnt="2">
        <dgm:presLayoutVars>
          <dgm:bulletEnabled val="1"/>
        </dgm:presLayoutVars>
      </dgm:prSet>
      <dgm:spPr/>
      <dgm:t>
        <a:bodyPr/>
        <a:lstStyle/>
        <a:p>
          <a:endParaRPr lang="en-US"/>
        </a:p>
      </dgm:t>
    </dgm:pt>
  </dgm:ptLst>
  <dgm:cxnLst>
    <dgm:cxn modelId="{BFCEC40F-EDF5-4CE8-8E84-ED14FD8FDD78}" srcId="{DEFDCA10-6454-42FF-BA46-F301B6CF458B}" destId="{12AAFE0A-3494-429F-B320-C5C87824029F}" srcOrd="0" destOrd="0" parTransId="{340700DC-261E-4D1B-A979-A63BEEB64C87}" sibTransId="{DC1C4CEC-1840-447C-B6F7-EBE2A8A00FF2}"/>
    <dgm:cxn modelId="{C3FF6FE4-6F24-4501-AEAF-31056850D85C}" type="presOf" srcId="{DC1C4CEC-1840-447C-B6F7-EBE2A8A00FF2}" destId="{23E409A7-74E9-4324-A233-13B01137F5B2}" srcOrd="0" destOrd="0" presId="urn:microsoft.com/office/officeart/2005/8/layout/vProcess5"/>
    <dgm:cxn modelId="{041414B7-7081-41A6-9890-BC1894DF66A5}" type="presOf" srcId="{12AAFE0A-3494-429F-B320-C5C87824029F}" destId="{DCD2BA6C-2CF6-40D1-9AC9-DA599509CF2E}" srcOrd="1" destOrd="0" presId="urn:microsoft.com/office/officeart/2005/8/layout/vProcess5"/>
    <dgm:cxn modelId="{C4EB2A58-7E56-44C0-9595-24FF6965D279}" type="presOf" srcId="{DEFDCA10-6454-42FF-BA46-F301B6CF458B}" destId="{024E39BF-4CAF-4F22-BFF5-9CC280D6D539}" srcOrd="0" destOrd="0" presId="urn:microsoft.com/office/officeart/2005/8/layout/vProcess5"/>
    <dgm:cxn modelId="{94F1F007-89FC-47AC-BE81-00F69DFEF364}" type="presOf" srcId="{1D90801C-2CEC-4F29-B771-4ACBA3A770B5}" destId="{D6F3D293-9724-40D9-BEFD-5FEACCF7824D}" srcOrd="0" destOrd="0" presId="urn:microsoft.com/office/officeart/2005/8/layout/vProcess5"/>
    <dgm:cxn modelId="{2FD1CE5A-D1AA-4453-BF8F-54AB5BAE1262}" srcId="{DEFDCA10-6454-42FF-BA46-F301B6CF458B}" destId="{1D90801C-2CEC-4F29-B771-4ACBA3A770B5}" srcOrd="1" destOrd="0" parTransId="{23E69D18-2F7B-48DD-950F-18E5B424E38B}" sibTransId="{E5FD1167-3032-4472-9552-84339DB7F45F}"/>
    <dgm:cxn modelId="{5A760FB8-3F89-4D05-877B-8730906273F6}" type="presOf" srcId="{1D90801C-2CEC-4F29-B771-4ACBA3A770B5}" destId="{8264FD0D-523C-4300-AACC-D1D17065D5FE}" srcOrd="1" destOrd="0" presId="urn:microsoft.com/office/officeart/2005/8/layout/vProcess5"/>
    <dgm:cxn modelId="{1836107C-6667-4E2B-977D-62D7A358919D}" type="presOf" srcId="{12AAFE0A-3494-429F-B320-C5C87824029F}" destId="{E52348E1-46E6-4E11-BBD0-E05FB2FB2CCF}" srcOrd="0" destOrd="0" presId="urn:microsoft.com/office/officeart/2005/8/layout/vProcess5"/>
    <dgm:cxn modelId="{819AD9D5-0914-4271-BAC8-19CE738412DE}" type="presParOf" srcId="{024E39BF-4CAF-4F22-BFF5-9CC280D6D539}" destId="{E21606E2-0772-49FC-A520-9BEE1B4DB8AE}" srcOrd="0" destOrd="0" presId="urn:microsoft.com/office/officeart/2005/8/layout/vProcess5"/>
    <dgm:cxn modelId="{5735F968-47EA-4373-83F9-0429E9CF6028}" type="presParOf" srcId="{024E39BF-4CAF-4F22-BFF5-9CC280D6D539}" destId="{E52348E1-46E6-4E11-BBD0-E05FB2FB2CCF}" srcOrd="1" destOrd="0" presId="urn:microsoft.com/office/officeart/2005/8/layout/vProcess5"/>
    <dgm:cxn modelId="{9B61882B-3184-4C46-B093-69160E76045A}" type="presParOf" srcId="{024E39BF-4CAF-4F22-BFF5-9CC280D6D539}" destId="{D6F3D293-9724-40D9-BEFD-5FEACCF7824D}" srcOrd="2" destOrd="0" presId="urn:microsoft.com/office/officeart/2005/8/layout/vProcess5"/>
    <dgm:cxn modelId="{5EA51596-DE51-4F0F-B99A-9ED76D81042F}" type="presParOf" srcId="{024E39BF-4CAF-4F22-BFF5-9CC280D6D539}" destId="{23E409A7-74E9-4324-A233-13B01137F5B2}" srcOrd="3" destOrd="0" presId="urn:microsoft.com/office/officeart/2005/8/layout/vProcess5"/>
    <dgm:cxn modelId="{5DFD7D57-7C0B-488B-AFFF-F5C09FE6BB72}" type="presParOf" srcId="{024E39BF-4CAF-4F22-BFF5-9CC280D6D539}" destId="{DCD2BA6C-2CF6-40D1-9AC9-DA599509CF2E}" srcOrd="4" destOrd="0" presId="urn:microsoft.com/office/officeart/2005/8/layout/vProcess5"/>
    <dgm:cxn modelId="{3BB5CE01-FF88-495C-91C5-2607281AB999}" type="presParOf" srcId="{024E39BF-4CAF-4F22-BFF5-9CC280D6D539}" destId="{8264FD0D-523C-4300-AACC-D1D17065D5FE}" srcOrd="5" destOrd="0" presId="urn:microsoft.com/office/officeart/2005/8/layout/vProcess5"/>
  </dgm:cxnLst>
  <dgm:bg/>
  <dgm:whole/>
</dgm:dataModel>
</file>

<file path=ppt/diagrams/data14.xml><?xml version="1.0" encoding="utf-8"?>
<dgm:dataModel xmlns:dgm="http://schemas.openxmlformats.org/drawingml/2006/diagram" xmlns:a="http://schemas.openxmlformats.org/drawingml/2006/main">
  <dgm:ptLst>
    <dgm:pt modelId="{43A198F5-21B1-4993-8C03-1471A56BBE13}" type="doc">
      <dgm:prSet loTypeId="urn:microsoft.com/office/officeart/2005/8/layout/target2" loCatId="relationship" qsTypeId="urn:microsoft.com/office/officeart/2005/8/quickstyle/3d8" qsCatId="3D" csTypeId="urn:microsoft.com/office/officeart/2005/8/colors/colorful5" csCatId="colorful" phldr="1"/>
      <dgm:spPr/>
      <dgm:t>
        <a:bodyPr/>
        <a:lstStyle/>
        <a:p>
          <a:endParaRPr lang="en-US"/>
        </a:p>
      </dgm:t>
    </dgm:pt>
    <dgm:pt modelId="{EDC7D3F7-4F4F-4DBB-B007-9DEBC3D50494}">
      <dgm:prSet custT="1"/>
      <dgm:spPr/>
      <dgm:t>
        <a:bodyPr/>
        <a:lstStyle/>
        <a:p>
          <a:pPr algn="ctr" rtl="0"/>
          <a:r>
            <a:rPr lang="en-US" sz="2400" dirty="0" err="1" smtClean="0"/>
            <a:t>Demikian</a:t>
          </a:r>
          <a:r>
            <a:rPr lang="en-US" sz="2400" dirty="0" smtClean="0"/>
            <a:t> </a:t>
          </a:r>
          <a:r>
            <a:rPr lang="en-US" sz="2400" dirty="0" err="1" smtClean="0"/>
            <a:t>juga</a:t>
          </a:r>
          <a:r>
            <a:rPr lang="en-US" sz="2400" dirty="0" smtClean="0"/>
            <a:t> </a:t>
          </a:r>
          <a:r>
            <a:rPr lang="en-US" sz="2400" dirty="0" err="1" smtClean="0"/>
            <a:t>terdapat</a:t>
          </a:r>
          <a:r>
            <a:rPr lang="en-US" sz="2400" dirty="0" smtClean="0"/>
            <a:t> </a:t>
          </a:r>
          <a:r>
            <a:rPr lang="en-US" sz="2400" dirty="0" err="1" smtClean="0"/>
            <a:t>saudara-saudara</a:t>
          </a:r>
          <a:r>
            <a:rPr lang="en-US" sz="2400" dirty="0" smtClean="0"/>
            <a:t> </a:t>
          </a:r>
          <a:r>
            <a:rPr lang="en-US" sz="2400" dirty="0" err="1" smtClean="0"/>
            <a:t>seagama</a:t>
          </a:r>
          <a:r>
            <a:rPr lang="en-US" sz="2400" dirty="0" smtClean="0"/>
            <a:t> </a:t>
          </a:r>
          <a:r>
            <a:rPr lang="en-US" sz="2400" dirty="0" err="1" smtClean="0"/>
            <a:t>kita</a:t>
          </a:r>
          <a:r>
            <a:rPr lang="en-US" sz="2400" dirty="0" smtClean="0"/>
            <a:t> </a:t>
          </a:r>
          <a:r>
            <a:rPr lang="en-US" sz="2400" dirty="0" err="1" smtClean="0"/>
            <a:t>di</a:t>
          </a:r>
          <a:r>
            <a:rPr lang="en-US" sz="2400" dirty="0" smtClean="0"/>
            <a:t> </a:t>
          </a:r>
          <a:r>
            <a:rPr lang="en-US" sz="2400" dirty="0" err="1" smtClean="0"/>
            <a:t>luar</a:t>
          </a:r>
          <a:r>
            <a:rPr lang="en-US" sz="2400" dirty="0" smtClean="0"/>
            <a:t> </a:t>
          </a:r>
          <a:r>
            <a:rPr lang="en-US" sz="2400" dirty="0" err="1" smtClean="0"/>
            <a:t>negara</a:t>
          </a:r>
          <a:r>
            <a:rPr lang="en-US" sz="2400" dirty="0" smtClean="0"/>
            <a:t>, </a:t>
          </a:r>
          <a:r>
            <a:rPr lang="en-US" sz="2400" dirty="0" err="1" smtClean="0"/>
            <a:t>berada</a:t>
          </a:r>
          <a:r>
            <a:rPr lang="en-US" sz="2400" dirty="0" smtClean="0"/>
            <a:t> </a:t>
          </a:r>
          <a:r>
            <a:rPr lang="en-US" sz="2400" dirty="0" err="1" smtClean="0"/>
            <a:t>dalam</a:t>
          </a:r>
          <a:r>
            <a:rPr lang="en-US" sz="2400" dirty="0" smtClean="0"/>
            <a:t> </a:t>
          </a:r>
          <a:r>
            <a:rPr lang="en-US" sz="2400" dirty="0" err="1" smtClean="0"/>
            <a:t>keadaan</a:t>
          </a:r>
          <a:r>
            <a:rPr lang="en-US" sz="2400" dirty="0" smtClean="0"/>
            <a:t> </a:t>
          </a:r>
          <a:r>
            <a:rPr lang="en-US" sz="2400" dirty="0" err="1" smtClean="0"/>
            <a:t>sukar</a:t>
          </a:r>
          <a:r>
            <a:rPr lang="en-US" sz="2400" dirty="0" smtClean="0"/>
            <a:t> </a:t>
          </a:r>
          <a:r>
            <a:rPr lang="en-US" sz="2400" dirty="0" err="1" smtClean="0"/>
            <a:t>sepanjang</a:t>
          </a:r>
          <a:r>
            <a:rPr lang="en-US" sz="2400" dirty="0" smtClean="0"/>
            <a:t> </a:t>
          </a:r>
          <a:r>
            <a:rPr lang="en-US" sz="2400" dirty="0" err="1" smtClean="0"/>
            <a:t>hayat</a:t>
          </a:r>
          <a:r>
            <a:rPr lang="en-US" sz="2400" dirty="0" smtClean="0"/>
            <a:t>, </a:t>
          </a:r>
          <a:r>
            <a:rPr lang="en-US" sz="2400" dirty="0" err="1" smtClean="0"/>
            <a:t>membesar</a:t>
          </a:r>
          <a:r>
            <a:rPr lang="en-US" sz="2400" dirty="0" smtClean="0"/>
            <a:t> </a:t>
          </a:r>
          <a:r>
            <a:rPr lang="en-US" sz="2400" dirty="0" err="1" smtClean="0"/>
            <a:t>dalam</a:t>
          </a:r>
          <a:r>
            <a:rPr lang="en-US" sz="2400" dirty="0" smtClean="0"/>
            <a:t> </a:t>
          </a:r>
          <a:r>
            <a:rPr lang="en-US" sz="2400" dirty="0" err="1" smtClean="0"/>
            <a:t>keadaan</a:t>
          </a:r>
          <a:r>
            <a:rPr lang="en-US" sz="2400" dirty="0" smtClean="0"/>
            <a:t> </a:t>
          </a:r>
          <a:r>
            <a:rPr lang="en-US" sz="2400" dirty="0" err="1" smtClean="0"/>
            <a:t>perang</a:t>
          </a:r>
          <a:r>
            <a:rPr lang="en-US" sz="2400" dirty="0" smtClean="0"/>
            <a:t>, </a:t>
          </a:r>
          <a:r>
            <a:rPr lang="en-US" sz="2400" dirty="0" err="1" smtClean="0"/>
            <a:t>generasi</a:t>
          </a:r>
          <a:r>
            <a:rPr lang="en-US" sz="2400" dirty="0" smtClean="0"/>
            <a:t> </a:t>
          </a:r>
          <a:r>
            <a:rPr lang="en-US" sz="2400" dirty="0" err="1" smtClean="0"/>
            <a:t>silih</a:t>
          </a:r>
          <a:r>
            <a:rPr lang="en-US" sz="2400" dirty="0" smtClean="0"/>
            <a:t> </a:t>
          </a:r>
          <a:r>
            <a:rPr lang="en-US" sz="2400" dirty="0" err="1" smtClean="0"/>
            <a:t>berganti</a:t>
          </a:r>
          <a:r>
            <a:rPr lang="en-US" sz="2400" dirty="0" smtClean="0"/>
            <a:t> </a:t>
          </a:r>
          <a:r>
            <a:rPr lang="en-US" sz="2400" dirty="0" err="1" smtClean="0"/>
            <a:t>tetapi</a:t>
          </a:r>
          <a:r>
            <a:rPr lang="en-US" sz="2400" dirty="0" smtClean="0"/>
            <a:t> </a:t>
          </a:r>
          <a:r>
            <a:rPr lang="en-US" sz="2400" dirty="0" err="1" smtClean="0"/>
            <a:t>terus</a:t>
          </a:r>
          <a:r>
            <a:rPr lang="en-US" sz="2400" dirty="0" smtClean="0"/>
            <a:t> </a:t>
          </a:r>
          <a:r>
            <a:rPr lang="en-US" sz="2400" dirty="0" err="1" smtClean="0"/>
            <a:t>hidup</a:t>
          </a:r>
          <a:r>
            <a:rPr lang="en-US" sz="2400" dirty="0" smtClean="0"/>
            <a:t> </a:t>
          </a:r>
          <a:r>
            <a:rPr lang="en-US" sz="2400" dirty="0" err="1" smtClean="0"/>
            <a:t>menderita</a:t>
          </a:r>
          <a:r>
            <a:rPr lang="en-US" sz="2400" dirty="0" smtClean="0"/>
            <a:t> </a:t>
          </a:r>
          <a:r>
            <a:rPr lang="en-US" sz="2400" dirty="0" err="1" smtClean="0"/>
            <a:t>terutama</a:t>
          </a:r>
          <a:r>
            <a:rPr lang="en-US" sz="2400" dirty="0" smtClean="0"/>
            <a:t> </a:t>
          </a:r>
          <a:r>
            <a:rPr lang="en-US" sz="2400" dirty="0" err="1" smtClean="0"/>
            <a:t>saudara-saudara</a:t>
          </a:r>
          <a:r>
            <a:rPr lang="en-US" sz="2400" dirty="0" smtClean="0"/>
            <a:t> </a:t>
          </a:r>
          <a:r>
            <a:rPr lang="en-US" sz="2400" dirty="0" err="1" smtClean="0"/>
            <a:t>seagama</a:t>
          </a:r>
          <a:r>
            <a:rPr lang="en-US" sz="2400" dirty="0" smtClean="0"/>
            <a:t> </a:t>
          </a:r>
          <a:r>
            <a:rPr lang="en-US" sz="2400" dirty="0" err="1" smtClean="0"/>
            <a:t>kita</a:t>
          </a:r>
          <a:r>
            <a:rPr lang="en-US" sz="2400" dirty="0" smtClean="0"/>
            <a:t> </a:t>
          </a:r>
          <a:r>
            <a:rPr lang="en-US" sz="2400" dirty="0" err="1" smtClean="0"/>
            <a:t>di</a:t>
          </a:r>
          <a:r>
            <a:rPr lang="en-US" sz="2400" dirty="0" smtClean="0"/>
            <a:t> </a:t>
          </a:r>
          <a:r>
            <a:rPr lang="en-US" sz="2400" dirty="0" err="1" smtClean="0">
              <a:solidFill>
                <a:srgbClr val="C00000"/>
              </a:solidFill>
            </a:rPr>
            <a:t>Palestin</a:t>
          </a:r>
          <a:r>
            <a:rPr lang="en-US" sz="2400" dirty="0" smtClean="0">
              <a:solidFill>
                <a:srgbClr val="C00000"/>
              </a:solidFill>
            </a:rPr>
            <a:t>, Syria, </a:t>
          </a:r>
          <a:r>
            <a:rPr lang="en-US" sz="2400" dirty="0" err="1" smtClean="0">
              <a:solidFill>
                <a:srgbClr val="C00000"/>
              </a:solidFill>
            </a:rPr>
            <a:t>pelarian</a:t>
          </a:r>
          <a:r>
            <a:rPr lang="en-US" sz="2400" dirty="0" smtClean="0">
              <a:solidFill>
                <a:srgbClr val="C00000"/>
              </a:solidFill>
            </a:rPr>
            <a:t> </a:t>
          </a:r>
          <a:r>
            <a:rPr lang="en-US" sz="2400" dirty="0" err="1" smtClean="0">
              <a:solidFill>
                <a:srgbClr val="C00000"/>
              </a:solidFill>
            </a:rPr>
            <a:t>muslim</a:t>
          </a:r>
          <a:r>
            <a:rPr lang="en-US" sz="2400" dirty="0" smtClean="0">
              <a:solidFill>
                <a:srgbClr val="C00000"/>
              </a:solidFill>
            </a:rPr>
            <a:t> </a:t>
          </a:r>
          <a:r>
            <a:rPr lang="en-US" sz="2400" dirty="0" err="1" smtClean="0">
              <a:solidFill>
                <a:srgbClr val="C00000"/>
              </a:solidFill>
            </a:rPr>
            <a:t>Rohingya</a:t>
          </a:r>
          <a:r>
            <a:rPr lang="en-US" sz="2400" dirty="0" smtClean="0"/>
            <a:t> </a:t>
          </a:r>
          <a:r>
            <a:rPr lang="en-US" sz="2400" dirty="0" err="1" smtClean="0"/>
            <a:t>dan</a:t>
          </a:r>
          <a:r>
            <a:rPr lang="en-US" sz="2400" dirty="0" smtClean="0"/>
            <a:t> </a:t>
          </a:r>
          <a:r>
            <a:rPr lang="en-US" sz="2400" dirty="0" err="1" smtClean="0"/>
            <a:t>tempat-tempat</a:t>
          </a:r>
          <a:r>
            <a:rPr lang="en-US" sz="2400" dirty="0" smtClean="0"/>
            <a:t> lain yang </a:t>
          </a:r>
          <a:r>
            <a:rPr lang="en-US" sz="2400" dirty="0" err="1" smtClean="0"/>
            <a:t>umat</a:t>
          </a:r>
          <a:r>
            <a:rPr lang="en-US" sz="2400" dirty="0" smtClean="0"/>
            <a:t> </a:t>
          </a:r>
          <a:r>
            <a:rPr lang="en-US" sz="2400" dirty="0" err="1" smtClean="0"/>
            <a:t>Islamnya</a:t>
          </a:r>
          <a:r>
            <a:rPr lang="en-US" sz="2400" dirty="0" smtClean="0"/>
            <a:t> </a:t>
          </a:r>
          <a:r>
            <a:rPr lang="en-US" sz="2400" dirty="0" err="1" smtClean="0"/>
            <a:t>sedang</a:t>
          </a:r>
          <a:r>
            <a:rPr lang="en-US" sz="2400" dirty="0" smtClean="0"/>
            <a:t> </a:t>
          </a:r>
          <a:r>
            <a:rPr lang="en-US" sz="2400" dirty="0" err="1" smtClean="0"/>
            <a:t>mengalami</a:t>
          </a:r>
          <a:r>
            <a:rPr lang="en-US" sz="2400" dirty="0" smtClean="0"/>
            <a:t> </a:t>
          </a:r>
          <a:r>
            <a:rPr lang="en-US" sz="2400" dirty="0" err="1" smtClean="0"/>
            <a:t>musibah</a:t>
          </a:r>
          <a:r>
            <a:rPr lang="en-US" sz="2400" dirty="0" smtClean="0"/>
            <a:t>. </a:t>
          </a:r>
          <a:endParaRPr lang="en-US" sz="2400" dirty="0"/>
        </a:p>
      </dgm:t>
    </dgm:pt>
    <dgm:pt modelId="{6C741652-E0BB-4139-9795-0DC6B237219F}" type="parTrans" cxnId="{2C995348-4BC6-41EE-953C-8ACF4F7EA12B}">
      <dgm:prSet/>
      <dgm:spPr/>
      <dgm:t>
        <a:bodyPr/>
        <a:lstStyle/>
        <a:p>
          <a:endParaRPr lang="en-US"/>
        </a:p>
      </dgm:t>
    </dgm:pt>
    <dgm:pt modelId="{5D6BF621-5C6D-4EDC-9E6B-0DE79D642141}" type="sibTrans" cxnId="{2C995348-4BC6-41EE-953C-8ACF4F7EA12B}">
      <dgm:prSet/>
      <dgm:spPr/>
      <dgm:t>
        <a:bodyPr/>
        <a:lstStyle/>
        <a:p>
          <a:endParaRPr lang="en-US"/>
        </a:p>
      </dgm:t>
    </dgm:pt>
    <dgm:pt modelId="{87CDD457-481B-4767-946A-253F90D67C6E}">
      <dgm:prSet custT="1"/>
      <dgm:spPr/>
      <dgm:t>
        <a:bodyPr/>
        <a:lstStyle/>
        <a:p>
          <a:pPr algn="ctr" rtl="0"/>
          <a:r>
            <a:rPr lang="en-US" sz="4000" dirty="0" err="1" smtClean="0"/>
            <a:t>Justeru</a:t>
          </a:r>
          <a:r>
            <a:rPr lang="en-US" sz="4000" dirty="0" smtClean="0"/>
            <a:t>, </a:t>
          </a:r>
          <a:r>
            <a:rPr lang="en-US" sz="4000" dirty="0" err="1" smtClean="0"/>
            <a:t>mimbar</a:t>
          </a:r>
          <a:r>
            <a:rPr lang="en-US" sz="4000" dirty="0" smtClean="0"/>
            <a:t> </a:t>
          </a:r>
          <a:r>
            <a:rPr lang="en-US" sz="4000" dirty="0" err="1" smtClean="0"/>
            <a:t>menyeru</a:t>
          </a:r>
          <a:r>
            <a:rPr lang="en-US" sz="4000" dirty="0" smtClean="0"/>
            <a:t>, </a:t>
          </a:r>
          <a:r>
            <a:rPr lang="en-US" sz="4000" dirty="0" err="1" smtClean="0"/>
            <a:t>marilah</a:t>
          </a:r>
          <a:r>
            <a:rPr lang="en-US" sz="4000" dirty="0" smtClean="0"/>
            <a:t> </a:t>
          </a:r>
          <a:r>
            <a:rPr lang="en-US" sz="4000" dirty="0" err="1" smtClean="0"/>
            <a:t>sama-sama</a:t>
          </a:r>
          <a:r>
            <a:rPr lang="en-US" sz="4000" dirty="0" smtClean="0"/>
            <a:t> </a:t>
          </a:r>
          <a:r>
            <a:rPr lang="en-US" sz="4000" dirty="0" err="1" smtClean="0"/>
            <a:t>kita</a:t>
          </a:r>
          <a:r>
            <a:rPr lang="en-US" sz="4000" dirty="0" smtClean="0"/>
            <a:t> </a:t>
          </a:r>
          <a:r>
            <a:rPr lang="en-US" sz="4000" dirty="0" err="1" smtClean="0"/>
            <a:t>menjalinkan</a:t>
          </a:r>
          <a:r>
            <a:rPr lang="en-US" sz="4000" dirty="0" smtClean="0"/>
            <a:t> </a:t>
          </a:r>
          <a:r>
            <a:rPr lang="en-US" sz="4000" dirty="0" err="1" smtClean="0"/>
            <a:t>tautan</a:t>
          </a:r>
          <a:r>
            <a:rPr lang="en-US" sz="4000" dirty="0" smtClean="0"/>
            <a:t> </a:t>
          </a:r>
          <a:r>
            <a:rPr lang="en-US" sz="4000" dirty="0" err="1" smtClean="0"/>
            <a:t>kasih</a:t>
          </a:r>
          <a:r>
            <a:rPr lang="en-US" sz="4000" dirty="0" smtClean="0"/>
            <a:t> </a:t>
          </a:r>
          <a:r>
            <a:rPr lang="en-US" sz="4000" dirty="0" err="1" smtClean="0"/>
            <a:t>ini</a:t>
          </a:r>
          <a:r>
            <a:rPr lang="en-US" sz="4000" dirty="0" smtClean="0"/>
            <a:t> </a:t>
          </a:r>
          <a:r>
            <a:rPr lang="en-US" sz="4000" dirty="0" err="1" smtClean="0"/>
            <a:t>dengan</a:t>
          </a:r>
          <a:r>
            <a:rPr lang="en-US" sz="4000" dirty="0" smtClean="0"/>
            <a:t> </a:t>
          </a:r>
          <a:r>
            <a:rPr lang="en-US" sz="4000" dirty="0" err="1" smtClean="0"/>
            <a:t>menghubungkan</a:t>
          </a:r>
          <a:r>
            <a:rPr lang="en-US" sz="4000" dirty="0" smtClean="0"/>
            <a:t> </a:t>
          </a:r>
          <a:r>
            <a:rPr lang="en-US" sz="4000" dirty="0" err="1" smtClean="0"/>
            <a:t>silaturahim</a:t>
          </a:r>
          <a:r>
            <a:rPr lang="en-US" sz="4000" dirty="0" smtClean="0"/>
            <a:t>, </a:t>
          </a:r>
          <a:r>
            <a:rPr lang="en-US" sz="4000" dirty="0" err="1" smtClean="0"/>
            <a:t>amalan</a:t>
          </a:r>
          <a:r>
            <a:rPr lang="en-US" sz="4000" dirty="0" smtClean="0"/>
            <a:t> </a:t>
          </a:r>
          <a:r>
            <a:rPr lang="en-US" sz="4000" dirty="0" err="1" smtClean="0"/>
            <a:t>ziarah-menziarahi</a:t>
          </a:r>
          <a:r>
            <a:rPr lang="en-US" sz="4000" dirty="0" smtClean="0"/>
            <a:t>, </a:t>
          </a:r>
          <a:r>
            <a:rPr lang="en-US" sz="4000" dirty="0" err="1" smtClean="0"/>
            <a:t>kunjung</a:t>
          </a:r>
          <a:r>
            <a:rPr lang="en-US" sz="4000" dirty="0" smtClean="0"/>
            <a:t> </a:t>
          </a:r>
          <a:r>
            <a:rPr lang="en-US" sz="4000" dirty="0" err="1" smtClean="0"/>
            <a:t>mengunjungi</a:t>
          </a:r>
          <a:r>
            <a:rPr lang="en-US" sz="4000" dirty="0" smtClean="0"/>
            <a:t>. </a:t>
          </a:r>
          <a:endParaRPr lang="en-US" sz="4000" dirty="0"/>
        </a:p>
      </dgm:t>
    </dgm:pt>
    <dgm:pt modelId="{C9FA9915-715D-4B74-9A0D-3C46C51121DA}" type="parTrans" cxnId="{BF343756-DBCB-48B7-AA11-3C5107BD31DF}">
      <dgm:prSet/>
      <dgm:spPr/>
      <dgm:t>
        <a:bodyPr/>
        <a:lstStyle/>
        <a:p>
          <a:endParaRPr lang="en-US"/>
        </a:p>
      </dgm:t>
    </dgm:pt>
    <dgm:pt modelId="{A16E2634-1DFF-4ECD-B805-EF5447DAF5B4}" type="sibTrans" cxnId="{BF343756-DBCB-48B7-AA11-3C5107BD31DF}">
      <dgm:prSet/>
      <dgm:spPr/>
      <dgm:t>
        <a:bodyPr/>
        <a:lstStyle/>
        <a:p>
          <a:endParaRPr lang="en-US"/>
        </a:p>
      </dgm:t>
    </dgm:pt>
    <dgm:pt modelId="{886BB315-C695-4A9E-BF79-C14585C21D61}" type="pres">
      <dgm:prSet presAssocID="{43A198F5-21B1-4993-8C03-1471A56BBE13}" presName="Name0" presStyleCnt="0">
        <dgm:presLayoutVars>
          <dgm:chMax val="3"/>
          <dgm:chPref val="1"/>
          <dgm:dir/>
          <dgm:animLvl val="lvl"/>
          <dgm:resizeHandles/>
        </dgm:presLayoutVars>
      </dgm:prSet>
      <dgm:spPr/>
      <dgm:t>
        <a:bodyPr/>
        <a:lstStyle/>
        <a:p>
          <a:endParaRPr lang="en-US"/>
        </a:p>
      </dgm:t>
    </dgm:pt>
    <dgm:pt modelId="{D647E745-187F-4E7A-85D2-57140E461EEB}" type="pres">
      <dgm:prSet presAssocID="{43A198F5-21B1-4993-8C03-1471A56BBE13}" presName="outerBox" presStyleCnt="0"/>
      <dgm:spPr/>
    </dgm:pt>
    <dgm:pt modelId="{EBEC07E3-0BBC-43A1-A72D-7F7F45A8BE74}" type="pres">
      <dgm:prSet presAssocID="{43A198F5-21B1-4993-8C03-1471A56BBE13}" presName="outerBoxParent" presStyleLbl="node1" presStyleIdx="0" presStyleCnt="2"/>
      <dgm:spPr/>
      <dgm:t>
        <a:bodyPr/>
        <a:lstStyle/>
        <a:p>
          <a:endParaRPr lang="en-US"/>
        </a:p>
      </dgm:t>
    </dgm:pt>
    <dgm:pt modelId="{6A71D573-483D-410F-A379-6ADC7705705A}" type="pres">
      <dgm:prSet presAssocID="{43A198F5-21B1-4993-8C03-1471A56BBE13}" presName="outerBoxChildren" presStyleCnt="0"/>
      <dgm:spPr/>
    </dgm:pt>
    <dgm:pt modelId="{416361EC-D774-4EF9-BE95-0489051C3D82}" type="pres">
      <dgm:prSet presAssocID="{43A198F5-21B1-4993-8C03-1471A56BBE13}" presName="middleBox" presStyleCnt="0"/>
      <dgm:spPr/>
    </dgm:pt>
    <dgm:pt modelId="{B778C083-806F-48E3-8495-AB7AE75277EF}" type="pres">
      <dgm:prSet presAssocID="{43A198F5-21B1-4993-8C03-1471A56BBE13}" presName="middleBoxParent" presStyleLbl="node1" presStyleIdx="1" presStyleCnt="2" custScaleY="66667"/>
      <dgm:spPr/>
      <dgm:t>
        <a:bodyPr/>
        <a:lstStyle/>
        <a:p>
          <a:endParaRPr lang="en-US"/>
        </a:p>
      </dgm:t>
    </dgm:pt>
    <dgm:pt modelId="{8A687E53-0684-43FF-9D4D-73A6D02F50CB}" type="pres">
      <dgm:prSet presAssocID="{43A198F5-21B1-4993-8C03-1471A56BBE13}" presName="middleBoxChildren" presStyleCnt="0"/>
      <dgm:spPr/>
    </dgm:pt>
  </dgm:ptLst>
  <dgm:cxnLst>
    <dgm:cxn modelId="{04EA873C-8C0E-4D20-A736-8360ABBBC5D5}" type="presOf" srcId="{87CDD457-481B-4767-946A-253F90D67C6E}" destId="{B778C083-806F-48E3-8495-AB7AE75277EF}" srcOrd="0" destOrd="0" presId="urn:microsoft.com/office/officeart/2005/8/layout/target2"/>
    <dgm:cxn modelId="{BF343756-DBCB-48B7-AA11-3C5107BD31DF}" srcId="{43A198F5-21B1-4993-8C03-1471A56BBE13}" destId="{87CDD457-481B-4767-946A-253F90D67C6E}" srcOrd="1" destOrd="0" parTransId="{C9FA9915-715D-4B74-9A0D-3C46C51121DA}" sibTransId="{A16E2634-1DFF-4ECD-B805-EF5447DAF5B4}"/>
    <dgm:cxn modelId="{2C995348-4BC6-41EE-953C-8ACF4F7EA12B}" srcId="{43A198F5-21B1-4993-8C03-1471A56BBE13}" destId="{EDC7D3F7-4F4F-4DBB-B007-9DEBC3D50494}" srcOrd="0" destOrd="0" parTransId="{6C741652-E0BB-4139-9795-0DC6B237219F}" sibTransId="{5D6BF621-5C6D-4EDC-9E6B-0DE79D642141}"/>
    <dgm:cxn modelId="{8FB43495-37CF-4156-B44A-B63D7F52AD99}" type="presOf" srcId="{43A198F5-21B1-4993-8C03-1471A56BBE13}" destId="{886BB315-C695-4A9E-BF79-C14585C21D61}" srcOrd="0" destOrd="0" presId="urn:microsoft.com/office/officeart/2005/8/layout/target2"/>
    <dgm:cxn modelId="{B46F3C34-EB6C-4EBB-B4BE-6761C40F410C}" type="presOf" srcId="{EDC7D3F7-4F4F-4DBB-B007-9DEBC3D50494}" destId="{EBEC07E3-0BBC-43A1-A72D-7F7F45A8BE74}" srcOrd="0" destOrd="0" presId="urn:microsoft.com/office/officeart/2005/8/layout/target2"/>
    <dgm:cxn modelId="{ACC13DBE-E802-4E8C-A161-B29061DDD7B2}" type="presParOf" srcId="{886BB315-C695-4A9E-BF79-C14585C21D61}" destId="{D647E745-187F-4E7A-85D2-57140E461EEB}" srcOrd="0" destOrd="0" presId="urn:microsoft.com/office/officeart/2005/8/layout/target2"/>
    <dgm:cxn modelId="{E1E1BB8A-5601-4997-9957-39CD924631BF}" type="presParOf" srcId="{D647E745-187F-4E7A-85D2-57140E461EEB}" destId="{EBEC07E3-0BBC-43A1-A72D-7F7F45A8BE74}" srcOrd="0" destOrd="0" presId="urn:microsoft.com/office/officeart/2005/8/layout/target2"/>
    <dgm:cxn modelId="{CE3E27D7-4DC3-4827-851C-32A60F65A3C4}" type="presParOf" srcId="{D647E745-187F-4E7A-85D2-57140E461EEB}" destId="{6A71D573-483D-410F-A379-6ADC7705705A}" srcOrd="1" destOrd="0" presId="urn:microsoft.com/office/officeart/2005/8/layout/target2"/>
    <dgm:cxn modelId="{C6821E55-F649-411E-B1DA-78B4493207B1}" type="presParOf" srcId="{886BB315-C695-4A9E-BF79-C14585C21D61}" destId="{416361EC-D774-4EF9-BE95-0489051C3D82}" srcOrd="1" destOrd="0" presId="urn:microsoft.com/office/officeart/2005/8/layout/target2"/>
    <dgm:cxn modelId="{0210925D-62A1-420F-9929-DA0DAFFCB5CB}" type="presParOf" srcId="{416361EC-D774-4EF9-BE95-0489051C3D82}" destId="{B778C083-806F-48E3-8495-AB7AE75277EF}" srcOrd="0" destOrd="0" presId="urn:microsoft.com/office/officeart/2005/8/layout/target2"/>
    <dgm:cxn modelId="{D34D3944-8EC6-4A10-85ED-D58DB5379F8D}" type="presParOf" srcId="{416361EC-D774-4EF9-BE95-0489051C3D82}" destId="{8A687E53-0684-43FF-9D4D-73A6D02F50CB}" srcOrd="1" destOrd="0" presId="urn:microsoft.com/office/officeart/2005/8/layout/target2"/>
  </dgm:cxnLst>
  <dgm:bg/>
  <dgm:whole/>
</dgm:dataModel>
</file>

<file path=ppt/diagrams/data15.xml><?xml version="1.0" encoding="utf-8"?>
<dgm:dataModel xmlns:dgm="http://schemas.openxmlformats.org/drawingml/2006/diagram" xmlns:a="http://schemas.openxmlformats.org/drawingml/2006/main">
  <dgm:ptLst>
    <dgm:pt modelId="{CD1EA735-D436-4F90-85EB-694D140289FB}" type="doc">
      <dgm:prSet loTypeId="urn:microsoft.com/office/officeart/2005/8/layout/lProcess3" loCatId="process" qsTypeId="urn:microsoft.com/office/officeart/2005/8/quickstyle/3d9" qsCatId="3D" csTypeId="urn:microsoft.com/office/officeart/2005/8/colors/colorful2" csCatId="colorful"/>
      <dgm:spPr/>
      <dgm:t>
        <a:bodyPr/>
        <a:lstStyle/>
        <a:p>
          <a:endParaRPr lang="en-US"/>
        </a:p>
      </dgm:t>
    </dgm:pt>
    <dgm:pt modelId="{6D4FF141-016D-4581-AC4D-CD35318970F4}">
      <dgm:prSet/>
      <dgm:spPr/>
      <dgm:t>
        <a:bodyPr/>
        <a:lstStyle/>
        <a:p>
          <a:pPr rtl="0"/>
          <a:r>
            <a:rPr lang="en-US" dirty="0" err="1" smtClean="0"/>
            <a:t>Suburkanlah</a:t>
          </a:r>
          <a:r>
            <a:rPr lang="en-US" dirty="0" smtClean="0"/>
            <a:t> rasa </a:t>
          </a:r>
          <a:r>
            <a:rPr lang="en-US" dirty="0" err="1" smtClean="0"/>
            <a:t>kasih</a:t>
          </a:r>
          <a:r>
            <a:rPr lang="en-US" dirty="0" smtClean="0"/>
            <a:t> </a:t>
          </a:r>
          <a:r>
            <a:rPr lang="en-US" dirty="0" err="1" smtClean="0"/>
            <a:t>sayang</a:t>
          </a:r>
          <a:r>
            <a:rPr lang="en-US" dirty="0" smtClean="0"/>
            <a:t> </a:t>
          </a:r>
          <a:r>
            <a:rPr lang="en-US" dirty="0" err="1" smtClean="0"/>
            <a:t>antara</a:t>
          </a:r>
          <a:r>
            <a:rPr lang="en-US" dirty="0" smtClean="0"/>
            <a:t> </a:t>
          </a:r>
          <a:r>
            <a:rPr lang="en-US" dirty="0" err="1" smtClean="0"/>
            <a:t>kita</a:t>
          </a:r>
          <a:r>
            <a:rPr lang="en-US" dirty="0" smtClean="0"/>
            <a:t>, </a:t>
          </a:r>
          <a:r>
            <a:rPr lang="en-US" dirty="0" err="1" smtClean="0"/>
            <a:t>hadirkanlah</a:t>
          </a:r>
          <a:r>
            <a:rPr lang="en-US" dirty="0" smtClean="0"/>
            <a:t> rasa </a:t>
          </a:r>
          <a:r>
            <a:rPr lang="en-US" dirty="0" err="1" smtClean="0"/>
            <a:t>belas</a:t>
          </a:r>
          <a:r>
            <a:rPr lang="en-US" dirty="0" smtClean="0"/>
            <a:t> </a:t>
          </a:r>
          <a:r>
            <a:rPr lang="en-US" dirty="0" err="1" smtClean="0"/>
            <a:t>kasihan</a:t>
          </a:r>
          <a:r>
            <a:rPr lang="en-US" dirty="0" smtClean="0"/>
            <a:t>, </a:t>
          </a:r>
          <a:endParaRPr lang="en-US" dirty="0"/>
        </a:p>
      </dgm:t>
    </dgm:pt>
    <dgm:pt modelId="{BB2D19EF-CB00-44F6-9E93-102C006B56DA}" type="parTrans" cxnId="{81CD5901-00B5-46D6-9029-C135DA9D5E26}">
      <dgm:prSet/>
      <dgm:spPr/>
      <dgm:t>
        <a:bodyPr/>
        <a:lstStyle/>
        <a:p>
          <a:endParaRPr lang="en-US"/>
        </a:p>
      </dgm:t>
    </dgm:pt>
    <dgm:pt modelId="{9F9D307A-FB66-4489-96F2-12339E60A4CB}" type="sibTrans" cxnId="{81CD5901-00B5-46D6-9029-C135DA9D5E26}">
      <dgm:prSet/>
      <dgm:spPr/>
      <dgm:t>
        <a:bodyPr/>
        <a:lstStyle/>
        <a:p>
          <a:endParaRPr lang="en-US"/>
        </a:p>
      </dgm:t>
    </dgm:pt>
    <dgm:pt modelId="{25401527-8AFB-4C4C-8C59-6EF94CBFB853}">
      <dgm:prSet/>
      <dgm:spPr/>
      <dgm:t>
        <a:bodyPr/>
        <a:lstStyle/>
        <a:p>
          <a:pPr rtl="0"/>
          <a:r>
            <a:rPr lang="en-US" dirty="0" err="1" smtClean="0"/>
            <a:t>kerana</a:t>
          </a:r>
          <a:r>
            <a:rPr lang="en-US" dirty="0" smtClean="0"/>
            <a:t> </a:t>
          </a:r>
          <a:r>
            <a:rPr lang="en-US" dirty="0" err="1" smtClean="0"/>
            <a:t>perlu</a:t>
          </a:r>
          <a:r>
            <a:rPr lang="en-US" dirty="0" smtClean="0"/>
            <a:t> </a:t>
          </a:r>
          <a:r>
            <a:rPr lang="en-US" dirty="0" err="1" smtClean="0"/>
            <a:t>diingat</a:t>
          </a:r>
          <a:r>
            <a:rPr lang="en-US" dirty="0" smtClean="0"/>
            <a:t> </a:t>
          </a:r>
          <a:r>
            <a:rPr lang="en-US" dirty="0" err="1" smtClean="0"/>
            <a:t>bahawa</a:t>
          </a:r>
          <a:r>
            <a:rPr lang="en-US" dirty="0" smtClean="0"/>
            <a:t> </a:t>
          </a:r>
          <a:r>
            <a:rPr lang="en-US" dirty="0" err="1" smtClean="0"/>
            <a:t>mereka</a:t>
          </a:r>
          <a:r>
            <a:rPr lang="en-US" dirty="0" smtClean="0"/>
            <a:t> </a:t>
          </a:r>
          <a:r>
            <a:rPr lang="en-US" dirty="0" err="1" smtClean="0"/>
            <a:t>sebenarnya</a:t>
          </a:r>
          <a:r>
            <a:rPr lang="en-US" dirty="0" smtClean="0"/>
            <a:t> </a:t>
          </a:r>
          <a:r>
            <a:rPr lang="en-US" dirty="0" err="1" smtClean="0"/>
            <a:t>sebahagian</a:t>
          </a:r>
          <a:r>
            <a:rPr lang="en-US" dirty="0" smtClean="0"/>
            <a:t> </a:t>
          </a:r>
          <a:r>
            <a:rPr lang="en-US" dirty="0" err="1" smtClean="0"/>
            <a:t>daripada</a:t>
          </a:r>
          <a:r>
            <a:rPr lang="en-US" dirty="0" smtClean="0"/>
            <a:t> </a:t>
          </a:r>
          <a:r>
            <a:rPr lang="en-US" dirty="0" err="1" smtClean="0"/>
            <a:t>kita</a:t>
          </a:r>
          <a:r>
            <a:rPr lang="en-US" dirty="0" smtClean="0"/>
            <a:t> </a:t>
          </a:r>
          <a:r>
            <a:rPr lang="en-US" dirty="0" err="1" smtClean="0"/>
            <a:t>dan</a:t>
          </a:r>
          <a:r>
            <a:rPr lang="en-US" dirty="0" smtClean="0"/>
            <a:t> </a:t>
          </a:r>
          <a:r>
            <a:rPr lang="en-US" dirty="0" err="1" smtClean="0"/>
            <a:t>insan</a:t>
          </a:r>
          <a:r>
            <a:rPr lang="en-US" dirty="0" smtClean="0"/>
            <a:t> </a:t>
          </a:r>
          <a:r>
            <a:rPr lang="en-US" dirty="0" err="1" smtClean="0"/>
            <a:t>seagama</a:t>
          </a:r>
          <a:r>
            <a:rPr lang="en-US" dirty="0" smtClean="0"/>
            <a:t> </a:t>
          </a:r>
          <a:r>
            <a:rPr lang="en-US" dirty="0" err="1" smtClean="0"/>
            <a:t>dengan</a:t>
          </a:r>
          <a:r>
            <a:rPr lang="en-US" dirty="0" smtClean="0"/>
            <a:t> </a:t>
          </a:r>
          <a:r>
            <a:rPr lang="en-US" dirty="0" err="1" smtClean="0"/>
            <a:t>kita</a:t>
          </a:r>
          <a:r>
            <a:rPr lang="en-US" dirty="0" smtClean="0"/>
            <a:t>. </a:t>
          </a:r>
          <a:endParaRPr lang="en-US" dirty="0"/>
        </a:p>
      </dgm:t>
    </dgm:pt>
    <dgm:pt modelId="{6AE5CFB5-EE35-443B-AF6F-995E6DC90646}" type="parTrans" cxnId="{C800E0D8-E479-4540-BBFF-0368F8D32846}">
      <dgm:prSet/>
      <dgm:spPr/>
      <dgm:t>
        <a:bodyPr/>
        <a:lstStyle/>
        <a:p>
          <a:endParaRPr lang="en-US"/>
        </a:p>
      </dgm:t>
    </dgm:pt>
    <dgm:pt modelId="{6BB64F2F-6E6E-4ACE-9790-AECB8D853602}" type="sibTrans" cxnId="{C800E0D8-E479-4540-BBFF-0368F8D32846}">
      <dgm:prSet/>
      <dgm:spPr/>
      <dgm:t>
        <a:bodyPr/>
        <a:lstStyle/>
        <a:p>
          <a:endParaRPr lang="en-US"/>
        </a:p>
      </dgm:t>
    </dgm:pt>
    <dgm:pt modelId="{BA5B29B9-6B9F-40D6-8D85-BAEEDAF28237}">
      <dgm:prSet/>
      <dgm:spPr/>
      <dgm:t>
        <a:bodyPr/>
        <a:lstStyle/>
        <a:p>
          <a:pPr rtl="0"/>
          <a:r>
            <a:rPr lang="en-US" dirty="0" err="1" smtClean="0"/>
            <a:t>Dengan</a:t>
          </a:r>
          <a:r>
            <a:rPr lang="en-US" dirty="0" smtClean="0"/>
            <a:t> </a:t>
          </a:r>
          <a:r>
            <a:rPr lang="en-US" dirty="0" err="1" smtClean="0"/>
            <a:t>demikian</a:t>
          </a:r>
          <a:r>
            <a:rPr lang="en-US" dirty="0" smtClean="0"/>
            <a:t>, </a:t>
          </a:r>
          <a:r>
            <a:rPr lang="en-US" dirty="0" err="1" smtClean="0"/>
            <a:t>jiwa</a:t>
          </a:r>
          <a:r>
            <a:rPr lang="en-US" dirty="0" smtClean="0"/>
            <a:t> </a:t>
          </a:r>
          <a:r>
            <a:rPr lang="en-US" dirty="0" err="1" smtClean="0"/>
            <a:t>kita</a:t>
          </a:r>
          <a:r>
            <a:rPr lang="en-US" dirty="0" smtClean="0"/>
            <a:t> </a:t>
          </a:r>
          <a:r>
            <a:rPr lang="en-US" dirty="0" err="1" smtClean="0"/>
            <a:t>dapat</a:t>
          </a:r>
          <a:r>
            <a:rPr lang="en-US" dirty="0" smtClean="0"/>
            <a:t> </a:t>
          </a:r>
          <a:r>
            <a:rPr lang="en-US" dirty="0" err="1" smtClean="0"/>
            <a:t>merasai</a:t>
          </a:r>
          <a:r>
            <a:rPr lang="en-US" dirty="0" smtClean="0"/>
            <a:t> rasa </a:t>
          </a:r>
          <a:r>
            <a:rPr lang="en-US" dirty="0" err="1" smtClean="0"/>
            <a:t>cinta</a:t>
          </a:r>
          <a:r>
            <a:rPr lang="en-US" dirty="0" smtClean="0"/>
            <a:t>, </a:t>
          </a:r>
          <a:r>
            <a:rPr lang="en-US" dirty="0" err="1" smtClean="0"/>
            <a:t>ketenangan</a:t>
          </a:r>
          <a:r>
            <a:rPr lang="en-US" dirty="0" smtClean="0"/>
            <a:t>, </a:t>
          </a:r>
          <a:r>
            <a:rPr lang="en-US" dirty="0" err="1" smtClean="0"/>
            <a:t>kebahagiaan</a:t>
          </a:r>
          <a:r>
            <a:rPr lang="en-US" dirty="0" smtClean="0"/>
            <a:t> yang </a:t>
          </a:r>
          <a:r>
            <a:rPr lang="en-US" dirty="0" err="1" smtClean="0"/>
            <a:t>sejati</a:t>
          </a:r>
          <a:r>
            <a:rPr lang="en-US" dirty="0" smtClean="0"/>
            <a:t>. </a:t>
          </a:r>
          <a:endParaRPr lang="en-US" dirty="0"/>
        </a:p>
      </dgm:t>
    </dgm:pt>
    <dgm:pt modelId="{CC7B429B-E123-4E3D-B234-F8880FE63ABA}" type="parTrans" cxnId="{B410C1C0-5089-4756-B044-12CB7CD597CF}">
      <dgm:prSet/>
      <dgm:spPr/>
      <dgm:t>
        <a:bodyPr/>
        <a:lstStyle/>
        <a:p>
          <a:endParaRPr lang="en-US"/>
        </a:p>
      </dgm:t>
    </dgm:pt>
    <dgm:pt modelId="{1DA236F9-3AE1-42F1-8D0F-7F7B5C6898AD}" type="sibTrans" cxnId="{B410C1C0-5089-4756-B044-12CB7CD597CF}">
      <dgm:prSet/>
      <dgm:spPr/>
      <dgm:t>
        <a:bodyPr/>
        <a:lstStyle/>
        <a:p>
          <a:endParaRPr lang="en-US"/>
        </a:p>
      </dgm:t>
    </dgm:pt>
    <dgm:pt modelId="{86D5EFD7-D6B6-42F0-8879-10DBE30229E8}" type="pres">
      <dgm:prSet presAssocID="{CD1EA735-D436-4F90-85EB-694D140289FB}" presName="Name0" presStyleCnt="0">
        <dgm:presLayoutVars>
          <dgm:chPref val="3"/>
          <dgm:dir/>
          <dgm:animLvl val="lvl"/>
          <dgm:resizeHandles/>
        </dgm:presLayoutVars>
      </dgm:prSet>
      <dgm:spPr/>
      <dgm:t>
        <a:bodyPr/>
        <a:lstStyle/>
        <a:p>
          <a:endParaRPr lang="en-US"/>
        </a:p>
      </dgm:t>
    </dgm:pt>
    <dgm:pt modelId="{4A7A6535-A39A-4711-B924-8ADD49AE1648}" type="pres">
      <dgm:prSet presAssocID="{6D4FF141-016D-4581-AC4D-CD35318970F4}" presName="horFlow" presStyleCnt="0"/>
      <dgm:spPr/>
    </dgm:pt>
    <dgm:pt modelId="{95A99341-6001-4B2F-960A-45B2AA981D67}" type="pres">
      <dgm:prSet presAssocID="{6D4FF141-016D-4581-AC4D-CD35318970F4}" presName="bigChev" presStyleLbl="node1" presStyleIdx="0" presStyleCnt="3"/>
      <dgm:spPr/>
      <dgm:t>
        <a:bodyPr/>
        <a:lstStyle/>
        <a:p>
          <a:endParaRPr lang="en-US"/>
        </a:p>
      </dgm:t>
    </dgm:pt>
    <dgm:pt modelId="{F226DCCE-7DB6-4BA9-885A-D59E26CB88A4}" type="pres">
      <dgm:prSet presAssocID="{6D4FF141-016D-4581-AC4D-CD35318970F4}" presName="vSp" presStyleCnt="0"/>
      <dgm:spPr/>
    </dgm:pt>
    <dgm:pt modelId="{03821193-72EF-489E-B682-CC665F688FA9}" type="pres">
      <dgm:prSet presAssocID="{25401527-8AFB-4C4C-8C59-6EF94CBFB853}" presName="horFlow" presStyleCnt="0"/>
      <dgm:spPr/>
    </dgm:pt>
    <dgm:pt modelId="{3E0DC200-54CF-4E59-A4D1-4F37BE36F54E}" type="pres">
      <dgm:prSet presAssocID="{25401527-8AFB-4C4C-8C59-6EF94CBFB853}" presName="bigChev" presStyleLbl="node1" presStyleIdx="1" presStyleCnt="3"/>
      <dgm:spPr/>
      <dgm:t>
        <a:bodyPr/>
        <a:lstStyle/>
        <a:p>
          <a:endParaRPr lang="en-US"/>
        </a:p>
      </dgm:t>
    </dgm:pt>
    <dgm:pt modelId="{95078570-45B4-4844-AC10-5145764FCF28}" type="pres">
      <dgm:prSet presAssocID="{25401527-8AFB-4C4C-8C59-6EF94CBFB853}" presName="vSp" presStyleCnt="0"/>
      <dgm:spPr/>
    </dgm:pt>
    <dgm:pt modelId="{1C1AE73F-D6A7-4320-B0BB-2A617CE6CF79}" type="pres">
      <dgm:prSet presAssocID="{BA5B29B9-6B9F-40D6-8D85-BAEEDAF28237}" presName="horFlow" presStyleCnt="0"/>
      <dgm:spPr/>
    </dgm:pt>
    <dgm:pt modelId="{29DD83AD-B89A-43B8-86D5-CFA38E0250BB}" type="pres">
      <dgm:prSet presAssocID="{BA5B29B9-6B9F-40D6-8D85-BAEEDAF28237}" presName="bigChev" presStyleLbl="node1" presStyleIdx="2" presStyleCnt="3"/>
      <dgm:spPr/>
      <dgm:t>
        <a:bodyPr/>
        <a:lstStyle/>
        <a:p>
          <a:endParaRPr lang="en-US"/>
        </a:p>
      </dgm:t>
    </dgm:pt>
  </dgm:ptLst>
  <dgm:cxnLst>
    <dgm:cxn modelId="{B410C1C0-5089-4756-B044-12CB7CD597CF}" srcId="{CD1EA735-D436-4F90-85EB-694D140289FB}" destId="{BA5B29B9-6B9F-40D6-8D85-BAEEDAF28237}" srcOrd="2" destOrd="0" parTransId="{CC7B429B-E123-4E3D-B234-F8880FE63ABA}" sibTransId="{1DA236F9-3AE1-42F1-8D0F-7F7B5C6898AD}"/>
    <dgm:cxn modelId="{81CC265B-6CD1-4D42-96CE-40E98463779E}" type="presOf" srcId="{CD1EA735-D436-4F90-85EB-694D140289FB}" destId="{86D5EFD7-D6B6-42F0-8879-10DBE30229E8}" srcOrd="0" destOrd="0" presId="urn:microsoft.com/office/officeart/2005/8/layout/lProcess3"/>
    <dgm:cxn modelId="{81CD5901-00B5-46D6-9029-C135DA9D5E26}" srcId="{CD1EA735-D436-4F90-85EB-694D140289FB}" destId="{6D4FF141-016D-4581-AC4D-CD35318970F4}" srcOrd="0" destOrd="0" parTransId="{BB2D19EF-CB00-44F6-9E93-102C006B56DA}" sibTransId="{9F9D307A-FB66-4489-96F2-12339E60A4CB}"/>
    <dgm:cxn modelId="{94D8140A-EEA2-45A0-8800-42ECB46A8B3D}" type="presOf" srcId="{BA5B29B9-6B9F-40D6-8D85-BAEEDAF28237}" destId="{29DD83AD-B89A-43B8-86D5-CFA38E0250BB}" srcOrd="0" destOrd="0" presId="urn:microsoft.com/office/officeart/2005/8/layout/lProcess3"/>
    <dgm:cxn modelId="{C800E0D8-E479-4540-BBFF-0368F8D32846}" srcId="{CD1EA735-D436-4F90-85EB-694D140289FB}" destId="{25401527-8AFB-4C4C-8C59-6EF94CBFB853}" srcOrd="1" destOrd="0" parTransId="{6AE5CFB5-EE35-443B-AF6F-995E6DC90646}" sibTransId="{6BB64F2F-6E6E-4ACE-9790-AECB8D853602}"/>
    <dgm:cxn modelId="{29A8D34E-A11B-413F-8306-E601955C91A8}" type="presOf" srcId="{25401527-8AFB-4C4C-8C59-6EF94CBFB853}" destId="{3E0DC200-54CF-4E59-A4D1-4F37BE36F54E}" srcOrd="0" destOrd="0" presId="urn:microsoft.com/office/officeart/2005/8/layout/lProcess3"/>
    <dgm:cxn modelId="{F2C539D7-F369-407B-AA23-583C9B9AC199}" type="presOf" srcId="{6D4FF141-016D-4581-AC4D-CD35318970F4}" destId="{95A99341-6001-4B2F-960A-45B2AA981D67}" srcOrd="0" destOrd="0" presId="urn:microsoft.com/office/officeart/2005/8/layout/lProcess3"/>
    <dgm:cxn modelId="{CF1D7B8E-EC51-4C49-B701-59802ED634C5}" type="presParOf" srcId="{86D5EFD7-D6B6-42F0-8879-10DBE30229E8}" destId="{4A7A6535-A39A-4711-B924-8ADD49AE1648}" srcOrd="0" destOrd="0" presId="urn:microsoft.com/office/officeart/2005/8/layout/lProcess3"/>
    <dgm:cxn modelId="{99B69BD6-6C36-4F5F-B72F-CE63C79AFA97}" type="presParOf" srcId="{4A7A6535-A39A-4711-B924-8ADD49AE1648}" destId="{95A99341-6001-4B2F-960A-45B2AA981D67}" srcOrd="0" destOrd="0" presId="urn:microsoft.com/office/officeart/2005/8/layout/lProcess3"/>
    <dgm:cxn modelId="{1051A389-ECDB-489F-85A2-07D9F17A1E3B}" type="presParOf" srcId="{86D5EFD7-D6B6-42F0-8879-10DBE30229E8}" destId="{F226DCCE-7DB6-4BA9-885A-D59E26CB88A4}" srcOrd="1" destOrd="0" presId="urn:microsoft.com/office/officeart/2005/8/layout/lProcess3"/>
    <dgm:cxn modelId="{72D2BC52-56FD-4BEA-B36A-10D820411899}" type="presParOf" srcId="{86D5EFD7-D6B6-42F0-8879-10DBE30229E8}" destId="{03821193-72EF-489E-B682-CC665F688FA9}" srcOrd="2" destOrd="0" presId="urn:microsoft.com/office/officeart/2005/8/layout/lProcess3"/>
    <dgm:cxn modelId="{515AF971-D3BC-4417-A5D0-C76643E454C3}" type="presParOf" srcId="{03821193-72EF-489E-B682-CC665F688FA9}" destId="{3E0DC200-54CF-4E59-A4D1-4F37BE36F54E}" srcOrd="0" destOrd="0" presId="urn:microsoft.com/office/officeart/2005/8/layout/lProcess3"/>
    <dgm:cxn modelId="{447AB265-7F28-4CCE-AE10-14613C6D9834}" type="presParOf" srcId="{86D5EFD7-D6B6-42F0-8879-10DBE30229E8}" destId="{95078570-45B4-4844-AC10-5145764FCF28}" srcOrd="3" destOrd="0" presId="urn:microsoft.com/office/officeart/2005/8/layout/lProcess3"/>
    <dgm:cxn modelId="{2312A560-5B53-4C7C-8745-940304AAD500}" type="presParOf" srcId="{86D5EFD7-D6B6-42F0-8879-10DBE30229E8}" destId="{1C1AE73F-D6A7-4320-B0BB-2A617CE6CF79}" srcOrd="4" destOrd="0" presId="urn:microsoft.com/office/officeart/2005/8/layout/lProcess3"/>
    <dgm:cxn modelId="{8171D12C-1ADD-4E6E-AE54-739D208BF689}" type="presParOf" srcId="{1C1AE73F-D6A7-4320-B0BB-2A617CE6CF79}" destId="{29DD83AD-B89A-43B8-86D5-CFA38E0250BB}" srcOrd="0" destOrd="0" presId="urn:microsoft.com/office/officeart/2005/8/layout/lProcess3"/>
  </dgm:cxnLst>
  <dgm:bg/>
  <dgm:whole/>
</dgm:dataModel>
</file>

<file path=ppt/diagrams/data16.xml><?xml version="1.0" encoding="utf-8"?>
<dgm:dataModel xmlns:dgm="http://schemas.openxmlformats.org/drawingml/2006/diagram" xmlns:a="http://schemas.openxmlformats.org/drawingml/2006/main">
  <dgm:ptLst>
    <dgm:pt modelId="{7405DA3B-ADA3-43F6-8071-C08028E84935}" type="doc">
      <dgm:prSet loTypeId="urn:microsoft.com/office/officeart/2005/8/layout/vList4" loCatId="list" qsTypeId="urn:microsoft.com/office/officeart/2005/8/quickstyle/3d6" qsCatId="3D" csTypeId="urn:microsoft.com/office/officeart/2005/8/colors/colorful3" csCatId="colorful"/>
      <dgm:spPr/>
      <dgm:t>
        <a:bodyPr/>
        <a:lstStyle/>
        <a:p>
          <a:endParaRPr lang="en-US"/>
        </a:p>
      </dgm:t>
    </dgm:pt>
    <dgm:pt modelId="{446A918B-1636-4B22-873E-35E22EC09D34}">
      <dgm:prSet custT="1"/>
      <dgm:spPr/>
      <dgm:t>
        <a:bodyPr/>
        <a:lstStyle/>
        <a:p>
          <a:pPr algn="ctr" rtl="0"/>
          <a:r>
            <a:rPr lang="en-US" sz="3200" dirty="0" err="1" smtClean="0"/>
            <a:t>Selari</a:t>
          </a:r>
          <a:r>
            <a:rPr lang="en-US" sz="3200" dirty="0" smtClean="0"/>
            <a:t> </a:t>
          </a:r>
          <a:r>
            <a:rPr lang="en-US" sz="3200" dirty="0" err="1" smtClean="0"/>
            <a:t>dengan</a:t>
          </a:r>
          <a:r>
            <a:rPr lang="en-US" sz="3200" dirty="0" smtClean="0"/>
            <a:t> </a:t>
          </a:r>
          <a:r>
            <a:rPr lang="en-US" sz="3200" dirty="0" err="1" smtClean="0"/>
            <a:t>keberkatan</a:t>
          </a:r>
          <a:r>
            <a:rPr lang="en-US" sz="3200" dirty="0" smtClean="0"/>
            <a:t> </a:t>
          </a:r>
          <a:r>
            <a:rPr lang="en-US" sz="3200" dirty="0" err="1" smtClean="0"/>
            <a:t>Ramadhan</a:t>
          </a:r>
          <a:r>
            <a:rPr lang="en-US" sz="3200" dirty="0" smtClean="0"/>
            <a:t> </a:t>
          </a:r>
          <a:r>
            <a:rPr lang="en-US" sz="3200" dirty="0" err="1" smtClean="0"/>
            <a:t>dan</a:t>
          </a:r>
          <a:r>
            <a:rPr lang="en-US" sz="3200" dirty="0" smtClean="0"/>
            <a:t> </a:t>
          </a:r>
          <a:r>
            <a:rPr lang="en-US" sz="3200" dirty="0" err="1" smtClean="0"/>
            <a:t>takbir</a:t>
          </a:r>
          <a:r>
            <a:rPr lang="en-US" sz="3200" dirty="0" smtClean="0"/>
            <a:t> </a:t>
          </a:r>
          <a:r>
            <a:rPr lang="en-US" sz="3200" dirty="0" err="1" smtClean="0"/>
            <a:t>keinsafan</a:t>
          </a:r>
          <a:r>
            <a:rPr lang="en-US" sz="2200" dirty="0" smtClean="0"/>
            <a:t>, </a:t>
          </a:r>
          <a:endParaRPr lang="en-US" sz="2200" dirty="0"/>
        </a:p>
      </dgm:t>
    </dgm:pt>
    <dgm:pt modelId="{DDDA28E1-2563-40F2-B361-3E4060DDF46B}" type="parTrans" cxnId="{4C364485-B194-4D2D-ABA4-0C08266D52E6}">
      <dgm:prSet/>
      <dgm:spPr/>
      <dgm:t>
        <a:bodyPr/>
        <a:lstStyle/>
        <a:p>
          <a:endParaRPr lang="en-US"/>
        </a:p>
      </dgm:t>
    </dgm:pt>
    <dgm:pt modelId="{1576BAF7-ECE1-416E-85CA-F40E88839C17}" type="sibTrans" cxnId="{4C364485-B194-4D2D-ABA4-0C08266D52E6}">
      <dgm:prSet/>
      <dgm:spPr/>
      <dgm:t>
        <a:bodyPr/>
        <a:lstStyle/>
        <a:p>
          <a:endParaRPr lang="en-US"/>
        </a:p>
      </dgm:t>
    </dgm:pt>
    <dgm:pt modelId="{CFEEB7BC-6F3A-4395-9AED-A5A39E144883}">
      <dgm:prSet custT="1"/>
      <dgm:spPr/>
      <dgm:t>
        <a:bodyPr/>
        <a:lstStyle/>
        <a:p>
          <a:pPr algn="ctr" rtl="0"/>
          <a:r>
            <a:rPr lang="en-US" sz="2800" dirty="0" smtClean="0"/>
            <a:t>yang </a:t>
          </a:r>
          <a:r>
            <a:rPr lang="en-US" sz="2800" dirty="0" err="1" smtClean="0"/>
            <a:t>memberi</a:t>
          </a:r>
          <a:r>
            <a:rPr lang="en-US" sz="2800" dirty="0" smtClean="0"/>
            <a:t> </a:t>
          </a:r>
          <a:r>
            <a:rPr lang="en-US" sz="2800" dirty="0" err="1" smtClean="0"/>
            <a:t>ruang</a:t>
          </a:r>
          <a:r>
            <a:rPr lang="en-US" sz="2800" dirty="0" smtClean="0"/>
            <a:t> </a:t>
          </a:r>
          <a:r>
            <a:rPr lang="en-US" sz="2800" dirty="0" err="1" smtClean="0"/>
            <a:t>besar</a:t>
          </a:r>
          <a:r>
            <a:rPr lang="en-US" sz="2800" dirty="0" smtClean="0"/>
            <a:t> </a:t>
          </a:r>
          <a:r>
            <a:rPr lang="en-US" sz="2800" dirty="0" err="1" smtClean="0"/>
            <a:t>untuk</a:t>
          </a:r>
          <a:r>
            <a:rPr lang="en-US" sz="2800" dirty="0" smtClean="0"/>
            <a:t> </a:t>
          </a:r>
          <a:r>
            <a:rPr lang="en-US" sz="2800" dirty="0" err="1" smtClean="0"/>
            <a:t>menjalin</a:t>
          </a:r>
          <a:r>
            <a:rPr lang="en-US" sz="2800" dirty="0" smtClean="0"/>
            <a:t> </a:t>
          </a:r>
          <a:r>
            <a:rPr lang="en-US" sz="2800" dirty="0" err="1" smtClean="0"/>
            <a:t>tautan</a:t>
          </a:r>
          <a:r>
            <a:rPr lang="en-US" sz="2800" dirty="0" smtClean="0"/>
            <a:t> </a:t>
          </a:r>
          <a:r>
            <a:rPr lang="en-US" sz="2800" dirty="0" err="1" smtClean="0"/>
            <a:t>kasih</a:t>
          </a:r>
          <a:r>
            <a:rPr lang="en-US" sz="2800" dirty="0" smtClean="0"/>
            <a:t> </a:t>
          </a:r>
          <a:r>
            <a:rPr lang="en-US" sz="2800" dirty="0" err="1" smtClean="0"/>
            <a:t>ini</a:t>
          </a:r>
          <a:r>
            <a:rPr lang="en-US" sz="2800" dirty="0" smtClean="0"/>
            <a:t>, </a:t>
          </a:r>
          <a:endParaRPr lang="en-US" sz="2800" dirty="0"/>
        </a:p>
      </dgm:t>
    </dgm:pt>
    <dgm:pt modelId="{C1AE749D-4881-40E7-89FF-4EA953231D94}" type="parTrans" cxnId="{BF294133-5438-420F-AD75-DDF1CCC4C3F6}">
      <dgm:prSet/>
      <dgm:spPr/>
      <dgm:t>
        <a:bodyPr/>
        <a:lstStyle/>
        <a:p>
          <a:endParaRPr lang="en-US"/>
        </a:p>
      </dgm:t>
    </dgm:pt>
    <dgm:pt modelId="{AE1754B6-4157-4989-B6E3-311892083FD3}" type="sibTrans" cxnId="{BF294133-5438-420F-AD75-DDF1CCC4C3F6}">
      <dgm:prSet/>
      <dgm:spPr/>
      <dgm:t>
        <a:bodyPr/>
        <a:lstStyle/>
        <a:p>
          <a:endParaRPr lang="en-US"/>
        </a:p>
      </dgm:t>
    </dgm:pt>
    <dgm:pt modelId="{ECCC7BA2-F682-41BC-885C-1636EDD4F2C9}">
      <dgm:prSet custT="1"/>
      <dgm:spPr/>
      <dgm:t>
        <a:bodyPr/>
        <a:lstStyle/>
        <a:p>
          <a:pPr algn="ctr" rtl="0"/>
          <a:r>
            <a:rPr lang="en-US" sz="2400" dirty="0" err="1" smtClean="0"/>
            <a:t>maka</a:t>
          </a:r>
          <a:r>
            <a:rPr lang="en-US" sz="2400" dirty="0" smtClean="0"/>
            <a:t> </a:t>
          </a:r>
          <a:r>
            <a:rPr lang="en-US" sz="2400" dirty="0" err="1" smtClean="0"/>
            <a:t>mimbar</a:t>
          </a:r>
          <a:r>
            <a:rPr lang="en-US" sz="2400" dirty="0" smtClean="0"/>
            <a:t> </a:t>
          </a:r>
          <a:r>
            <a:rPr lang="en-US" sz="2400" dirty="0" err="1" smtClean="0"/>
            <a:t>mengambil</a:t>
          </a:r>
          <a:r>
            <a:rPr lang="en-US" sz="2400" dirty="0" smtClean="0"/>
            <a:t> </a:t>
          </a:r>
          <a:r>
            <a:rPr lang="en-US" sz="2400" dirty="0" err="1" smtClean="0"/>
            <a:t>kesempatan</a:t>
          </a:r>
          <a:r>
            <a:rPr lang="en-US" sz="2400" dirty="0" smtClean="0"/>
            <a:t> </a:t>
          </a:r>
          <a:r>
            <a:rPr lang="en-US" sz="2400" dirty="0" err="1" smtClean="0"/>
            <a:t>marilah</a:t>
          </a:r>
          <a:r>
            <a:rPr lang="en-US" sz="2400" dirty="0" smtClean="0"/>
            <a:t> </a:t>
          </a:r>
          <a:r>
            <a:rPr lang="en-US" sz="2400" dirty="0" err="1" smtClean="0"/>
            <a:t>kita</a:t>
          </a:r>
          <a:r>
            <a:rPr lang="en-US" sz="2400" dirty="0" smtClean="0"/>
            <a:t> </a:t>
          </a:r>
          <a:r>
            <a:rPr lang="en-US" sz="2400" dirty="0" err="1" smtClean="0"/>
            <a:t>memulihkan</a:t>
          </a:r>
          <a:r>
            <a:rPr lang="en-US" sz="2400" dirty="0" smtClean="0"/>
            <a:t> </a:t>
          </a:r>
          <a:r>
            <a:rPr lang="en-US" sz="2400" dirty="0" err="1" smtClean="0"/>
            <a:t>dan</a:t>
          </a:r>
          <a:r>
            <a:rPr lang="en-US" sz="2400" dirty="0" smtClean="0"/>
            <a:t> </a:t>
          </a:r>
          <a:r>
            <a:rPr lang="en-US" sz="2400" dirty="0" err="1" smtClean="0"/>
            <a:t>mengukuhkan</a:t>
          </a:r>
          <a:r>
            <a:rPr lang="en-US" sz="2400" dirty="0" smtClean="0"/>
            <a:t> </a:t>
          </a:r>
          <a:r>
            <a:rPr lang="en-US" sz="2400" dirty="0" err="1" smtClean="0"/>
            <a:t>hubungan</a:t>
          </a:r>
          <a:r>
            <a:rPr lang="en-US" sz="2400" dirty="0" smtClean="0"/>
            <a:t> </a:t>
          </a:r>
          <a:r>
            <a:rPr lang="en-US" sz="2400" dirty="0" err="1" smtClean="0"/>
            <a:t>sesama</a:t>
          </a:r>
          <a:r>
            <a:rPr lang="en-US" sz="2400" dirty="0" smtClean="0"/>
            <a:t> </a:t>
          </a:r>
          <a:r>
            <a:rPr lang="en-US" sz="2400" dirty="0" err="1" smtClean="0"/>
            <a:t>kita</a:t>
          </a:r>
          <a:r>
            <a:rPr lang="en-US" sz="2400" dirty="0" smtClean="0"/>
            <a:t> </a:t>
          </a:r>
          <a:r>
            <a:rPr lang="en-US" sz="2400" dirty="0" err="1" smtClean="0"/>
            <a:t>dengan</a:t>
          </a:r>
          <a:r>
            <a:rPr lang="en-US" sz="2400" dirty="0" smtClean="0"/>
            <a:t> </a:t>
          </a:r>
          <a:r>
            <a:rPr lang="en-US" sz="2400" dirty="0" err="1" smtClean="0"/>
            <a:t>menghidupkan</a:t>
          </a:r>
          <a:r>
            <a:rPr lang="en-US" sz="2400" dirty="0" smtClean="0"/>
            <a:t> </a:t>
          </a:r>
          <a:r>
            <a:rPr lang="en-US" sz="2400" dirty="0" err="1" smtClean="0"/>
            <a:t>hubungan</a:t>
          </a:r>
          <a:r>
            <a:rPr lang="en-US" sz="2400" dirty="0" smtClean="0"/>
            <a:t> </a:t>
          </a:r>
          <a:r>
            <a:rPr lang="en-US" sz="2400" dirty="0" err="1" smtClean="0"/>
            <a:t>silaturrahim</a:t>
          </a:r>
          <a:r>
            <a:rPr lang="en-US" sz="2400" dirty="0" smtClean="0"/>
            <a:t> </a:t>
          </a:r>
          <a:r>
            <a:rPr lang="en-US" sz="2400" dirty="0" err="1" smtClean="0"/>
            <a:t>sesama</a:t>
          </a:r>
          <a:r>
            <a:rPr lang="en-US" sz="2400" dirty="0" smtClean="0"/>
            <a:t> </a:t>
          </a:r>
          <a:r>
            <a:rPr lang="en-US" sz="2400" dirty="0" err="1" smtClean="0"/>
            <a:t>kita</a:t>
          </a:r>
          <a:r>
            <a:rPr lang="en-US" sz="2400" dirty="0" smtClean="0"/>
            <a:t>. </a:t>
          </a:r>
          <a:endParaRPr lang="en-US" sz="2400" dirty="0"/>
        </a:p>
      </dgm:t>
    </dgm:pt>
    <dgm:pt modelId="{282A8EF7-C36D-44A4-AF95-933FD7B7BEEA}" type="parTrans" cxnId="{679A3EE1-912C-45A7-A949-E8D8CB934BFC}">
      <dgm:prSet/>
      <dgm:spPr/>
      <dgm:t>
        <a:bodyPr/>
        <a:lstStyle/>
        <a:p>
          <a:endParaRPr lang="en-US"/>
        </a:p>
      </dgm:t>
    </dgm:pt>
    <dgm:pt modelId="{59FC4BD5-C7BE-4E65-8F9D-95D58699ACC2}" type="sibTrans" cxnId="{679A3EE1-912C-45A7-A949-E8D8CB934BFC}">
      <dgm:prSet/>
      <dgm:spPr/>
      <dgm:t>
        <a:bodyPr/>
        <a:lstStyle/>
        <a:p>
          <a:endParaRPr lang="en-US"/>
        </a:p>
      </dgm:t>
    </dgm:pt>
    <dgm:pt modelId="{F76DBA43-7E16-4A27-B950-74C8DDC4F550}">
      <dgm:prSet custT="1"/>
      <dgm:spPr/>
      <dgm:t>
        <a:bodyPr/>
        <a:lstStyle/>
        <a:p>
          <a:pPr algn="ctr" rtl="0"/>
          <a:r>
            <a:rPr lang="en-US" sz="2400" dirty="0" err="1" smtClean="0"/>
            <a:t>Ingatlah</a:t>
          </a:r>
          <a:r>
            <a:rPr lang="en-US" sz="2400" dirty="0" smtClean="0"/>
            <a:t> </a:t>
          </a:r>
          <a:r>
            <a:rPr lang="en-US" sz="2400" dirty="0" err="1" smtClean="0"/>
            <a:t>wahai</a:t>
          </a:r>
          <a:r>
            <a:rPr lang="en-US" sz="2400" dirty="0" smtClean="0"/>
            <a:t> </a:t>
          </a:r>
          <a:r>
            <a:rPr lang="en-US" sz="2400" dirty="0" err="1" smtClean="0"/>
            <a:t>muslimin</a:t>
          </a:r>
          <a:r>
            <a:rPr lang="en-US" sz="2400" dirty="0" smtClean="0"/>
            <a:t> </a:t>
          </a:r>
          <a:r>
            <a:rPr lang="en-US" sz="2400" dirty="0" err="1" smtClean="0"/>
            <a:t>dan</a:t>
          </a:r>
          <a:r>
            <a:rPr lang="en-US" sz="2400" dirty="0" smtClean="0"/>
            <a:t> </a:t>
          </a:r>
          <a:r>
            <a:rPr lang="en-US" sz="2400" dirty="0" err="1" smtClean="0"/>
            <a:t>muslimat</a:t>
          </a:r>
          <a:r>
            <a:rPr lang="en-US" sz="2400" dirty="0" smtClean="0"/>
            <a:t> </a:t>
          </a:r>
          <a:r>
            <a:rPr lang="en-US" sz="2400" dirty="0" err="1" smtClean="0"/>
            <a:t>sekalian</a:t>
          </a:r>
          <a:r>
            <a:rPr lang="en-US" sz="2400" dirty="0" smtClean="0"/>
            <a:t>, </a:t>
          </a:r>
          <a:r>
            <a:rPr lang="en-US" sz="2400" dirty="0" err="1" smtClean="0"/>
            <a:t>amalan</a:t>
          </a:r>
          <a:r>
            <a:rPr lang="en-US" sz="2400" dirty="0" smtClean="0"/>
            <a:t> </a:t>
          </a:r>
          <a:r>
            <a:rPr lang="en-US" sz="2400" dirty="0" err="1" smtClean="0"/>
            <a:t>ibadah</a:t>
          </a:r>
          <a:r>
            <a:rPr lang="en-US" sz="2400" dirty="0" smtClean="0"/>
            <a:t> </a:t>
          </a:r>
          <a:r>
            <a:rPr lang="en-US" sz="2400" dirty="0" err="1" smtClean="0"/>
            <a:t>kita</a:t>
          </a:r>
          <a:r>
            <a:rPr lang="en-US" sz="2400" dirty="0" smtClean="0"/>
            <a:t> </a:t>
          </a:r>
          <a:r>
            <a:rPr lang="en-US" sz="2400" dirty="0" err="1" smtClean="0"/>
            <a:t>tidak</a:t>
          </a:r>
          <a:r>
            <a:rPr lang="en-US" sz="2400" dirty="0" smtClean="0"/>
            <a:t> </a:t>
          </a:r>
          <a:r>
            <a:rPr lang="en-US" sz="2400" dirty="0" err="1" smtClean="0"/>
            <a:t>akan</a:t>
          </a:r>
          <a:r>
            <a:rPr lang="en-US" sz="2400" dirty="0" smtClean="0"/>
            <a:t> </a:t>
          </a:r>
          <a:r>
            <a:rPr lang="en-US" sz="2400" dirty="0" err="1" smtClean="0"/>
            <a:t>diterima</a:t>
          </a:r>
          <a:r>
            <a:rPr lang="en-US" sz="2400" dirty="0" smtClean="0"/>
            <a:t> </a:t>
          </a:r>
          <a:r>
            <a:rPr lang="en-US" sz="2400" dirty="0" err="1" smtClean="0"/>
            <a:t>oleh</a:t>
          </a:r>
          <a:r>
            <a:rPr lang="en-US" sz="2400" dirty="0" smtClean="0"/>
            <a:t> Allah SWT </a:t>
          </a:r>
          <a:r>
            <a:rPr lang="en-US" sz="2400" dirty="0" err="1" smtClean="0"/>
            <a:t>sekiranya</a:t>
          </a:r>
          <a:r>
            <a:rPr lang="en-US" sz="2400" dirty="0" smtClean="0"/>
            <a:t> </a:t>
          </a:r>
          <a:r>
            <a:rPr lang="en-US" sz="2400" dirty="0" err="1" smtClean="0"/>
            <a:t>kita</a:t>
          </a:r>
          <a:r>
            <a:rPr lang="en-US" sz="2400" dirty="0" smtClean="0"/>
            <a:t> </a:t>
          </a:r>
          <a:r>
            <a:rPr lang="en-US" sz="2400" dirty="0" err="1" smtClean="0"/>
            <a:t>hanya</a:t>
          </a:r>
          <a:r>
            <a:rPr lang="en-US" sz="2400" dirty="0" smtClean="0"/>
            <a:t> </a:t>
          </a:r>
          <a:r>
            <a:rPr lang="en-US" sz="2400" dirty="0" err="1" smtClean="0"/>
            <a:t>mementingkan</a:t>
          </a:r>
          <a:r>
            <a:rPr lang="en-US" sz="2400" dirty="0" smtClean="0"/>
            <a:t> </a:t>
          </a:r>
          <a:r>
            <a:rPr lang="en-US" sz="2400" dirty="0" err="1" smtClean="0"/>
            <a:t>diri</a:t>
          </a:r>
          <a:r>
            <a:rPr lang="en-US" sz="2400" dirty="0" smtClean="0"/>
            <a:t> </a:t>
          </a:r>
          <a:r>
            <a:rPr lang="en-US" sz="2400" dirty="0" err="1" smtClean="0"/>
            <a:t>sendiri</a:t>
          </a:r>
          <a:r>
            <a:rPr lang="en-US" sz="2400" dirty="0" smtClean="0"/>
            <a:t> </a:t>
          </a:r>
          <a:r>
            <a:rPr lang="en-US" sz="2400" dirty="0" err="1" smtClean="0"/>
            <a:t>dan</a:t>
          </a:r>
          <a:r>
            <a:rPr lang="en-US" sz="2400" dirty="0" smtClean="0"/>
            <a:t> </a:t>
          </a:r>
          <a:r>
            <a:rPr lang="en-US" sz="2400" dirty="0" err="1" smtClean="0"/>
            <a:t>tidak</a:t>
          </a:r>
          <a:r>
            <a:rPr lang="en-US" sz="2400" dirty="0" smtClean="0"/>
            <a:t> </a:t>
          </a:r>
          <a:r>
            <a:rPr lang="en-US" sz="2400" dirty="0" err="1" smtClean="0"/>
            <a:t>menghormati</a:t>
          </a:r>
          <a:r>
            <a:rPr lang="en-US" sz="2400" dirty="0" smtClean="0"/>
            <a:t> </a:t>
          </a:r>
          <a:r>
            <a:rPr lang="en-US" sz="2400" dirty="0" err="1" smtClean="0"/>
            <a:t>hak-hak</a:t>
          </a:r>
          <a:r>
            <a:rPr lang="en-US" sz="2400" dirty="0" smtClean="0"/>
            <a:t> </a:t>
          </a:r>
          <a:r>
            <a:rPr lang="en-US" sz="2400" dirty="0" err="1" smtClean="0"/>
            <a:t>orang</a:t>
          </a:r>
          <a:r>
            <a:rPr lang="en-US" sz="2400" dirty="0" smtClean="0"/>
            <a:t> lain. </a:t>
          </a:r>
          <a:endParaRPr lang="en-US" sz="2400" dirty="0"/>
        </a:p>
      </dgm:t>
    </dgm:pt>
    <dgm:pt modelId="{835AF10B-0660-46E0-8A6A-D4B39B58CC6E}" type="parTrans" cxnId="{534C9FEC-D070-4BA3-B530-DF15F28E14A2}">
      <dgm:prSet/>
      <dgm:spPr/>
      <dgm:t>
        <a:bodyPr/>
        <a:lstStyle/>
        <a:p>
          <a:endParaRPr lang="en-US"/>
        </a:p>
      </dgm:t>
    </dgm:pt>
    <dgm:pt modelId="{C97AD4CC-AA0F-4237-B87D-25B4F31D680C}" type="sibTrans" cxnId="{534C9FEC-D070-4BA3-B530-DF15F28E14A2}">
      <dgm:prSet/>
      <dgm:spPr/>
      <dgm:t>
        <a:bodyPr/>
        <a:lstStyle/>
        <a:p>
          <a:endParaRPr lang="en-US"/>
        </a:p>
      </dgm:t>
    </dgm:pt>
    <dgm:pt modelId="{47D9EA81-0BCB-4E62-8AA9-C63372085008}" type="pres">
      <dgm:prSet presAssocID="{7405DA3B-ADA3-43F6-8071-C08028E84935}" presName="linear" presStyleCnt="0">
        <dgm:presLayoutVars>
          <dgm:dir/>
          <dgm:resizeHandles val="exact"/>
        </dgm:presLayoutVars>
      </dgm:prSet>
      <dgm:spPr/>
      <dgm:t>
        <a:bodyPr/>
        <a:lstStyle/>
        <a:p>
          <a:endParaRPr lang="en-US"/>
        </a:p>
      </dgm:t>
    </dgm:pt>
    <dgm:pt modelId="{2333039D-88B2-4D96-AE7A-00CA6C579C16}" type="pres">
      <dgm:prSet presAssocID="{446A918B-1636-4B22-873E-35E22EC09D34}" presName="comp" presStyleCnt="0"/>
      <dgm:spPr/>
    </dgm:pt>
    <dgm:pt modelId="{7FFAA282-FBDF-4D31-B9F3-7DBC37EF8264}" type="pres">
      <dgm:prSet presAssocID="{446A918B-1636-4B22-873E-35E22EC09D34}" presName="box" presStyleLbl="node1" presStyleIdx="0" presStyleCnt="4"/>
      <dgm:spPr/>
      <dgm:t>
        <a:bodyPr/>
        <a:lstStyle/>
        <a:p>
          <a:endParaRPr lang="en-US"/>
        </a:p>
      </dgm:t>
    </dgm:pt>
    <dgm:pt modelId="{933292D2-DA73-4D22-8419-25FC6A5219EC}" type="pres">
      <dgm:prSet presAssocID="{446A918B-1636-4B22-873E-35E22EC09D34}" presName="img" presStyleLbl="fgImgPlace1" presStyleIdx="0" presStyleCnt="4"/>
      <dgm:spPr>
        <a:blipFill rotWithShape="0">
          <a:blip xmlns:r="http://schemas.openxmlformats.org/officeDocument/2006/relationships" r:embed="rId1"/>
          <a:stretch>
            <a:fillRect/>
          </a:stretch>
        </a:blipFill>
      </dgm:spPr>
    </dgm:pt>
    <dgm:pt modelId="{4058C129-9DCC-49C9-A9EE-57ADF6780863}" type="pres">
      <dgm:prSet presAssocID="{446A918B-1636-4B22-873E-35E22EC09D34}" presName="text" presStyleLbl="node1" presStyleIdx="0" presStyleCnt="4">
        <dgm:presLayoutVars>
          <dgm:bulletEnabled val="1"/>
        </dgm:presLayoutVars>
      </dgm:prSet>
      <dgm:spPr/>
      <dgm:t>
        <a:bodyPr/>
        <a:lstStyle/>
        <a:p>
          <a:endParaRPr lang="en-US"/>
        </a:p>
      </dgm:t>
    </dgm:pt>
    <dgm:pt modelId="{F1BFD0B5-EB60-49C8-ADD9-2E54B2BF7DAD}" type="pres">
      <dgm:prSet presAssocID="{1576BAF7-ECE1-416E-85CA-F40E88839C17}" presName="spacer" presStyleCnt="0"/>
      <dgm:spPr/>
    </dgm:pt>
    <dgm:pt modelId="{FDB0E38C-1600-46AE-AD0F-5C5B2DCE31CD}" type="pres">
      <dgm:prSet presAssocID="{CFEEB7BC-6F3A-4395-9AED-A5A39E144883}" presName="comp" presStyleCnt="0"/>
      <dgm:spPr/>
    </dgm:pt>
    <dgm:pt modelId="{A4A09371-E398-4787-9B74-C028610CB099}" type="pres">
      <dgm:prSet presAssocID="{CFEEB7BC-6F3A-4395-9AED-A5A39E144883}" presName="box" presStyleLbl="node1" presStyleIdx="1" presStyleCnt="4"/>
      <dgm:spPr/>
      <dgm:t>
        <a:bodyPr/>
        <a:lstStyle/>
        <a:p>
          <a:endParaRPr lang="en-US"/>
        </a:p>
      </dgm:t>
    </dgm:pt>
    <dgm:pt modelId="{D4B6F86A-F714-4953-97C6-8EF10059710A}" type="pres">
      <dgm:prSet presAssocID="{CFEEB7BC-6F3A-4395-9AED-A5A39E144883}" presName="img" presStyleLbl="fgImgPlace1" presStyleIdx="1" presStyleCnt="4"/>
      <dgm:spPr>
        <a:blipFill rotWithShape="0">
          <a:blip xmlns:r="http://schemas.openxmlformats.org/officeDocument/2006/relationships" r:embed="rId2"/>
          <a:stretch>
            <a:fillRect/>
          </a:stretch>
        </a:blipFill>
      </dgm:spPr>
    </dgm:pt>
    <dgm:pt modelId="{73C134CF-43BE-4ABA-B4BA-F5C57F0273D9}" type="pres">
      <dgm:prSet presAssocID="{CFEEB7BC-6F3A-4395-9AED-A5A39E144883}" presName="text" presStyleLbl="node1" presStyleIdx="1" presStyleCnt="4">
        <dgm:presLayoutVars>
          <dgm:bulletEnabled val="1"/>
        </dgm:presLayoutVars>
      </dgm:prSet>
      <dgm:spPr/>
      <dgm:t>
        <a:bodyPr/>
        <a:lstStyle/>
        <a:p>
          <a:endParaRPr lang="en-US"/>
        </a:p>
      </dgm:t>
    </dgm:pt>
    <dgm:pt modelId="{A9316193-224C-491E-BE43-6064F5123E7A}" type="pres">
      <dgm:prSet presAssocID="{AE1754B6-4157-4989-B6E3-311892083FD3}" presName="spacer" presStyleCnt="0"/>
      <dgm:spPr/>
    </dgm:pt>
    <dgm:pt modelId="{4045A26C-BA93-482C-A4C0-E338223DD74A}" type="pres">
      <dgm:prSet presAssocID="{ECCC7BA2-F682-41BC-885C-1636EDD4F2C9}" presName="comp" presStyleCnt="0"/>
      <dgm:spPr/>
    </dgm:pt>
    <dgm:pt modelId="{6DA23A53-E49A-45A2-854A-35D096BC8094}" type="pres">
      <dgm:prSet presAssocID="{ECCC7BA2-F682-41BC-885C-1636EDD4F2C9}" presName="box" presStyleLbl="node1" presStyleIdx="2" presStyleCnt="4"/>
      <dgm:spPr/>
      <dgm:t>
        <a:bodyPr/>
        <a:lstStyle/>
        <a:p>
          <a:endParaRPr lang="en-US"/>
        </a:p>
      </dgm:t>
    </dgm:pt>
    <dgm:pt modelId="{863F0AC3-E140-4EF4-B708-82415C93E2D4}" type="pres">
      <dgm:prSet presAssocID="{ECCC7BA2-F682-41BC-885C-1636EDD4F2C9}" presName="img" presStyleLbl="fgImgPlace1" presStyleIdx="2" presStyleCnt="4"/>
      <dgm:spPr>
        <a:blipFill rotWithShape="0">
          <a:blip xmlns:r="http://schemas.openxmlformats.org/officeDocument/2006/relationships" r:embed="rId3"/>
          <a:stretch>
            <a:fillRect/>
          </a:stretch>
        </a:blipFill>
      </dgm:spPr>
    </dgm:pt>
    <dgm:pt modelId="{AA0B7CDA-8C66-4F19-B8EA-F476245C5809}" type="pres">
      <dgm:prSet presAssocID="{ECCC7BA2-F682-41BC-885C-1636EDD4F2C9}" presName="text" presStyleLbl="node1" presStyleIdx="2" presStyleCnt="4">
        <dgm:presLayoutVars>
          <dgm:bulletEnabled val="1"/>
        </dgm:presLayoutVars>
      </dgm:prSet>
      <dgm:spPr/>
      <dgm:t>
        <a:bodyPr/>
        <a:lstStyle/>
        <a:p>
          <a:endParaRPr lang="en-US"/>
        </a:p>
      </dgm:t>
    </dgm:pt>
    <dgm:pt modelId="{EBE1F0F6-63B7-43C9-BD2D-AAB8AC310AF6}" type="pres">
      <dgm:prSet presAssocID="{59FC4BD5-C7BE-4E65-8F9D-95D58699ACC2}" presName="spacer" presStyleCnt="0"/>
      <dgm:spPr/>
    </dgm:pt>
    <dgm:pt modelId="{147181F8-4BA2-4AFC-A602-5BF5ED999C6C}" type="pres">
      <dgm:prSet presAssocID="{F76DBA43-7E16-4A27-B950-74C8DDC4F550}" presName="comp" presStyleCnt="0"/>
      <dgm:spPr/>
    </dgm:pt>
    <dgm:pt modelId="{50820B27-7D3D-43E7-83DC-E7B31B5C7782}" type="pres">
      <dgm:prSet presAssocID="{F76DBA43-7E16-4A27-B950-74C8DDC4F550}" presName="box" presStyleLbl="node1" presStyleIdx="3" presStyleCnt="4"/>
      <dgm:spPr/>
      <dgm:t>
        <a:bodyPr/>
        <a:lstStyle/>
        <a:p>
          <a:endParaRPr lang="en-US"/>
        </a:p>
      </dgm:t>
    </dgm:pt>
    <dgm:pt modelId="{31AE1BDB-4CC6-4E4E-9B10-4D2A197D1853}" type="pres">
      <dgm:prSet presAssocID="{F76DBA43-7E16-4A27-B950-74C8DDC4F550}" presName="img" presStyleLbl="fgImgPlace1" presStyleIdx="3" presStyleCnt="4"/>
      <dgm:spPr>
        <a:blipFill rotWithShape="0">
          <a:blip xmlns:r="http://schemas.openxmlformats.org/officeDocument/2006/relationships" r:embed="rId4"/>
          <a:stretch>
            <a:fillRect/>
          </a:stretch>
        </a:blipFill>
      </dgm:spPr>
    </dgm:pt>
    <dgm:pt modelId="{668A383C-0F8F-49DA-A222-9000C2C02906}" type="pres">
      <dgm:prSet presAssocID="{F76DBA43-7E16-4A27-B950-74C8DDC4F550}" presName="text" presStyleLbl="node1" presStyleIdx="3" presStyleCnt="4">
        <dgm:presLayoutVars>
          <dgm:bulletEnabled val="1"/>
        </dgm:presLayoutVars>
      </dgm:prSet>
      <dgm:spPr/>
      <dgm:t>
        <a:bodyPr/>
        <a:lstStyle/>
        <a:p>
          <a:endParaRPr lang="en-US"/>
        </a:p>
      </dgm:t>
    </dgm:pt>
  </dgm:ptLst>
  <dgm:cxnLst>
    <dgm:cxn modelId="{C649ABF8-4594-46E1-897C-481254BC20FF}" type="presOf" srcId="{CFEEB7BC-6F3A-4395-9AED-A5A39E144883}" destId="{73C134CF-43BE-4ABA-B4BA-F5C57F0273D9}" srcOrd="1" destOrd="0" presId="urn:microsoft.com/office/officeart/2005/8/layout/vList4"/>
    <dgm:cxn modelId="{4C364485-B194-4D2D-ABA4-0C08266D52E6}" srcId="{7405DA3B-ADA3-43F6-8071-C08028E84935}" destId="{446A918B-1636-4B22-873E-35E22EC09D34}" srcOrd="0" destOrd="0" parTransId="{DDDA28E1-2563-40F2-B361-3E4060DDF46B}" sibTransId="{1576BAF7-ECE1-416E-85CA-F40E88839C17}"/>
    <dgm:cxn modelId="{534C9FEC-D070-4BA3-B530-DF15F28E14A2}" srcId="{7405DA3B-ADA3-43F6-8071-C08028E84935}" destId="{F76DBA43-7E16-4A27-B950-74C8DDC4F550}" srcOrd="3" destOrd="0" parTransId="{835AF10B-0660-46E0-8A6A-D4B39B58CC6E}" sibTransId="{C97AD4CC-AA0F-4237-B87D-25B4F31D680C}"/>
    <dgm:cxn modelId="{679A3EE1-912C-45A7-A949-E8D8CB934BFC}" srcId="{7405DA3B-ADA3-43F6-8071-C08028E84935}" destId="{ECCC7BA2-F682-41BC-885C-1636EDD4F2C9}" srcOrd="2" destOrd="0" parTransId="{282A8EF7-C36D-44A4-AF95-933FD7B7BEEA}" sibTransId="{59FC4BD5-C7BE-4E65-8F9D-95D58699ACC2}"/>
    <dgm:cxn modelId="{A08D0B66-C8E6-465A-A8A0-9544D25FCB15}" type="presOf" srcId="{F76DBA43-7E16-4A27-B950-74C8DDC4F550}" destId="{668A383C-0F8F-49DA-A222-9000C2C02906}" srcOrd="1" destOrd="0" presId="urn:microsoft.com/office/officeart/2005/8/layout/vList4"/>
    <dgm:cxn modelId="{3D399BA0-2370-4C03-9FF4-5E6BDD390278}" type="presOf" srcId="{7405DA3B-ADA3-43F6-8071-C08028E84935}" destId="{47D9EA81-0BCB-4E62-8AA9-C63372085008}" srcOrd="0" destOrd="0" presId="urn:microsoft.com/office/officeart/2005/8/layout/vList4"/>
    <dgm:cxn modelId="{BF294133-5438-420F-AD75-DDF1CCC4C3F6}" srcId="{7405DA3B-ADA3-43F6-8071-C08028E84935}" destId="{CFEEB7BC-6F3A-4395-9AED-A5A39E144883}" srcOrd="1" destOrd="0" parTransId="{C1AE749D-4881-40E7-89FF-4EA953231D94}" sibTransId="{AE1754B6-4157-4989-B6E3-311892083FD3}"/>
    <dgm:cxn modelId="{61054CFD-1A97-45B9-8917-58A653C71DFC}" type="presOf" srcId="{446A918B-1636-4B22-873E-35E22EC09D34}" destId="{4058C129-9DCC-49C9-A9EE-57ADF6780863}" srcOrd="1" destOrd="0" presId="urn:microsoft.com/office/officeart/2005/8/layout/vList4"/>
    <dgm:cxn modelId="{4D5693FC-940C-4475-8D4A-C4EA74DBB601}" type="presOf" srcId="{ECCC7BA2-F682-41BC-885C-1636EDD4F2C9}" destId="{AA0B7CDA-8C66-4F19-B8EA-F476245C5809}" srcOrd="1" destOrd="0" presId="urn:microsoft.com/office/officeart/2005/8/layout/vList4"/>
    <dgm:cxn modelId="{63152A73-3110-4DFE-91DA-FD7D6C1F8F59}" type="presOf" srcId="{ECCC7BA2-F682-41BC-885C-1636EDD4F2C9}" destId="{6DA23A53-E49A-45A2-854A-35D096BC8094}" srcOrd="0" destOrd="0" presId="urn:microsoft.com/office/officeart/2005/8/layout/vList4"/>
    <dgm:cxn modelId="{7CAE0979-01A6-40DC-B086-9F58EAA12DBB}" type="presOf" srcId="{CFEEB7BC-6F3A-4395-9AED-A5A39E144883}" destId="{A4A09371-E398-4787-9B74-C028610CB099}" srcOrd="0" destOrd="0" presId="urn:microsoft.com/office/officeart/2005/8/layout/vList4"/>
    <dgm:cxn modelId="{5C243654-4D4E-4B84-B530-54231E8DDF97}" type="presOf" srcId="{446A918B-1636-4B22-873E-35E22EC09D34}" destId="{7FFAA282-FBDF-4D31-B9F3-7DBC37EF8264}" srcOrd="0" destOrd="0" presId="urn:microsoft.com/office/officeart/2005/8/layout/vList4"/>
    <dgm:cxn modelId="{3FD4F991-3FDA-48BB-B3C7-00B9B9572137}" type="presOf" srcId="{F76DBA43-7E16-4A27-B950-74C8DDC4F550}" destId="{50820B27-7D3D-43E7-83DC-E7B31B5C7782}" srcOrd="0" destOrd="0" presId="urn:microsoft.com/office/officeart/2005/8/layout/vList4"/>
    <dgm:cxn modelId="{B47E786C-8C35-4488-B662-7701B881751F}" type="presParOf" srcId="{47D9EA81-0BCB-4E62-8AA9-C63372085008}" destId="{2333039D-88B2-4D96-AE7A-00CA6C579C16}" srcOrd="0" destOrd="0" presId="urn:microsoft.com/office/officeart/2005/8/layout/vList4"/>
    <dgm:cxn modelId="{AAC2DE88-6C99-4863-B816-9EAEC2FB5587}" type="presParOf" srcId="{2333039D-88B2-4D96-AE7A-00CA6C579C16}" destId="{7FFAA282-FBDF-4D31-B9F3-7DBC37EF8264}" srcOrd="0" destOrd="0" presId="urn:microsoft.com/office/officeart/2005/8/layout/vList4"/>
    <dgm:cxn modelId="{D5766E11-EC78-4E3C-A355-B87B16DF207B}" type="presParOf" srcId="{2333039D-88B2-4D96-AE7A-00CA6C579C16}" destId="{933292D2-DA73-4D22-8419-25FC6A5219EC}" srcOrd="1" destOrd="0" presId="urn:microsoft.com/office/officeart/2005/8/layout/vList4"/>
    <dgm:cxn modelId="{734483F9-2210-47A0-8E8A-39728882AD2D}" type="presParOf" srcId="{2333039D-88B2-4D96-AE7A-00CA6C579C16}" destId="{4058C129-9DCC-49C9-A9EE-57ADF6780863}" srcOrd="2" destOrd="0" presId="urn:microsoft.com/office/officeart/2005/8/layout/vList4"/>
    <dgm:cxn modelId="{73414D74-8C30-4BEE-A5FC-92C6988DC88F}" type="presParOf" srcId="{47D9EA81-0BCB-4E62-8AA9-C63372085008}" destId="{F1BFD0B5-EB60-49C8-ADD9-2E54B2BF7DAD}" srcOrd="1" destOrd="0" presId="urn:microsoft.com/office/officeart/2005/8/layout/vList4"/>
    <dgm:cxn modelId="{9E3B6652-08C0-4D5A-8416-4D8DD0F66B1D}" type="presParOf" srcId="{47D9EA81-0BCB-4E62-8AA9-C63372085008}" destId="{FDB0E38C-1600-46AE-AD0F-5C5B2DCE31CD}" srcOrd="2" destOrd="0" presId="urn:microsoft.com/office/officeart/2005/8/layout/vList4"/>
    <dgm:cxn modelId="{3A111888-6131-4A3F-A9EF-D4C3E66E2FF5}" type="presParOf" srcId="{FDB0E38C-1600-46AE-AD0F-5C5B2DCE31CD}" destId="{A4A09371-E398-4787-9B74-C028610CB099}" srcOrd="0" destOrd="0" presId="urn:microsoft.com/office/officeart/2005/8/layout/vList4"/>
    <dgm:cxn modelId="{318369AB-A3EE-4329-A4BF-DEAD1F1A21A0}" type="presParOf" srcId="{FDB0E38C-1600-46AE-AD0F-5C5B2DCE31CD}" destId="{D4B6F86A-F714-4953-97C6-8EF10059710A}" srcOrd="1" destOrd="0" presId="urn:microsoft.com/office/officeart/2005/8/layout/vList4"/>
    <dgm:cxn modelId="{A53ECF65-D3DC-4A73-AE21-6E731BD89C47}" type="presParOf" srcId="{FDB0E38C-1600-46AE-AD0F-5C5B2DCE31CD}" destId="{73C134CF-43BE-4ABA-B4BA-F5C57F0273D9}" srcOrd="2" destOrd="0" presId="urn:microsoft.com/office/officeart/2005/8/layout/vList4"/>
    <dgm:cxn modelId="{F1E07F2F-2C71-4C7D-8E10-717E3E753AAC}" type="presParOf" srcId="{47D9EA81-0BCB-4E62-8AA9-C63372085008}" destId="{A9316193-224C-491E-BE43-6064F5123E7A}" srcOrd="3" destOrd="0" presId="urn:microsoft.com/office/officeart/2005/8/layout/vList4"/>
    <dgm:cxn modelId="{1674E534-6EA7-4C87-94EF-A9B62B60B983}" type="presParOf" srcId="{47D9EA81-0BCB-4E62-8AA9-C63372085008}" destId="{4045A26C-BA93-482C-A4C0-E338223DD74A}" srcOrd="4" destOrd="0" presId="urn:microsoft.com/office/officeart/2005/8/layout/vList4"/>
    <dgm:cxn modelId="{57975DB6-E828-4A1A-8650-0660BB688AF0}" type="presParOf" srcId="{4045A26C-BA93-482C-A4C0-E338223DD74A}" destId="{6DA23A53-E49A-45A2-854A-35D096BC8094}" srcOrd="0" destOrd="0" presId="urn:microsoft.com/office/officeart/2005/8/layout/vList4"/>
    <dgm:cxn modelId="{92AF6AF2-E9FB-4C4E-9FF2-314880C68195}" type="presParOf" srcId="{4045A26C-BA93-482C-A4C0-E338223DD74A}" destId="{863F0AC3-E140-4EF4-B708-82415C93E2D4}" srcOrd="1" destOrd="0" presId="urn:microsoft.com/office/officeart/2005/8/layout/vList4"/>
    <dgm:cxn modelId="{D80DDAE7-91A3-419B-84E1-46104CFA2992}" type="presParOf" srcId="{4045A26C-BA93-482C-A4C0-E338223DD74A}" destId="{AA0B7CDA-8C66-4F19-B8EA-F476245C5809}" srcOrd="2" destOrd="0" presId="urn:microsoft.com/office/officeart/2005/8/layout/vList4"/>
    <dgm:cxn modelId="{B026BDC4-D16E-42A7-9B0F-891DDF42441D}" type="presParOf" srcId="{47D9EA81-0BCB-4E62-8AA9-C63372085008}" destId="{EBE1F0F6-63B7-43C9-BD2D-AAB8AC310AF6}" srcOrd="5" destOrd="0" presId="urn:microsoft.com/office/officeart/2005/8/layout/vList4"/>
    <dgm:cxn modelId="{F3E50C7B-F8EB-4AD2-90C1-4AE3E8466FCF}" type="presParOf" srcId="{47D9EA81-0BCB-4E62-8AA9-C63372085008}" destId="{147181F8-4BA2-4AFC-A602-5BF5ED999C6C}" srcOrd="6" destOrd="0" presId="urn:microsoft.com/office/officeart/2005/8/layout/vList4"/>
    <dgm:cxn modelId="{B3EFEE76-3DA8-4BC2-8019-E2C228445AE0}" type="presParOf" srcId="{147181F8-4BA2-4AFC-A602-5BF5ED999C6C}" destId="{50820B27-7D3D-43E7-83DC-E7B31B5C7782}" srcOrd="0" destOrd="0" presId="urn:microsoft.com/office/officeart/2005/8/layout/vList4"/>
    <dgm:cxn modelId="{AF4197D8-73DC-4AA4-A776-CD44675A533C}" type="presParOf" srcId="{147181F8-4BA2-4AFC-A602-5BF5ED999C6C}" destId="{31AE1BDB-4CC6-4E4E-9B10-4D2A197D1853}" srcOrd="1" destOrd="0" presId="urn:microsoft.com/office/officeart/2005/8/layout/vList4"/>
    <dgm:cxn modelId="{CF54EB47-E672-4A10-9BB0-37C7C5163DCC}" type="presParOf" srcId="{147181F8-4BA2-4AFC-A602-5BF5ED999C6C}" destId="{668A383C-0F8F-49DA-A222-9000C2C02906}" srcOrd="2" destOrd="0" presId="urn:microsoft.com/office/officeart/2005/8/layout/vList4"/>
  </dgm:cxnLst>
  <dgm:bg/>
  <dgm:whole/>
</dgm:dataModel>
</file>

<file path=ppt/diagrams/data17.xml><?xml version="1.0" encoding="utf-8"?>
<dgm:dataModel xmlns:dgm="http://schemas.openxmlformats.org/drawingml/2006/diagram" xmlns:a="http://schemas.openxmlformats.org/drawingml/2006/main">
  <dgm:ptLst>
    <dgm:pt modelId="{654F7CC0-6FCD-487F-B1AB-27180F6F2820}" type="doc">
      <dgm:prSet loTypeId="urn:microsoft.com/office/officeart/2005/8/layout/arrow5" loCatId="relationship" qsTypeId="urn:microsoft.com/office/officeart/2005/8/quickstyle/3d5" qsCatId="3D" csTypeId="urn:microsoft.com/office/officeart/2005/8/colors/colorful5" csCatId="colorful"/>
      <dgm:spPr/>
      <dgm:t>
        <a:bodyPr/>
        <a:lstStyle/>
        <a:p>
          <a:endParaRPr lang="en-US"/>
        </a:p>
      </dgm:t>
    </dgm:pt>
    <dgm:pt modelId="{50992BC1-8393-4BB3-9802-6FB611039C54}">
      <dgm:prSet/>
      <dgm:spPr/>
      <dgm:t>
        <a:bodyPr/>
        <a:lstStyle/>
        <a:p>
          <a:pPr rtl="0"/>
          <a:r>
            <a:rPr lang="en-US" dirty="0" err="1" smtClean="0"/>
            <a:t>Marilah</a:t>
          </a:r>
          <a:r>
            <a:rPr lang="en-US" dirty="0" smtClean="0"/>
            <a:t> </a:t>
          </a:r>
          <a:r>
            <a:rPr lang="en-US" dirty="0" err="1" smtClean="0"/>
            <a:t>kita</a:t>
          </a:r>
          <a:r>
            <a:rPr lang="en-US" dirty="0" smtClean="0"/>
            <a:t> </a:t>
          </a:r>
          <a:r>
            <a:rPr lang="en-US" dirty="0" err="1" smtClean="0"/>
            <a:t>cairkan</a:t>
          </a:r>
          <a:r>
            <a:rPr lang="en-US" dirty="0" smtClean="0"/>
            <a:t> </a:t>
          </a:r>
          <a:r>
            <a:rPr lang="en-US" dirty="0" err="1" smtClean="0"/>
            <a:t>keegoan</a:t>
          </a:r>
          <a:r>
            <a:rPr lang="en-US" dirty="0" smtClean="0"/>
            <a:t> </a:t>
          </a:r>
          <a:r>
            <a:rPr lang="en-US" dirty="0" err="1" smtClean="0"/>
            <a:t>dan</a:t>
          </a:r>
          <a:r>
            <a:rPr lang="en-US" dirty="0" smtClean="0"/>
            <a:t> </a:t>
          </a:r>
          <a:r>
            <a:rPr lang="en-US" dirty="0" err="1" smtClean="0"/>
            <a:t>lembutkanlah</a:t>
          </a:r>
          <a:r>
            <a:rPr lang="en-US" dirty="0" smtClean="0"/>
            <a:t> </a:t>
          </a:r>
          <a:r>
            <a:rPr lang="en-US" dirty="0" err="1" smtClean="0"/>
            <a:t>hati</a:t>
          </a:r>
          <a:r>
            <a:rPr lang="en-US" dirty="0" smtClean="0"/>
            <a:t> </a:t>
          </a:r>
          <a:r>
            <a:rPr lang="en-US" dirty="0" err="1" smtClean="0"/>
            <a:t>kita</a:t>
          </a:r>
          <a:r>
            <a:rPr lang="en-US" dirty="0" smtClean="0"/>
            <a:t> </a:t>
          </a:r>
          <a:r>
            <a:rPr lang="en-US" dirty="0" err="1" smtClean="0"/>
            <a:t>demi</a:t>
          </a:r>
          <a:r>
            <a:rPr lang="en-US" dirty="0" smtClean="0"/>
            <a:t> Islam </a:t>
          </a:r>
          <a:r>
            <a:rPr lang="en-US" dirty="0" err="1" smtClean="0"/>
            <a:t>dan</a:t>
          </a:r>
          <a:r>
            <a:rPr lang="en-US" dirty="0" smtClean="0"/>
            <a:t> </a:t>
          </a:r>
          <a:r>
            <a:rPr lang="en-US" dirty="0" err="1" smtClean="0"/>
            <a:t>masa</a:t>
          </a:r>
          <a:r>
            <a:rPr lang="en-US" dirty="0" smtClean="0"/>
            <a:t> </a:t>
          </a:r>
          <a:r>
            <a:rPr lang="en-US" dirty="0" err="1" smtClean="0"/>
            <a:t>depan</a:t>
          </a:r>
          <a:r>
            <a:rPr lang="en-US" dirty="0" smtClean="0"/>
            <a:t> </a:t>
          </a:r>
          <a:r>
            <a:rPr lang="en-US" dirty="0" err="1" smtClean="0"/>
            <a:t>ummah</a:t>
          </a:r>
          <a:r>
            <a:rPr lang="en-US" dirty="0" smtClean="0"/>
            <a:t>. </a:t>
          </a:r>
          <a:endParaRPr lang="en-US" dirty="0"/>
        </a:p>
      </dgm:t>
    </dgm:pt>
    <dgm:pt modelId="{E1FB0A72-C1EF-4765-ACE5-327A04C7FB26}" type="parTrans" cxnId="{A02E22D4-C15B-475B-9502-F0418EAC339E}">
      <dgm:prSet/>
      <dgm:spPr/>
      <dgm:t>
        <a:bodyPr/>
        <a:lstStyle/>
        <a:p>
          <a:endParaRPr lang="en-US"/>
        </a:p>
      </dgm:t>
    </dgm:pt>
    <dgm:pt modelId="{E617F245-C133-482B-9556-3A871FB2C200}" type="sibTrans" cxnId="{A02E22D4-C15B-475B-9502-F0418EAC339E}">
      <dgm:prSet/>
      <dgm:spPr/>
      <dgm:t>
        <a:bodyPr/>
        <a:lstStyle/>
        <a:p>
          <a:endParaRPr lang="en-US"/>
        </a:p>
      </dgm:t>
    </dgm:pt>
    <dgm:pt modelId="{6544AF64-58B1-4728-B420-9EA9854F6ACE}">
      <dgm:prSet/>
      <dgm:spPr/>
      <dgm:t>
        <a:bodyPr/>
        <a:lstStyle/>
        <a:p>
          <a:pPr rtl="0"/>
          <a:r>
            <a:rPr lang="en-US" dirty="0" err="1" smtClean="0"/>
            <a:t>Gugurkanlah</a:t>
          </a:r>
          <a:r>
            <a:rPr lang="en-US" dirty="0" smtClean="0"/>
            <a:t> </a:t>
          </a:r>
          <a:r>
            <a:rPr lang="en-US" dirty="0" err="1" smtClean="0"/>
            <a:t>segala</a:t>
          </a:r>
          <a:r>
            <a:rPr lang="en-US" dirty="0" smtClean="0"/>
            <a:t> </a:t>
          </a:r>
          <a:r>
            <a:rPr lang="en-US" dirty="0" err="1" smtClean="0"/>
            <a:t>api</a:t>
          </a:r>
          <a:r>
            <a:rPr lang="en-US" dirty="0" smtClean="0"/>
            <a:t> </a:t>
          </a:r>
          <a:r>
            <a:rPr lang="en-US" dirty="0" err="1" smtClean="0"/>
            <a:t>dendam</a:t>
          </a:r>
          <a:r>
            <a:rPr lang="en-US" dirty="0" smtClean="0"/>
            <a:t> </a:t>
          </a:r>
          <a:r>
            <a:rPr lang="en-US" dirty="0" err="1" smtClean="0"/>
            <a:t>dan</a:t>
          </a:r>
          <a:r>
            <a:rPr lang="en-US" dirty="0" smtClean="0"/>
            <a:t> </a:t>
          </a:r>
          <a:r>
            <a:rPr lang="en-US" dirty="0" err="1" smtClean="0"/>
            <a:t>permusuhan</a:t>
          </a:r>
          <a:r>
            <a:rPr lang="en-US" dirty="0" smtClean="0"/>
            <a:t> </a:t>
          </a:r>
          <a:r>
            <a:rPr lang="en-US" dirty="0" err="1" smtClean="0"/>
            <a:t>kerana</a:t>
          </a:r>
          <a:r>
            <a:rPr lang="en-US" dirty="0" smtClean="0"/>
            <a:t> </a:t>
          </a:r>
          <a:r>
            <a:rPr lang="en-US" dirty="0" err="1" smtClean="0"/>
            <a:t>tiada</a:t>
          </a:r>
          <a:r>
            <a:rPr lang="en-US" dirty="0" smtClean="0"/>
            <a:t> </a:t>
          </a:r>
          <a:r>
            <a:rPr lang="en-US" dirty="0" err="1" smtClean="0"/>
            <a:t>gunanya</a:t>
          </a:r>
          <a:r>
            <a:rPr lang="en-US" dirty="0" smtClean="0"/>
            <a:t> </a:t>
          </a:r>
          <a:r>
            <a:rPr lang="en-US" dirty="0" err="1" smtClean="0"/>
            <a:t>persengketaan</a:t>
          </a:r>
          <a:r>
            <a:rPr lang="en-US" dirty="0" smtClean="0"/>
            <a:t> yang </a:t>
          </a:r>
          <a:r>
            <a:rPr lang="en-US" dirty="0" err="1" smtClean="0"/>
            <a:t>akhirnya</a:t>
          </a:r>
          <a:r>
            <a:rPr lang="en-US" dirty="0" smtClean="0"/>
            <a:t> </a:t>
          </a:r>
          <a:r>
            <a:rPr lang="en-US" dirty="0" err="1" smtClean="0"/>
            <a:t>membawa</a:t>
          </a:r>
          <a:r>
            <a:rPr lang="en-US" dirty="0" smtClean="0"/>
            <a:t> </a:t>
          </a:r>
          <a:r>
            <a:rPr lang="en-US" dirty="0" err="1" smtClean="0"/>
            <a:t>kehancuran</a:t>
          </a:r>
          <a:r>
            <a:rPr lang="en-US" dirty="0" smtClean="0"/>
            <a:t>. </a:t>
          </a:r>
          <a:endParaRPr lang="en-US" dirty="0"/>
        </a:p>
      </dgm:t>
    </dgm:pt>
    <dgm:pt modelId="{C18534BD-C973-40AF-8BB4-DD9C285C1350}" type="parTrans" cxnId="{3C52EF43-6554-49BF-B4FC-42D70E108755}">
      <dgm:prSet/>
      <dgm:spPr/>
      <dgm:t>
        <a:bodyPr/>
        <a:lstStyle/>
        <a:p>
          <a:endParaRPr lang="en-US"/>
        </a:p>
      </dgm:t>
    </dgm:pt>
    <dgm:pt modelId="{25339376-94E4-4CBF-9D32-AF56827C29E1}" type="sibTrans" cxnId="{3C52EF43-6554-49BF-B4FC-42D70E108755}">
      <dgm:prSet/>
      <dgm:spPr/>
      <dgm:t>
        <a:bodyPr/>
        <a:lstStyle/>
        <a:p>
          <a:endParaRPr lang="en-US"/>
        </a:p>
      </dgm:t>
    </dgm:pt>
    <dgm:pt modelId="{724B6111-B4E9-407C-8733-F5B2436C36EE}">
      <dgm:prSet/>
      <dgm:spPr/>
      <dgm:t>
        <a:bodyPr/>
        <a:lstStyle/>
        <a:p>
          <a:pPr rtl="0"/>
          <a:r>
            <a:rPr lang="en-US" dirty="0" err="1" smtClean="0"/>
            <a:t>Ambillah</a:t>
          </a:r>
          <a:r>
            <a:rPr lang="en-US" dirty="0" smtClean="0"/>
            <a:t> </a:t>
          </a:r>
          <a:r>
            <a:rPr lang="en-US" dirty="0" err="1" smtClean="0"/>
            <a:t>kesempatan</a:t>
          </a:r>
          <a:r>
            <a:rPr lang="en-US" dirty="0" smtClean="0"/>
            <a:t> </a:t>
          </a:r>
          <a:r>
            <a:rPr lang="en-US" dirty="0" err="1" smtClean="0"/>
            <a:t>pada</a:t>
          </a:r>
          <a:r>
            <a:rPr lang="en-US" dirty="0" smtClean="0"/>
            <a:t> </a:t>
          </a:r>
          <a:r>
            <a:rPr lang="en-US" dirty="0" err="1" smtClean="0"/>
            <a:t>hari</a:t>
          </a:r>
          <a:r>
            <a:rPr lang="en-US" dirty="0" smtClean="0"/>
            <a:t> yang </a:t>
          </a:r>
          <a:r>
            <a:rPr lang="en-US" dirty="0" err="1" smtClean="0"/>
            <a:t>mulia</a:t>
          </a:r>
          <a:r>
            <a:rPr lang="en-US" dirty="0" smtClean="0"/>
            <a:t> </a:t>
          </a:r>
          <a:r>
            <a:rPr lang="en-US" dirty="0" err="1" smtClean="0"/>
            <a:t>ini</a:t>
          </a:r>
          <a:r>
            <a:rPr lang="en-US" dirty="0" smtClean="0"/>
            <a:t> </a:t>
          </a:r>
          <a:r>
            <a:rPr lang="en-US" dirty="0" err="1" smtClean="0"/>
            <a:t>untuk</a:t>
          </a:r>
          <a:r>
            <a:rPr lang="en-US" dirty="0" smtClean="0"/>
            <a:t> </a:t>
          </a:r>
          <a:r>
            <a:rPr lang="en-US" dirty="0" err="1" smtClean="0"/>
            <a:t>sama-sama</a:t>
          </a:r>
          <a:r>
            <a:rPr lang="en-US" dirty="0" smtClean="0"/>
            <a:t> </a:t>
          </a:r>
          <a:r>
            <a:rPr lang="en-US" dirty="0" err="1" smtClean="0"/>
            <a:t>kita</a:t>
          </a:r>
          <a:r>
            <a:rPr lang="en-US" dirty="0" smtClean="0"/>
            <a:t> </a:t>
          </a:r>
          <a:r>
            <a:rPr lang="en-US" dirty="0" err="1" smtClean="0"/>
            <a:t>mewujudkan</a:t>
          </a:r>
          <a:r>
            <a:rPr lang="en-US" dirty="0" smtClean="0"/>
            <a:t> </a:t>
          </a:r>
          <a:r>
            <a:rPr lang="en-US" dirty="0" err="1" smtClean="0"/>
            <a:t>perpaduan</a:t>
          </a:r>
          <a:r>
            <a:rPr lang="en-US" dirty="0" smtClean="0"/>
            <a:t> </a:t>
          </a:r>
          <a:r>
            <a:rPr lang="en-US" dirty="0" err="1" smtClean="0"/>
            <a:t>antara</a:t>
          </a:r>
          <a:r>
            <a:rPr lang="en-US" dirty="0" smtClean="0"/>
            <a:t> </a:t>
          </a:r>
          <a:r>
            <a:rPr lang="en-US" dirty="0" err="1" smtClean="0"/>
            <a:t>kita</a:t>
          </a:r>
          <a:r>
            <a:rPr lang="en-US" dirty="0" smtClean="0"/>
            <a:t>.</a:t>
          </a:r>
          <a:endParaRPr lang="en-US" dirty="0"/>
        </a:p>
      </dgm:t>
    </dgm:pt>
    <dgm:pt modelId="{03B918FC-6BA9-4204-886C-9198DDB22999}" type="parTrans" cxnId="{519443CD-7BE1-4324-AB99-3191BE6C2103}">
      <dgm:prSet/>
      <dgm:spPr/>
      <dgm:t>
        <a:bodyPr/>
        <a:lstStyle/>
        <a:p>
          <a:endParaRPr lang="en-US"/>
        </a:p>
      </dgm:t>
    </dgm:pt>
    <dgm:pt modelId="{0A9F3AD5-30F0-430F-9FC2-B4CDE938BF9A}" type="sibTrans" cxnId="{519443CD-7BE1-4324-AB99-3191BE6C2103}">
      <dgm:prSet/>
      <dgm:spPr/>
      <dgm:t>
        <a:bodyPr/>
        <a:lstStyle/>
        <a:p>
          <a:endParaRPr lang="en-US"/>
        </a:p>
      </dgm:t>
    </dgm:pt>
    <dgm:pt modelId="{5BC156A4-1230-4F33-B906-75AFA5217F90}">
      <dgm:prSet/>
      <dgm:spPr/>
      <dgm:t>
        <a:bodyPr/>
        <a:lstStyle/>
        <a:p>
          <a:pPr rtl="0"/>
          <a:r>
            <a:rPr lang="en-US" dirty="0" err="1" smtClean="0"/>
            <a:t>Mudah-mudahan</a:t>
          </a:r>
          <a:r>
            <a:rPr lang="en-US" dirty="0" smtClean="0"/>
            <a:t> </a:t>
          </a:r>
          <a:r>
            <a:rPr lang="en-US" dirty="0" err="1" smtClean="0"/>
            <a:t>dengan</a:t>
          </a:r>
          <a:r>
            <a:rPr lang="en-US" dirty="0" smtClean="0"/>
            <a:t> </a:t>
          </a:r>
          <a:r>
            <a:rPr lang="en-US" dirty="0" err="1" smtClean="0"/>
            <a:t>cara</a:t>
          </a:r>
          <a:r>
            <a:rPr lang="en-US" dirty="0" smtClean="0"/>
            <a:t> </a:t>
          </a:r>
          <a:r>
            <a:rPr lang="en-US" dirty="0" err="1" smtClean="0"/>
            <a:t>ini</a:t>
          </a:r>
          <a:r>
            <a:rPr lang="en-US" dirty="0" smtClean="0"/>
            <a:t>, </a:t>
          </a:r>
          <a:r>
            <a:rPr lang="en-US" dirty="0" err="1" smtClean="0"/>
            <a:t>hidup</a:t>
          </a:r>
          <a:r>
            <a:rPr lang="en-US" dirty="0" smtClean="0"/>
            <a:t> </a:t>
          </a:r>
          <a:r>
            <a:rPr lang="en-US" dirty="0" err="1" smtClean="0"/>
            <a:t>kita</a:t>
          </a:r>
          <a:r>
            <a:rPr lang="en-US" dirty="0" smtClean="0"/>
            <a:t> </a:t>
          </a:r>
          <a:r>
            <a:rPr lang="en-US" dirty="0" err="1" smtClean="0"/>
            <a:t>sentiasa</a:t>
          </a:r>
          <a:r>
            <a:rPr lang="en-US" dirty="0" smtClean="0"/>
            <a:t> </a:t>
          </a:r>
          <a:r>
            <a:rPr lang="en-US" dirty="0" err="1" smtClean="0"/>
            <a:t>berada</a:t>
          </a:r>
          <a:r>
            <a:rPr lang="en-US" dirty="0" smtClean="0"/>
            <a:t> </a:t>
          </a:r>
          <a:r>
            <a:rPr lang="en-US" dirty="0" err="1" smtClean="0"/>
            <a:t>dalam</a:t>
          </a:r>
          <a:r>
            <a:rPr lang="en-US" dirty="0" smtClean="0"/>
            <a:t> </a:t>
          </a:r>
          <a:r>
            <a:rPr lang="en-US" dirty="0" err="1" smtClean="0"/>
            <a:t>keberkatan</a:t>
          </a:r>
          <a:r>
            <a:rPr lang="en-US" dirty="0" smtClean="0"/>
            <a:t> </a:t>
          </a:r>
          <a:r>
            <a:rPr lang="en-US" dirty="0" err="1" smtClean="0"/>
            <a:t>dan</a:t>
          </a:r>
          <a:r>
            <a:rPr lang="en-US" dirty="0" smtClean="0"/>
            <a:t> </a:t>
          </a:r>
          <a:r>
            <a:rPr lang="en-US" dirty="0" err="1" smtClean="0"/>
            <a:t>negara</a:t>
          </a:r>
          <a:r>
            <a:rPr lang="en-US" dirty="0" smtClean="0"/>
            <a:t> </a:t>
          </a:r>
          <a:r>
            <a:rPr lang="en-US" dirty="0" err="1" smtClean="0"/>
            <a:t>kita</a:t>
          </a:r>
          <a:r>
            <a:rPr lang="en-US" dirty="0" smtClean="0"/>
            <a:t> </a:t>
          </a:r>
          <a:r>
            <a:rPr lang="en-US" dirty="0" err="1" smtClean="0"/>
            <a:t>sentiasa</a:t>
          </a:r>
          <a:r>
            <a:rPr lang="en-US" dirty="0" smtClean="0"/>
            <a:t> </a:t>
          </a:r>
          <a:r>
            <a:rPr lang="en-US" dirty="0" err="1" smtClean="0"/>
            <a:t>dalam</a:t>
          </a:r>
          <a:r>
            <a:rPr lang="en-US" dirty="0" smtClean="0"/>
            <a:t> </a:t>
          </a:r>
          <a:r>
            <a:rPr lang="en-US" dirty="0" err="1" smtClean="0"/>
            <a:t>suasana</a:t>
          </a:r>
          <a:r>
            <a:rPr lang="en-US" dirty="0" smtClean="0"/>
            <a:t> </a:t>
          </a:r>
          <a:r>
            <a:rPr lang="en-US" dirty="0" err="1" smtClean="0"/>
            <a:t>harmoni</a:t>
          </a:r>
          <a:r>
            <a:rPr lang="en-US" dirty="0" smtClean="0"/>
            <a:t> </a:t>
          </a:r>
          <a:r>
            <a:rPr lang="en-US" dirty="0" err="1" smtClean="0"/>
            <a:t>dan</a:t>
          </a:r>
          <a:r>
            <a:rPr lang="en-US" dirty="0" smtClean="0"/>
            <a:t> </a:t>
          </a:r>
          <a:r>
            <a:rPr lang="en-US" dirty="0" err="1" smtClean="0"/>
            <a:t>aman</a:t>
          </a:r>
          <a:r>
            <a:rPr lang="en-US" dirty="0" smtClean="0"/>
            <a:t> </a:t>
          </a:r>
          <a:r>
            <a:rPr lang="en-US" dirty="0" err="1" smtClean="0"/>
            <a:t>damai</a:t>
          </a:r>
          <a:r>
            <a:rPr lang="en-US" dirty="0" smtClean="0"/>
            <a:t>. </a:t>
          </a:r>
          <a:endParaRPr lang="en-US" dirty="0"/>
        </a:p>
      </dgm:t>
    </dgm:pt>
    <dgm:pt modelId="{172BCD71-A314-4D27-BA1F-A0AD6FDB7EDB}" type="parTrans" cxnId="{946409CF-BE1D-435C-9F64-571D59421E62}">
      <dgm:prSet/>
      <dgm:spPr/>
      <dgm:t>
        <a:bodyPr/>
        <a:lstStyle/>
        <a:p>
          <a:endParaRPr lang="en-US"/>
        </a:p>
      </dgm:t>
    </dgm:pt>
    <dgm:pt modelId="{6E81C47F-11C5-4814-BB70-00C78BD9379D}" type="sibTrans" cxnId="{946409CF-BE1D-435C-9F64-571D59421E62}">
      <dgm:prSet/>
      <dgm:spPr/>
      <dgm:t>
        <a:bodyPr/>
        <a:lstStyle/>
        <a:p>
          <a:endParaRPr lang="en-US"/>
        </a:p>
      </dgm:t>
    </dgm:pt>
    <dgm:pt modelId="{2E8101C7-81B4-4376-B28B-17827ABAA096}" type="pres">
      <dgm:prSet presAssocID="{654F7CC0-6FCD-487F-B1AB-27180F6F2820}" presName="diagram" presStyleCnt="0">
        <dgm:presLayoutVars>
          <dgm:dir/>
          <dgm:resizeHandles val="exact"/>
        </dgm:presLayoutVars>
      </dgm:prSet>
      <dgm:spPr/>
      <dgm:t>
        <a:bodyPr/>
        <a:lstStyle/>
        <a:p>
          <a:endParaRPr lang="en-US"/>
        </a:p>
      </dgm:t>
    </dgm:pt>
    <dgm:pt modelId="{D4DCBB0A-8A4D-4C0E-BF6A-5D710B3FB186}" type="pres">
      <dgm:prSet presAssocID="{50992BC1-8393-4BB3-9802-6FB611039C54}" presName="arrow" presStyleLbl="node1" presStyleIdx="0" presStyleCnt="4">
        <dgm:presLayoutVars>
          <dgm:bulletEnabled val="1"/>
        </dgm:presLayoutVars>
      </dgm:prSet>
      <dgm:spPr/>
      <dgm:t>
        <a:bodyPr/>
        <a:lstStyle/>
        <a:p>
          <a:endParaRPr lang="en-US"/>
        </a:p>
      </dgm:t>
    </dgm:pt>
    <dgm:pt modelId="{087699BE-1069-49A0-ABE1-32DB1465BC15}" type="pres">
      <dgm:prSet presAssocID="{6544AF64-58B1-4728-B420-9EA9854F6ACE}" presName="arrow" presStyleLbl="node1" presStyleIdx="1" presStyleCnt="4">
        <dgm:presLayoutVars>
          <dgm:bulletEnabled val="1"/>
        </dgm:presLayoutVars>
      </dgm:prSet>
      <dgm:spPr/>
      <dgm:t>
        <a:bodyPr/>
        <a:lstStyle/>
        <a:p>
          <a:endParaRPr lang="en-US"/>
        </a:p>
      </dgm:t>
    </dgm:pt>
    <dgm:pt modelId="{A505CECF-F578-4DF9-A872-10F428A824D6}" type="pres">
      <dgm:prSet presAssocID="{724B6111-B4E9-407C-8733-F5B2436C36EE}" presName="arrow" presStyleLbl="node1" presStyleIdx="2" presStyleCnt="4">
        <dgm:presLayoutVars>
          <dgm:bulletEnabled val="1"/>
        </dgm:presLayoutVars>
      </dgm:prSet>
      <dgm:spPr/>
      <dgm:t>
        <a:bodyPr/>
        <a:lstStyle/>
        <a:p>
          <a:endParaRPr lang="en-US"/>
        </a:p>
      </dgm:t>
    </dgm:pt>
    <dgm:pt modelId="{DD492BDD-3387-4779-A63F-A3697CDBFDD4}" type="pres">
      <dgm:prSet presAssocID="{5BC156A4-1230-4F33-B906-75AFA5217F90}" presName="arrow" presStyleLbl="node1" presStyleIdx="3" presStyleCnt="4">
        <dgm:presLayoutVars>
          <dgm:bulletEnabled val="1"/>
        </dgm:presLayoutVars>
      </dgm:prSet>
      <dgm:spPr/>
      <dgm:t>
        <a:bodyPr/>
        <a:lstStyle/>
        <a:p>
          <a:endParaRPr lang="en-US"/>
        </a:p>
      </dgm:t>
    </dgm:pt>
  </dgm:ptLst>
  <dgm:cxnLst>
    <dgm:cxn modelId="{946409CF-BE1D-435C-9F64-571D59421E62}" srcId="{654F7CC0-6FCD-487F-B1AB-27180F6F2820}" destId="{5BC156A4-1230-4F33-B906-75AFA5217F90}" srcOrd="3" destOrd="0" parTransId="{172BCD71-A314-4D27-BA1F-A0AD6FDB7EDB}" sibTransId="{6E81C47F-11C5-4814-BB70-00C78BD9379D}"/>
    <dgm:cxn modelId="{290CBA1D-7D46-4B0B-8B3B-B689D12841D9}" type="presOf" srcId="{5BC156A4-1230-4F33-B906-75AFA5217F90}" destId="{DD492BDD-3387-4779-A63F-A3697CDBFDD4}" srcOrd="0" destOrd="0" presId="urn:microsoft.com/office/officeart/2005/8/layout/arrow5"/>
    <dgm:cxn modelId="{BA841C84-35C3-4A0A-B3D3-031B11AA7B19}" type="presOf" srcId="{50992BC1-8393-4BB3-9802-6FB611039C54}" destId="{D4DCBB0A-8A4D-4C0E-BF6A-5D710B3FB186}" srcOrd="0" destOrd="0" presId="urn:microsoft.com/office/officeart/2005/8/layout/arrow5"/>
    <dgm:cxn modelId="{A02E22D4-C15B-475B-9502-F0418EAC339E}" srcId="{654F7CC0-6FCD-487F-B1AB-27180F6F2820}" destId="{50992BC1-8393-4BB3-9802-6FB611039C54}" srcOrd="0" destOrd="0" parTransId="{E1FB0A72-C1EF-4765-ACE5-327A04C7FB26}" sibTransId="{E617F245-C133-482B-9556-3A871FB2C200}"/>
    <dgm:cxn modelId="{3C52EF43-6554-49BF-B4FC-42D70E108755}" srcId="{654F7CC0-6FCD-487F-B1AB-27180F6F2820}" destId="{6544AF64-58B1-4728-B420-9EA9854F6ACE}" srcOrd="1" destOrd="0" parTransId="{C18534BD-C973-40AF-8BB4-DD9C285C1350}" sibTransId="{25339376-94E4-4CBF-9D32-AF56827C29E1}"/>
    <dgm:cxn modelId="{91BA08DD-2FBB-4246-B46A-2FD03BBAEFE4}" type="presOf" srcId="{724B6111-B4E9-407C-8733-F5B2436C36EE}" destId="{A505CECF-F578-4DF9-A872-10F428A824D6}" srcOrd="0" destOrd="0" presId="urn:microsoft.com/office/officeart/2005/8/layout/arrow5"/>
    <dgm:cxn modelId="{519443CD-7BE1-4324-AB99-3191BE6C2103}" srcId="{654F7CC0-6FCD-487F-B1AB-27180F6F2820}" destId="{724B6111-B4E9-407C-8733-F5B2436C36EE}" srcOrd="2" destOrd="0" parTransId="{03B918FC-6BA9-4204-886C-9198DDB22999}" sibTransId="{0A9F3AD5-30F0-430F-9FC2-B4CDE938BF9A}"/>
    <dgm:cxn modelId="{E3D9C48A-1D1F-41EB-B5CA-CC5D0C972317}" type="presOf" srcId="{6544AF64-58B1-4728-B420-9EA9854F6ACE}" destId="{087699BE-1069-49A0-ABE1-32DB1465BC15}" srcOrd="0" destOrd="0" presId="urn:microsoft.com/office/officeart/2005/8/layout/arrow5"/>
    <dgm:cxn modelId="{5BA8F82F-1E50-4C98-9803-8A932C4B77C5}" type="presOf" srcId="{654F7CC0-6FCD-487F-B1AB-27180F6F2820}" destId="{2E8101C7-81B4-4376-B28B-17827ABAA096}" srcOrd="0" destOrd="0" presId="urn:microsoft.com/office/officeart/2005/8/layout/arrow5"/>
    <dgm:cxn modelId="{A8C65815-6029-4DB4-9556-DEB4BE794007}" type="presParOf" srcId="{2E8101C7-81B4-4376-B28B-17827ABAA096}" destId="{D4DCBB0A-8A4D-4C0E-BF6A-5D710B3FB186}" srcOrd="0" destOrd="0" presId="urn:microsoft.com/office/officeart/2005/8/layout/arrow5"/>
    <dgm:cxn modelId="{B27F365C-8B1F-42EF-BCC7-0F0967578E45}" type="presParOf" srcId="{2E8101C7-81B4-4376-B28B-17827ABAA096}" destId="{087699BE-1069-49A0-ABE1-32DB1465BC15}" srcOrd="1" destOrd="0" presId="urn:microsoft.com/office/officeart/2005/8/layout/arrow5"/>
    <dgm:cxn modelId="{195E2FED-1590-45DE-9F11-AC5BB33905AA}" type="presParOf" srcId="{2E8101C7-81B4-4376-B28B-17827ABAA096}" destId="{A505CECF-F578-4DF9-A872-10F428A824D6}" srcOrd="2" destOrd="0" presId="urn:microsoft.com/office/officeart/2005/8/layout/arrow5"/>
    <dgm:cxn modelId="{2A70F4B1-F06E-42D8-98C7-18D54B0EBD32}" type="presParOf" srcId="{2E8101C7-81B4-4376-B28B-17827ABAA096}" destId="{DD492BDD-3387-4779-A63F-A3697CDBFDD4}" srcOrd="3" destOrd="0" presId="urn:microsoft.com/office/officeart/2005/8/layout/arrow5"/>
  </dgm:cxnLst>
  <dgm:bg/>
  <dgm:whole/>
</dgm:dataModel>
</file>

<file path=ppt/diagrams/data18.xml><?xml version="1.0" encoding="utf-8"?>
<dgm:dataModel xmlns:dgm="http://schemas.openxmlformats.org/drawingml/2006/diagram" xmlns:a="http://schemas.openxmlformats.org/drawingml/2006/main">
  <dgm:ptLst>
    <dgm:pt modelId="{9ACB3599-9EE4-484E-A4D5-39D0E4ED5288}" type="doc">
      <dgm:prSet loTypeId="urn:microsoft.com/office/officeart/2005/8/layout/vList6" loCatId="process" qsTypeId="urn:microsoft.com/office/officeart/2005/8/quickstyle/3d7" qsCatId="3D" csTypeId="urn:microsoft.com/office/officeart/2005/8/colors/colorful5" csCatId="colorful"/>
      <dgm:spPr/>
      <dgm:t>
        <a:bodyPr/>
        <a:lstStyle/>
        <a:p>
          <a:endParaRPr lang="en-US"/>
        </a:p>
      </dgm:t>
    </dgm:pt>
    <dgm:pt modelId="{C6203C52-4F14-4B63-AD11-800E3A8DB207}">
      <dgm:prSet/>
      <dgm:spPr/>
      <dgm:t>
        <a:bodyPr/>
        <a:lstStyle/>
        <a:p>
          <a:pPr rtl="0"/>
          <a:r>
            <a:rPr lang="en-US" b="0" i="0" baseline="0" dirty="0" err="1" smtClean="0"/>
            <a:t>Marilah</a:t>
          </a:r>
          <a:r>
            <a:rPr lang="en-US" b="0" i="0" baseline="0" dirty="0" smtClean="0"/>
            <a:t> </a:t>
          </a:r>
          <a:r>
            <a:rPr lang="en-US" b="0" i="0" baseline="0" dirty="0" err="1" smtClean="0"/>
            <a:t>pada</a:t>
          </a:r>
          <a:r>
            <a:rPr lang="en-US" b="0" i="0" baseline="0" dirty="0" smtClean="0"/>
            <a:t> </a:t>
          </a:r>
          <a:r>
            <a:rPr lang="en-US" b="0" i="0" baseline="0" dirty="0" err="1" smtClean="0"/>
            <a:t>hari</a:t>
          </a:r>
          <a:r>
            <a:rPr lang="en-US" b="0" i="0" baseline="0" dirty="0" smtClean="0"/>
            <a:t> yang </a:t>
          </a:r>
          <a:r>
            <a:rPr lang="en-US" b="0" i="0" baseline="0" dirty="0" err="1" smtClean="0"/>
            <a:t>penuh</a:t>
          </a:r>
          <a:r>
            <a:rPr lang="en-US" b="0" i="0" baseline="0" dirty="0" smtClean="0"/>
            <a:t> </a:t>
          </a:r>
          <a:r>
            <a:rPr lang="en-US" b="0" i="0" baseline="0" dirty="0" err="1" smtClean="0"/>
            <a:t>bahagia</a:t>
          </a:r>
          <a:r>
            <a:rPr lang="en-US" b="0" i="0" baseline="0" dirty="0" smtClean="0"/>
            <a:t> </a:t>
          </a:r>
          <a:r>
            <a:rPr lang="en-US" b="0" i="0" baseline="0" dirty="0" err="1" smtClean="0"/>
            <a:t>ini</a:t>
          </a:r>
          <a:r>
            <a:rPr lang="en-US" b="0" i="0" baseline="0" dirty="0" smtClean="0"/>
            <a:t>, </a:t>
          </a:r>
          <a:r>
            <a:rPr lang="en-US" b="0" i="0" baseline="0" dirty="0" err="1" smtClean="0"/>
            <a:t>kita</a:t>
          </a:r>
          <a:r>
            <a:rPr lang="en-US" b="0" i="0" baseline="0" dirty="0" smtClean="0"/>
            <a:t> </a:t>
          </a:r>
          <a:r>
            <a:rPr lang="en-US" b="0" i="0" baseline="0" dirty="0" err="1" smtClean="0"/>
            <a:t>melafazkan</a:t>
          </a:r>
          <a:r>
            <a:rPr lang="en-US" b="0" i="0" baseline="0" dirty="0" smtClean="0"/>
            <a:t> rasa </a:t>
          </a:r>
          <a:r>
            <a:rPr lang="en-US" b="0" i="0" baseline="0" dirty="0" err="1" smtClean="0"/>
            <a:t>kesyukuran</a:t>
          </a:r>
          <a:r>
            <a:rPr lang="en-US" b="0" i="0" baseline="0" dirty="0" smtClean="0"/>
            <a:t> </a:t>
          </a:r>
          <a:r>
            <a:rPr lang="en-US" b="0" i="0" baseline="0" dirty="0" err="1" smtClean="0"/>
            <a:t>atas</a:t>
          </a:r>
          <a:r>
            <a:rPr lang="en-US" b="0" i="0" baseline="0" dirty="0" smtClean="0"/>
            <a:t> </a:t>
          </a:r>
          <a:r>
            <a:rPr lang="en-US" b="0" i="0" baseline="0" dirty="0" err="1" smtClean="0"/>
            <a:t>nikmat</a:t>
          </a:r>
          <a:r>
            <a:rPr lang="en-US" b="0" i="0" baseline="0" dirty="0" smtClean="0"/>
            <a:t> </a:t>
          </a:r>
          <a:r>
            <a:rPr lang="en-US" b="0" i="0" baseline="0" dirty="0" err="1" smtClean="0"/>
            <a:t>Iman</a:t>
          </a:r>
          <a:r>
            <a:rPr lang="en-US" b="0" i="0" baseline="0" dirty="0" smtClean="0"/>
            <a:t> </a:t>
          </a:r>
          <a:r>
            <a:rPr lang="en-US" b="0" i="0" baseline="0" dirty="0" err="1" smtClean="0"/>
            <a:t>dan</a:t>
          </a:r>
          <a:r>
            <a:rPr lang="en-US" b="0" i="0" baseline="0" dirty="0" smtClean="0"/>
            <a:t> Islam yang </a:t>
          </a:r>
          <a:r>
            <a:rPr lang="en-US" b="0" i="0" baseline="0" dirty="0" err="1" smtClean="0"/>
            <a:t>dikurniakan</a:t>
          </a:r>
          <a:r>
            <a:rPr lang="en-US" b="0" i="0" baseline="0" dirty="0" smtClean="0"/>
            <a:t> </a:t>
          </a:r>
          <a:r>
            <a:rPr lang="en-US" b="0" i="0" baseline="0" dirty="0" err="1" smtClean="0"/>
            <a:t>oleh</a:t>
          </a:r>
          <a:r>
            <a:rPr lang="en-US" b="0" i="0" baseline="0" dirty="0" smtClean="0"/>
            <a:t> Allah SWT. </a:t>
          </a:r>
          <a:endParaRPr lang="en-US" dirty="0"/>
        </a:p>
      </dgm:t>
    </dgm:pt>
    <dgm:pt modelId="{2C0140B6-E475-4F6B-9176-A4EDBDE6E42B}" type="parTrans" cxnId="{73D905AE-9796-4AC2-B0C9-74AA50FE9CFE}">
      <dgm:prSet/>
      <dgm:spPr/>
      <dgm:t>
        <a:bodyPr/>
        <a:lstStyle/>
        <a:p>
          <a:endParaRPr lang="en-US"/>
        </a:p>
      </dgm:t>
    </dgm:pt>
    <dgm:pt modelId="{CB0A61C8-163F-4CFE-9625-B3FF35245BD7}" type="sibTrans" cxnId="{73D905AE-9796-4AC2-B0C9-74AA50FE9CFE}">
      <dgm:prSet/>
      <dgm:spPr/>
      <dgm:t>
        <a:bodyPr/>
        <a:lstStyle/>
        <a:p>
          <a:endParaRPr lang="en-US"/>
        </a:p>
      </dgm:t>
    </dgm:pt>
    <dgm:pt modelId="{D682D17D-09E3-4680-9899-34D51D489BDE}">
      <dgm:prSet/>
      <dgm:spPr/>
      <dgm:t>
        <a:bodyPr/>
        <a:lstStyle/>
        <a:p>
          <a:pPr rtl="0"/>
          <a:r>
            <a:rPr lang="en-US" b="0" i="0" baseline="0" dirty="0" err="1" smtClean="0"/>
            <a:t>Sesungguhnya</a:t>
          </a:r>
          <a:r>
            <a:rPr lang="en-US" b="0" i="0" baseline="0" dirty="0" smtClean="0"/>
            <a:t> </a:t>
          </a:r>
          <a:r>
            <a:rPr lang="en-US" b="0" i="0" baseline="0" dirty="0" err="1" smtClean="0"/>
            <a:t>Idulfitri</a:t>
          </a:r>
          <a:r>
            <a:rPr lang="en-US" b="0" i="0" baseline="0" dirty="0" smtClean="0"/>
            <a:t> yang </a:t>
          </a:r>
          <a:r>
            <a:rPr lang="en-US" b="0" i="0" baseline="0" dirty="0" err="1" smtClean="0"/>
            <a:t>disyariatkan</a:t>
          </a:r>
          <a:r>
            <a:rPr lang="en-US" b="0" i="0" baseline="0" dirty="0" smtClean="0"/>
            <a:t> </a:t>
          </a:r>
          <a:r>
            <a:rPr lang="en-US" b="0" i="0" baseline="0" dirty="0" err="1" smtClean="0"/>
            <a:t>oleh</a:t>
          </a:r>
          <a:r>
            <a:rPr lang="en-US" b="0" i="0" baseline="0" dirty="0" smtClean="0"/>
            <a:t> Allah SWT </a:t>
          </a:r>
          <a:r>
            <a:rPr lang="en-US" b="0" i="0" baseline="0" dirty="0" err="1" smtClean="0"/>
            <a:t>adalah</a:t>
          </a:r>
          <a:r>
            <a:rPr lang="en-US" b="0" i="0" baseline="0" dirty="0" smtClean="0"/>
            <a:t> </a:t>
          </a:r>
          <a:r>
            <a:rPr lang="en-US" b="0" i="0" baseline="0" dirty="0" err="1" smtClean="0"/>
            <a:t>untuk</a:t>
          </a:r>
          <a:r>
            <a:rPr lang="en-US" b="0" i="0" baseline="0" dirty="0" smtClean="0"/>
            <a:t> </a:t>
          </a:r>
          <a:r>
            <a:rPr lang="en-US" b="0" i="0" baseline="0" dirty="0" err="1" smtClean="0"/>
            <a:t>dirayakan</a:t>
          </a:r>
          <a:r>
            <a:rPr lang="en-US" b="0" i="0" baseline="0" dirty="0" smtClean="0"/>
            <a:t> </a:t>
          </a:r>
          <a:r>
            <a:rPr lang="en-US" b="0" i="0" baseline="0" dirty="0" err="1" smtClean="0"/>
            <a:t>dengan</a:t>
          </a:r>
          <a:r>
            <a:rPr lang="en-US" b="0" i="0" baseline="0" dirty="0" smtClean="0"/>
            <a:t> </a:t>
          </a:r>
          <a:r>
            <a:rPr lang="en-US" b="0" i="0" baseline="0" dirty="0" err="1" smtClean="0"/>
            <a:t>penuh</a:t>
          </a:r>
          <a:r>
            <a:rPr lang="en-US" b="0" i="0" baseline="0" dirty="0" smtClean="0"/>
            <a:t> </a:t>
          </a:r>
          <a:r>
            <a:rPr lang="en-US" b="0" i="0" baseline="0" dirty="0" err="1" smtClean="0"/>
            <a:t>kesyukuran</a:t>
          </a:r>
          <a:r>
            <a:rPr lang="en-US" b="0" i="0" baseline="0" dirty="0" smtClean="0"/>
            <a:t> </a:t>
          </a:r>
          <a:r>
            <a:rPr lang="en-US" b="0" i="0" baseline="0" dirty="0" err="1" smtClean="0"/>
            <a:t>dan</a:t>
          </a:r>
          <a:r>
            <a:rPr lang="en-US" b="0" i="0" baseline="0" dirty="0" smtClean="0"/>
            <a:t> </a:t>
          </a:r>
          <a:r>
            <a:rPr lang="en-US" b="0" i="0" baseline="0" dirty="0" err="1" smtClean="0"/>
            <a:t>dengan</a:t>
          </a:r>
          <a:r>
            <a:rPr lang="en-US" b="0" i="0" baseline="0" dirty="0" smtClean="0"/>
            <a:t> </a:t>
          </a:r>
          <a:r>
            <a:rPr lang="en-US" b="0" i="0" baseline="0" dirty="0" err="1" smtClean="0"/>
            <a:t>pelbagai</a:t>
          </a:r>
          <a:r>
            <a:rPr lang="en-US" b="0" i="0" baseline="0" dirty="0" smtClean="0"/>
            <a:t> </a:t>
          </a:r>
          <a:r>
            <a:rPr lang="en-US" b="0" i="0" baseline="0" dirty="0" err="1" smtClean="0"/>
            <a:t>amal</a:t>
          </a:r>
          <a:r>
            <a:rPr lang="en-US" b="0" i="0" baseline="0" dirty="0" smtClean="0"/>
            <a:t> </a:t>
          </a:r>
          <a:r>
            <a:rPr lang="en-US" b="0" i="0" baseline="0" dirty="0" err="1" smtClean="0"/>
            <a:t>bakti</a:t>
          </a:r>
          <a:r>
            <a:rPr lang="en-US" b="0" i="0" baseline="0" dirty="0" smtClean="0"/>
            <a:t> yang </a:t>
          </a:r>
          <a:r>
            <a:rPr lang="en-US" b="0" i="0" baseline="0" dirty="0" err="1" smtClean="0"/>
            <a:t>diredhai</a:t>
          </a:r>
          <a:r>
            <a:rPr lang="en-US" b="0" i="0" baseline="0" dirty="0" smtClean="0"/>
            <a:t> </a:t>
          </a:r>
          <a:r>
            <a:rPr lang="en-US" b="0" i="0" baseline="0" dirty="0" err="1" smtClean="0"/>
            <a:t>Tuhan</a:t>
          </a:r>
          <a:r>
            <a:rPr lang="en-US" b="0" i="0" baseline="0" dirty="0" smtClean="0"/>
            <a:t>. </a:t>
          </a:r>
          <a:endParaRPr lang="en-US" dirty="0"/>
        </a:p>
      </dgm:t>
    </dgm:pt>
    <dgm:pt modelId="{8DA1D629-FEFE-4ED6-8EE5-0753886F601B}" type="parTrans" cxnId="{B841CD56-57E8-4E91-AC7C-CB968D914049}">
      <dgm:prSet/>
      <dgm:spPr/>
      <dgm:t>
        <a:bodyPr/>
        <a:lstStyle/>
        <a:p>
          <a:endParaRPr lang="en-US"/>
        </a:p>
      </dgm:t>
    </dgm:pt>
    <dgm:pt modelId="{69CF6F12-95E1-4438-93A5-086C57111A4B}" type="sibTrans" cxnId="{B841CD56-57E8-4E91-AC7C-CB968D914049}">
      <dgm:prSet/>
      <dgm:spPr/>
      <dgm:t>
        <a:bodyPr/>
        <a:lstStyle/>
        <a:p>
          <a:endParaRPr lang="en-US"/>
        </a:p>
      </dgm:t>
    </dgm:pt>
    <dgm:pt modelId="{FC7A0245-9A09-44F8-A259-66B4D8416442}" type="pres">
      <dgm:prSet presAssocID="{9ACB3599-9EE4-484E-A4D5-39D0E4ED5288}" presName="Name0" presStyleCnt="0">
        <dgm:presLayoutVars>
          <dgm:dir/>
          <dgm:animLvl val="lvl"/>
          <dgm:resizeHandles/>
        </dgm:presLayoutVars>
      </dgm:prSet>
      <dgm:spPr/>
      <dgm:t>
        <a:bodyPr/>
        <a:lstStyle/>
        <a:p>
          <a:endParaRPr lang="en-US"/>
        </a:p>
      </dgm:t>
    </dgm:pt>
    <dgm:pt modelId="{BE4F4F03-1FBB-474B-B7A5-341A75C63D1C}" type="pres">
      <dgm:prSet presAssocID="{C6203C52-4F14-4B63-AD11-800E3A8DB207}" presName="linNode" presStyleCnt="0"/>
      <dgm:spPr/>
      <dgm:t>
        <a:bodyPr/>
        <a:lstStyle/>
        <a:p>
          <a:endParaRPr lang="en-US"/>
        </a:p>
      </dgm:t>
    </dgm:pt>
    <dgm:pt modelId="{2228CD4F-6F47-46A0-A3DF-B045907F826D}" type="pres">
      <dgm:prSet presAssocID="{C6203C52-4F14-4B63-AD11-800E3A8DB207}" presName="parentShp" presStyleLbl="node1" presStyleIdx="0" presStyleCnt="2">
        <dgm:presLayoutVars>
          <dgm:bulletEnabled val="1"/>
        </dgm:presLayoutVars>
      </dgm:prSet>
      <dgm:spPr/>
      <dgm:t>
        <a:bodyPr/>
        <a:lstStyle/>
        <a:p>
          <a:endParaRPr lang="en-US"/>
        </a:p>
      </dgm:t>
    </dgm:pt>
    <dgm:pt modelId="{E7A3E696-0DFF-4F44-B710-AE60E6D9BFD3}" type="pres">
      <dgm:prSet presAssocID="{C6203C52-4F14-4B63-AD11-800E3A8DB207}" presName="childShp" presStyleLbl="bgAccFollowNode1" presStyleIdx="0" presStyleCnt="2">
        <dgm:presLayoutVars>
          <dgm:bulletEnabled val="1"/>
        </dgm:presLayoutVars>
      </dgm:prSet>
      <dgm:spPr/>
      <dgm:t>
        <a:bodyPr/>
        <a:lstStyle/>
        <a:p>
          <a:endParaRPr lang="en-US"/>
        </a:p>
      </dgm:t>
    </dgm:pt>
    <dgm:pt modelId="{E57BE2F7-29A2-40A4-B51F-7B4BD9C02BCB}" type="pres">
      <dgm:prSet presAssocID="{CB0A61C8-163F-4CFE-9625-B3FF35245BD7}" presName="spacing" presStyleCnt="0"/>
      <dgm:spPr/>
      <dgm:t>
        <a:bodyPr/>
        <a:lstStyle/>
        <a:p>
          <a:endParaRPr lang="en-US"/>
        </a:p>
      </dgm:t>
    </dgm:pt>
    <dgm:pt modelId="{A5BEA0B0-A630-4C64-80D1-737B6D2B1FA7}" type="pres">
      <dgm:prSet presAssocID="{D682D17D-09E3-4680-9899-34D51D489BDE}" presName="linNode" presStyleCnt="0"/>
      <dgm:spPr/>
      <dgm:t>
        <a:bodyPr/>
        <a:lstStyle/>
        <a:p>
          <a:endParaRPr lang="en-US"/>
        </a:p>
      </dgm:t>
    </dgm:pt>
    <dgm:pt modelId="{AF5DFFF8-9CB4-4072-A5AC-4E036C71E70B}" type="pres">
      <dgm:prSet presAssocID="{D682D17D-09E3-4680-9899-34D51D489BDE}" presName="parentShp" presStyleLbl="node1" presStyleIdx="1" presStyleCnt="2">
        <dgm:presLayoutVars>
          <dgm:bulletEnabled val="1"/>
        </dgm:presLayoutVars>
      </dgm:prSet>
      <dgm:spPr/>
      <dgm:t>
        <a:bodyPr/>
        <a:lstStyle/>
        <a:p>
          <a:endParaRPr lang="en-US"/>
        </a:p>
      </dgm:t>
    </dgm:pt>
    <dgm:pt modelId="{29653CC6-B295-48DA-80AE-B8BA1EC54AB4}" type="pres">
      <dgm:prSet presAssocID="{D682D17D-09E3-4680-9899-34D51D489BDE}" presName="childShp" presStyleLbl="bgAccFollowNode1" presStyleIdx="1" presStyleCnt="2">
        <dgm:presLayoutVars>
          <dgm:bulletEnabled val="1"/>
        </dgm:presLayoutVars>
      </dgm:prSet>
      <dgm:spPr/>
      <dgm:t>
        <a:bodyPr/>
        <a:lstStyle/>
        <a:p>
          <a:endParaRPr lang="en-US"/>
        </a:p>
      </dgm:t>
    </dgm:pt>
  </dgm:ptLst>
  <dgm:cxnLst>
    <dgm:cxn modelId="{73D905AE-9796-4AC2-B0C9-74AA50FE9CFE}" srcId="{9ACB3599-9EE4-484E-A4D5-39D0E4ED5288}" destId="{C6203C52-4F14-4B63-AD11-800E3A8DB207}" srcOrd="0" destOrd="0" parTransId="{2C0140B6-E475-4F6B-9176-A4EDBDE6E42B}" sibTransId="{CB0A61C8-163F-4CFE-9625-B3FF35245BD7}"/>
    <dgm:cxn modelId="{E08275DC-A508-4572-B8FB-690D2BD076FB}" type="presOf" srcId="{9ACB3599-9EE4-484E-A4D5-39D0E4ED5288}" destId="{FC7A0245-9A09-44F8-A259-66B4D8416442}" srcOrd="0" destOrd="0" presId="urn:microsoft.com/office/officeart/2005/8/layout/vList6"/>
    <dgm:cxn modelId="{D238CBC9-7C79-4766-A0E3-130D16D7FB9E}" type="presOf" srcId="{D682D17D-09E3-4680-9899-34D51D489BDE}" destId="{AF5DFFF8-9CB4-4072-A5AC-4E036C71E70B}" srcOrd="0" destOrd="0" presId="urn:microsoft.com/office/officeart/2005/8/layout/vList6"/>
    <dgm:cxn modelId="{D18199CE-B8E5-47BD-AAFA-AC017F131C89}" type="presOf" srcId="{C6203C52-4F14-4B63-AD11-800E3A8DB207}" destId="{2228CD4F-6F47-46A0-A3DF-B045907F826D}" srcOrd="0" destOrd="0" presId="urn:microsoft.com/office/officeart/2005/8/layout/vList6"/>
    <dgm:cxn modelId="{B841CD56-57E8-4E91-AC7C-CB968D914049}" srcId="{9ACB3599-9EE4-484E-A4D5-39D0E4ED5288}" destId="{D682D17D-09E3-4680-9899-34D51D489BDE}" srcOrd="1" destOrd="0" parTransId="{8DA1D629-FEFE-4ED6-8EE5-0753886F601B}" sibTransId="{69CF6F12-95E1-4438-93A5-086C57111A4B}"/>
    <dgm:cxn modelId="{50A472A8-1437-47BD-BF0D-FB81A8088BBD}" type="presParOf" srcId="{FC7A0245-9A09-44F8-A259-66B4D8416442}" destId="{BE4F4F03-1FBB-474B-B7A5-341A75C63D1C}" srcOrd="0" destOrd="0" presId="urn:microsoft.com/office/officeart/2005/8/layout/vList6"/>
    <dgm:cxn modelId="{4BDEC157-6642-4FBF-AE97-346C7D45C31D}" type="presParOf" srcId="{BE4F4F03-1FBB-474B-B7A5-341A75C63D1C}" destId="{2228CD4F-6F47-46A0-A3DF-B045907F826D}" srcOrd="0" destOrd="0" presId="urn:microsoft.com/office/officeart/2005/8/layout/vList6"/>
    <dgm:cxn modelId="{99D356D9-C73F-4BC8-82BB-E4C584CC50AE}" type="presParOf" srcId="{BE4F4F03-1FBB-474B-B7A5-341A75C63D1C}" destId="{E7A3E696-0DFF-4F44-B710-AE60E6D9BFD3}" srcOrd="1" destOrd="0" presId="urn:microsoft.com/office/officeart/2005/8/layout/vList6"/>
    <dgm:cxn modelId="{CDD13B88-1555-4B06-89EE-0CEC628DFCCF}" type="presParOf" srcId="{FC7A0245-9A09-44F8-A259-66B4D8416442}" destId="{E57BE2F7-29A2-40A4-B51F-7B4BD9C02BCB}" srcOrd="1" destOrd="0" presId="urn:microsoft.com/office/officeart/2005/8/layout/vList6"/>
    <dgm:cxn modelId="{DA8A5D58-3687-4001-84E8-38DA938ABFBB}" type="presParOf" srcId="{FC7A0245-9A09-44F8-A259-66B4D8416442}" destId="{A5BEA0B0-A630-4C64-80D1-737B6D2B1FA7}" srcOrd="2" destOrd="0" presId="urn:microsoft.com/office/officeart/2005/8/layout/vList6"/>
    <dgm:cxn modelId="{FFC0D9B8-D3BA-4C9D-A3AA-3CDDAED76A56}" type="presParOf" srcId="{A5BEA0B0-A630-4C64-80D1-737B6D2B1FA7}" destId="{AF5DFFF8-9CB4-4072-A5AC-4E036C71E70B}" srcOrd="0" destOrd="0" presId="urn:microsoft.com/office/officeart/2005/8/layout/vList6"/>
    <dgm:cxn modelId="{688378B9-518F-4DCA-AF4F-C672A17A0845}" type="presParOf" srcId="{A5BEA0B0-A630-4C64-80D1-737B6D2B1FA7}" destId="{29653CC6-B295-48DA-80AE-B8BA1EC54AB4}" srcOrd="1" destOrd="0" presId="urn:microsoft.com/office/officeart/2005/8/layout/vList6"/>
  </dgm:cxnLst>
  <dgm:bg/>
  <dgm:whole/>
</dgm:dataModel>
</file>

<file path=ppt/diagrams/data19.xml><?xml version="1.0" encoding="utf-8"?>
<dgm:dataModel xmlns:dgm="http://schemas.openxmlformats.org/drawingml/2006/diagram" xmlns:a="http://schemas.openxmlformats.org/drawingml/2006/main">
  <dgm:ptLst>
    <dgm:pt modelId="{78BEB5D7-D011-4DF7-8DC9-687D3027AAD6}" type="doc">
      <dgm:prSet loTypeId="urn:microsoft.com/office/officeart/2005/8/layout/vList4" loCatId="list" qsTypeId="urn:microsoft.com/office/officeart/2005/8/quickstyle/3d8" qsCatId="3D" csTypeId="urn:microsoft.com/office/officeart/2005/8/colors/colorful1" csCatId="colorful" phldr="1"/>
      <dgm:spPr/>
      <dgm:t>
        <a:bodyPr/>
        <a:lstStyle/>
        <a:p>
          <a:endParaRPr lang="en-US"/>
        </a:p>
      </dgm:t>
    </dgm:pt>
    <dgm:pt modelId="{104182CB-D7B0-4E5A-94A5-50DE6BE92795}">
      <dgm:prSet/>
      <dgm:spPr/>
      <dgm:t>
        <a:bodyPr/>
        <a:lstStyle/>
        <a:p>
          <a:pPr algn="ctr" rtl="0"/>
          <a:r>
            <a:rPr lang="en-US" dirty="0" err="1" smtClean="0"/>
            <a:t>Mimbar</a:t>
          </a:r>
          <a:r>
            <a:rPr lang="en-US" dirty="0" smtClean="0"/>
            <a:t> </a:t>
          </a:r>
          <a:r>
            <a:rPr lang="en-US" dirty="0" err="1" smtClean="0"/>
            <a:t>berharap</a:t>
          </a:r>
          <a:r>
            <a:rPr lang="en-US" dirty="0" smtClean="0"/>
            <a:t> </a:t>
          </a:r>
          <a:r>
            <a:rPr lang="en-US" dirty="0" err="1" smtClean="0"/>
            <a:t>sambutan</a:t>
          </a:r>
          <a:r>
            <a:rPr lang="en-US" dirty="0" smtClean="0"/>
            <a:t> </a:t>
          </a:r>
          <a:r>
            <a:rPr lang="en-US" dirty="0" err="1" smtClean="0"/>
            <a:t>di</a:t>
          </a:r>
          <a:r>
            <a:rPr lang="en-US" dirty="0" smtClean="0"/>
            <a:t> </a:t>
          </a:r>
          <a:r>
            <a:rPr lang="en-US" dirty="0" err="1" smtClean="0"/>
            <a:t>seluruh</a:t>
          </a:r>
          <a:r>
            <a:rPr lang="en-US" dirty="0" smtClean="0"/>
            <a:t> </a:t>
          </a:r>
          <a:r>
            <a:rPr lang="en-US" dirty="0" err="1" smtClean="0"/>
            <a:t>negara</a:t>
          </a:r>
          <a:r>
            <a:rPr lang="en-US" dirty="0" smtClean="0"/>
            <a:t> </a:t>
          </a:r>
          <a:r>
            <a:rPr lang="en-US" dirty="0" err="1" smtClean="0"/>
            <a:t>pada</a:t>
          </a:r>
          <a:r>
            <a:rPr lang="en-US" dirty="0" smtClean="0"/>
            <a:t> </a:t>
          </a:r>
          <a:r>
            <a:rPr lang="en-US" dirty="0" err="1" smtClean="0"/>
            <a:t>hari</a:t>
          </a:r>
          <a:r>
            <a:rPr lang="en-US" dirty="0" smtClean="0"/>
            <a:t> </a:t>
          </a:r>
          <a:r>
            <a:rPr lang="en-US" dirty="0" err="1" smtClean="0"/>
            <a:t>ini</a:t>
          </a:r>
          <a:endParaRPr lang="en-US" dirty="0"/>
        </a:p>
      </dgm:t>
    </dgm:pt>
    <dgm:pt modelId="{EB8F5EA0-0A60-4D3A-8341-63E115F7F833}" type="parTrans" cxnId="{738553A7-69A7-4D2F-9E74-E5F0C546C784}">
      <dgm:prSet/>
      <dgm:spPr/>
      <dgm:t>
        <a:bodyPr/>
        <a:lstStyle/>
        <a:p>
          <a:endParaRPr lang="en-US"/>
        </a:p>
      </dgm:t>
    </dgm:pt>
    <dgm:pt modelId="{D7957029-299C-4C97-A397-4889D0486BEE}" type="sibTrans" cxnId="{738553A7-69A7-4D2F-9E74-E5F0C546C784}">
      <dgm:prSet/>
      <dgm:spPr/>
      <dgm:t>
        <a:bodyPr/>
        <a:lstStyle/>
        <a:p>
          <a:endParaRPr lang="en-US"/>
        </a:p>
      </dgm:t>
    </dgm:pt>
    <dgm:pt modelId="{853E585B-4080-4D18-8350-CC18FC24BDB9}">
      <dgm:prSet/>
      <dgm:spPr/>
      <dgm:t>
        <a:bodyPr/>
        <a:lstStyle/>
        <a:p>
          <a:pPr rtl="0"/>
          <a:r>
            <a:rPr lang="en-US" dirty="0" err="1" smtClean="0"/>
            <a:t>dipenuhi</a:t>
          </a:r>
          <a:r>
            <a:rPr lang="en-US" dirty="0" smtClean="0"/>
            <a:t> </a:t>
          </a:r>
          <a:r>
            <a:rPr lang="en-US" dirty="0" err="1" smtClean="0"/>
            <a:t>dengan</a:t>
          </a:r>
          <a:r>
            <a:rPr lang="en-US" dirty="0" smtClean="0"/>
            <a:t> </a:t>
          </a:r>
          <a:r>
            <a:rPr lang="en-US" dirty="0" err="1" smtClean="0"/>
            <a:t>amalan-amalan</a:t>
          </a:r>
          <a:r>
            <a:rPr lang="en-US" dirty="0" smtClean="0"/>
            <a:t> yang </a:t>
          </a:r>
          <a:r>
            <a:rPr lang="en-US" dirty="0" err="1" smtClean="0"/>
            <a:t>sihat</a:t>
          </a:r>
          <a:r>
            <a:rPr lang="en-US" dirty="0" smtClean="0"/>
            <a:t> </a:t>
          </a:r>
          <a:endParaRPr lang="en-US" dirty="0"/>
        </a:p>
      </dgm:t>
    </dgm:pt>
    <dgm:pt modelId="{C5E51F6A-140C-4555-BD38-714E85F5D582}" type="parTrans" cxnId="{31A3D474-F2E7-4FA8-9BD4-8C7829B46220}">
      <dgm:prSet/>
      <dgm:spPr/>
      <dgm:t>
        <a:bodyPr/>
        <a:lstStyle/>
        <a:p>
          <a:endParaRPr lang="en-US"/>
        </a:p>
      </dgm:t>
    </dgm:pt>
    <dgm:pt modelId="{AC93004B-20AD-46F7-B18B-483078B69A09}" type="sibTrans" cxnId="{31A3D474-F2E7-4FA8-9BD4-8C7829B46220}">
      <dgm:prSet/>
      <dgm:spPr/>
      <dgm:t>
        <a:bodyPr/>
        <a:lstStyle/>
        <a:p>
          <a:endParaRPr lang="en-US"/>
        </a:p>
      </dgm:t>
    </dgm:pt>
    <dgm:pt modelId="{3F60AD21-F032-4C30-A9BC-475F74A2C94C}">
      <dgm:prSet/>
      <dgm:spPr/>
      <dgm:t>
        <a:bodyPr/>
        <a:lstStyle/>
        <a:p>
          <a:pPr rtl="0"/>
          <a:r>
            <a:rPr lang="en-US" dirty="0" err="1" smtClean="0"/>
            <a:t>tidak</a:t>
          </a:r>
          <a:r>
            <a:rPr lang="en-US" dirty="0" smtClean="0"/>
            <a:t> </a:t>
          </a:r>
          <a:r>
            <a:rPr lang="en-US" dirty="0" err="1" smtClean="0"/>
            <a:t>bercanggah</a:t>
          </a:r>
          <a:r>
            <a:rPr lang="en-US" dirty="0" smtClean="0"/>
            <a:t> </a:t>
          </a:r>
          <a:r>
            <a:rPr lang="en-US" dirty="0" err="1" smtClean="0"/>
            <a:t>dengan</a:t>
          </a:r>
          <a:r>
            <a:rPr lang="en-US" dirty="0" smtClean="0"/>
            <a:t> </a:t>
          </a:r>
          <a:r>
            <a:rPr lang="en-US" dirty="0" err="1" smtClean="0"/>
            <a:t>ajaran</a:t>
          </a:r>
          <a:r>
            <a:rPr lang="en-US" dirty="0" smtClean="0"/>
            <a:t> Islam </a:t>
          </a:r>
          <a:endParaRPr lang="en-US" dirty="0"/>
        </a:p>
      </dgm:t>
    </dgm:pt>
    <dgm:pt modelId="{953A22D0-73F6-4BBA-90C5-ABDFEB30BD67}" type="parTrans" cxnId="{FADD0BC8-D6EB-4F38-A592-B983D5BD22E0}">
      <dgm:prSet/>
      <dgm:spPr/>
      <dgm:t>
        <a:bodyPr/>
        <a:lstStyle/>
        <a:p>
          <a:endParaRPr lang="en-US"/>
        </a:p>
      </dgm:t>
    </dgm:pt>
    <dgm:pt modelId="{211D00AA-7729-4D56-AF3C-5A2C334F58EB}" type="sibTrans" cxnId="{FADD0BC8-D6EB-4F38-A592-B983D5BD22E0}">
      <dgm:prSet/>
      <dgm:spPr/>
      <dgm:t>
        <a:bodyPr/>
        <a:lstStyle/>
        <a:p>
          <a:endParaRPr lang="en-US"/>
        </a:p>
      </dgm:t>
    </dgm:pt>
    <dgm:pt modelId="{54D1A69F-7AC3-42E6-A825-A80358CDF897}">
      <dgm:prSet/>
      <dgm:spPr/>
      <dgm:t>
        <a:bodyPr/>
        <a:lstStyle/>
        <a:p>
          <a:pPr rtl="0"/>
          <a:r>
            <a:rPr lang="en-US" dirty="0" err="1" smtClean="0"/>
            <a:t>tidak</a:t>
          </a:r>
          <a:r>
            <a:rPr lang="en-US" dirty="0" smtClean="0"/>
            <a:t> </a:t>
          </a:r>
          <a:r>
            <a:rPr lang="en-US" dirty="0" err="1" smtClean="0"/>
            <a:t>menghina</a:t>
          </a:r>
          <a:r>
            <a:rPr lang="en-US" dirty="0" smtClean="0"/>
            <a:t> Islam </a:t>
          </a:r>
          <a:endParaRPr lang="en-US" dirty="0"/>
        </a:p>
      </dgm:t>
    </dgm:pt>
    <dgm:pt modelId="{237BFED3-35CA-4F53-A19C-0E35EC3EF114}" type="parTrans" cxnId="{0B13B2BD-CE3F-4825-8798-4014ADBE1399}">
      <dgm:prSet/>
      <dgm:spPr/>
      <dgm:t>
        <a:bodyPr/>
        <a:lstStyle/>
        <a:p>
          <a:endParaRPr lang="en-US"/>
        </a:p>
      </dgm:t>
    </dgm:pt>
    <dgm:pt modelId="{55255795-2228-48D5-87DD-BDD41AB249F9}" type="sibTrans" cxnId="{0B13B2BD-CE3F-4825-8798-4014ADBE1399}">
      <dgm:prSet/>
      <dgm:spPr/>
      <dgm:t>
        <a:bodyPr/>
        <a:lstStyle/>
        <a:p>
          <a:endParaRPr lang="en-US"/>
        </a:p>
      </dgm:t>
    </dgm:pt>
    <dgm:pt modelId="{D46785E1-2B63-4ED5-8267-EE5F1F62A885}">
      <dgm:prSet/>
      <dgm:spPr/>
      <dgm:t>
        <a:bodyPr/>
        <a:lstStyle/>
        <a:p>
          <a:pPr rtl="0"/>
          <a:r>
            <a:rPr lang="en-US" dirty="0" err="1" smtClean="0"/>
            <a:t>tidak</a:t>
          </a:r>
          <a:r>
            <a:rPr lang="en-US" dirty="0" smtClean="0"/>
            <a:t> </a:t>
          </a:r>
          <a:r>
            <a:rPr lang="en-US" dirty="0" err="1" smtClean="0"/>
            <a:t>mencemarkan</a:t>
          </a:r>
          <a:r>
            <a:rPr lang="en-US" dirty="0" smtClean="0"/>
            <a:t> </a:t>
          </a:r>
          <a:r>
            <a:rPr lang="en-US" dirty="0" err="1" smtClean="0"/>
            <a:t>keberkatan</a:t>
          </a:r>
          <a:r>
            <a:rPr lang="en-US" dirty="0" smtClean="0"/>
            <a:t> </a:t>
          </a:r>
          <a:r>
            <a:rPr lang="en-US" dirty="0" err="1" smtClean="0"/>
            <a:t>Ramadhan</a:t>
          </a:r>
          <a:r>
            <a:rPr lang="en-US" dirty="0" smtClean="0"/>
            <a:t> yang </a:t>
          </a:r>
          <a:r>
            <a:rPr lang="en-US" dirty="0" err="1" smtClean="0"/>
            <a:t>baru</a:t>
          </a:r>
          <a:r>
            <a:rPr lang="en-US" dirty="0" smtClean="0"/>
            <a:t> </a:t>
          </a:r>
          <a:r>
            <a:rPr lang="en-US" dirty="0" err="1" smtClean="0"/>
            <a:t>saja</a:t>
          </a:r>
          <a:r>
            <a:rPr lang="en-US" dirty="0" smtClean="0"/>
            <a:t> </a:t>
          </a:r>
          <a:r>
            <a:rPr lang="en-US" dirty="0" err="1" smtClean="0"/>
            <a:t>berlalu</a:t>
          </a:r>
          <a:r>
            <a:rPr lang="en-US" dirty="0" smtClean="0"/>
            <a:t> </a:t>
          </a:r>
          <a:r>
            <a:rPr lang="en-US" dirty="0" err="1" smtClean="0"/>
            <a:t>dan</a:t>
          </a:r>
          <a:r>
            <a:rPr lang="en-US" dirty="0" smtClean="0"/>
            <a:t> </a:t>
          </a:r>
          <a:r>
            <a:rPr lang="en-US" dirty="0" err="1" smtClean="0"/>
            <a:t>kemuliaan</a:t>
          </a:r>
          <a:r>
            <a:rPr lang="en-US" dirty="0" smtClean="0"/>
            <a:t> </a:t>
          </a:r>
          <a:r>
            <a:rPr lang="en-US" dirty="0" err="1" smtClean="0"/>
            <a:t>bulan</a:t>
          </a:r>
          <a:r>
            <a:rPr lang="en-US" dirty="0" smtClean="0"/>
            <a:t> </a:t>
          </a:r>
          <a:r>
            <a:rPr lang="en-US" dirty="0" err="1" smtClean="0"/>
            <a:t>Syawal</a:t>
          </a:r>
          <a:endParaRPr lang="en-US" dirty="0"/>
        </a:p>
      </dgm:t>
    </dgm:pt>
    <dgm:pt modelId="{DF96F893-CB83-4E90-8E52-F9DEB6584A0A}" type="parTrans" cxnId="{F21191BA-E7CA-4DCF-8A34-650A646AE544}">
      <dgm:prSet/>
      <dgm:spPr/>
      <dgm:t>
        <a:bodyPr/>
        <a:lstStyle/>
        <a:p>
          <a:endParaRPr lang="en-US"/>
        </a:p>
      </dgm:t>
    </dgm:pt>
    <dgm:pt modelId="{32BF3D96-2DCD-4ED7-817D-C3F089D26629}" type="sibTrans" cxnId="{F21191BA-E7CA-4DCF-8A34-650A646AE544}">
      <dgm:prSet/>
      <dgm:spPr/>
      <dgm:t>
        <a:bodyPr/>
        <a:lstStyle/>
        <a:p>
          <a:endParaRPr lang="en-US"/>
        </a:p>
      </dgm:t>
    </dgm:pt>
    <dgm:pt modelId="{4F353802-233F-44EC-872D-EAFF7553EB10}" type="pres">
      <dgm:prSet presAssocID="{78BEB5D7-D011-4DF7-8DC9-687D3027AAD6}" presName="linear" presStyleCnt="0">
        <dgm:presLayoutVars>
          <dgm:dir/>
          <dgm:resizeHandles val="exact"/>
        </dgm:presLayoutVars>
      </dgm:prSet>
      <dgm:spPr/>
      <dgm:t>
        <a:bodyPr/>
        <a:lstStyle/>
        <a:p>
          <a:endParaRPr lang="en-US"/>
        </a:p>
      </dgm:t>
    </dgm:pt>
    <dgm:pt modelId="{1E5B7151-884B-494E-B88A-27EDA7C39124}" type="pres">
      <dgm:prSet presAssocID="{104182CB-D7B0-4E5A-94A5-50DE6BE92795}" presName="comp" presStyleCnt="0"/>
      <dgm:spPr/>
      <dgm:t>
        <a:bodyPr/>
        <a:lstStyle/>
        <a:p>
          <a:endParaRPr lang="en-US"/>
        </a:p>
      </dgm:t>
    </dgm:pt>
    <dgm:pt modelId="{01630AEF-D9CD-464A-A5DE-05BED1386FB6}" type="pres">
      <dgm:prSet presAssocID="{104182CB-D7B0-4E5A-94A5-50DE6BE92795}" presName="box" presStyleLbl="node1" presStyleIdx="0" presStyleCnt="5"/>
      <dgm:spPr/>
      <dgm:t>
        <a:bodyPr/>
        <a:lstStyle/>
        <a:p>
          <a:endParaRPr lang="en-US"/>
        </a:p>
      </dgm:t>
    </dgm:pt>
    <dgm:pt modelId="{286F14FF-7800-40C3-A777-45901B149BF5}" type="pres">
      <dgm:prSet presAssocID="{104182CB-D7B0-4E5A-94A5-50DE6BE92795}" presName="img" presStyleLbl="fgImgPlace1" presStyleIdx="0" presStyleCnt="5"/>
      <dgm:spPr>
        <a:prstGeom prst="ellipse">
          <a:avLst/>
        </a:prstGeom>
        <a:blipFill rotWithShape="0">
          <a:blip xmlns:r="http://schemas.openxmlformats.org/officeDocument/2006/relationships" r:embed="rId1"/>
          <a:stretch>
            <a:fillRect/>
          </a:stretch>
        </a:blipFill>
      </dgm:spPr>
      <dgm:t>
        <a:bodyPr/>
        <a:lstStyle/>
        <a:p>
          <a:endParaRPr lang="en-US"/>
        </a:p>
      </dgm:t>
    </dgm:pt>
    <dgm:pt modelId="{BBEBEA05-6E72-4128-8824-635958D678D3}" type="pres">
      <dgm:prSet presAssocID="{104182CB-D7B0-4E5A-94A5-50DE6BE92795}" presName="text" presStyleLbl="node1" presStyleIdx="0" presStyleCnt="5">
        <dgm:presLayoutVars>
          <dgm:bulletEnabled val="1"/>
        </dgm:presLayoutVars>
      </dgm:prSet>
      <dgm:spPr/>
      <dgm:t>
        <a:bodyPr/>
        <a:lstStyle/>
        <a:p>
          <a:endParaRPr lang="en-US"/>
        </a:p>
      </dgm:t>
    </dgm:pt>
    <dgm:pt modelId="{0E3A27ED-FD3C-4AF8-BCC5-4AD580223139}" type="pres">
      <dgm:prSet presAssocID="{D7957029-299C-4C97-A397-4889D0486BEE}" presName="spacer" presStyleCnt="0"/>
      <dgm:spPr/>
      <dgm:t>
        <a:bodyPr/>
        <a:lstStyle/>
        <a:p>
          <a:endParaRPr lang="en-US"/>
        </a:p>
      </dgm:t>
    </dgm:pt>
    <dgm:pt modelId="{50525FBB-F90B-426A-8265-9BFBFFE1ED19}" type="pres">
      <dgm:prSet presAssocID="{853E585B-4080-4D18-8350-CC18FC24BDB9}" presName="comp" presStyleCnt="0"/>
      <dgm:spPr/>
      <dgm:t>
        <a:bodyPr/>
        <a:lstStyle/>
        <a:p>
          <a:endParaRPr lang="en-US"/>
        </a:p>
      </dgm:t>
    </dgm:pt>
    <dgm:pt modelId="{2C6E9479-17A7-4809-8073-2190A75D041C}" type="pres">
      <dgm:prSet presAssocID="{853E585B-4080-4D18-8350-CC18FC24BDB9}" presName="box" presStyleLbl="node1" presStyleIdx="1" presStyleCnt="5"/>
      <dgm:spPr/>
      <dgm:t>
        <a:bodyPr/>
        <a:lstStyle/>
        <a:p>
          <a:endParaRPr lang="en-US"/>
        </a:p>
      </dgm:t>
    </dgm:pt>
    <dgm:pt modelId="{072AB57B-8176-4769-A575-DAD320D55BA6}" type="pres">
      <dgm:prSet presAssocID="{853E585B-4080-4D18-8350-CC18FC24BDB9}" presName="img" presStyleLbl="fgImgPlace1" presStyleIdx="1" presStyleCnt="5"/>
      <dgm:spPr>
        <a:prstGeom prst="round2DiagRect">
          <a:avLst/>
        </a:prstGeom>
        <a:blipFill rotWithShape="0">
          <a:blip xmlns:r="http://schemas.openxmlformats.org/officeDocument/2006/relationships" r:embed="rId2"/>
          <a:stretch>
            <a:fillRect/>
          </a:stretch>
        </a:blipFill>
      </dgm:spPr>
      <dgm:t>
        <a:bodyPr/>
        <a:lstStyle/>
        <a:p>
          <a:endParaRPr lang="en-US"/>
        </a:p>
      </dgm:t>
    </dgm:pt>
    <dgm:pt modelId="{643B8C6E-49B1-4FCC-843C-894AAC0612A4}" type="pres">
      <dgm:prSet presAssocID="{853E585B-4080-4D18-8350-CC18FC24BDB9}" presName="text" presStyleLbl="node1" presStyleIdx="1" presStyleCnt="5">
        <dgm:presLayoutVars>
          <dgm:bulletEnabled val="1"/>
        </dgm:presLayoutVars>
      </dgm:prSet>
      <dgm:spPr/>
      <dgm:t>
        <a:bodyPr/>
        <a:lstStyle/>
        <a:p>
          <a:endParaRPr lang="en-US"/>
        </a:p>
      </dgm:t>
    </dgm:pt>
    <dgm:pt modelId="{E12EDABC-5474-41FF-8FEE-D037CB632710}" type="pres">
      <dgm:prSet presAssocID="{AC93004B-20AD-46F7-B18B-483078B69A09}" presName="spacer" presStyleCnt="0"/>
      <dgm:spPr/>
      <dgm:t>
        <a:bodyPr/>
        <a:lstStyle/>
        <a:p>
          <a:endParaRPr lang="en-US"/>
        </a:p>
      </dgm:t>
    </dgm:pt>
    <dgm:pt modelId="{53DF819D-8EF7-40D8-8FC8-59947CB529F2}" type="pres">
      <dgm:prSet presAssocID="{3F60AD21-F032-4C30-A9BC-475F74A2C94C}" presName="comp" presStyleCnt="0"/>
      <dgm:spPr/>
      <dgm:t>
        <a:bodyPr/>
        <a:lstStyle/>
        <a:p>
          <a:endParaRPr lang="en-US"/>
        </a:p>
      </dgm:t>
    </dgm:pt>
    <dgm:pt modelId="{DA700C64-DC3C-431C-B9DF-294A7BFDD4A4}" type="pres">
      <dgm:prSet presAssocID="{3F60AD21-F032-4C30-A9BC-475F74A2C94C}" presName="box" presStyleLbl="node1" presStyleIdx="2" presStyleCnt="5"/>
      <dgm:spPr/>
      <dgm:t>
        <a:bodyPr/>
        <a:lstStyle/>
        <a:p>
          <a:endParaRPr lang="en-US"/>
        </a:p>
      </dgm:t>
    </dgm:pt>
    <dgm:pt modelId="{89B4605F-3703-459C-92AA-117D91092384}" type="pres">
      <dgm:prSet presAssocID="{3F60AD21-F032-4C30-A9BC-475F74A2C94C}" presName="img" presStyleLbl="fgImgPlace1" presStyleIdx="2" presStyleCnt="5"/>
      <dgm:spPr>
        <a:blipFill rotWithShape="0">
          <a:blip xmlns:r="http://schemas.openxmlformats.org/officeDocument/2006/relationships" r:embed="rId3"/>
          <a:stretch>
            <a:fillRect/>
          </a:stretch>
        </a:blipFill>
      </dgm:spPr>
      <dgm:t>
        <a:bodyPr/>
        <a:lstStyle/>
        <a:p>
          <a:endParaRPr lang="en-US"/>
        </a:p>
      </dgm:t>
    </dgm:pt>
    <dgm:pt modelId="{122398E8-D70C-4DA3-831D-83B2B5C5237A}" type="pres">
      <dgm:prSet presAssocID="{3F60AD21-F032-4C30-A9BC-475F74A2C94C}" presName="text" presStyleLbl="node1" presStyleIdx="2" presStyleCnt="5">
        <dgm:presLayoutVars>
          <dgm:bulletEnabled val="1"/>
        </dgm:presLayoutVars>
      </dgm:prSet>
      <dgm:spPr/>
      <dgm:t>
        <a:bodyPr/>
        <a:lstStyle/>
        <a:p>
          <a:endParaRPr lang="en-US"/>
        </a:p>
      </dgm:t>
    </dgm:pt>
    <dgm:pt modelId="{A72C4BB6-947E-4966-B86A-779691C83CC3}" type="pres">
      <dgm:prSet presAssocID="{211D00AA-7729-4D56-AF3C-5A2C334F58EB}" presName="spacer" presStyleCnt="0"/>
      <dgm:spPr/>
      <dgm:t>
        <a:bodyPr/>
        <a:lstStyle/>
        <a:p>
          <a:endParaRPr lang="en-US"/>
        </a:p>
      </dgm:t>
    </dgm:pt>
    <dgm:pt modelId="{6F8108E1-16BA-48AC-960D-AFE46D880D8E}" type="pres">
      <dgm:prSet presAssocID="{54D1A69F-7AC3-42E6-A825-A80358CDF897}" presName="comp" presStyleCnt="0"/>
      <dgm:spPr/>
      <dgm:t>
        <a:bodyPr/>
        <a:lstStyle/>
        <a:p>
          <a:endParaRPr lang="en-US"/>
        </a:p>
      </dgm:t>
    </dgm:pt>
    <dgm:pt modelId="{89871B24-5AA6-45C0-9118-6A557C786599}" type="pres">
      <dgm:prSet presAssocID="{54D1A69F-7AC3-42E6-A825-A80358CDF897}" presName="box" presStyleLbl="node1" presStyleIdx="3" presStyleCnt="5"/>
      <dgm:spPr/>
      <dgm:t>
        <a:bodyPr/>
        <a:lstStyle/>
        <a:p>
          <a:endParaRPr lang="en-US"/>
        </a:p>
      </dgm:t>
    </dgm:pt>
    <dgm:pt modelId="{A1F70A6F-AC38-4A1F-8F14-FE5628203401}" type="pres">
      <dgm:prSet presAssocID="{54D1A69F-7AC3-42E6-A825-A80358CDF897}" presName="img" presStyleLbl="fgImgPlace1" presStyleIdx="3" presStyleCnt="5"/>
      <dgm:spPr>
        <a:blipFill rotWithShape="0">
          <a:blip xmlns:r="http://schemas.openxmlformats.org/officeDocument/2006/relationships" r:embed="rId4"/>
          <a:stretch>
            <a:fillRect/>
          </a:stretch>
        </a:blipFill>
      </dgm:spPr>
      <dgm:t>
        <a:bodyPr/>
        <a:lstStyle/>
        <a:p>
          <a:endParaRPr lang="en-US"/>
        </a:p>
      </dgm:t>
    </dgm:pt>
    <dgm:pt modelId="{CD37FF98-AA15-4EB5-BFDF-900903A4CA42}" type="pres">
      <dgm:prSet presAssocID="{54D1A69F-7AC3-42E6-A825-A80358CDF897}" presName="text" presStyleLbl="node1" presStyleIdx="3" presStyleCnt="5">
        <dgm:presLayoutVars>
          <dgm:bulletEnabled val="1"/>
        </dgm:presLayoutVars>
      </dgm:prSet>
      <dgm:spPr/>
      <dgm:t>
        <a:bodyPr/>
        <a:lstStyle/>
        <a:p>
          <a:endParaRPr lang="en-US"/>
        </a:p>
      </dgm:t>
    </dgm:pt>
    <dgm:pt modelId="{E31E87DE-1A1A-46B9-AD13-97B7AFA25A4F}" type="pres">
      <dgm:prSet presAssocID="{55255795-2228-48D5-87DD-BDD41AB249F9}" presName="spacer" presStyleCnt="0"/>
      <dgm:spPr/>
      <dgm:t>
        <a:bodyPr/>
        <a:lstStyle/>
        <a:p>
          <a:endParaRPr lang="en-US"/>
        </a:p>
      </dgm:t>
    </dgm:pt>
    <dgm:pt modelId="{8D7AC89B-B54A-42DD-A353-6891F6F00561}" type="pres">
      <dgm:prSet presAssocID="{D46785E1-2B63-4ED5-8267-EE5F1F62A885}" presName="comp" presStyleCnt="0"/>
      <dgm:spPr/>
      <dgm:t>
        <a:bodyPr/>
        <a:lstStyle/>
        <a:p>
          <a:endParaRPr lang="en-US"/>
        </a:p>
      </dgm:t>
    </dgm:pt>
    <dgm:pt modelId="{7C1DA1FE-7A81-49FD-83C4-CCFCA9A3B68B}" type="pres">
      <dgm:prSet presAssocID="{D46785E1-2B63-4ED5-8267-EE5F1F62A885}" presName="box" presStyleLbl="node1" presStyleIdx="4" presStyleCnt="5"/>
      <dgm:spPr/>
      <dgm:t>
        <a:bodyPr/>
        <a:lstStyle/>
        <a:p>
          <a:endParaRPr lang="en-US"/>
        </a:p>
      </dgm:t>
    </dgm:pt>
    <dgm:pt modelId="{0B3C695C-E9B6-4FE8-9AC7-388C4B1FCA77}" type="pres">
      <dgm:prSet presAssocID="{D46785E1-2B63-4ED5-8267-EE5F1F62A885}" presName="img" presStyleLbl="fgImgPlace1" presStyleIdx="4" presStyleCnt="5"/>
      <dgm:spPr>
        <a:blipFill rotWithShape="0">
          <a:blip xmlns:r="http://schemas.openxmlformats.org/officeDocument/2006/relationships" r:embed="rId5"/>
          <a:stretch>
            <a:fillRect/>
          </a:stretch>
        </a:blipFill>
      </dgm:spPr>
      <dgm:t>
        <a:bodyPr/>
        <a:lstStyle/>
        <a:p>
          <a:endParaRPr lang="en-US"/>
        </a:p>
      </dgm:t>
    </dgm:pt>
    <dgm:pt modelId="{AF0E2CB1-5520-40F4-BC87-4BAA7247F713}" type="pres">
      <dgm:prSet presAssocID="{D46785E1-2B63-4ED5-8267-EE5F1F62A885}" presName="text" presStyleLbl="node1" presStyleIdx="4" presStyleCnt="5">
        <dgm:presLayoutVars>
          <dgm:bulletEnabled val="1"/>
        </dgm:presLayoutVars>
      </dgm:prSet>
      <dgm:spPr/>
      <dgm:t>
        <a:bodyPr/>
        <a:lstStyle/>
        <a:p>
          <a:endParaRPr lang="en-US"/>
        </a:p>
      </dgm:t>
    </dgm:pt>
  </dgm:ptLst>
  <dgm:cxnLst>
    <dgm:cxn modelId="{FADD0BC8-D6EB-4F38-A592-B983D5BD22E0}" srcId="{78BEB5D7-D011-4DF7-8DC9-687D3027AAD6}" destId="{3F60AD21-F032-4C30-A9BC-475F74A2C94C}" srcOrd="2" destOrd="0" parTransId="{953A22D0-73F6-4BBA-90C5-ABDFEB30BD67}" sibTransId="{211D00AA-7729-4D56-AF3C-5A2C334F58EB}"/>
    <dgm:cxn modelId="{C8549858-FB7A-4A99-AEB4-211A6C4F0C01}" type="presOf" srcId="{104182CB-D7B0-4E5A-94A5-50DE6BE92795}" destId="{01630AEF-D9CD-464A-A5DE-05BED1386FB6}" srcOrd="0" destOrd="0" presId="urn:microsoft.com/office/officeart/2005/8/layout/vList4"/>
    <dgm:cxn modelId="{1C38BEB1-315E-4D1E-9223-3B2360673FC0}" type="presOf" srcId="{54D1A69F-7AC3-42E6-A825-A80358CDF897}" destId="{89871B24-5AA6-45C0-9118-6A557C786599}" srcOrd="0" destOrd="0" presId="urn:microsoft.com/office/officeart/2005/8/layout/vList4"/>
    <dgm:cxn modelId="{5AC27B4E-B7CF-42B5-822B-E192CB56F52F}" type="presOf" srcId="{104182CB-D7B0-4E5A-94A5-50DE6BE92795}" destId="{BBEBEA05-6E72-4128-8824-635958D678D3}" srcOrd="1" destOrd="0" presId="urn:microsoft.com/office/officeart/2005/8/layout/vList4"/>
    <dgm:cxn modelId="{31A3D474-F2E7-4FA8-9BD4-8C7829B46220}" srcId="{78BEB5D7-D011-4DF7-8DC9-687D3027AAD6}" destId="{853E585B-4080-4D18-8350-CC18FC24BDB9}" srcOrd="1" destOrd="0" parTransId="{C5E51F6A-140C-4555-BD38-714E85F5D582}" sibTransId="{AC93004B-20AD-46F7-B18B-483078B69A09}"/>
    <dgm:cxn modelId="{0E88B3B7-25A3-4029-A8A9-155B4586BE49}" type="presOf" srcId="{3F60AD21-F032-4C30-A9BC-475F74A2C94C}" destId="{122398E8-D70C-4DA3-831D-83B2B5C5237A}" srcOrd="1" destOrd="0" presId="urn:microsoft.com/office/officeart/2005/8/layout/vList4"/>
    <dgm:cxn modelId="{0EDF5D0C-05E3-4FEC-904C-A5E739282943}" type="presOf" srcId="{853E585B-4080-4D18-8350-CC18FC24BDB9}" destId="{643B8C6E-49B1-4FCC-843C-894AAC0612A4}" srcOrd="1" destOrd="0" presId="urn:microsoft.com/office/officeart/2005/8/layout/vList4"/>
    <dgm:cxn modelId="{BCCB7D11-383D-4818-91E9-96F32543CD4A}" type="presOf" srcId="{D46785E1-2B63-4ED5-8267-EE5F1F62A885}" destId="{7C1DA1FE-7A81-49FD-83C4-CCFCA9A3B68B}" srcOrd="0" destOrd="0" presId="urn:microsoft.com/office/officeart/2005/8/layout/vList4"/>
    <dgm:cxn modelId="{4699E3E3-323D-4CB3-B80D-A99B009C9CDA}" type="presOf" srcId="{D46785E1-2B63-4ED5-8267-EE5F1F62A885}" destId="{AF0E2CB1-5520-40F4-BC87-4BAA7247F713}" srcOrd="1" destOrd="0" presId="urn:microsoft.com/office/officeart/2005/8/layout/vList4"/>
    <dgm:cxn modelId="{69EAB145-FC00-4D23-B59C-AABB899BB569}" type="presOf" srcId="{54D1A69F-7AC3-42E6-A825-A80358CDF897}" destId="{CD37FF98-AA15-4EB5-BFDF-900903A4CA42}" srcOrd="1" destOrd="0" presId="urn:microsoft.com/office/officeart/2005/8/layout/vList4"/>
    <dgm:cxn modelId="{4CCC9C0C-4ABE-46F3-9B6B-ADB5BCB717D7}" type="presOf" srcId="{853E585B-4080-4D18-8350-CC18FC24BDB9}" destId="{2C6E9479-17A7-4809-8073-2190A75D041C}" srcOrd="0" destOrd="0" presId="urn:microsoft.com/office/officeart/2005/8/layout/vList4"/>
    <dgm:cxn modelId="{738553A7-69A7-4D2F-9E74-E5F0C546C784}" srcId="{78BEB5D7-D011-4DF7-8DC9-687D3027AAD6}" destId="{104182CB-D7B0-4E5A-94A5-50DE6BE92795}" srcOrd="0" destOrd="0" parTransId="{EB8F5EA0-0A60-4D3A-8341-63E115F7F833}" sibTransId="{D7957029-299C-4C97-A397-4889D0486BEE}"/>
    <dgm:cxn modelId="{3D030A7F-BF33-4EA5-88EA-C9A6CEA1A41E}" type="presOf" srcId="{78BEB5D7-D011-4DF7-8DC9-687D3027AAD6}" destId="{4F353802-233F-44EC-872D-EAFF7553EB10}" srcOrd="0" destOrd="0" presId="urn:microsoft.com/office/officeart/2005/8/layout/vList4"/>
    <dgm:cxn modelId="{0B13B2BD-CE3F-4825-8798-4014ADBE1399}" srcId="{78BEB5D7-D011-4DF7-8DC9-687D3027AAD6}" destId="{54D1A69F-7AC3-42E6-A825-A80358CDF897}" srcOrd="3" destOrd="0" parTransId="{237BFED3-35CA-4F53-A19C-0E35EC3EF114}" sibTransId="{55255795-2228-48D5-87DD-BDD41AB249F9}"/>
    <dgm:cxn modelId="{F21191BA-E7CA-4DCF-8A34-650A646AE544}" srcId="{78BEB5D7-D011-4DF7-8DC9-687D3027AAD6}" destId="{D46785E1-2B63-4ED5-8267-EE5F1F62A885}" srcOrd="4" destOrd="0" parTransId="{DF96F893-CB83-4E90-8E52-F9DEB6584A0A}" sibTransId="{32BF3D96-2DCD-4ED7-817D-C3F089D26629}"/>
    <dgm:cxn modelId="{044F2BD7-E72D-4425-B929-C52D03CC6843}" type="presOf" srcId="{3F60AD21-F032-4C30-A9BC-475F74A2C94C}" destId="{DA700C64-DC3C-431C-B9DF-294A7BFDD4A4}" srcOrd="0" destOrd="0" presId="urn:microsoft.com/office/officeart/2005/8/layout/vList4"/>
    <dgm:cxn modelId="{9BC610FA-6223-4305-A9A0-F2161DD314C5}" type="presParOf" srcId="{4F353802-233F-44EC-872D-EAFF7553EB10}" destId="{1E5B7151-884B-494E-B88A-27EDA7C39124}" srcOrd="0" destOrd="0" presId="urn:microsoft.com/office/officeart/2005/8/layout/vList4"/>
    <dgm:cxn modelId="{1DC8BD40-6CF7-40DD-B315-0CEF867CCF9A}" type="presParOf" srcId="{1E5B7151-884B-494E-B88A-27EDA7C39124}" destId="{01630AEF-D9CD-464A-A5DE-05BED1386FB6}" srcOrd="0" destOrd="0" presId="urn:microsoft.com/office/officeart/2005/8/layout/vList4"/>
    <dgm:cxn modelId="{E9D02E5E-D31A-48D4-B9DF-D2088626A0E9}" type="presParOf" srcId="{1E5B7151-884B-494E-B88A-27EDA7C39124}" destId="{286F14FF-7800-40C3-A777-45901B149BF5}" srcOrd="1" destOrd="0" presId="urn:microsoft.com/office/officeart/2005/8/layout/vList4"/>
    <dgm:cxn modelId="{F6360D0F-28CF-49D8-970E-70E5573ABDF8}" type="presParOf" srcId="{1E5B7151-884B-494E-B88A-27EDA7C39124}" destId="{BBEBEA05-6E72-4128-8824-635958D678D3}" srcOrd="2" destOrd="0" presId="urn:microsoft.com/office/officeart/2005/8/layout/vList4"/>
    <dgm:cxn modelId="{4958FA7C-6BA6-453D-ACD8-5FC267A20C95}" type="presParOf" srcId="{4F353802-233F-44EC-872D-EAFF7553EB10}" destId="{0E3A27ED-FD3C-4AF8-BCC5-4AD580223139}" srcOrd="1" destOrd="0" presId="urn:microsoft.com/office/officeart/2005/8/layout/vList4"/>
    <dgm:cxn modelId="{1338AF84-6107-4CC0-A879-60B5F3AB8334}" type="presParOf" srcId="{4F353802-233F-44EC-872D-EAFF7553EB10}" destId="{50525FBB-F90B-426A-8265-9BFBFFE1ED19}" srcOrd="2" destOrd="0" presId="urn:microsoft.com/office/officeart/2005/8/layout/vList4"/>
    <dgm:cxn modelId="{77FA88F4-77B5-43EE-9D78-C112D43C521A}" type="presParOf" srcId="{50525FBB-F90B-426A-8265-9BFBFFE1ED19}" destId="{2C6E9479-17A7-4809-8073-2190A75D041C}" srcOrd="0" destOrd="0" presId="urn:microsoft.com/office/officeart/2005/8/layout/vList4"/>
    <dgm:cxn modelId="{EB198FF4-8578-480F-91E3-051082D88D17}" type="presParOf" srcId="{50525FBB-F90B-426A-8265-9BFBFFE1ED19}" destId="{072AB57B-8176-4769-A575-DAD320D55BA6}" srcOrd="1" destOrd="0" presId="urn:microsoft.com/office/officeart/2005/8/layout/vList4"/>
    <dgm:cxn modelId="{DF4E825E-6CE6-4613-813A-751712E55F02}" type="presParOf" srcId="{50525FBB-F90B-426A-8265-9BFBFFE1ED19}" destId="{643B8C6E-49B1-4FCC-843C-894AAC0612A4}" srcOrd="2" destOrd="0" presId="urn:microsoft.com/office/officeart/2005/8/layout/vList4"/>
    <dgm:cxn modelId="{9B9B5286-C494-46A9-89A2-C904D50AA209}" type="presParOf" srcId="{4F353802-233F-44EC-872D-EAFF7553EB10}" destId="{E12EDABC-5474-41FF-8FEE-D037CB632710}" srcOrd="3" destOrd="0" presId="urn:microsoft.com/office/officeart/2005/8/layout/vList4"/>
    <dgm:cxn modelId="{1A275411-BBAB-459F-9886-D9789D330D6C}" type="presParOf" srcId="{4F353802-233F-44EC-872D-EAFF7553EB10}" destId="{53DF819D-8EF7-40D8-8FC8-59947CB529F2}" srcOrd="4" destOrd="0" presId="urn:microsoft.com/office/officeart/2005/8/layout/vList4"/>
    <dgm:cxn modelId="{6BA59E93-262D-4F4C-BAAB-2A005D28F531}" type="presParOf" srcId="{53DF819D-8EF7-40D8-8FC8-59947CB529F2}" destId="{DA700C64-DC3C-431C-B9DF-294A7BFDD4A4}" srcOrd="0" destOrd="0" presId="urn:microsoft.com/office/officeart/2005/8/layout/vList4"/>
    <dgm:cxn modelId="{7A3B50C1-4C2C-4196-B2A1-DE2381E3F22B}" type="presParOf" srcId="{53DF819D-8EF7-40D8-8FC8-59947CB529F2}" destId="{89B4605F-3703-459C-92AA-117D91092384}" srcOrd="1" destOrd="0" presId="urn:microsoft.com/office/officeart/2005/8/layout/vList4"/>
    <dgm:cxn modelId="{DEFBAC41-4B4F-4D42-9E62-629ECC39E327}" type="presParOf" srcId="{53DF819D-8EF7-40D8-8FC8-59947CB529F2}" destId="{122398E8-D70C-4DA3-831D-83B2B5C5237A}" srcOrd="2" destOrd="0" presId="urn:microsoft.com/office/officeart/2005/8/layout/vList4"/>
    <dgm:cxn modelId="{D2D7CB91-3FBC-4B1F-97FF-87AB153E1D1A}" type="presParOf" srcId="{4F353802-233F-44EC-872D-EAFF7553EB10}" destId="{A72C4BB6-947E-4966-B86A-779691C83CC3}" srcOrd="5" destOrd="0" presId="urn:microsoft.com/office/officeart/2005/8/layout/vList4"/>
    <dgm:cxn modelId="{2CE5BE5C-59A9-4B62-8C6E-774A4D8A8D58}" type="presParOf" srcId="{4F353802-233F-44EC-872D-EAFF7553EB10}" destId="{6F8108E1-16BA-48AC-960D-AFE46D880D8E}" srcOrd="6" destOrd="0" presId="urn:microsoft.com/office/officeart/2005/8/layout/vList4"/>
    <dgm:cxn modelId="{291EAB21-16B2-42BC-9A17-737757B400F0}" type="presParOf" srcId="{6F8108E1-16BA-48AC-960D-AFE46D880D8E}" destId="{89871B24-5AA6-45C0-9118-6A557C786599}" srcOrd="0" destOrd="0" presId="urn:microsoft.com/office/officeart/2005/8/layout/vList4"/>
    <dgm:cxn modelId="{81424596-3F15-41E4-A82A-04A172D4754B}" type="presParOf" srcId="{6F8108E1-16BA-48AC-960D-AFE46D880D8E}" destId="{A1F70A6F-AC38-4A1F-8F14-FE5628203401}" srcOrd="1" destOrd="0" presId="urn:microsoft.com/office/officeart/2005/8/layout/vList4"/>
    <dgm:cxn modelId="{970E3B1B-16B8-456A-AB8F-F0AEDA1B4625}" type="presParOf" srcId="{6F8108E1-16BA-48AC-960D-AFE46D880D8E}" destId="{CD37FF98-AA15-4EB5-BFDF-900903A4CA42}" srcOrd="2" destOrd="0" presId="urn:microsoft.com/office/officeart/2005/8/layout/vList4"/>
    <dgm:cxn modelId="{2AD3D915-E34F-4057-9286-16B7811960F8}" type="presParOf" srcId="{4F353802-233F-44EC-872D-EAFF7553EB10}" destId="{E31E87DE-1A1A-46B9-AD13-97B7AFA25A4F}" srcOrd="7" destOrd="0" presId="urn:microsoft.com/office/officeart/2005/8/layout/vList4"/>
    <dgm:cxn modelId="{A7CBA777-F00D-41D1-82E7-CDAC4681EA07}" type="presParOf" srcId="{4F353802-233F-44EC-872D-EAFF7553EB10}" destId="{8D7AC89B-B54A-42DD-A353-6891F6F00561}" srcOrd="8" destOrd="0" presId="urn:microsoft.com/office/officeart/2005/8/layout/vList4"/>
    <dgm:cxn modelId="{E2FFFAF4-598E-415E-AF52-D9DCA7740AD3}" type="presParOf" srcId="{8D7AC89B-B54A-42DD-A353-6891F6F00561}" destId="{7C1DA1FE-7A81-49FD-83C4-CCFCA9A3B68B}" srcOrd="0" destOrd="0" presId="urn:microsoft.com/office/officeart/2005/8/layout/vList4"/>
    <dgm:cxn modelId="{DA1134A8-C7EA-4D92-AB9D-C43F50579A26}" type="presParOf" srcId="{8D7AC89B-B54A-42DD-A353-6891F6F00561}" destId="{0B3C695C-E9B6-4FE8-9AC7-388C4B1FCA77}" srcOrd="1" destOrd="0" presId="urn:microsoft.com/office/officeart/2005/8/layout/vList4"/>
    <dgm:cxn modelId="{9246E3B0-8B50-429F-AFF2-C6C46146F478}" type="presParOf" srcId="{8D7AC89B-B54A-42DD-A353-6891F6F00561}" destId="{AF0E2CB1-5520-40F4-BC87-4BAA7247F713}" srcOrd="2" destOrd="0" presId="urn:microsoft.com/office/officeart/2005/8/layout/vList4"/>
  </dgm:cxnLst>
  <dgm:bg/>
  <dgm:whole/>
</dgm:dataModel>
</file>

<file path=ppt/diagrams/data2.xml><?xml version="1.0" encoding="utf-8"?>
<dgm:dataModel xmlns:dgm="http://schemas.openxmlformats.org/drawingml/2006/diagram" xmlns:a="http://schemas.openxmlformats.org/drawingml/2006/main">
  <dgm:ptLst>
    <dgm:pt modelId="{E004C851-ADB8-4101-8E11-76D7B7A4D68D}" type="doc">
      <dgm:prSet loTypeId="urn:microsoft.com/office/officeart/2005/8/layout/vList2" loCatId="list" qsTypeId="urn:microsoft.com/office/officeart/2005/8/quickstyle/3d7" qsCatId="3D" csTypeId="urn:microsoft.com/office/officeart/2005/8/colors/colorful5" csCatId="colorful"/>
      <dgm:spPr/>
      <dgm:t>
        <a:bodyPr/>
        <a:lstStyle/>
        <a:p>
          <a:endParaRPr lang="en-US"/>
        </a:p>
      </dgm:t>
    </dgm:pt>
    <dgm:pt modelId="{BE467AF8-B72B-4D0D-86EA-45D8F7877DA1}">
      <dgm:prSet/>
      <dgm:spPr/>
      <dgm:t>
        <a:bodyPr/>
        <a:lstStyle/>
        <a:p>
          <a:pPr algn="ctr" rtl="0"/>
          <a:r>
            <a:rPr lang="en-US" dirty="0" smtClean="0"/>
            <a:t>Alhamdulillah, </a:t>
          </a:r>
          <a:endParaRPr lang="en-US" dirty="0"/>
        </a:p>
      </dgm:t>
    </dgm:pt>
    <dgm:pt modelId="{3E040AC6-590C-4406-96C0-0A1B673DCAC8}" type="parTrans" cxnId="{A5C0C3D2-5305-48FA-B51D-1BEDCB9FD122}">
      <dgm:prSet/>
      <dgm:spPr/>
      <dgm:t>
        <a:bodyPr/>
        <a:lstStyle/>
        <a:p>
          <a:pPr algn="ctr"/>
          <a:endParaRPr lang="en-US"/>
        </a:p>
      </dgm:t>
    </dgm:pt>
    <dgm:pt modelId="{6B9F08A6-EFF6-45B8-B592-5E2FC97946B8}" type="sibTrans" cxnId="{A5C0C3D2-5305-48FA-B51D-1BEDCB9FD122}">
      <dgm:prSet/>
      <dgm:spPr/>
      <dgm:t>
        <a:bodyPr/>
        <a:lstStyle/>
        <a:p>
          <a:pPr algn="ctr"/>
          <a:endParaRPr lang="en-US"/>
        </a:p>
      </dgm:t>
    </dgm:pt>
    <dgm:pt modelId="{4A153C8F-8B7A-4CED-B3A5-2AEE69987E8E}">
      <dgm:prSet/>
      <dgm:spPr/>
      <dgm:t>
        <a:bodyPr/>
        <a:lstStyle/>
        <a:p>
          <a:pPr algn="ctr" rtl="0"/>
          <a:r>
            <a:rPr lang="en-US" b="0" i="0" baseline="0" dirty="0" err="1" smtClean="0"/>
            <a:t>pada</a:t>
          </a:r>
          <a:r>
            <a:rPr lang="en-US" b="0" i="0" baseline="0" dirty="0" smtClean="0"/>
            <a:t> </a:t>
          </a:r>
          <a:r>
            <a:rPr lang="en-US" b="0" i="0" baseline="0" dirty="0" err="1" smtClean="0"/>
            <a:t>hari</a:t>
          </a:r>
          <a:r>
            <a:rPr lang="en-US" b="0" i="0" baseline="0" dirty="0" smtClean="0"/>
            <a:t> </a:t>
          </a:r>
          <a:r>
            <a:rPr lang="en-US" b="0" i="0" baseline="0" dirty="0" err="1" smtClean="0"/>
            <a:t>ini</a:t>
          </a:r>
          <a:r>
            <a:rPr lang="en-US" b="0" i="0" baseline="0" dirty="0" smtClean="0"/>
            <a:t>, </a:t>
          </a:r>
          <a:r>
            <a:rPr lang="en-US" b="0" i="0" baseline="0" dirty="0" err="1" smtClean="0"/>
            <a:t>umat</a:t>
          </a:r>
          <a:r>
            <a:rPr lang="en-US" b="0" i="0" baseline="0" dirty="0" smtClean="0"/>
            <a:t> Islam </a:t>
          </a:r>
          <a:r>
            <a:rPr lang="en-US" b="0" i="0" baseline="0" dirty="0" err="1" smtClean="0"/>
            <a:t>khususnya</a:t>
          </a:r>
          <a:r>
            <a:rPr lang="en-US" b="0" i="0" baseline="0" dirty="0" smtClean="0"/>
            <a:t> </a:t>
          </a:r>
          <a:r>
            <a:rPr lang="en-US" b="0" i="0" baseline="0" dirty="0" err="1" smtClean="0"/>
            <a:t>di</a:t>
          </a:r>
          <a:r>
            <a:rPr lang="en-US" b="0" i="0" baseline="0" dirty="0" smtClean="0"/>
            <a:t> </a:t>
          </a:r>
          <a:r>
            <a:rPr lang="en-US" b="0" i="0" baseline="0" dirty="0" err="1" smtClean="0"/>
            <a:t>negara</a:t>
          </a:r>
          <a:r>
            <a:rPr lang="en-US" b="0" i="0" baseline="0" dirty="0" smtClean="0"/>
            <a:t> </a:t>
          </a:r>
          <a:r>
            <a:rPr lang="en-US" b="0" i="0" baseline="0" dirty="0" err="1" smtClean="0"/>
            <a:t>kita</a:t>
          </a:r>
          <a:r>
            <a:rPr lang="en-US" b="0" i="0" baseline="0" dirty="0" smtClean="0"/>
            <a:t> </a:t>
          </a:r>
          <a:r>
            <a:rPr lang="en-US" b="0" i="0" baseline="0" dirty="0" err="1" smtClean="0"/>
            <a:t>dan</a:t>
          </a:r>
          <a:r>
            <a:rPr lang="en-US" b="0" i="0" baseline="0" dirty="0" smtClean="0"/>
            <a:t> </a:t>
          </a:r>
          <a:r>
            <a:rPr lang="en-US" b="0" i="0" baseline="0" dirty="0" err="1" smtClean="0"/>
            <a:t>di</a:t>
          </a:r>
          <a:r>
            <a:rPr lang="en-US" b="0" i="0" baseline="0" dirty="0" smtClean="0"/>
            <a:t> </a:t>
          </a:r>
          <a:r>
            <a:rPr lang="en-US" b="0" i="0" baseline="0" dirty="0" err="1" smtClean="0"/>
            <a:t>seluruh</a:t>
          </a:r>
          <a:r>
            <a:rPr lang="en-US" b="0" i="0" baseline="0" dirty="0" smtClean="0"/>
            <a:t> </a:t>
          </a:r>
          <a:r>
            <a:rPr lang="en-US" b="0" i="0" baseline="0" dirty="0" err="1" smtClean="0"/>
            <a:t>dunia</a:t>
          </a:r>
          <a:r>
            <a:rPr lang="en-US" b="0" i="0" baseline="0" dirty="0" smtClean="0"/>
            <a:t> </a:t>
          </a:r>
          <a:r>
            <a:rPr lang="en-US" b="0" i="0" baseline="0" dirty="0" err="1" smtClean="0"/>
            <a:t>menyambut</a:t>
          </a:r>
          <a:r>
            <a:rPr lang="en-US" b="0" i="0" baseline="0" dirty="0" smtClean="0"/>
            <a:t> </a:t>
          </a:r>
          <a:r>
            <a:rPr lang="en-US" b="0" i="0" baseline="0" dirty="0" err="1" smtClean="0"/>
            <a:t>kedatangan</a:t>
          </a:r>
          <a:r>
            <a:rPr lang="en-US" b="0" i="0" baseline="0" dirty="0" smtClean="0"/>
            <a:t> 1 </a:t>
          </a:r>
          <a:r>
            <a:rPr lang="en-US" b="0" i="0" baseline="0" dirty="0" err="1" smtClean="0"/>
            <a:t>Syawal</a:t>
          </a:r>
          <a:r>
            <a:rPr lang="en-US" b="0" i="0" baseline="0" dirty="0" smtClean="0"/>
            <a:t>, </a:t>
          </a:r>
          <a:r>
            <a:rPr lang="en-US" b="0" i="0" baseline="0" dirty="0" err="1" smtClean="0"/>
            <a:t>hari</a:t>
          </a:r>
          <a:r>
            <a:rPr lang="en-US" b="0" i="0" baseline="0" dirty="0" smtClean="0"/>
            <a:t> </a:t>
          </a:r>
          <a:r>
            <a:rPr lang="en-US" b="0" i="0" baseline="0" dirty="0" err="1" smtClean="0"/>
            <a:t>raya</a:t>
          </a:r>
          <a:r>
            <a:rPr lang="en-US" b="0" i="0" baseline="0" dirty="0" smtClean="0"/>
            <a:t> </a:t>
          </a:r>
          <a:r>
            <a:rPr lang="en-US" b="0" i="0" baseline="0" dirty="0" err="1" smtClean="0"/>
            <a:t>Idulfitri</a:t>
          </a:r>
          <a:r>
            <a:rPr lang="en-US" b="0" i="0" baseline="0" dirty="0" smtClean="0"/>
            <a:t>. </a:t>
          </a:r>
          <a:endParaRPr lang="en-US" b="0" i="0" baseline="0" dirty="0"/>
        </a:p>
      </dgm:t>
    </dgm:pt>
    <dgm:pt modelId="{503EC906-624D-48EB-8BC8-903019766AD9}" type="parTrans" cxnId="{CA7BFCA0-8860-480F-85A1-9B0592D69AA4}">
      <dgm:prSet/>
      <dgm:spPr/>
      <dgm:t>
        <a:bodyPr/>
        <a:lstStyle/>
        <a:p>
          <a:pPr algn="ctr"/>
          <a:endParaRPr lang="en-US"/>
        </a:p>
      </dgm:t>
    </dgm:pt>
    <dgm:pt modelId="{2005C1CC-5C74-41BC-A57C-BF86E783F9A4}" type="sibTrans" cxnId="{CA7BFCA0-8860-480F-85A1-9B0592D69AA4}">
      <dgm:prSet/>
      <dgm:spPr/>
      <dgm:t>
        <a:bodyPr/>
        <a:lstStyle/>
        <a:p>
          <a:pPr algn="ctr"/>
          <a:endParaRPr lang="en-US"/>
        </a:p>
      </dgm:t>
    </dgm:pt>
    <dgm:pt modelId="{80C2AD6F-F827-4800-B116-66ADC52DD34A}">
      <dgm:prSet/>
      <dgm:spPr/>
      <dgm:t>
        <a:bodyPr/>
        <a:lstStyle/>
        <a:p>
          <a:pPr algn="ctr" rtl="0"/>
          <a:r>
            <a:rPr lang="en-US" b="0" i="0" baseline="0" dirty="0" err="1" smtClean="0"/>
            <a:t>Kedatangan</a:t>
          </a:r>
          <a:r>
            <a:rPr lang="en-US" b="0" i="0" baseline="0" dirty="0" smtClean="0"/>
            <a:t> </a:t>
          </a:r>
          <a:r>
            <a:rPr lang="en-US" b="0" i="0" baseline="0" dirty="0" err="1" smtClean="0"/>
            <a:t>Idulfitri</a:t>
          </a:r>
          <a:r>
            <a:rPr lang="en-US" b="0" i="0" baseline="0" dirty="0" smtClean="0"/>
            <a:t> </a:t>
          </a:r>
          <a:r>
            <a:rPr lang="en-US" b="0" i="0" baseline="0" dirty="0" err="1" smtClean="0"/>
            <a:t>di</a:t>
          </a:r>
          <a:r>
            <a:rPr lang="en-US" b="0" i="0" baseline="0" dirty="0" smtClean="0"/>
            <a:t> </a:t>
          </a:r>
          <a:r>
            <a:rPr lang="en-US" b="0" i="0" baseline="0" dirty="0" err="1" smtClean="0"/>
            <a:t>sambut</a:t>
          </a:r>
          <a:r>
            <a:rPr lang="en-US" b="0" i="0" baseline="0" dirty="0" smtClean="0"/>
            <a:t> </a:t>
          </a:r>
          <a:r>
            <a:rPr lang="en-US" b="0" i="0" baseline="0" dirty="0" err="1" smtClean="0"/>
            <a:t>dengan</a:t>
          </a:r>
          <a:r>
            <a:rPr lang="en-US" b="0" i="0" baseline="0" dirty="0" smtClean="0"/>
            <a:t> </a:t>
          </a:r>
          <a:r>
            <a:rPr lang="en-US" b="0" i="0" baseline="0" dirty="0" err="1" smtClean="0"/>
            <a:t>seruan</a:t>
          </a:r>
          <a:r>
            <a:rPr lang="en-US" b="0" i="0" baseline="0" dirty="0" smtClean="0"/>
            <a:t> </a:t>
          </a:r>
          <a:r>
            <a:rPr lang="en-US" b="0" i="0" baseline="0" dirty="0" err="1" smtClean="0"/>
            <a:t>takbir</a:t>
          </a:r>
          <a:r>
            <a:rPr lang="en-US" b="0" i="0" baseline="0" dirty="0" smtClean="0"/>
            <a:t> </a:t>
          </a:r>
          <a:r>
            <a:rPr lang="en-US" b="0" i="0" baseline="0" dirty="0" err="1" smtClean="0"/>
            <a:t>dan</a:t>
          </a:r>
          <a:r>
            <a:rPr lang="en-US" b="0" i="0" baseline="0" dirty="0" smtClean="0"/>
            <a:t> </a:t>
          </a:r>
          <a:r>
            <a:rPr lang="en-US" b="0" i="0" baseline="0" dirty="0" err="1" smtClean="0"/>
            <a:t>tahmid</a:t>
          </a:r>
          <a:r>
            <a:rPr lang="en-US" b="0" i="0" baseline="0" dirty="0" smtClean="0"/>
            <a:t> </a:t>
          </a:r>
          <a:r>
            <a:rPr lang="en-US" b="0" i="0" baseline="0" dirty="0" err="1" smtClean="0"/>
            <a:t>sebagai</a:t>
          </a:r>
          <a:r>
            <a:rPr lang="en-US" b="0" i="0" baseline="0" dirty="0" smtClean="0"/>
            <a:t> </a:t>
          </a:r>
          <a:r>
            <a:rPr lang="en-US" b="0" i="0" baseline="0" dirty="0" err="1" smtClean="0"/>
            <a:t>tanda</a:t>
          </a:r>
          <a:r>
            <a:rPr lang="en-US" b="0" i="0" baseline="0" dirty="0" smtClean="0"/>
            <a:t> </a:t>
          </a:r>
          <a:r>
            <a:rPr lang="en-US" b="0" i="0" baseline="0" dirty="0" err="1" smtClean="0"/>
            <a:t>kesyukuran</a:t>
          </a:r>
          <a:r>
            <a:rPr lang="en-US" b="0" i="0" baseline="0" dirty="0" smtClean="0"/>
            <a:t> </a:t>
          </a:r>
          <a:r>
            <a:rPr lang="en-US" b="0" i="0" baseline="0" dirty="0" err="1" smtClean="0"/>
            <a:t>dan</a:t>
          </a:r>
          <a:r>
            <a:rPr lang="en-US" b="0" i="0" baseline="0" dirty="0" smtClean="0"/>
            <a:t> </a:t>
          </a:r>
          <a:r>
            <a:rPr lang="en-US" b="0" i="0" baseline="0" dirty="0" err="1" smtClean="0"/>
            <a:t>kemenangan</a:t>
          </a:r>
          <a:r>
            <a:rPr lang="en-US" b="0" i="0" baseline="0" dirty="0" smtClean="0"/>
            <a:t> </a:t>
          </a:r>
          <a:r>
            <a:rPr lang="en-US" b="0" i="0" baseline="0" dirty="0" err="1" smtClean="0"/>
            <a:t>kerana</a:t>
          </a:r>
          <a:r>
            <a:rPr lang="en-US" b="0" i="0" baseline="0" dirty="0" smtClean="0"/>
            <a:t> </a:t>
          </a:r>
          <a:r>
            <a:rPr lang="en-US" b="0" i="0" baseline="0" dirty="0" err="1" smtClean="0"/>
            <a:t>telah</a:t>
          </a:r>
          <a:r>
            <a:rPr lang="en-US" b="0" i="0" baseline="0" dirty="0" smtClean="0"/>
            <a:t> </a:t>
          </a:r>
          <a:r>
            <a:rPr lang="en-US" b="0" i="0" baseline="0" dirty="0" err="1" smtClean="0"/>
            <a:t>berjaya</a:t>
          </a:r>
          <a:r>
            <a:rPr lang="en-US" b="0" i="0" baseline="0" dirty="0" smtClean="0"/>
            <a:t> </a:t>
          </a:r>
          <a:r>
            <a:rPr lang="en-US" b="0" i="0" baseline="0" dirty="0" err="1" smtClean="0"/>
            <a:t>melaksanakan</a:t>
          </a:r>
          <a:r>
            <a:rPr lang="en-US" b="0" i="0" baseline="0" dirty="0" smtClean="0"/>
            <a:t> </a:t>
          </a:r>
          <a:r>
            <a:rPr lang="en-US" b="0" i="0" baseline="0" dirty="0" err="1" smtClean="0"/>
            <a:t>satu</a:t>
          </a:r>
          <a:r>
            <a:rPr lang="en-US" b="0" i="0" baseline="0" dirty="0" smtClean="0"/>
            <a:t> </a:t>
          </a:r>
          <a:r>
            <a:rPr lang="en-US" b="0" i="0" baseline="0" dirty="0" err="1" smtClean="0"/>
            <a:t>tuntutan</a:t>
          </a:r>
          <a:r>
            <a:rPr lang="en-US" b="0" i="0" baseline="0" dirty="0" smtClean="0"/>
            <a:t> </a:t>
          </a:r>
          <a:r>
            <a:rPr lang="en-US" b="0" i="0" baseline="0" dirty="0" err="1" smtClean="0"/>
            <a:t>ibadah</a:t>
          </a:r>
          <a:r>
            <a:rPr lang="en-US" b="0" i="0" baseline="0" dirty="0" smtClean="0"/>
            <a:t> </a:t>
          </a:r>
          <a:r>
            <a:rPr lang="en-US" b="0" i="0" baseline="0" dirty="0" err="1" smtClean="0"/>
            <a:t>sepanjang</a:t>
          </a:r>
          <a:r>
            <a:rPr lang="en-US" b="0" i="0" baseline="0" dirty="0" smtClean="0"/>
            <a:t> </a:t>
          </a:r>
          <a:r>
            <a:rPr lang="en-US" b="0" i="0" baseline="0" dirty="0" err="1" smtClean="0"/>
            <a:t>Ramadhan</a:t>
          </a:r>
          <a:r>
            <a:rPr lang="en-US" b="0" i="0" baseline="0" dirty="0" smtClean="0"/>
            <a:t>. </a:t>
          </a:r>
          <a:endParaRPr lang="en-US" b="0" i="0" baseline="0" dirty="0"/>
        </a:p>
      </dgm:t>
    </dgm:pt>
    <dgm:pt modelId="{B56C82F3-0BB2-41F5-BEAC-0AB3C143BD1A}" type="parTrans" cxnId="{878BFBB2-6ECA-490B-8514-E8370BC6AFD0}">
      <dgm:prSet/>
      <dgm:spPr/>
      <dgm:t>
        <a:bodyPr/>
        <a:lstStyle/>
        <a:p>
          <a:pPr algn="ctr"/>
          <a:endParaRPr lang="en-US"/>
        </a:p>
      </dgm:t>
    </dgm:pt>
    <dgm:pt modelId="{962C35EA-6471-4F1C-A5A1-A76A45DB7DE0}" type="sibTrans" cxnId="{878BFBB2-6ECA-490B-8514-E8370BC6AFD0}">
      <dgm:prSet/>
      <dgm:spPr/>
      <dgm:t>
        <a:bodyPr/>
        <a:lstStyle/>
        <a:p>
          <a:pPr algn="ctr"/>
          <a:endParaRPr lang="en-US"/>
        </a:p>
      </dgm:t>
    </dgm:pt>
    <dgm:pt modelId="{24AF5D6B-1447-4D29-AEF5-28B306BFEBEA}">
      <dgm:prSet/>
      <dgm:spPr/>
      <dgm:t>
        <a:bodyPr/>
        <a:lstStyle/>
        <a:p>
          <a:pPr algn="ctr" rtl="0"/>
          <a:r>
            <a:rPr lang="en-US" b="0" i="0" baseline="0" dirty="0" err="1" smtClean="0"/>
            <a:t>Ibadah</a:t>
          </a:r>
          <a:r>
            <a:rPr lang="en-US" b="0" i="0" baseline="0" dirty="0" smtClean="0"/>
            <a:t> </a:t>
          </a:r>
          <a:r>
            <a:rPr lang="en-US" b="0" i="0" baseline="0" dirty="0" err="1" smtClean="0"/>
            <a:t>sepanjang</a:t>
          </a:r>
          <a:r>
            <a:rPr lang="en-US" b="0" i="0" baseline="0" dirty="0" smtClean="0"/>
            <a:t> </a:t>
          </a:r>
          <a:r>
            <a:rPr lang="en-US" b="0" i="0" baseline="0" dirty="0" err="1" smtClean="0"/>
            <a:t>Ramadhan</a:t>
          </a:r>
          <a:r>
            <a:rPr lang="en-US" b="0" i="0" baseline="0" dirty="0" smtClean="0"/>
            <a:t> </a:t>
          </a:r>
          <a:r>
            <a:rPr lang="en-US" b="0" i="0" baseline="0" dirty="0" err="1" smtClean="0"/>
            <a:t>dengan</a:t>
          </a:r>
          <a:r>
            <a:rPr lang="en-US" b="0" i="0" baseline="0" dirty="0" smtClean="0"/>
            <a:t> </a:t>
          </a:r>
          <a:r>
            <a:rPr lang="en-US" b="0" i="0" baseline="0" dirty="0" err="1" smtClean="0"/>
            <a:t>kita</a:t>
          </a:r>
          <a:r>
            <a:rPr lang="en-US" b="0" i="0" baseline="0" dirty="0" smtClean="0"/>
            <a:t> </a:t>
          </a:r>
          <a:r>
            <a:rPr lang="en-US" b="0" i="0" baseline="0" dirty="0" err="1" smtClean="0"/>
            <a:t>melaksanakan</a:t>
          </a:r>
          <a:r>
            <a:rPr lang="en-US" b="0" i="0" baseline="0" dirty="0" smtClean="0"/>
            <a:t> </a:t>
          </a:r>
          <a:r>
            <a:rPr lang="en-US" b="0" i="0" baseline="0" dirty="0" err="1" smtClean="0"/>
            <a:t>ibadah-ibadah</a:t>
          </a:r>
          <a:r>
            <a:rPr lang="en-US" b="0" i="0" baseline="0" dirty="0" smtClean="0"/>
            <a:t> </a:t>
          </a:r>
          <a:r>
            <a:rPr lang="en-US" b="0" i="0" baseline="0" dirty="0" err="1" smtClean="0"/>
            <a:t>fardhu</a:t>
          </a:r>
          <a:r>
            <a:rPr lang="en-US" b="0" i="0" baseline="0" dirty="0" smtClean="0"/>
            <a:t> </a:t>
          </a:r>
          <a:r>
            <a:rPr lang="en-US" b="0" i="0" baseline="0" dirty="0" err="1" smtClean="0"/>
            <a:t>dan</a:t>
          </a:r>
          <a:r>
            <a:rPr lang="en-US" b="0" i="0" baseline="0" dirty="0" smtClean="0"/>
            <a:t> </a:t>
          </a:r>
          <a:r>
            <a:rPr lang="en-US" b="0" i="0" baseline="0" dirty="0" err="1" smtClean="0"/>
            <a:t>sunat</a:t>
          </a:r>
          <a:r>
            <a:rPr lang="en-US" b="0" i="0" baseline="0" dirty="0" smtClean="0"/>
            <a:t>, </a:t>
          </a:r>
          <a:r>
            <a:rPr lang="en-US" b="0" i="0" baseline="0" dirty="0" err="1" smtClean="0"/>
            <a:t>seperti</a:t>
          </a:r>
          <a:r>
            <a:rPr lang="en-US" b="0" i="0" baseline="0" dirty="0" smtClean="0"/>
            <a:t> </a:t>
          </a:r>
          <a:r>
            <a:rPr lang="en-US" b="0" i="0" baseline="0" dirty="0" err="1" smtClean="0"/>
            <a:t>berpuasa</a:t>
          </a:r>
          <a:r>
            <a:rPr lang="en-US" b="0" i="0" baseline="0" dirty="0" smtClean="0"/>
            <a:t>, </a:t>
          </a:r>
          <a:r>
            <a:rPr lang="en-US" b="0" i="0" baseline="0" dirty="0" err="1" smtClean="0"/>
            <a:t>solat</a:t>
          </a:r>
          <a:r>
            <a:rPr lang="en-US" b="0" i="0" baseline="0" dirty="0" smtClean="0"/>
            <a:t> </a:t>
          </a:r>
          <a:r>
            <a:rPr lang="en-US" b="0" i="0" baseline="0" dirty="0" err="1" smtClean="0"/>
            <a:t>sunat</a:t>
          </a:r>
          <a:r>
            <a:rPr lang="en-US" b="0" i="0" baseline="0" dirty="0" smtClean="0"/>
            <a:t> </a:t>
          </a:r>
          <a:r>
            <a:rPr lang="en-US" b="0" i="0" baseline="0" dirty="0" err="1" smtClean="0"/>
            <a:t>Tarawih</a:t>
          </a:r>
          <a:r>
            <a:rPr lang="en-US" b="0" i="0" baseline="0" dirty="0" smtClean="0"/>
            <a:t>, </a:t>
          </a:r>
          <a:r>
            <a:rPr lang="en-US" b="0" i="0" baseline="0" dirty="0" err="1" smtClean="0"/>
            <a:t>tadarrus</a:t>
          </a:r>
          <a:r>
            <a:rPr lang="en-US" b="0" i="0" baseline="0" dirty="0" smtClean="0"/>
            <a:t> al-Quran, </a:t>
          </a:r>
          <a:r>
            <a:rPr lang="en-US" b="0" i="0" baseline="0" dirty="0" err="1" smtClean="0"/>
            <a:t>berqiamullail</a:t>
          </a:r>
          <a:r>
            <a:rPr lang="en-US" b="0" i="0" baseline="0" dirty="0" smtClean="0"/>
            <a:t>, </a:t>
          </a:r>
          <a:r>
            <a:rPr lang="en-US" b="0" i="0" baseline="0" dirty="0" err="1" smtClean="0"/>
            <a:t>bersahur</a:t>
          </a:r>
          <a:r>
            <a:rPr lang="en-US" b="0" i="0" baseline="0" dirty="0" smtClean="0"/>
            <a:t>, </a:t>
          </a:r>
          <a:r>
            <a:rPr lang="en-US" b="0" i="0" baseline="0" dirty="0" err="1" smtClean="0"/>
            <a:t>memperbanyakkan</a:t>
          </a:r>
          <a:r>
            <a:rPr lang="en-US" b="0" i="0" baseline="0" dirty="0" smtClean="0"/>
            <a:t> </a:t>
          </a:r>
          <a:r>
            <a:rPr lang="en-US" b="0" i="0" baseline="0" dirty="0" err="1" smtClean="0"/>
            <a:t>sedekah</a:t>
          </a:r>
          <a:r>
            <a:rPr lang="en-US" b="0" i="0" baseline="0" dirty="0" smtClean="0"/>
            <a:t> </a:t>
          </a:r>
          <a:r>
            <a:rPr lang="en-US" b="0" i="0" baseline="0" dirty="0" err="1" smtClean="0"/>
            <a:t>dan</a:t>
          </a:r>
          <a:r>
            <a:rPr lang="en-US" b="0" i="0" baseline="0" dirty="0" smtClean="0"/>
            <a:t> </a:t>
          </a:r>
          <a:r>
            <a:rPr lang="en-US" b="0" i="0" baseline="0" dirty="0" err="1" smtClean="0"/>
            <a:t>sebagainya</a:t>
          </a:r>
          <a:r>
            <a:rPr lang="en-US" b="0" i="0" baseline="0" dirty="0" smtClean="0"/>
            <a:t>, </a:t>
          </a:r>
          <a:endParaRPr lang="en-US" b="0" i="0" baseline="0" dirty="0"/>
        </a:p>
      </dgm:t>
    </dgm:pt>
    <dgm:pt modelId="{0173A443-3E15-4469-B32C-BC4435451B07}" type="parTrans" cxnId="{7CEA5243-9B58-418E-A766-07839C4BC244}">
      <dgm:prSet/>
      <dgm:spPr/>
      <dgm:t>
        <a:bodyPr/>
        <a:lstStyle/>
        <a:p>
          <a:pPr algn="ctr"/>
          <a:endParaRPr lang="en-US"/>
        </a:p>
      </dgm:t>
    </dgm:pt>
    <dgm:pt modelId="{B7036AFD-75A9-41E5-933E-F891AE47080B}" type="sibTrans" cxnId="{7CEA5243-9B58-418E-A766-07839C4BC244}">
      <dgm:prSet/>
      <dgm:spPr/>
      <dgm:t>
        <a:bodyPr/>
        <a:lstStyle/>
        <a:p>
          <a:pPr algn="ctr"/>
          <a:endParaRPr lang="en-US"/>
        </a:p>
      </dgm:t>
    </dgm:pt>
    <dgm:pt modelId="{232236E3-CDEE-4274-8741-8C6A88346C87}">
      <dgm:prSet/>
      <dgm:spPr/>
      <dgm:t>
        <a:bodyPr/>
        <a:lstStyle/>
        <a:p>
          <a:pPr algn="ctr" rtl="0"/>
          <a:r>
            <a:rPr lang="en-US" b="0" i="0" baseline="0" dirty="0" err="1" smtClean="0"/>
            <a:t>diharapkan</a:t>
          </a:r>
          <a:r>
            <a:rPr lang="en-US" b="0" i="0" baseline="0" dirty="0" smtClean="0"/>
            <a:t> </a:t>
          </a:r>
          <a:r>
            <a:rPr lang="en-US" b="0" i="0" baseline="0" dirty="0" err="1" smtClean="0"/>
            <a:t>dapat</a:t>
          </a:r>
          <a:r>
            <a:rPr lang="en-US" b="0" i="0" baseline="0" dirty="0" smtClean="0"/>
            <a:t> </a:t>
          </a:r>
          <a:r>
            <a:rPr lang="en-US" b="0" i="0" baseline="0" dirty="0" err="1" smtClean="0"/>
            <a:t>mengeratkan</a:t>
          </a:r>
          <a:r>
            <a:rPr lang="en-US" b="0" i="0" baseline="0" dirty="0" smtClean="0"/>
            <a:t> </a:t>
          </a:r>
          <a:r>
            <a:rPr lang="en-US" b="0" i="0" baseline="0" dirty="0" err="1" smtClean="0"/>
            <a:t>tautan</a:t>
          </a:r>
          <a:r>
            <a:rPr lang="en-US" b="0" i="0" baseline="0" dirty="0" smtClean="0"/>
            <a:t> </a:t>
          </a:r>
          <a:r>
            <a:rPr lang="en-US" b="0" i="0" baseline="0" dirty="0" err="1" smtClean="0"/>
            <a:t>kasih</a:t>
          </a:r>
          <a:r>
            <a:rPr lang="en-US" b="0" i="0" baseline="0" dirty="0" smtClean="0"/>
            <a:t> </a:t>
          </a:r>
          <a:r>
            <a:rPr lang="en-US" b="0" i="0" baseline="0" dirty="0" err="1" smtClean="0"/>
            <a:t>sesama</a:t>
          </a:r>
          <a:r>
            <a:rPr lang="en-US" b="0" i="0" baseline="0" dirty="0" smtClean="0"/>
            <a:t> </a:t>
          </a:r>
          <a:r>
            <a:rPr lang="en-US" b="0" i="0" baseline="0" dirty="0" err="1" smtClean="0"/>
            <a:t>kita</a:t>
          </a:r>
          <a:r>
            <a:rPr lang="en-US" b="0" i="0" baseline="0" dirty="0" smtClean="0"/>
            <a:t> </a:t>
          </a:r>
          <a:r>
            <a:rPr lang="en-US" b="0" i="0" baseline="0" dirty="0" err="1" smtClean="0"/>
            <a:t>sebagai</a:t>
          </a:r>
          <a:r>
            <a:rPr lang="en-US" b="0" i="0" baseline="0" dirty="0" smtClean="0"/>
            <a:t> </a:t>
          </a:r>
          <a:r>
            <a:rPr lang="en-US" b="0" i="0" baseline="0" dirty="0" err="1" smtClean="0"/>
            <a:t>pelengkap</a:t>
          </a:r>
          <a:r>
            <a:rPr lang="en-US" b="0" i="0" baseline="0" dirty="0" smtClean="0"/>
            <a:t> </a:t>
          </a:r>
          <a:r>
            <a:rPr lang="en-US" b="0" i="0" baseline="0" dirty="0" err="1" smtClean="0"/>
            <a:t>Idulfitri</a:t>
          </a:r>
          <a:r>
            <a:rPr lang="en-US" b="0" i="0" baseline="0" dirty="0" smtClean="0"/>
            <a:t> </a:t>
          </a:r>
          <a:r>
            <a:rPr lang="en-US" b="0" i="0" baseline="0" dirty="0" err="1" smtClean="0"/>
            <a:t>ini</a:t>
          </a:r>
          <a:r>
            <a:rPr lang="en-US" b="0" i="0" baseline="0" dirty="0" smtClean="0"/>
            <a:t>. </a:t>
          </a:r>
          <a:endParaRPr lang="en-US" b="0" i="0" baseline="0" dirty="0"/>
        </a:p>
      </dgm:t>
    </dgm:pt>
    <dgm:pt modelId="{C5129AEB-0366-4F5A-8C04-CF774057F5C3}" type="parTrans" cxnId="{61A84269-0352-430A-9F0D-8B3A8A4554FB}">
      <dgm:prSet/>
      <dgm:spPr/>
      <dgm:t>
        <a:bodyPr/>
        <a:lstStyle/>
        <a:p>
          <a:pPr algn="ctr"/>
          <a:endParaRPr lang="en-US"/>
        </a:p>
      </dgm:t>
    </dgm:pt>
    <dgm:pt modelId="{8FACA0FD-6601-4507-BE0E-22E115556BAF}" type="sibTrans" cxnId="{61A84269-0352-430A-9F0D-8B3A8A4554FB}">
      <dgm:prSet/>
      <dgm:spPr/>
      <dgm:t>
        <a:bodyPr/>
        <a:lstStyle/>
        <a:p>
          <a:pPr algn="ctr"/>
          <a:endParaRPr lang="en-US"/>
        </a:p>
      </dgm:t>
    </dgm:pt>
    <dgm:pt modelId="{1526004B-699E-4AB6-849D-27D29363BAE3}" type="pres">
      <dgm:prSet presAssocID="{E004C851-ADB8-4101-8E11-76D7B7A4D68D}" presName="linear" presStyleCnt="0">
        <dgm:presLayoutVars>
          <dgm:animLvl val="lvl"/>
          <dgm:resizeHandles val="exact"/>
        </dgm:presLayoutVars>
      </dgm:prSet>
      <dgm:spPr/>
      <dgm:t>
        <a:bodyPr/>
        <a:lstStyle/>
        <a:p>
          <a:endParaRPr lang="en-US"/>
        </a:p>
      </dgm:t>
    </dgm:pt>
    <dgm:pt modelId="{53C8DF7E-A288-4974-AACF-EBF4FE74F904}" type="pres">
      <dgm:prSet presAssocID="{BE467AF8-B72B-4D0D-86EA-45D8F7877DA1}" presName="parentText" presStyleLbl="node1" presStyleIdx="0" presStyleCnt="5">
        <dgm:presLayoutVars>
          <dgm:chMax val="0"/>
          <dgm:bulletEnabled val="1"/>
        </dgm:presLayoutVars>
      </dgm:prSet>
      <dgm:spPr/>
      <dgm:t>
        <a:bodyPr/>
        <a:lstStyle/>
        <a:p>
          <a:endParaRPr lang="en-US"/>
        </a:p>
      </dgm:t>
    </dgm:pt>
    <dgm:pt modelId="{42182901-6B88-4F00-8C63-8B4F97120EA7}" type="pres">
      <dgm:prSet presAssocID="{6B9F08A6-EFF6-45B8-B592-5E2FC97946B8}" presName="spacer" presStyleCnt="0"/>
      <dgm:spPr/>
    </dgm:pt>
    <dgm:pt modelId="{C6B9DADA-D1AD-4D60-97EA-DD674804D614}" type="pres">
      <dgm:prSet presAssocID="{4A153C8F-8B7A-4CED-B3A5-2AEE69987E8E}" presName="parentText" presStyleLbl="node1" presStyleIdx="1" presStyleCnt="5">
        <dgm:presLayoutVars>
          <dgm:chMax val="0"/>
          <dgm:bulletEnabled val="1"/>
        </dgm:presLayoutVars>
      </dgm:prSet>
      <dgm:spPr/>
      <dgm:t>
        <a:bodyPr/>
        <a:lstStyle/>
        <a:p>
          <a:endParaRPr lang="en-US"/>
        </a:p>
      </dgm:t>
    </dgm:pt>
    <dgm:pt modelId="{7AAA4288-8245-4AE4-8056-49DFA4F05470}" type="pres">
      <dgm:prSet presAssocID="{2005C1CC-5C74-41BC-A57C-BF86E783F9A4}" presName="spacer" presStyleCnt="0"/>
      <dgm:spPr/>
    </dgm:pt>
    <dgm:pt modelId="{50BB95F0-5A36-46C7-8B3A-B34D4D95060D}" type="pres">
      <dgm:prSet presAssocID="{80C2AD6F-F827-4800-B116-66ADC52DD34A}" presName="parentText" presStyleLbl="node1" presStyleIdx="2" presStyleCnt="5">
        <dgm:presLayoutVars>
          <dgm:chMax val="0"/>
          <dgm:bulletEnabled val="1"/>
        </dgm:presLayoutVars>
      </dgm:prSet>
      <dgm:spPr/>
      <dgm:t>
        <a:bodyPr/>
        <a:lstStyle/>
        <a:p>
          <a:endParaRPr lang="en-US"/>
        </a:p>
      </dgm:t>
    </dgm:pt>
    <dgm:pt modelId="{57870292-BDD5-44AD-93D3-4CB2904BC41C}" type="pres">
      <dgm:prSet presAssocID="{962C35EA-6471-4F1C-A5A1-A76A45DB7DE0}" presName="spacer" presStyleCnt="0"/>
      <dgm:spPr/>
    </dgm:pt>
    <dgm:pt modelId="{54A1B75B-8071-473F-93D8-ABA8DB201721}" type="pres">
      <dgm:prSet presAssocID="{24AF5D6B-1447-4D29-AEF5-28B306BFEBEA}" presName="parentText" presStyleLbl="node1" presStyleIdx="3" presStyleCnt="5">
        <dgm:presLayoutVars>
          <dgm:chMax val="0"/>
          <dgm:bulletEnabled val="1"/>
        </dgm:presLayoutVars>
      </dgm:prSet>
      <dgm:spPr/>
      <dgm:t>
        <a:bodyPr/>
        <a:lstStyle/>
        <a:p>
          <a:endParaRPr lang="en-US"/>
        </a:p>
      </dgm:t>
    </dgm:pt>
    <dgm:pt modelId="{8477BEF6-2772-4040-904C-EFE195D6B4A9}" type="pres">
      <dgm:prSet presAssocID="{B7036AFD-75A9-41E5-933E-F891AE47080B}" presName="spacer" presStyleCnt="0"/>
      <dgm:spPr/>
    </dgm:pt>
    <dgm:pt modelId="{8E27330E-B50B-4220-9EDD-FFA67815DCF4}" type="pres">
      <dgm:prSet presAssocID="{232236E3-CDEE-4274-8741-8C6A88346C87}" presName="parentText" presStyleLbl="node1" presStyleIdx="4" presStyleCnt="5">
        <dgm:presLayoutVars>
          <dgm:chMax val="0"/>
          <dgm:bulletEnabled val="1"/>
        </dgm:presLayoutVars>
      </dgm:prSet>
      <dgm:spPr/>
      <dgm:t>
        <a:bodyPr/>
        <a:lstStyle/>
        <a:p>
          <a:endParaRPr lang="en-US"/>
        </a:p>
      </dgm:t>
    </dgm:pt>
  </dgm:ptLst>
  <dgm:cxnLst>
    <dgm:cxn modelId="{1A53DDA5-A9DD-4BC3-9DE7-CF2E140E57FD}" type="presOf" srcId="{E004C851-ADB8-4101-8E11-76D7B7A4D68D}" destId="{1526004B-699E-4AB6-849D-27D29363BAE3}" srcOrd="0" destOrd="0" presId="urn:microsoft.com/office/officeart/2005/8/layout/vList2"/>
    <dgm:cxn modelId="{095B6680-C382-4ABF-BC7A-6BDE3F7DD644}" type="presOf" srcId="{4A153C8F-8B7A-4CED-B3A5-2AEE69987E8E}" destId="{C6B9DADA-D1AD-4D60-97EA-DD674804D614}" srcOrd="0" destOrd="0" presId="urn:microsoft.com/office/officeart/2005/8/layout/vList2"/>
    <dgm:cxn modelId="{CA7BFCA0-8860-480F-85A1-9B0592D69AA4}" srcId="{E004C851-ADB8-4101-8E11-76D7B7A4D68D}" destId="{4A153C8F-8B7A-4CED-B3A5-2AEE69987E8E}" srcOrd="1" destOrd="0" parTransId="{503EC906-624D-48EB-8BC8-903019766AD9}" sibTransId="{2005C1CC-5C74-41BC-A57C-BF86E783F9A4}"/>
    <dgm:cxn modelId="{2DCE2D5B-A593-4039-9319-F0FC3E740C13}" type="presOf" srcId="{232236E3-CDEE-4274-8741-8C6A88346C87}" destId="{8E27330E-B50B-4220-9EDD-FFA67815DCF4}" srcOrd="0" destOrd="0" presId="urn:microsoft.com/office/officeart/2005/8/layout/vList2"/>
    <dgm:cxn modelId="{878BFBB2-6ECA-490B-8514-E8370BC6AFD0}" srcId="{E004C851-ADB8-4101-8E11-76D7B7A4D68D}" destId="{80C2AD6F-F827-4800-B116-66ADC52DD34A}" srcOrd="2" destOrd="0" parTransId="{B56C82F3-0BB2-41F5-BEAC-0AB3C143BD1A}" sibTransId="{962C35EA-6471-4F1C-A5A1-A76A45DB7DE0}"/>
    <dgm:cxn modelId="{A5C0C3D2-5305-48FA-B51D-1BEDCB9FD122}" srcId="{E004C851-ADB8-4101-8E11-76D7B7A4D68D}" destId="{BE467AF8-B72B-4D0D-86EA-45D8F7877DA1}" srcOrd="0" destOrd="0" parTransId="{3E040AC6-590C-4406-96C0-0A1B673DCAC8}" sibTransId="{6B9F08A6-EFF6-45B8-B592-5E2FC97946B8}"/>
    <dgm:cxn modelId="{C860513B-2F30-449C-AC04-F477F11242C6}" type="presOf" srcId="{24AF5D6B-1447-4D29-AEF5-28B306BFEBEA}" destId="{54A1B75B-8071-473F-93D8-ABA8DB201721}" srcOrd="0" destOrd="0" presId="urn:microsoft.com/office/officeart/2005/8/layout/vList2"/>
    <dgm:cxn modelId="{6286673D-5FFA-47A7-B747-D67B254E2245}" type="presOf" srcId="{BE467AF8-B72B-4D0D-86EA-45D8F7877DA1}" destId="{53C8DF7E-A288-4974-AACF-EBF4FE74F904}" srcOrd="0" destOrd="0" presId="urn:microsoft.com/office/officeart/2005/8/layout/vList2"/>
    <dgm:cxn modelId="{7CEA5243-9B58-418E-A766-07839C4BC244}" srcId="{E004C851-ADB8-4101-8E11-76D7B7A4D68D}" destId="{24AF5D6B-1447-4D29-AEF5-28B306BFEBEA}" srcOrd="3" destOrd="0" parTransId="{0173A443-3E15-4469-B32C-BC4435451B07}" sibTransId="{B7036AFD-75A9-41E5-933E-F891AE47080B}"/>
    <dgm:cxn modelId="{61A84269-0352-430A-9F0D-8B3A8A4554FB}" srcId="{E004C851-ADB8-4101-8E11-76D7B7A4D68D}" destId="{232236E3-CDEE-4274-8741-8C6A88346C87}" srcOrd="4" destOrd="0" parTransId="{C5129AEB-0366-4F5A-8C04-CF774057F5C3}" sibTransId="{8FACA0FD-6601-4507-BE0E-22E115556BAF}"/>
    <dgm:cxn modelId="{8F0FD043-D541-4FF2-9E89-A421FC61F421}" type="presOf" srcId="{80C2AD6F-F827-4800-B116-66ADC52DD34A}" destId="{50BB95F0-5A36-46C7-8B3A-B34D4D95060D}" srcOrd="0" destOrd="0" presId="urn:microsoft.com/office/officeart/2005/8/layout/vList2"/>
    <dgm:cxn modelId="{ADC298BA-4B03-40AF-BB3E-718E5DEDD55F}" type="presParOf" srcId="{1526004B-699E-4AB6-849D-27D29363BAE3}" destId="{53C8DF7E-A288-4974-AACF-EBF4FE74F904}" srcOrd="0" destOrd="0" presId="urn:microsoft.com/office/officeart/2005/8/layout/vList2"/>
    <dgm:cxn modelId="{D58C421E-A8E4-4B3D-AEA1-E88356E91DBF}" type="presParOf" srcId="{1526004B-699E-4AB6-849D-27D29363BAE3}" destId="{42182901-6B88-4F00-8C63-8B4F97120EA7}" srcOrd="1" destOrd="0" presId="urn:microsoft.com/office/officeart/2005/8/layout/vList2"/>
    <dgm:cxn modelId="{31FFE408-73DC-4BC4-9A44-1C7C60DA2FF9}" type="presParOf" srcId="{1526004B-699E-4AB6-849D-27D29363BAE3}" destId="{C6B9DADA-D1AD-4D60-97EA-DD674804D614}" srcOrd="2" destOrd="0" presId="urn:microsoft.com/office/officeart/2005/8/layout/vList2"/>
    <dgm:cxn modelId="{45CDD612-E621-4EF3-96D1-8BFE90570F9E}" type="presParOf" srcId="{1526004B-699E-4AB6-849D-27D29363BAE3}" destId="{7AAA4288-8245-4AE4-8056-49DFA4F05470}" srcOrd="3" destOrd="0" presId="urn:microsoft.com/office/officeart/2005/8/layout/vList2"/>
    <dgm:cxn modelId="{ABB35AA5-6217-4F37-B216-0DCFCDA113BF}" type="presParOf" srcId="{1526004B-699E-4AB6-849D-27D29363BAE3}" destId="{50BB95F0-5A36-46C7-8B3A-B34D4D95060D}" srcOrd="4" destOrd="0" presId="urn:microsoft.com/office/officeart/2005/8/layout/vList2"/>
    <dgm:cxn modelId="{2AC733C9-A6E7-4559-8EDA-90375068C6F8}" type="presParOf" srcId="{1526004B-699E-4AB6-849D-27D29363BAE3}" destId="{57870292-BDD5-44AD-93D3-4CB2904BC41C}" srcOrd="5" destOrd="0" presId="urn:microsoft.com/office/officeart/2005/8/layout/vList2"/>
    <dgm:cxn modelId="{9A614E87-C8B5-42F1-96D7-25B194594D35}" type="presParOf" srcId="{1526004B-699E-4AB6-849D-27D29363BAE3}" destId="{54A1B75B-8071-473F-93D8-ABA8DB201721}" srcOrd="6" destOrd="0" presId="urn:microsoft.com/office/officeart/2005/8/layout/vList2"/>
    <dgm:cxn modelId="{B0CA77A3-91D0-4399-ACB8-1956176F17DB}" type="presParOf" srcId="{1526004B-699E-4AB6-849D-27D29363BAE3}" destId="{8477BEF6-2772-4040-904C-EFE195D6B4A9}" srcOrd="7" destOrd="0" presId="urn:microsoft.com/office/officeart/2005/8/layout/vList2"/>
    <dgm:cxn modelId="{5BE21262-B552-4A71-93F9-9DC4CB293499}" type="presParOf" srcId="{1526004B-699E-4AB6-849D-27D29363BAE3}" destId="{8E27330E-B50B-4220-9EDD-FFA67815DCF4}" srcOrd="8" destOrd="0" presId="urn:microsoft.com/office/officeart/2005/8/layout/vList2"/>
  </dgm:cxnLst>
  <dgm:bg/>
  <dgm:whole/>
</dgm:dataModel>
</file>

<file path=ppt/diagrams/data20.xml><?xml version="1.0" encoding="utf-8"?>
<dgm:dataModel xmlns:dgm="http://schemas.openxmlformats.org/drawingml/2006/diagram" xmlns:a="http://schemas.openxmlformats.org/drawingml/2006/main">
  <dgm:ptLst>
    <dgm:pt modelId="{33ABF1A2-2AFF-433C-953B-DE957A80C1EA}" type="doc">
      <dgm:prSet loTypeId="urn:microsoft.com/office/officeart/2005/8/layout/equation2" loCatId="process" qsTypeId="urn:microsoft.com/office/officeart/2005/8/quickstyle/3d9" qsCatId="3D" csTypeId="urn:microsoft.com/office/officeart/2005/8/colors/colorful3" csCatId="colorful"/>
      <dgm:spPr/>
      <dgm:t>
        <a:bodyPr/>
        <a:lstStyle/>
        <a:p>
          <a:endParaRPr lang="en-US"/>
        </a:p>
      </dgm:t>
    </dgm:pt>
    <dgm:pt modelId="{D0D93ACF-95C7-4CC9-8DDD-3EF8F4AA7268}">
      <dgm:prSet custT="1"/>
      <dgm:spPr/>
      <dgm:t>
        <a:bodyPr/>
        <a:lstStyle/>
        <a:p>
          <a:pPr algn="ctr" rtl="0"/>
          <a:r>
            <a:rPr lang="en-US" sz="2400" b="0" i="0" baseline="0" dirty="0" err="1" smtClean="0">
              <a:solidFill>
                <a:srgbClr val="7030A0"/>
              </a:solidFill>
            </a:rPr>
            <a:t>Idulfitri</a:t>
          </a:r>
          <a:r>
            <a:rPr lang="en-US" sz="2400" b="0" i="0" baseline="0" dirty="0" smtClean="0">
              <a:solidFill>
                <a:srgbClr val="7030A0"/>
              </a:solidFill>
            </a:rPr>
            <a:t> </a:t>
          </a:r>
          <a:r>
            <a:rPr lang="en-US" sz="2400" b="0" i="0" baseline="0" dirty="0" err="1" smtClean="0">
              <a:solidFill>
                <a:srgbClr val="7030A0"/>
              </a:solidFill>
            </a:rPr>
            <a:t>bererti</a:t>
          </a:r>
          <a:r>
            <a:rPr lang="en-US" sz="2400" b="0" i="0" baseline="0" dirty="0" smtClean="0">
              <a:solidFill>
                <a:srgbClr val="7030A0"/>
              </a:solidFill>
            </a:rPr>
            <a:t> </a:t>
          </a:r>
          <a:endParaRPr lang="en-US" sz="2400" dirty="0">
            <a:solidFill>
              <a:srgbClr val="7030A0"/>
            </a:solidFill>
          </a:endParaRPr>
        </a:p>
      </dgm:t>
    </dgm:pt>
    <dgm:pt modelId="{F00FCC56-D5E0-46CB-891F-7E1EF6879C01}" type="parTrans" cxnId="{7286EF2C-84C0-4BD5-9D8B-426024CD7474}">
      <dgm:prSet/>
      <dgm:spPr/>
      <dgm:t>
        <a:bodyPr/>
        <a:lstStyle/>
        <a:p>
          <a:pPr algn="ctr"/>
          <a:endParaRPr lang="en-US" sz="2400"/>
        </a:p>
      </dgm:t>
    </dgm:pt>
    <dgm:pt modelId="{4423D64A-88A7-4F15-A976-0B622D81F015}" type="sibTrans" cxnId="{7286EF2C-84C0-4BD5-9D8B-426024CD7474}">
      <dgm:prSet custT="1"/>
      <dgm:spPr/>
      <dgm:t>
        <a:bodyPr/>
        <a:lstStyle/>
        <a:p>
          <a:pPr algn="ctr"/>
          <a:endParaRPr lang="en-US" sz="2400"/>
        </a:p>
      </dgm:t>
    </dgm:pt>
    <dgm:pt modelId="{3F1069CC-874A-4FD2-BE05-2484D7260C21}">
      <dgm:prSet custT="1"/>
      <dgm:spPr/>
      <dgm:t>
        <a:bodyPr/>
        <a:lstStyle/>
        <a:p>
          <a:pPr algn="ctr" rtl="0"/>
          <a:r>
            <a:rPr lang="en-US" sz="2400" b="0" i="0" baseline="0" dirty="0" err="1" smtClean="0">
              <a:solidFill>
                <a:srgbClr val="FF0000"/>
              </a:solidFill>
            </a:rPr>
            <a:t>merayakan</a:t>
          </a:r>
          <a:r>
            <a:rPr lang="en-US" sz="2400" b="0" i="0" baseline="0" dirty="0" smtClean="0">
              <a:solidFill>
                <a:srgbClr val="FF0000"/>
              </a:solidFill>
            </a:rPr>
            <a:t> </a:t>
          </a:r>
          <a:r>
            <a:rPr lang="en-US" sz="2400" b="0" i="0" baseline="0" dirty="0" err="1" smtClean="0">
              <a:solidFill>
                <a:srgbClr val="FF0000"/>
              </a:solidFill>
            </a:rPr>
            <a:t>kemenangan</a:t>
          </a:r>
          <a:r>
            <a:rPr lang="en-US" sz="2400" b="0" i="0" baseline="0" dirty="0" smtClean="0">
              <a:solidFill>
                <a:srgbClr val="FF0000"/>
              </a:solidFill>
            </a:rPr>
            <a:t> </a:t>
          </a:r>
          <a:r>
            <a:rPr lang="en-US" sz="2400" b="0" i="0" baseline="0" dirty="0" err="1" smtClean="0">
              <a:solidFill>
                <a:srgbClr val="FF0000"/>
              </a:solidFill>
            </a:rPr>
            <a:t>kerana</a:t>
          </a:r>
          <a:r>
            <a:rPr lang="en-US" sz="2400" b="0" i="0" baseline="0" dirty="0" smtClean="0">
              <a:solidFill>
                <a:srgbClr val="FF0000"/>
              </a:solidFill>
            </a:rPr>
            <a:t> </a:t>
          </a:r>
          <a:r>
            <a:rPr lang="en-US" sz="2400" b="0" i="0" baseline="0" dirty="0" err="1" smtClean="0">
              <a:solidFill>
                <a:srgbClr val="FF0000"/>
              </a:solidFill>
            </a:rPr>
            <a:t>menundukkan</a:t>
          </a:r>
          <a:r>
            <a:rPr lang="en-US" sz="2400" b="0" i="0" baseline="0" dirty="0" smtClean="0">
              <a:solidFill>
                <a:srgbClr val="FF0000"/>
              </a:solidFill>
            </a:rPr>
            <a:t> </a:t>
          </a:r>
          <a:r>
            <a:rPr lang="en-US" sz="2400" b="0" i="0" baseline="0" dirty="0" err="1" smtClean="0">
              <a:solidFill>
                <a:srgbClr val="FF0000"/>
              </a:solidFill>
            </a:rPr>
            <a:t>hawa</a:t>
          </a:r>
          <a:r>
            <a:rPr lang="en-US" sz="2400" b="0" i="0" baseline="0" dirty="0" smtClean="0">
              <a:solidFill>
                <a:srgbClr val="FF0000"/>
              </a:solidFill>
            </a:rPr>
            <a:t> </a:t>
          </a:r>
          <a:r>
            <a:rPr lang="en-US" sz="2400" b="0" i="0" baseline="0" dirty="0" err="1" smtClean="0">
              <a:solidFill>
                <a:srgbClr val="FF0000"/>
              </a:solidFill>
            </a:rPr>
            <a:t>nafsu</a:t>
          </a:r>
          <a:r>
            <a:rPr lang="en-US" sz="2400" b="0" i="0" baseline="0" dirty="0" smtClean="0">
              <a:solidFill>
                <a:srgbClr val="FF0000"/>
              </a:solidFill>
            </a:rPr>
            <a:t> </a:t>
          </a:r>
          <a:r>
            <a:rPr lang="en-US" sz="2400" b="0" i="0" baseline="0" dirty="0" err="1" smtClean="0">
              <a:solidFill>
                <a:srgbClr val="FF0000"/>
              </a:solidFill>
            </a:rPr>
            <a:t>dan</a:t>
          </a:r>
          <a:r>
            <a:rPr lang="en-US" sz="2400" b="0" i="0" baseline="0" dirty="0" smtClean="0">
              <a:solidFill>
                <a:srgbClr val="FF0000"/>
              </a:solidFill>
            </a:rPr>
            <a:t> </a:t>
          </a:r>
          <a:r>
            <a:rPr lang="en-US" sz="2400" b="0" i="0" baseline="0" dirty="0" err="1" smtClean="0">
              <a:solidFill>
                <a:srgbClr val="FF0000"/>
              </a:solidFill>
            </a:rPr>
            <a:t>membolehkan</a:t>
          </a:r>
          <a:r>
            <a:rPr lang="en-US" sz="2400" b="0" i="0" baseline="0" dirty="0" smtClean="0">
              <a:solidFill>
                <a:srgbClr val="FF0000"/>
              </a:solidFill>
            </a:rPr>
            <a:t>  </a:t>
          </a:r>
          <a:r>
            <a:rPr lang="en-US" sz="2400" b="0" i="0" baseline="0" dirty="0" err="1" smtClean="0">
              <a:solidFill>
                <a:srgbClr val="FF0000"/>
              </a:solidFill>
            </a:rPr>
            <a:t>kita</a:t>
          </a:r>
          <a:r>
            <a:rPr lang="en-US" sz="2400" b="0" i="0" baseline="0" dirty="0" smtClean="0">
              <a:solidFill>
                <a:srgbClr val="FF0000"/>
              </a:solidFill>
            </a:rPr>
            <a:t> </a:t>
          </a:r>
          <a:r>
            <a:rPr lang="en-US" sz="2400" b="0" i="0" baseline="0" dirty="0" err="1" smtClean="0">
              <a:solidFill>
                <a:srgbClr val="FF0000"/>
              </a:solidFill>
            </a:rPr>
            <a:t>kembali</a:t>
          </a:r>
          <a:r>
            <a:rPr lang="en-US" sz="2400" b="0" i="0" baseline="0" dirty="0" smtClean="0">
              <a:solidFill>
                <a:srgbClr val="FF0000"/>
              </a:solidFill>
            </a:rPr>
            <a:t> </a:t>
          </a:r>
          <a:r>
            <a:rPr lang="en-US" sz="2400" b="0" i="0" baseline="0" dirty="0" err="1" smtClean="0">
              <a:solidFill>
                <a:srgbClr val="FF0000"/>
              </a:solidFill>
            </a:rPr>
            <a:t>kepada</a:t>
          </a:r>
          <a:r>
            <a:rPr lang="en-US" sz="2400" b="0" i="0" baseline="0" dirty="0" smtClean="0">
              <a:solidFill>
                <a:srgbClr val="FF0000"/>
              </a:solidFill>
            </a:rPr>
            <a:t> </a:t>
          </a:r>
          <a:r>
            <a:rPr lang="en-US" sz="2400" b="0" i="0" baseline="0" dirty="0" err="1" smtClean="0">
              <a:solidFill>
                <a:srgbClr val="FF0000"/>
              </a:solidFill>
            </a:rPr>
            <a:t>jati</a:t>
          </a:r>
          <a:r>
            <a:rPr lang="en-US" sz="2400" b="0" i="0" baseline="0" dirty="0" smtClean="0">
              <a:solidFill>
                <a:srgbClr val="FF0000"/>
              </a:solidFill>
            </a:rPr>
            <a:t> </a:t>
          </a:r>
          <a:r>
            <a:rPr lang="en-US" sz="2400" b="0" i="0" baseline="0" dirty="0" err="1" smtClean="0">
              <a:solidFill>
                <a:srgbClr val="FF0000"/>
              </a:solidFill>
            </a:rPr>
            <a:t>diri</a:t>
          </a:r>
          <a:r>
            <a:rPr lang="en-US" sz="2400" b="0" i="0" baseline="0" dirty="0" smtClean="0">
              <a:solidFill>
                <a:srgbClr val="FF0000"/>
              </a:solidFill>
            </a:rPr>
            <a:t> </a:t>
          </a:r>
          <a:r>
            <a:rPr lang="en-US" sz="2400" b="0" i="0" baseline="0" dirty="0" err="1" smtClean="0">
              <a:solidFill>
                <a:srgbClr val="FF0000"/>
              </a:solidFill>
            </a:rPr>
            <a:t>sebagai</a:t>
          </a:r>
          <a:r>
            <a:rPr lang="en-US" sz="2400" b="0" i="0" baseline="0" dirty="0" smtClean="0">
              <a:solidFill>
                <a:srgbClr val="FF0000"/>
              </a:solidFill>
            </a:rPr>
            <a:t> </a:t>
          </a:r>
          <a:r>
            <a:rPr lang="en-US" sz="2400" b="0" i="0" baseline="0" dirty="0" err="1" smtClean="0">
              <a:solidFill>
                <a:srgbClr val="FF0000"/>
              </a:solidFill>
            </a:rPr>
            <a:t>hamba</a:t>
          </a:r>
          <a:r>
            <a:rPr lang="en-US" sz="2400" b="0" i="0" baseline="0" dirty="0" smtClean="0">
              <a:solidFill>
                <a:srgbClr val="FF0000"/>
              </a:solidFill>
            </a:rPr>
            <a:t> Allah SWT yang </a:t>
          </a:r>
          <a:r>
            <a:rPr lang="en-US" sz="2400" b="0" i="0" baseline="0" dirty="0" err="1" smtClean="0">
              <a:solidFill>
                <a:srgbClr val="FF0000"/>
              </a:solidFill>
            </a:rPr>
            <a:t>bertaqwa</a:t>
          </a:r>
          <a:r>
            <a:rPr lang="en-US" sz="2400" b="0" i="0" baseline="0" dirty="0" smtClean="0">
              <a:solidFill>
                <a:srgbClr val="FF0000"/>
              </a:solidFill>
            </a:rPr>
            <a:t>, </a:t>
          </a:r>
          <a:r>
            <a:rPr lang="en-US" sz="2400" b="0" i="0" baseline="0" dirty="0" err="1" smtClean="0">
              <a:solidFill>
                <a:srgbClr val="FF0000"/>
              </a:solidFill>
            </a:rPr>
            <a:t>hamba</a:t>
          </a:r>
          <a:r>
            <a:rPr lang="en-US" sz="2400" b="0" i="0" baseline="0" dirty="0" smtClean="0">
              <a:solidFill>
                <a:srgbClr val="FF0000"/>
              </a:solidFill>
            </a:rPr>
            <a:t> Allah SWT yang </a:t>
          </a:r>
          <a:r>
            <a:rPr lang="en-US" sz="2400" b="0" i="0" baseline="0" dirty="0" err="1" smtClean="0">
              <a:solidFill>
                <a:srgbClr val="FF0000"/>
              </a:solidFill>
            </a:rPr>
            <a:t>cintakan</a:t>
          </a:r>
          <a:r>
            <a:rPr lang="en-US" sz="2400" b="0" i="0" baseline="0" dirty="0" smtClean="0">
              <a:solidFill>
                <a:srgbClr val="FF0000"/>
              </a:solidFill>
            </a:rPr>
            <a:t> </a:t>
          </a:r>
          <a:r>
            <a:rPr lang="en-US" sz="2400" b="0" i="0" baseline="0" dirty="0" err="1" smtClean="0">
              <a:solidFill>
                <a:srgbClr val="FF0000"/>
              </a:solidFill>
            </a:rPr>
            <a:t>keamanan</a:t>
          </a:r>
          <a:r>
            <a:rPr lang="en-US" sz="2400" b="0" i="0" baseline="0" dirty="0" smtClean="0">
              <a:solidFill>
                <a:srgbClr val="FF0000"/>
              </a:solidFill>
            </a:rPr>
            <a:t> </a:t>
          </a:r>
          <a:r>
            <a:rPr lang="en-US" sz="2400" b="0" i="0" baseline="0" dirty="0" err="1" smtClean="0">
              <a:solidFill>
                <a:srgbClr val="FF0000"/>
              </a:solidFill>
            </a:rPr>
            <a:t>dan</a:t>
          </a:r>
          <a:r>
            <a:rPr lang="en-US" sz="2400" b="0" i="0" baseline="0" dirty="0" smtClean="0">
              <a:solidFill>
                <a:srgbClr val="FF0000"/>
              </a:solidFill>
            </a:rPr>
            <a:t> </a:t>
          </a:r>
          <a:r>
            <a:rPr lang="en-US" sz="2400" b="0" i="0" baseline="0" dirty="0" err="1" smtClean="0">
              <a:solidFill>
                <a:srgbClr val="FF0000"/>
              </a:solidFill>
            </a:rPr>
            <a:t>keharmonian</a:t>
          </a:r>
          <a:r>
            <a:rPr lang="en-US" sz="2400" b="0" i="0" baseline="0" dirty="0" smtClean="0">
              <a:solidFill>
                <a:srgbClr val="FF0000"/>
              </a:solidFill>
            </a:rPr>
            <a:t>. </a:t>
          </a:r>
          <a:endParaRPr lang="en-US" sz="2400" b="0" i="0" baseline="0" dirty="0">
            <a:solidFill>
              <a:srgbClr val="FF0000"/>
            </a:solidFill>
          </a:endParaRPr>
        </a:p>
      </dgm:t>
    </dgm:pt>
    <dgm:pt modelId="{26128175-BC41-47DE-B105-BD31F70B1CF5}" type="parTrans" cxnId="{8A2F474F-10E5-4C35-AD8E-EF28FD44D32A}">
      <dgm:prSet/>
      <dgm:spPr/>
      <dgm:t>
        <a:bodyPr/>
        <a:lstStyle/>
        <a:p>
          <a:pPr algn="ctr"/>
          <a:endParaRPr lang="en-US" sz="2400"/>
        </a:p>
      </dgm:t>
    </dgm:pt>
    <dgm:pt modelId="{0A5B9A58-2BE1-464B-A3C9-6E9C1DB0FF2E}" type="sibTrans" cxnId="{8A2F474F-10E5-4C35-AD8E-EF28FD44D32A}">
      <dgm:prSet/>
      <dgm:spPr/>
      <dgm:t>
        <a:bodyPr/>
        <a:lstStyle/>
        <a:p>
          <a:pPr algn="ctr"/>
          <a:endParaRPr lang="en-US" sz="2400"/>
        </a:p>
      </dgm:t>
    </dgm:pt>
    <dgm:pt modelId="{D2B033FB-C343-40A4-A206-4B001E285D08}" type="pres">
      <dgm:prSet presAssocID="{33ABF1A2-2AFF-433C-953B-DE957A80C1EA}" presName="Name0" presStyleCnt="0">
        <dgm:presLayoutVars>
          <dgm:dir/>
          <dgm:resizeHandles val="exact"/>
        </dgm:presLayoutVars>
      </dgm:prSet>
      <dgm:spPr/>
      <dgm:t>
        <a:bodyPr/>
        <a:lstStyle/>
        <a:p>
          <a:endParaRPr lang="en-US"/>
        </a:p>
      </dgm:t>
    </dgm:pt>
    <dgm:pt modelId="{52227CB6-F569-475E-A9A0-CB9C626E021D}" type="pres">
      <dgm:prSet presAssocID="{33ABF1A2-2AFF-433C-953B-DE957A80C1EA}" presName="vNodes" presStyleCnt="0"/>
      <dgm:spPr/>
    </dgm:pt>
    <dgm:pt modelId="{22F32CD4-CF06-4F1E-9575-71A682BE6A91}" type="pres">
      <dgm:prSet presAssocID="{D0D93ACF-95C7-4CC9-8DDD-3EF8F4AA7268}" presName="node" presStyleLbl="node1" presStyleIdx="0" presStyleCnt="2">
        <dgm:presLayoutVars>
          <dgm:bulletEnabled val="1"/>
        </dgm:presLayoutVars>
      </dgm:prSet>
      <dgm:spPr/>
      <dgm:t>
        <a:bodyPr/>
        <a:lstStyle/>
        <a:p>
          <a:endParaRPr lang="en-US"/>
        </a:p>
      </dgm:t>
    </dgm:pt>
    <dgm:pt modelId="{A1A3C33A-24A2-4D90-BEA1-1FED10FFB410}" type="pres">
      <dgm:prSet presAssocID="{33ABF1A2-2AFF-433C-953B-DE957A80C1EA}" presName="sibTransLast" presStyleLbl="sibTrans2D1" presStyleIdx="0" presStyleCnt="1"/>
      <dgm:spPr/>
      <dgm:t>
        <a:bodyPr/>
        <a:lstStyle/>
        <a:p>
          <a:endParaRPr lang="en-US"/>
        </a:p>
      </dgm:t>
    </dgm:pt>
    <dgm:pt modelId="{32E35208-ADB2-4C0C-BE30-DAC831F128BB}" type="pres">
      <dgm:prSet presAssocID="{33ABF1A2-2AFF-433C-953B-DE957A80C1EA}" presName="connectorText" presStyleLbl="sibTrans2D1" presStyleIdx="0" presStyleCnt="1"/>
      <dgm:spPr/>
      <dgm:t>
        <a:bodyPr/>
        <a:lstStyle/>
        <a:p>
          <a:endParaRPr lang="en-US"/>
        </a:p>
      </dgm:t>
    </dgm:pt>
    <dgm:pt modelId="{FC71F491-88EC-4F0F-9008-722C725BEF7A}" type="pres">
      <dgm:prSet presAssocID="{33ABF1A2-2AFF-433C-953B-DE957A80C1EA}" presName="lastNode" presStyleLbl="node1" presStyleIdx="1" presStyleCnt="2">
        <dgm:presLayoutVars>
          <dgm:bulletEnabled val="1"/>
        </dgm:presLayoutVars>
      </dgm:prSet>
      <dgm:spPr/>
      <dgm:t>
        <a:bodyPr/>
        <a:lstStyle/>
        <a:p>
          <a:endParaRPr lang="en-US"/>
        </a:p>
      </dgm:t>
    </dgm:pt>
  </dgm:ptLst>
  <dgm:cxnLst>
    <dgm:cxn modelId="{0AB14027-BD2C-4828-9162-6F84789EA8CD}" type="presOf" srcId="{4423D64A-88A7-4F15-A976-0B622D81F015}" destId="{32E35208-ADB2-4C0C-BE30-DAC831F128BB}" srcOrd="1" destOrd="0" presId="urn:microsoft.com/office/officeart/2005/8/layout/equation2"/>
    <dgm:cxn modelId="{5A56C152-6B91-4343-A764-4CB317063CAA}" type="presOf" srcId="{D0D93ACF-95C7-4CC9-8DDD-3EF8F4AA7268}" destId="{22F32CD4-CF06-4F1E-9575-71A682BE6A91}" srcOrd="0" destOrd="0" presId="urn:microsoft.com/office/officeart/2005/8/layout/equation2"/>
    <dgm:cxn modelId="{8A2F474F-10E5-4C35-AD8E-EF28FD44D32A}" srcId="{33ABF1A2-2AFF-433C-953B-DE957A80C1EA}" destId="{3F1069CC-874A-4FD2-BE05-2484D7260C21}" srcOrd="1" destOrd="0" parTransId="{26128175-BC41-47DE-B105-BD31F70B1CF5}" sibTransId="{0A5B9A58-2BE1-464B-A3C9-6E9C1DB0FF2E}"/>
    <dgm:cxn modelId="{7286EF2C-84C0-4BD5-9D8B-426024CD7474}" srcId="{33ABF1A2-2AFF-433C-953B-DE957A80C1EA}" destId="{D0D93ACF-95C7-4CC9-8DDD-3EF8F4AA7268}" srcOrd="0" destOrd="0" parTransId="{F00FCC56-D5E0-46CB-891F-7E1EF6879C01}" sibTransId="{4423D64A-88A7-4F15-A976-0B622D81F015}"/>
    <dgm:cxn modelId="{E4CCC8CD-BACB-487C-BB94-71202EB2035C}" type="presOf" srcId="{3F1069CC-874A-4FD2-BE05-2484D7260C21}" destId="{FC71F491-88EC-4F0F-9008-722C725BEF7A}" srcOrd="0" destOrd="0" presId="urn:microsoft.com/office/officeart/2005/8/layout/equation2"/>
    <dgm:cxn modelId="{EC80464D-FAE8-4CEC-B525-F03A68F4886F}" type="presOf" srcId="{33ABF1A2-2AFF-433C-953B-DE957A80C1EA}" destId="{D2B033FB-C343-40A4-A206-4B001E285D08}" srcOrd="0" destOrd="0" presId="urn:microsoft.com/office/officeart/2005/8/layout/equation2"/>
    <dgm:cxn modelId="{A090B1AA-4E58-4BCD-AD59-6BEE6A0BA0C2}" type="presOf" srcId="{4423D64A-88A7-4F15-A976-0B622D81F015}" destId="{A1A3C33A-24A2-4D90-BEA1-1FED10FFB410}" srcOrd="0" destOrd="0" presId="urn:microsoft.com/office/officeart/2005/8/layout/equation2"/>
    <dgm:cxn modelId="{3C3E28B8-4619-4EC4-BF13-ABE9E741DAAA}" type="presParOf" srcId="{D2B033FB-C343-40A4-A206-4B001E285D08}" destId="{52227CB6-F569-475E-A9A0-CB9C626E021D}" srcOrd="0" destOrd="0" presId="urn:microsoft.com/office/officeart/2005/8/layout/equation2"/>
    <dgm:cxn modelId="{D3FAB4E6-966A-4E8A-8EA0-BD3F83C00638}" type="presParOf" srcId="{52227CB6-F569-475E-A9A0-CB9C626E021D}" destId="{22F32CD4-CF06-4F1E-9575-71A682BE6A91}" srcOrd="0" destOrd="0" presId="urn:microsoft.com/office/officeart/2005/8/layout/equation2"/>
    <dgm:cxn modelId="{DD84471D-640B-42FD-8D15-7773467FC9E2}" type="presParOf" srcId="{D2B033FB-C343-40A4-A206-4B001E285D08}" destId="{A1A3C33A-24A2-4D90-BEA1-1FED10FFB410}" srcOrd="1" destOrd="0" presId="urn:microsoft.com/office/officeart/2005/8/layout/equation2"/>
    <dgm:cxn modelId="{7F2CBE01-1FCC-4F1D-813B-A569D4F9813F}" type="presParOf" srcId="{A1A3C33A-24A2-4D90-BEA1-1FED10FFB410}" destId="{32E35208-ADB2-4C0C-BE30-DAC831F128BB}" srcOrd="0" destOrd="0" presId="urn:microsoft.com/office/officeart/2005/8/layout/equation2"/>
    <dgm:cxn modelId="{BA523C9E-F302-4679-99DF-0744522F6C93}" type="presParOf" srcId="{D2B033FB-C343-40A4-A206-4B001E285D08}" destId="{FC71F491-88EC-4F0F-9008-722C725BEF7A}" srcOrd="2" destOrd="0" presId="urn:microsoft.com/office/officeart/2005/8/layout/equation2"/>
  </dgm:cxnLst>
  <dgm:bg/>
  <dgm:whole/>
</dgm:dataModel>
</file>

<file path=ppt/diagrams/data21.xml><?xml version="1.0" encoding="utf-8"?>
<dgm:dataModel xmlns:dgm="http://schemas.openxmlformats.org/drawingml/2006/diagram" xmlns:a="http://schemas.openxmlformats.org/drawingml/2006/main">
  <dgm:ptLst>
    <dgm:pt modelId="{C0B9B852-9253-4842-B513-E52A0534961B}" type="doc">
      <dgm:prSet loTypeId="urn:microsoft.com/office/officeart/2005/8/layout/pList2" loCatId="list" qsTypeId="urn:microsoft.com/office/officeart/2005/8/quickstyle/3d6" qsCatId="3D" csTypeId="urn:microsoft.com/office/officeart/2005/8/colors/colorful4" csCatId="colorful"/>
      <dgm:spPr/>
      <dgm:t>
        <a:bodyPr/>
        <a:lstStyle/>
        <a:p>
          <a:endParaRPr lang="en-US"/>
        </a:p>
      </dgm:t>
    </dgm:pt>
    <dgm:pt modelId="{D1010423-3778-4C8A-A75B-4267BF50462F}">
      <dgm:prSet/>
      <dgm:spPr/>
      <dgm:t>
        <a:bodyPr/>
        <a:lstStyle/>
        <a:p>
          <a:pPr rtl="0"/>
          <a:r>
            <a:rPr lang="en-US" dirty="0" smtClean="0">
              <a:solidFill>
                <a:srgbClr val="0000FF"/>
              </a:solidFill>
            </a:rPr>
            <a:t>Para </a:t>
          </a:r>
          <a:r>
            <a:rPr lang="en-US" dirty="0" err="1" smtClean="0">
              <a:solidFill>
                <a:srgbClr val="0000FF"/>
              </a:solidFill>
            </a:rPr>
            <a:t>ulama</a:t>
          </a:r>
          <a:r>
            <a:rPr lang="en-US" dirty="0" smtClean="0">
              <a:solidFill>
                <a:srgbClr val="0000FF"/>
              </a:solidFill>
            </a:rPr>
            <a:t> </a:t>
          </a:r>
          <a:r>
            <a:rPr lang="en-US" dirty="0" err="1" smtClean="0">
              <a:solidFill>
                <a:srgbClr val="0000FF"/>
              </a:solidFill>
            </a:rPr>
            <a:t>menegaskan</a:t>
          </a:r>
          <a:r>
            <a:rPr lang="en-US" dirty="0" smtClean="0">
              <a:solidFill>
                <a:srgbClr val="0000FF"/>
              </a:solidFill>
            </a:rPr>
            <a:t> </a:t>
          </a:r>
          <a:r>
            <a:rPr lang="en-US" dirty="0" err="1" smtClean="0">
              <a:solidFill>
                <a:srgbClr val="0000FF"/>
              </a:solidFill>
            </a:rPr>
            <a:t>bahawa</a:t>
          </a:r>
          <a:r>
            <a:rPr lang="en-US" dirty="0" smtClean="0">
              <a:solidFill>
                <a:srgbClr val="0000FF"/>
              </a:solidFill>
            </a:rPr>
            <a:t> </a:t>
          </a:r>
          <a:r>
            <a:rPr lang="en-US" dirty="0" err="1" smtClean="0">
              <a:solidFill>
                <a:srgbClr val="0000FF"/>
              </a:solidFill>
            </a:rPr>
            <a:t>mereka</a:t>
          </a:r>
          <a:r>
            <a:rPr lang="en-US" dirty="0" smtClean="0">
              <a:solidFill>
                <a:srgbClr val="0000FF"/>
              </a:solidFill>
            </a:rPr>
            <a:t> yang </a:t>
          </a:r>
          <a:r>
            <a:rPr lang="en-US" dirty="0" err="1" smtClean="0">
              <a:solidFill>
                <a:srgbClr val="0000FF"/>
              </a:solidFill>
            </a:rPr>
            <a:t>bersabar</a:t>
          </a:r>
          <a:r>
            <a:rPr lang="en-US" dirty="0" smtClean="0">
              <a:solidFill>
                <a:srgbClr val="0000FF"/>
              </a:solidFill>
            </a:rPr>
            <a:t> </a:t>
          </a:r>
          <a:r>
            <a:rPr lang="en-US" dirty="0" err="1" smtClean="0">
              <a:solidFill>
                <a:srgbClr val="0000FF"/>
              </a:solidFill>
            </a:rPr>
            <a:t>dan</a:t>
          </a:r>
          <a:r>
            <a:rPr lang="en-US" dirty="0" smtClean="0">
              <a:solidFill>
                <a:srgbClr val="0000FF"/>
              </a:solidFill>
            </a:rPr>
            <a:t> </a:t>
          </a:r>
          <a:r>
            <a:rPr lang="en-US" dirty="0" err="1" smtClean="0">
              <a:solidFill>
                <a:srgbClr val="0000FF"/>
              </a:solidFill>
            </a:rPr>
            <a:t>istiqamah</a:t>
          </a:r>
          <a:r>
            <a:rPr lang="en-US" dirty="0" smtClean="0">
              <a:solidFill>
                <a:srgbClr val="0000FF"/>
              </a:solidFill>
            </a:rPr>
            <a:t> </a:t>
          </a:r>
          <a:r>
            <a:rPr lang="en-US" dirty="0" err="1" smtClean="0">
              <a:solidFill>
                <a:srgbClr val="0000FF"/>
              </a:solidFill>
            </a:rPr>
            <a:t>mengekalkan</a:t>
          </a:r>
          <a:r>
            <a:rPr lang="en-US" dirty="0" smtClean="0">
              <a:solidFill>
                <a:srgbClr val="0000FF"/>
              </a:solidFill>
            </a:rPr>
            <a:t> </a:t>
          </a:r>
          <a:r>
            <a:rPr lang="en-US" dirty="0" err="1" smtClean="0">
              <a:solidFill>
                <a:srgbClr val="0000FF"/>
              </a:solidFill>
            </a:rPr>
            <a:t>amalan</a:t>
          </a:r>
          <a:r>
            <a:rPr lang="en-US" dirty="0" smtClean="0">
              <a:solidFill>
                <a:srgbClr val="0000FF"/>
              </a:solidFill>
            </a:rPr>
            <a:t> </a:t>
          </a:r>
          <a:r>
            <a:rPr lang="en-US" dirty="0" err="1" smtClean="0">
              <a:solidFill>
                <a:srgbClr val="0000FF"/>
              </a:solidFill>
            </a:rPr>
            <a:t>soleh</a:t>
          </a:r>
          <a:r>
            <a:rPr lang="en-US" dirty="0" smtClean="0">
              <a:solidFill>
                <a:srgbClr val="0000FF"/>
              </a:solidFill>
            </a:rPr>
            <a:t> </a:t>
          </a:r>
          <a:r>
            <a:rPr lang="en-US" dirty="0" err="1" smtClean="0">
              <a:solidFill>
                <a:srgbClr val="0000FF"/>
              </a:solidFill>
            </a:rPr>
            <a:t>selepas</a:t>
          </a:r>
          <a:r>
            <a:rPr lang="en-US" dirty="0" smtClean="0">
              <a:solidFill>
                <a:srgbClr val="0000FF"/>
              </a:solidFill>
            </a:rPr>
            <a:t> </a:t>
          </a:r>
          <a:r>
            <a:rPr lang="en-US" dirty="0" err="1" smtClean="0">
              <a:solidFill>
                <a:srgbClr val="0000FF"/>
              </a:solidFill>
            </a:rPr>
            <a:t>Ramadhan</a:t>
          </a:r>
          <a:r>
            <a:rPr lang="en-US" dirty="0" smtClean="0">
              <a:solidFill>
                <a:srgbClr val="0000FF"/>
              </a:solidFill>
            </a:rPr>
            <a:t>, </a:t>
          </a:r>
          <a:r>
            <a:rPr lang="en-US" dirty="0" err="1" smtClean="0">
              <a:solidFill>
                <a:srgbClr val="0000FF"/>
              </a:solidFill>
            </a:rPr>
            <a:t>membuktikan</a:t>
          </a:r>
          <a:r>
            <a:rPr lang="en-US" dirty="0" smtClean="0">
              <a:solidFill>
                <a:srgbClr val="0000FF"/>
              </a:solidFill>
            </a:rPr>
            <a:t> </a:t>
          </a:r>
          <a:r>
            <a:rPr lang="en-US" dirty="0" err="1" smtClean="0">
              <a:solidFill>
                <a:srgbClr val="0000FF"/>
              </a:solidFill>
            </a:rPr>
            <a:t>penerimaan</a:t>
          </a:r>
          <a:r>
            <a:rPr lang="en-US" dirty="0" smtClean="0">
              <a:solidFill>
                <a:srgbClr val="0000FF"/>
              </a:solidFill>
            </a:rPr>
            <a:t> Allah SWT </a:t>
          </a:r>
          <a:r>
            <a:rPr lang="en-US" dirty="0" err="1" smtClean="0">
              <a:solidFill>
                <a:srgbClr val="0000FF"/>
              </a:solidFill>
            </a:rPr>
            <a:t>terhadap</a:t>
          </a:r>
          <a:r>
            <a:rPr lang="en-US" dirty="0" smtClean="0">
              <a:solidFill>
                <a:srgbClr val="0000FF"/>
              </a:solidFill>
            </a:rPr>
            <a:t> </a:t>
          </a:r>
          <a:r>
            <a:rPr lang="en-US" dirty="0" err="1" smtClean="0">
              <a:solidFill>
                <a:srgbClr val="0000FF"/>
              </a:solidFill>
            </a:rPr>
            <a:t>amalannya</a:t>
          </a:r>
          <a:r>
            <a:rPr lang="en-US" dirty="0" smtClean="0">
              <a:solidFill>
                <a:srgbClr val="0000FF"/>
              </a:solidFill>
            </a:rPr>
            <a:t>.</a:t>
          </a:r>
          <a:endParaRPr lang="en-US" dirty="0">
            <a:solidFill>
              <a:srgbClr val="0000FF"/>
            </a:solidFill>
          </a:endParaRPr>
        </a:p>
      </dgm:t>
    </dgm:pt>
    <dgm:pt modelId="{5C92166D-6FE0-4AC8-A380-B31CAF19CEAE}" type="parTrans" cxnId="{505ACD3D-2AE4-452F-BE1B-DA93413E21BE}">
      <dgm:prSet/>
      <dgm:spPr/>
      <dgm:t>
        <a:bodyPr/>
        <a:lstStyle/>
        <a:p>
          <a:endParaRPr lang="en-US"/>
        </a:p>
      </dgm:t>
    </dgm:pt>
    <dgm:pt modelId="{13631B19-832C-4C7D-85FE-1C82B6DD7C07}" type="sibTrans" cxnId="{505ACD3D-2AE4-452F-BE1B-DA93413E21BE}">
      <dgm:prSet/>
      <dgm:spPr/>
      <dgm:t>
        <a:bodyPr/>
        <a:lstStyle/>
        <a:p>
          <a:endParaRPr lang="en-US"/>
        </a:p>
      </dgm:t>
    </dgm:pt>
    <dgm:pt modelId="{DA16FEAD-9CF7-4B72-BCAB-0900FE48B146}">
      <dgm:prSet/>
      <dgm:spPr/>
      <dgm:t>
        <a:bodyPr/>
        <a:lstStyle/>
        <a:p>
          <a:pPr rtl="0"/>
          <a:r>
            <a:rPr lang="en-US" dirty="0" err="1" smtClean="0">
              <a:solidFill>
                <a:srgbClr val="0000FF"/>
              </a:solidFill>
            </a:rPr>
            <a:t>Justeru</a:t>
          </a:r>
          <a:r>
            <a:rPr lang="en-US" dirty="0" smtClean="0">
              <a:solidFill>
                <a:srgbClr val="0000FF"/>
              </a:solidFill>
            </a:rPr>
            <a:t> </a:t>
          </a:r>
          <a:r>
            <a:rPr lang="en-US" dirty="0" err="1" smtClean="0">
              <a:solidFill>
                <a:srgbClr val="0000FF"/>
              </a:solidFill>
            </a:rPr>
            <a:t>ibadah-ibadah</a:t>
          </a:r>
          <a:r>
            <a:rPr lang="en-US" dirty="0" smtClean="0">
              <a:solidFill>
                <a:srgbClr val="0000FF"/>
              </a:solidFill>
            </a:rPr>
            <a:t> </a:t>
          </a:r>
          <a:r>
            <a:rPr lang="en-US" dirty="0" err="1" smtClean="0">
              <a:solidFill>
                <a:srgbClr val="0000FF"/>
              </a:solidFill>
            </a:rPr>
            <a:t>ini</a:t>
          </a:r>
          <a:r>
            <a:rPr lang="en-US" dirty="0" smtClean="0">
              <a:solidFill>
                <a:srgbClr val="0000FF"/>
              </a:solidFill>
            </a:rPr>
            <a:t> </a:t>
          </a:r>
          <a:r>
            <a:rPr lang="en-US" dirty="0" err="1" smtClean="0">
              <a:solidFill>
                <a:srgbClr val="0000FF"/>
              </a:solidFill>
            </a:rPr>
            <a:t>perlulah</a:t>
          </a:r>
          <a:r>
            <a:rPr lang="en-US" dirty="0" smtClean="0">
              <a:solidFill>
                <a:srgbClr val="0000FF"/>
              </a:solidFill>
            </a:rPr>
            <a:t> </a:t>
          </a:r>
          <a:r>
            <a:rPr lang="en-US" dirty="0" err="1" smtClean="0">
              <a:solidFill>
                <a:srgbClr val="0000FF"/>
              </a:solidFill>
            </a:rPr>
            <a:t>diteruskan</a:t>
          </a:r>
          <a:r>
            <a:rPr lang="en-US" dirty="0" smtClean="0">
              <a:solidFill>
                <a:srgbClr val="0000FF"/>
              </a:solidFill>
            </a:rPr>
            <a:t> pula </a:t>
          </a:r>
          <a:r>
            <a:rPr lang="en-US" dirty="0" err="1" smtClean="0">
              <a:solidFill>
                <a:srgbClr val="0000FF"/>
              </a:solidFill>
            </a:rPr>
            <a:t>pada</a:t>
          </a:r>
          <a:r>
            <a:rPr lang="en-US" dirty="0" smtClean="0">
              <a:solidFill>
                <a:srgbClr val="0000FF"/>
              </a:solidFill>
            </a:rPr>
            <a:t> </a:t>
          </a:r>
          <a:r>
            <a:rPr lang="en-US" dirty="0" err="1" smtClean="0">
              <a:solidFill>
                <a:srgbClr val="0000FF"/>
              </a:solidFill>
            </a:rPr>
            <a:t>bulan</a:t>
          </a:r>
          <a:r>
            <a:rPr lang="en-US" dirty="0" smtClean="0">
              <a:solidFill>
                <a:srgbClr val="0000FF"/>
              </a:solidFill>
            </a:rPr>
            <a:t> </a:t>
          </a:r>
          <a:r>
            <a:rPr lang="en-US" dirty="0" err="1" smtClean="0">
              <a:solidFill>
                <a:srgbClr val="0000FF"/>
              </a:solidFill>
            </a:rPr>
            <a:t>Syawal</a:t>
          </a:r>
          <a:r>
            <a:rPr lang="en-US" dirty="0" smtClean="0">
              <a:solidFill>
                <a:srgbClr val="0000FF"/>
              </a:solidFill>
            </a:rPr>
            <a:t> </a:t>
          </a:r>
          <a:r>
            <a:rPr lang="en-US" dirty="0" err="1" smtClean="0">
              <a:solidFill>
                <a:srgbClr val="0000FF"/>
              </a:solidFill>
            </a:rPr>
            <a:t>ini</a:t>
          </a:r>
          <a:r>
            <a:rPr lang="en-US" dirty="0" smtClean="0">
              <a:solidFill>
                <a:srgbClr val="0000FF"/>
              </a:solidFill>
            </a:rPr>
            <a:t> </a:t>
          </a:r>
          <a:r>
            <a:rPr lang="en-US" dirty="0" err="1" smtClean="0">
              <a:solidFill>
                <a:srgbClr val="0000FF"/>
              </a:solidFill>
            </a:rPr>
            <a:t>dengan</a:t>
          </a:r>
          <a:r>
            <a:rPr lang="en-US" dirty="0" smtClean="0">
              <a:solidFill>
                <a:srgbClr val="0000FF"/>
              </a:solidFill>
            </a:rPr>
            <a:t> </a:t>
          </a:r>
          <a:r>
            <a:rPr lang="en-US" dirty="0" err="1" smtClean="0">
              <a:solidFill>
                <a:srgbClr val="0000FF"/>
              </a:solidFill>
            </a:rPr>
            <a:t>melakukan</a:t>
          </a:r>
          <a:r>
            <a:rPr lang="en-US" dirty="0" smtClean="0">
              <a:solidFill>
                <a:srgbClr val="0000FF"/>
              </a:solidFill>
            </a:rPr>
            <a:t> </a:t>
          </a:r>
          <a:r>
            <a:rPr lang="en-US" dirty="0" err="1" smtClean="0">
              <a:solidFill>
                <a:srgbClr val="0000FF"/>
              </a:solidFill>
            </a:rPr>
            <a:t>puasa</a:t>
          </a:r>
          <a:r>
            <a:rPr lang="en-US" dirty="0" smtClean="0">
              <a:solidFill>
                <a:srgbClr val="0000FF"/>
              </a:solidFill>
            </a:rPr>
            <a:t> </a:t>
          </a:r>
          <a:r>
            <a:rPr lang="en-US" dirty="0" err="1" smtClean="0">
              <a:solidFill>
                <a:srgbClr val="0000FF"/>
              </a:solidFill>
            </a:rPr>
            <a:t>sunat</a:t>
          </a:r>
          <a:r>
            <a:rPr lang="en-US" dirty="0" smtClean="0">
              <a:solidFill>
                <a:srgbClr val="0000FF"/>
              </a:solidFill>
            </a:rPr>
            <a:t> </a:t>
          </a:r>
          <a:r>
            <a:rPr lang="en-US" dirty="0" err="1" smtClean="0">
              <a:solidFill>
                <a:srgbClr val="0000FF"/>
              </a:solidFill>
            </a:rPr>
            <a:t>selama</a:t>
          </a:r>
          <a:r>
            <a:rPr lang="en-US" dirty="0" smtClean="0">
              <a:solidFill>
                <a:srgbClr val="0000FF"/>
              </a:solidFill>
            </a:rPr>
            <a:t> </a:t>
          </a:r>
          <a:r>
            <a:rPr lang="en-US" dirty="0" err="1" smtClean="0">
              <a:solidFill>
                <a:srgbClr val="0000FF"/>
              </a:solidFill>
            </a:rPr>
            <a:t>enam</a:t>
          </a:r>
          <a:r>
            <a:rPr lang="en-US" dirty="0" smtClean="0">
              <a:solidFill>
                <a:srgbClr val="0000FF"/>
              </a:solidFill>
            </a:rPr>
            <a:t> </a:t>
          </a:r>
          <a:r>
            <a:rPr lang="en-US" dirty="0" err="1" smtClean="0">
              <a:solidFill>
                <a:srgbClr val="0000FF"/>
              </a:solidFill>
            </a:rPr>
            <a:t>hari</a:t>
          </a:r>
          <a:r>
            <a:rPr lang="en-US" dirty="0" smtClean="0">
              <a:solidFill>
                <a:srgbClr val="0000FF"/>
              </a:solidFill>
            </a:rPr>
            <a:t> </a:t>
          </a:r>
          <a:r>
            <a:rPr lang="en-US" dirty="0" err="1" smtClean="0">
              <a:solidFill>
                <a:srgbClr val="0000FF"/>
              </a:solidFill>
            </a:rPr>
            <a:t>sama</a:t>
          </a:r>
          <a:r>
            <a:rPr lang="en-US" dirty="0" smtClean="0">
              <a:solidFill>
                <a:srgbClr val="0000FF"/>
              </a:solidFill>
            </a:rPr>
            <a:t> </a:t>
          </a:r>
          <a:r>
            <a:rPr lang="en-US" dirty="0" err="1" smtClean="0">
              <a:solidFill>
                <a:srgbClr val="0000FF"/>
              </a:solidFill>
            </a:rPr>
            <a:t>ada</a:t>
          </a:r>
          <a:r>
            <a:rPr lang="en-US" dirty="0" smtClean="0">
              <a:solidFill>
                <a:srgbClr val="0000FF"/>
              </a:solidFill>
            </a:rPr>
            <a:t> </a:t>
          </a:r>
          <a:r>
            <a:rPr lang="en-US" dirty="0" err="1" smtClean="0">
              <a:solidFill>
                <a:srgbClr val="0000FF"/>
              </a:solidFill>
            </a:rPr>
            <a:t>secara</a:t>
          </a:r>
          <a:r>
            <a:rPr lang="en-US" dirty="0" smtClean="0">
              <a:solidFill>
                <a:srgbClr val="0000FF"/>
              </a:solidFill>
            </a:rPr>
            <a:t> </a:t>
          </a:r>
          <a:r>
            <a:rPr lang="en-US" dirty="0" err="1" smtClean="0">
              <a:solidFill>
                <a:srgbClr val="0000FF"/>
              </a:solidFill>
            </a:rPr>
            <a:t>berturut-turut</a:t>
          </a:r>
          <a:r>
            <a:rPr lang="en-US" dirty="0" smtClean="0">
              <a:solidFill>
                <a:srgbClr val="0000FF"/>
              </a:solidFill>
            </a:rPr>
            <a:t> </a:t>
          </a:r>
          <a:r>
            <a:rPr lang="en-US" dirty="0" err="1" smtClean="0">
              <a:solidFill>
                <a:srgbClr val="0000FF"/>
              </a:solidFill>
            </a:rPr>
            <a:t>atau</a:t>
          </a:r>
          <a:r>
            <a:rPr lang="en-US" dirty="0" smtClean="0">
              <a:solidFill>
                <a:srgbClr val="0000FF"/>
              </a:solidFill>
            </a:rPr>
            <a:t> </a:t>
          </a:r>
          <a:r>
            <a:rPr lang="en-US" dirty="0" err="1" smtClean="0">
              <a:solidFill>
                <a:srgbClr val="0000FF"/>
              </a:solidFill>
            </a:rPr>
            <a:t>berselang-seli</a:t>
          </a:r>
          <a:r>
            <a:rPr lang="en-US" dirty="0" smtClean="0">
              <a:solidFill>
                <a:srgbClr val="0000FF"/>
              </a:solidFill>
            </a:rPr>
            <a:t>. </a:t>
          </a:r>
          <a:endParaRPr lang="en-US" dirty="0">
            <a:solidFill>
              <a:srgbClr val="0000FF"/>
            </a:solidFill>
          </a:endParaRPr>
        </a:p>
      </dgm:t>
    </dgm:pt>
    <dgm:pt modelId="{BF615CA2-F812-4EE1-B481-D3FDA8351BAF}" type="parTrans" cxnId="{7EF0B985-B4F1-45FC-8CC6-BC1951C2A824}">
      <dgm:prSet/>
      <dgm:spPr/>
      <dgm:t>
        <a:bodyPr/>
        <a:lstStyle/>
        <a:p>
          <a:endParaRPr lang="en-US"/>
        </a:p>
      </dgm:t>
    </dgm:pt>
    <dgm:pt modelId="{2BF73A0B-7F3D-4E7F-8E84-2773B7EF7A77}" type="sibTrans" cxnId="{7EF0B985-B4F1-45FC-8CC6-BC1951C2A824}">
      <dgm:prSet/>
      <dgm:spPr/>
      <dgm:t>
        <a:bodyPr/>
        <a:lstStyle/>
        <a:p>
          <a:endParaRPr lang="en-US"/>
        </a:p>
      </dgm:t>
    </dgm:pt>
    <dgm:pt modelId="{4FEEA4EA-D259-4598-8543-A100EDC91EE2}" type="pres">
      <dgm:prSet presAssocID="{C0B9B852-9253-4842-B513-E52A0534961B}" presName="Name0" presStyleCnt="0">
        <dgm:presLayoutVars>
          <dgm:dir/>
          <dgm:resizeHandles val="exact"/>
        </dgm:presLayoutVars>
      </dgm:prSet>
      <dgm:spPr/>
      <dgm:t>
        <a:bodyPr/>
        <a:lstStyle/>
        <a:p>
          <a:endParaRPr lang="en-US"/>
        </a:p>
      </dgm:t>
    </dgm:pt>
    <dgm:pt modelId="{F3587568-FBCB-41EF-B080-594A6ECE7977}" type="pres">
      <dgm:prSet presAssocID="{C0B9B852-9253-4842-B513-E52A0534961B}" presName="bkgdShp" presStyleLbl="alignAccFollowNode1" presStyleIdx="0" presStyleCnt="1"/>
      <dgm:spPr/>
    </dgm:pt>
    <dgm:pt modelId="{0462C070-926F-45D4-B3C0-8FAC10FE669F}" type="pres">
      <dgm:prSet presAssocID="{C0B9B852-9253-4842-B513-E52A0534961B}" presName="linComp" presStyleCnt="0"/>
      <dgm:spPr/>
    </dgm:pt>
    <dgm:pt modelId="{7ED2E6EA-A461-405E-BB27-CAC7976EFF66}" type="pres">
      <dgm:prSet presAssocID="{D1010423-3778-4C8A-A75B-4267BF50462F}" presName="compNode" presStyleCnt="0"/>
      <dgm:spPr/>
    </dgm:pt>
    <dgm:pt modelId="{2A4B4FE8-C0A4-45CB-B2B4-53B0C1A38A2C}" type="pres">
      <dgm:prSet presAssocID="{D1010423-3778-4C8A-A75B-4267BF50462F}" presName="node" presStyleLbl="node1" presStyleIdx="0" presStyleCnt="2">
        <dgm:presLayoutVars>
          <dgm:bulletEnabled val="1"/>
        </dgm:presLayoutVars>
      </dgm:prSet>
      <dgm:spPr/>
      <dgm:t>
        <a:bodyPr/>
        <a:lstStyle/>
        <a:p>
          <a:endParaRPr lang="en-US"/>
        </a:p>
      </dgm:t>
    </dgm:pt>
    <dgm:pt modelId="{B398B083-AAA5-4D17-8FA4-BBB8C990D97D}" type="pres">
      <dgm:prSet presAssocID="{D1010423-3778-4C8A-A75B-4267BF50462F}" presName="invisiNode" presStyleLbl="node1" presStyleIdx="0" presStyleCnt="2"/>
      <dgm:spPr/>
    </dgm:pt>
    <dgm:pt modelId="{862B8A08-152F-4C09-8005-2AFB2AFAC730}" type="pres">
      <dgm:prSet presAssocID="{D1010423-3778-4C8A-A75B-4267BF50462F}" presName="imagNode" presStyleLbl="fgImgPlace1" presStyleIdx="0" presStyleCnt="2"/>
      <dgm:spPr>
        <a:blipFill rotWithShape="0">
          <a:blip xmlns:r="http://schemas.openxmlformats.org/officeDocument/2006/relationships" r:embed="rId1"/>
          <a:stretch>
            <a:fillRect/>
          </a:stretch>
        </a:blipFill>
      </dgm:spPr>
    </dgm:pt>
    <dgm:pt modelId="{700F738E-5E1D-4F76-93F7-32061B7847DC}" type="pres">
      <dgm:prSet presAssocID="{13631B19-832C-4C7D-85FE-1C82B6DD7C07}" presName="sibTrans" presStyleLbl="sibTrans2D1" presStyleIdx="0" presStyleCnt="0"/>
      <dgm:spPr/>
      <dgm:t>
        <a:bodyPr/>
        <a:lstStyle/>
        <a:p>
          <a:endParaRPr lang="en-US"/>
        </a:p>
      </dgm:t>
    </dgm:pt>
    <dgm:pt modelId="{F40CE126-11FF-4FC0-B1A7-0887D9F1728E}" type="pres">
      <dgm:prSet presAssocID="{DA16FEAD-9CF7-4B72-BCAB-0900FE48B146}" presName="compNode" presStyleCnt="0"/>
      <dgm:spPr/>
    </dgm:pt>
    <dgm:pt modelId="{D11C6222-BD87-4783-9F1B-C083EB52C531}" type="pres">
      <dgm:prSet presAssocID="{DA16FEAD-9CF7-4B72-BCAB-0900FE48B146}" presName="node" presStyleLbl="node1" presStyleIdx="1" presStyleCnt="2">
        <dgm:presLayoutVars>
          <dgm:bulletEnabled val="1"/>
        </dgm:presLayoutVars>
      </dgm:prSet>
      <dgm:spPr/>
      <dgm:t>
        <a:bodyPr/>
        <a:lstStyle/>
        <a:p>
          <a:endParaRPr lang="en-US"/>
        </a:p>
      </dgm:t>
    </dgm:pt>
    <dgm:pt modelId="{55D67978-7D41-4370-BB20-877A444584E8}" type="pres">
      <dgm:prSet presAssocID="{DA16FEAD-9CF7-4B72-BCAB-0900FE48B146}" presName="invisiNode" presStyleLbl="node1" presStyleIdx="1" presStyleCnt="2"/>
      <dgm:spPr/>
    </dgm:pt>
    <dgm:pt modelId="{81648F14-D557-46E0-9063-9FEF42188AA4}" type="pres">
      <dgm:prSet presAssocID="{DA16FEAD-9CF7-4B72-BCAB-0900FE48B146}" presName="imagNode" presStyleLbl="fgImgPlace1" presStyleIdx="1" presStyleCnt="2"/>
      <dgm:spPr>
        <a:blipFill rotWithShape="0">
          <a:blip xmlns:r="http://schemas.openxmlformats.org/officeDocument/2006/relationships" r:embed="rId2"/>
          <a:stretch>
            <a:fillRect/>
          </a:stretch>
        </a:blipFill>
      </dgm:spPr>
    </dgm:pt>
  </dgm:ptLst>
  <dgm:cxnLst>
    <dgm:cxn modelId="{1DFBD2F6-2FC2-44F6-9A8F-B598EEAFE88E}" type="presOf" srcId="{C0B9B852-9253-4842-B513-E52A0534961B}" destId="{4FEEA4EA-D259-4598-8543-A100EDC91EE2}" srcOrd="0" destOrd="0" presId="urn:microsoft.com/office/officeart/2005/8/layout/pList2"/>
    <dgm:cxn modelId="{EBABAF14-8892-48F3-B6A0-161F03BF2B10}" type="presOf" srcId="{DA16FEAD-9CF7-4B72-BCAB-0900FE48B146}" destId="{D11C6222-BD87-4783-9F1B-C083EB52C531}" srcOrd="0" destOrd="0" presId="urn:microsoft.com/office/officeart/2005/8/layout/pList2"/>
    <dgm:cxn modelId="{19CA2D61-E441-4339-AA0D-E68E90EFDF26}" type="presOf" srcId="{13631B19-832C-4C7D-85FE-1C82B6DD7C07}" destId="{700F738E-5E1D-4F76-93F7-32061B7847DC}" srcOrd="0" destOrd="0" presId="urn:microsoft.com/office/officeart/2005/8/layout/pList2"/>
    <dgm:cxn modelId="{505ACD3D-2AE4-452F-BE1B-DA93413E21BE}" srcId="{C0B9B852-9253-4842-B513-E52A0534961B}" destId="{D1010423-3778-4C8A-A75B-4267BF50462F}" srcOrd="0" destOrd="0" parTransId="{5C92166D-6FE0-4AC8-A380-B31CAF19CEAE}" sibTransId="{13631B19-832C-4C7D-85FE-1C82B6DD7C07}"/>
    <dgm:cxn modelId="{7EF0B985-B4F1-45FC-8CC6-BC1951C2A824}" srcId="{C0B9B852-9253-4842-B513-E52A0534961B}" destId="{DA16FEAD-9CF7-4B72-BCAB-0900FE48B146}" srcOrd="1" destOrd="0" parTransId="{BF615CA2-F812-4EE1-B481-D3FDA8351BAF}" sibTransId="{2BF73A0B-7F3D-4E7F-8E84-2773B7EF7A77}"/>
    <dgm:cxn modelId="{2915A8DE-C80B-4FBA-8521-F1655BFD67E3}" type="presOf" srcId="{D1010423-3778-4C8A-A75B-4267BF50462F}" destId="{2A4B4FE8-C0A4-45CB-B2B4-53B0C1A38A2C}" srcOrd="0" destOrd="0" presId="urn:microsoft.com/office/officeart/2005/8/layout/pList2"/>
    <dgm:cxn modelId="{41FAF9D4-4260-4B54-BED9-C71CB90363BC}" type="presParOf" srcId="{4FEEA4EA-D259-4598-8543-A100EDC91EE2}" destId="{F3587568-FBCB-41EF-B080-594A6ECE7977}" srcOrd="0" destOrd="0" presId="urn:microsoft.com/office/officeart/2005/8/layout/pList2"/>
    <dgm:cxn modelId="{A368736A-3286-4D8B-8524-1E16BA2AC76B}" type="presParOf" srcId="{4FEEA4EA-D259-4598-8543-A100EDC91EE2}" destId="{0462C070-926F-45D4-B3C0-8FAC10FE669F}" srcOrd="1" destOrd="0" presId="urn:microsoft.com/office/officeart/2005/8/layout/pList2"/>
    <dgm:cxn modelId="{5FA04ADF-B046-449E-A923-328278070A7D}" type="presParOf" srcId="{0462C070-926F-45D4-B3C0-8FAC10FE669F}" destId="{7ED2E6EA-A461-405E-BB27-CAC7976EFF66}" srcOrd="0" destOrd="0" presId="urn:microsoft.com/office/officeart/2005/8/layout/pList2"/>
    <dgm:cxn modelId="{C73450D3-A1DF-4D4F-A6E0-31226D07025A}" type="presParOf" srcId="{7ED2E6EA-A461-405E-BB27-CAC7976EFF66}" destId="{2A4B4FE8-C0A4-45CB-B2B4-53B0C1A38A2C}" srcOrd="0" destOrd="0" presId="urn:microsoft.com/office/officeart/2005/8/layout/pList2"/>
    <dgm:cxn modelId="{D6F1C274-DAF9-499B-B017-F81E4B968511}" type="presParOf" srcId="{7ED2E6EA-A461-405E-BB27-CAC7976EFF66}" destId="{B398B083-AAA5-4D17-8FA4-BBB8C990D97D}" srcOrd="1" destOrd="0" presId="urn:microsoft.com/office/officeart/2005/8/layout/pList2"/>
    <dgm:cxn modelId="{87924AC5-54B0-4A59-B44C-54CB0D0A16C9}" type="presParOf" srcId="{7ED2E6EA-A461-405E-BB27-CAC7976EFF66}" destId="{862B8A08-152F-4C09-8005-2AFB2AFAC730}" srcOrd="2" destOrd="0" presId="urn:microsoft.com/office/officeart/2005/8/layout/pList2"/>
    <dgm:cxn modelId="{06C2B90A-5A01-40FE-9C46-9B2741F5B066}" type="presParOf" srcId="{0462C070-926F-45D4-B3C0-8FAC10FE669F}" destId="{700F738E-5E1D-4F76-93F7-32061B7847DC}" srcOrd="1" destOrd="0" presId="urn:microsoft.com/office/officeart/2005/8/layout/pList2"/>
    <dgm:cxn modelId="{0A08802A-046F-477D-9307-9517210C8145}" type="presParOf" srcId="{0462C070-926F-45D4-B3C0-8FAC10FE669F}" destId="{F40CE126-11FF-4FC0-B1A7-0887D9F1728E}" srcOrd="2" destOrd="0" presId="urn:microsoft.com/office/officeart/2005/8/layout/pList2"/>
    <dgm:cxn modelId="{237ECFB8-DDF4-4729-B6EC-0F9AF50924A2}" type="presParOf" srcId="{F40CE126-11FF-4FC0-B1A7-0887D9F1728E}" destId="{D11C6222-BD87-4783-9F1B-C083EB52C531}" srcOrd="0" destOrd="0" presId="urn:microsoft.com/office/officeart/2005/8/layout/pList2"/>
    <dgm:cxn modelId="{797D6193-84BA-47F9-BD39-31A5F721AD1B}" type="presParOf" srcId="{F40CE126-11FF-4FC0-B1A7-0887D9F1728E}" destId="{55D67978-7D41-4370-BB20-877A444584E8}" srcOrd="1" destOrd="0" presId="urn:microsoft.com/office/officeart/2005/8/layout/pList2"/>
    <dgm:cxn modelId="{6D9EC677-484A-42C0-B7E7-40D15B46A729}" type="presParOf" srcId="{F40CE126-11FF-4FC0-B1A7-0887D9F1728E}" destId="{81648F14-D557-46E0-9063-9FEF42188AA4}" srcOrd="2" destOrd="0" presId="urn:microsoft.com/office/officeart/2005/8/layout/pList2"/>
  </dgm:cxnLst>
  <dgm:bg/>
  <dgm:whole/>
</dgm:dataModel>
</file>

<file path=ppt/diagrams/data22.xml><?xml version="1.0" encoding="utf-8"?>
<dgm:dataModel xmlns:dgm="http://schemas.openxmlformats.org/drawingml/2006/diagram" xmlns:a="http://schemas.openxmlformats.org/drawingml/2006/main">
  <dgm:ptLst>
    <dgm:pt modelId="{D6E507B9-931B-42A3-9DBF-864F9AEA4CAA}" type="doc">
      <dgm:prSet loTypeId="urn:microsoft.com/office/officeart/2005/8/layout/hList7" loCatId="list" qsTypeId="urn:microsoft.com/office/officeart/2005/8/quickstyle/3d5" qsCatId="3D" csTypeId="urn:microsoft.com/office/officeart/2005/8/colors/colorful2" csCatId="colorful"/>
      <dgm:spPr/>
      <dgm:t>
        <a:bodyPr/>
        <a:lstStyle/>
        <a:p>
          <a:endParaRPr lang="en-US"/>
        </a:p>
      </dgm:t>
    </dgm:pt>
    <dgm:pt modelId="{2324D311-F6CC-4C0C-8753-207D219E66A6}">
      <dgm:prSet custT="1"/>
      <dgm:spPr/>
      <dgm:t>
        <a:bodyPr/>
        <a:lstStyle/>
        <a:p>
          <a:pPr rtl="0"/>
          <a:r>
            <a:rPr lang="en-US" sz="2400" b="0" i="0" baseline="0" dirty="0" err="1" smtClean="0"/>
            <a:t>Mimbar</a:t>
          </a:r>
          <a:r>
            <a:rPr lang="en-US" sz="2400" b="0" i="0" baseline="0" dirty="0" smtClean="0"/>
            <a:t> </a:t>
          </a:r>
          <a:r>
            <a:rPr lang="en-US" sz="2400" b="0" i="0" baseline="0" dirty="0" err="1" smtClean="0"/>
            <a:t>juga</a:t>
          </a:r>
          <a:r>
            <a:rPr lang="en-US" sz="2400" b="0" i="0" baseline="0" dirty="0" smtClean="0"/>
            <a:t> </a:t>
          </a:r>
          <a:r>
            <a:rPr lang="en-US" sz="2400" b="0" i="0" baseline="0" dirty="0" err="1" smtClean="0"/>
            <a:t>mengingatkan</a:t>
          </a:r>
          <a:r>
            <a:rPr lang="en-US" sz="2400" b="0" i="0" baseline="0" dirty="0" smtClean="0"/>
            <a:t> </a:t>
          </a:r>
          <a:r>
            <a:rPr lang="en-US" sz="2400" b="0" i="0" baseline="0" dirty="0" err="1" smtClean="0"/>
            <a:t>sekali</a:t>
          </a:r>
          <a:r>
            <a:rPr lang="en-US" sz="2400" b="0" i="0" baseline="0" dirty="0" smtClean="0"/>
            <a:t> </a:t>
          </a:r>
          <a:r>
            <a:rPr lang="en-US" sz="2400" b="0" i="0" baseline="0" dirty="0" err="1" smtClean="0"/>
            <a:t>lagi</a:t>
          </a:r>
          <a:r>
            <a:rPr lang="en-US" sz="2400" b="0" i="0" baseline="0" dirty="0" smtClean="0"/>
            <a:t> </a:t>
          </a:r>
          <a:r>
            <a:rPr lang="en-US" sz="2400" b="0" i="0" baseline="0" dirty="0" err="1" smtClean="0"/>
            <a:t>bahawa</a:t>
          </a:r>
          <a:r>
            <a:rPr lang="en-US" sz="2400" b="0" i="0" baseline="0" dirty="0" smtClean="0"/>
            <a:t>, </a:t>
          </a:r>
          <a:r>
            <a:rPr lang="en-US" sz="2400" b="0" i="0" baseline="0" dirty="0" err="1" smtClean="0"/>
            <a:t>Idulfitri</a:t>
          </a:r>
          <a:r>
            <a:rPr lang="en-US" sz="2400" b="0" i="0" baseline="0" dirty="0" smtClean="0"/>
            <a:t> </a:t>
          </a:r>
          <a:r>
            <a:rPr lang="en-US" sz="2400" b="0" i="0" baseline="0" dirty="0" err="1" smtClean="0"/>
            <a:t>memberi</a:t>
          </a:r>
          <a:r>
            <a:rPr lang="en-US" sz="2400" b="0" i="0" baseline="0" dirty="0" smtClean="0"/>
            <a:t> </a:t>
          </a:r>
          <a:r>
            <a:rPr lang="en-US" sz="2400" b="0" i="0" baseline="0" dirty="0" err="1" smtClean="0"/>
            <a:t>peluang</a:t>
          </a:r>
          <a:r>
            <a:rPr lang="en-US" sz="2400" b="0" i="0" baseline="0" dirty="0" smtClean="0"/>
            <a:t> </a:t>
          </a:r>
          <a:r>
            <a:rPr lang="en-US" sz="2400" b="0" i="0" baseline="0" dirty="0" err="1" smtClean="0"/>
            <a:t>kepada</a:t>
          </a:r>
          <a:r>
            <a:rPr lang="en-US" sz="2400" b="0" i="0" baseline="0" dirty="0" smtClean="0"/>
            <a:t> </a:t>
          </a:r>
          <a:r>
            <a:rPr lang="en-US" sz="2400" b="0" i="0" baseline="0" dirty="0" err="1" smtClean="0"/>
            <a:t>kita</a:t>
          </a:r>
          <a:r>
            <a:rPr lang="en-US" sz="2400" b="0" i="0" baseline="0" dirty="0" smtClean="0"/>
            <a:t> </a:t>
          </a:r>
          <a:r>
            <a:rPr lang="en-US" sz="2400" b="0" i="0" baseline="0" dirty="0" err="1" smtClean="0"/>
            <a:t>untuk</a:t>
          </a:r>
          <a:r>
            <a:rPr lang="en-US" sz="2400" b="0" i="0" baseline="0" dirty="0" smtClean="0"/>
            <a:t> </a:t>
          </a:r>
          <a:r>
            <a:rPr lang="en-US" sz="2400" b="0" i="0" baseline="0" dirty="0" err="1" smtClean="0"/>
            <a:t>membina</a:t>
          </a:r>
          <a:r>
            <a:rPr lang="en-US" sz="2400" b="0" i="0" baseline="0" dirty="0" smtClean="0"/>
            <a:t> </a:t>
          </a:r>
          <a:r>
            <a:rPr lang="en-US" sz="2400" b="0" i="0" baseline="0" dirty="0" err="1" smtClean="0"/>
            <a:t>tautan</a:t>
          </a:r>
          <a:r>
            <a:rPr lang="en-US" sz="2400" b="0" i="0" baseline="0" dirty="0" smtClean="0"/>
            <a:t> </a:t>
          </a:r>
          <a:r>
            <a:rPr lang="en-US" sz="2400" b="0" i="0" baseline="0" dirty="0" err="1" smtClean="0"/>
            <a:t>kasih</a:t>
          </a:r>
          <a:r>
            <a:rPr lang="en-US" sz="2400" b="0" i="0" baseline="0" dirty="0" smtClean="0"/>
            <a:t> </a:t>
          </a:r>
          <a:r>
            <a:rPr lang="en-US" sz="2400" b="0" i="0" baseline="0" dirty="0" err="1" smtClean="0"/>
            <a:t>sesama</a:t>
          </a:r>
          <a:r>
            <a:rPr lang="en-US" sz="2400" b="0" i="0" baseline="0" dirty="0" smtClean="0"/>
            <a:t> </a:t>
          </a:r>
          <a:r>
            <a:rPr lang="en-US" sz="2400" b="0" i="0" baseline="0" dirty="0" err="1" smtClean="0"/>
            <a:t>kita</a:t>
          </a:r>
          <a:r>
            <a:rPr lang="en-US" sz="2400" b="0" i="0" baseline="0" dirty="0" smtClean="0"/>
            <a:t>. </a:t>
          </a:r>
          <a:endParaRPr lang="en-US" sz="2400" dirty="0"/>
        </a:p>
      </dgm:t>
    </dgm:pt>
    <dgm:pt modelId="{D705D980-4A44-45D4-94EE-0E7B802CAC19}" type="parTrans" cxnId="{AB4976B6-82EB-4A41-89EE-4F2A48ED0D99}">
      <dgm:prSet/>
      <dgm:spPr/>
      <dgm:t>
        <a:bodyPr/>
        <a:lstStyle/>
        <a:p>
          <a:endParaRPr lang="en-US"/>
        </a:p>
      </dgm:t>
    </dgm:pt>
    <dgm:pt modelId="{24A00354-39C2-448A-87D6-937D9F4E5FDA}" type="sibTrans" cxnId="{AB4976B6-82EB-4A41-89EE-4F2A48ED0D99}">
      <dgm:prSet/>
      <dgm:spPr/>
      <dgm:t>
        <a:bodyPr/>
        <a:lstStyle/>
        <a:p>
          <a:endParaRPr lang="en-US"/>
        </a:p>
      </dgm:t>
    </dgm:pt>
    <dgm:pt modelId="{8035C93A-A367-4692-82CF-5B75B6B28D14}">
      <dgm:prSet custT="1"/>
      <dgm:spPr/>
      <dgm:t>
        <a:bodyPr/>
        <a:lstStyle/>
        <a:p>
          <a:pPr rtl="0"/>
          <a:r>
            <a:rPr lang="en-US" sz="2000" b="0" i="0" baseline="0" dirty="0" err="1" smtClean="0"/>
            <a:t>Melalui</a:t>
          </a:r>
          <a:r>
            <a:rPr lang="en-US" sz="2000" b="0" i="0" baseline="0" dirty="0" smtClean="0"/>
            <a:t> </a:t>
          </a:r>
          <a:r>
            <a:rPr lang="en-US" sz="2000" b="0" i="0" baseline="0" dirty="0" err="1" smtClean="0"/>
            <a:t>zakat</a:t>
          </a:r>
          <a:r>
            <a:rPr lang="en-US" sz="2000" b="0" i="0" baseline="0" dirty="0" smtClean="0"/>
            <a:t> </a:t>
          </a:r>
          <a:r>
            <a:rPr lang="en-US" sz="2000" b="0" i="0" baseline="0" dirty="0" err="1" smtClean="0"/>
            <a:t>fitrah</a:t>
          </a:r>
          <a:r>
            <a:rPr lang="en-US" sz="2000" b="0" i="0" baseline="0" dirty="0" smtClean="0"/>
            <a:t> </a:t>
          </a:r>
          <a:r>
            <a:rPr lang="en-US" sz="2000" b="0" i="0" baseline="0" dirty="0" err="1" smtClean="0"/>
            <a:t>dan</a:t>
          </a:r>
          <a:r>
            <a:rPr lang="en-US" sz="2000" b="0" i="0" baseline="0" dirty="0" smtClean="0"/>
            <a:t> </a:t>
          </a:r>
          <a:r>
            <a:rPr lang="en-US" sz="2000" b="0" i="0" baseline="0" dirty="0" err="1" smtClean="0"/>
            <a:t>zakat</a:t>
          </a:r>
          <a:r>
            <a:rPr lang="en-US" sz="2000" b="0" i="0" baseline="0" dirty="0" smtClean="0"/>
            <a:t> </a:t>
          </a:r>
          <a:r>
            <a:rPr lang="en-US" sz="2000" b="0" i="0" baseline="0" dirty="0" err="1" smtClean="0"/>
            <a:t>harta</a:t>
          </a:r>
          <a:r>
            <a:rPr lang="en-US" sz="2000" b="0" i="0" baseline="0" dirty="0" smtClean="0"/>
            <a:t> yang </a:t>
          </a:r>
          <a:r>
            <a:rPr lang="en-US" sz="2000" b="0" i="0" baseline="0" dirty="0" err="1" smtClean="0"/>
            <a:t>telah</a:t>
          </a:r>
          <a:r>
            <a:rPr lang="en-US" sz="2000" b="0" i="0" baseline="0" dirty="0" smtClean="0"/>
            <a:t> </a:t>
          </a:r>
          <a:r>
            <a:rPr lang="en-US" sz="2000" b="0" i="0" baseline="0" dirty="0" err="1" smtClean="0"/>
            <a:t>kita</a:t>
          </a:r>
          <a:r>
            <a:rPr lang="en-US" sz="2000" b="0" i="0" baseline="0" dirty="0" smtClean="0"/>
            <a:t> </a:t>
          </a:r>
          <a:r>
            <a:rPr lang="en-US" sz="2000" b="0" i="0" baseline="0" dirty="0" err="1" smtClean="0"/>
            <a:t>bayar</a:t>
          </a:r>
          <a:r>
            <a:rPr lang="en-US" sz="2000" b="0" i="0" baseline="0" dirty="0" smtClean="0"/>
            <a:t> </a:t>
          </a:r>
          <a:r>
            <a:rPr lang="en-US" sz="2000" b="0" i="0" baseline="0" dirty="0" err="1" smtClean="0"/>
            <a:t>pada</a:t>
          </a:r>
          <a:r>
            <a:rPr lang="en-US" sz="2000" b="0" i="0" baseline="0" dirty="0" smtClean="0"/>
            <a:t> </a:t>
          </a:r>
          <a:r>
            <a:rPr lang="en-US" sz="2000" b="0" i="0" baseline="0" dirty="0" err="1" smtClean="0"/>
            <a:t>bulan</a:t>
          </a:r>
          <a:r>
            <a:rPr lang="en-US" sz="2000" b="0" i="0" baseline="0" dirty="0" smtClean="0"/>
            <a:t> </a:t>
          </a:r>
          <a:r>
            <a:rPr lang="en-US" sz="2000" b="0" i="0" baseline="0" dirty="0" err="1" smtClean="0"/>
            <a:t>Ramadhan</a:t>
          </a:r>
          <a:r>
            <a:rPr lang="en-US" sz="2000" b="0" i="0" baseline="0" dirty="0" smtClean="0"/>
            <a:t>, </a:t>
          </a:r>
          <a:r>
            <a:rPr lang="en-US" sz="2000" b="0" i="0" baseline="0" dirty="0" err="1" smtClean="0"/>
            <a:t>telah</a:t>
          </a:r>
          <a:r>
            <a:rPr lang="en-US" sz="2000" b="0" i="0" baseline="0" dirty="0" smtClean="0"/>
            <a:t> </a:t>
          </a:r>
          <a:r>
            <a:rPr lang="en-US" sz="2000" b="0" i="0" baseline="0" dirty="0" err="1" smtClean="0"/>
            <a:t>memberi</a:t>
          </a:r>
          <a:r>
            <a:rPr lang="en-US" sz="2000" b="0" i="0" baseline="0" dirty="0" smtClean="0"/>
            <a:t> </a:t>
          </a:r>
          <a:r>
            <a:rPr lang="en-US" sz="2000" b="0" i="0" baseline="0" dirty="0" err="1" smtClean="0"/>
            <a:t>keceriaan</a:t>
          </a:r>
          <a:r>
            <a:rPr lang="en-US" sz="2000" b="0" i="0" baseline="0" dirty="0" smtClean="0"/>
            <a:t> </a:t>
          </a:r>
          <a:r>
            <a:rPr lang="en-US" sz="2000" b="0" i="0" baseline="0" dirty="0" err="1" smtClean="0"/>
            <a:t>dan</a:t>
          </a:r>
          <a:r>
            <a:rPr lang="en-US" sz="2000" b="0" i="0" baseline="0" dirty="0" smtClean="0"/>
            <a:t> </a:t>
          </a:r>
          <a:r>
            <a:rPr lang="en-US" sz="2000" b="0" i="0" baseline="0" dirty="0" err="1" smtClean="0"/>
            <a:t>keriangan</a:t>
          </a:r>
          <a:r>
            <a:rPr lang="en-US" sz="2000" b="0" i="0" baseline="0" dirty="0" smtClean="0"/>
            <a:t> </a:t>
          </a:r>
          <a:r>
            <a:rPr lang="en-US" sz="2000" b="0" i="0" baseline="0" dirty="0" err="1" smtClean="0"/>
            <a:t>kepada</a:t>
          </a:r>
          <a:r>
            <a:rPr lang="en-US" sz="2000" b="0" i="0" baseline="0" dirty="0" smtClean="0"/>
            <a:t> </a:t>
          </a:r>
          <a:r>
            <a:rPr lang="en-US" sz="2000" b="0" i="0" baseline="0" dirty="0" err="1" smtClean="0"/>
            <a:t>golongan</a:t>
          </a:r>
          <a:r>
            <a:rPr lang="en-US" sz="2000" b="0" i="0" baseline="0" dirty="0" smtClean="0"/>
            <a:t> fakir </a:t>
          </a:r>
          <a:r>
            <a:rPr lang="en-US" sz="2000" b="0" i="0" baseline="0" dirty="0" err="1" smtClean="0"/>
            <a:t>miskin</a:t>
          </a:r>
          <a:r>
            <a:rPr lang="en-US" sz="2000" b="0" i="0" baseline="0" dirty="0" smtClean="0"/>
            <a:t> </a:t>
          </a:r>
          <a:r>
            <a:rPr lang="en-US" sz="2000" b="0" i="0" baseline="0" dirty="0" err="1" smtClean="0"/>
            <a:t>untuk</a:t>
          </a:r>
          <a:r>
            <a:rPr lang="en-US" sz="2000" b="0" i="0" baseline="0" dirty="0" smtClean="0"/>
            <a:t> </a:t>
          </a:r>
          <a:r>
            <a:rPr lang="en-US" sz="2000" b="0" i="0" baseline="0" dirty="0" err="1" smtClean="0"/>
            <a:t>sama-sama</a:t>
          </a:r>
          <a:r>
            <a:rPr lang="en-US" sz="2000" b="0" i="0" baseline="0" dirty="0" smtClean="0"/>
            <a:t> </a:t>
          </a:r>
          <a:r>
            <a:rPr lang="en-US" sz="2000" b="0" i="0" baseline="0" dirty="0" err="1" smtClean="0"/>
            <a:t>menyambut</a:t>
          </a:r>
          <a:r>
            <a:rPr lang="en-US" sz="2000" b="0" i="0" baseline="0" dirty="0" smtClean="0"/>
            <a:t> </a:t>
          </a:r>
          <a:r>
            <a:rPr lang="en-US" sz="2000" b="0" i="0" baseline="0" dirty="0" err="1" smtClean="0"/>
            <a:t>hari</a:t>
          </a:r>
          <a:r>
            <a:rPr lang="en-US" sz="2000" b="0" i="0" baseline="0" dirty="0" smtClean="0"/>
            <a:t> </a:t>
          </a:r>
          <a:r>
            <a:rPr lang="en-US" sz="2000" b="0" i="0" baseline="0" dirty="0" err="1" smtClean="0"/>
            <a:t>kemenangan</a:t>
          </a:r>
          <a:r>
            <a:rPr lang="en-US" sz="2000" b="0" i="0" baseline="0" dirty="0" smtClean="0"/>
            <a:t> </a:t>
          </a:r>
          <a:r>
            <a:rPr lang="en-US" sz="2000" b="0" i="0" baseline="0" dirty="0" err="1" smtClean="0"/>
            <a:t>ini</a:t>
          </a:r>
          <a:r>
            <a:rPr lang="en-US" sz="2000" b="0" i="0" baseline="0" dirty="0" smtClean="0"/>
            <a:t>. </a:t>
          </a:r>
          <a:endParaRPr lang="en-US" sz="2000" dirty="0"/>
        </a:p>
      </dgm:t>
    </dgm:pt>
    <dgm:pt modelId="{7CAFEB22-5356-4F5E-A17F-B3A19CF2400D}" type="parTrans" cxnId="{82F88452-E4D2-4F8D-BC02-609EBBBEC071}">
      <dgm:prSet/>
      <dgm:spPr/>
      <dgm:t>
        <a:bodyPr/>
        <a:lstStyle/>
        <a:p>
          <a:endParaRPr lang="en-US"/>
        </a:p>
      </dgm:t>
    </dgm:pt>
    <dgm:pt modelId="{00EA0FCC-4C2E-4CD2-9724-6EC96AA90682}" type="sibTrans" cxnId="{82F88452-E4D2-4F8D-BC02-609EBBBEC071}">
      <dgm:prSet/>
      <dgm:spPr/>
      <dgm:t>
        <a:bodyPr/>
        <a:lstStyle/>
        <a:p>
          <a:endParaRPr lang="en-US"/>
        </a:p>
      </dgm:t>
    </dgm:pt>
    <dgm:pt modelId="{2CDA0457-D0B2-4824-9A95-AB8C1D923C6E}">
      <dgm:prSet custT="1"/>
      <dgm:spPr/>
      <dgm:t>
        <a:bodyPr/>
        <a:lstStyle/>
        <a:p>
          <a:pPr rtl="0"/>
          <a:r>
            <a:rPr lang="en-US" sz="2000" b="0" i="0" baseline="0" dirty="0" err="1" smtClean="0"/>
            <a:t>Justeru</a:t>
          </a:r>
          <a:r>
            <a:rPr lang="en-US" sz="2000" b="0" i="0" baseline="0" dirty="0" smtClean="0"/>
            <a:t>, </a:t>
          </a:r>
          <a:r>
            <a:rPr lang="en-US" sz="2000" b="0" i="0" baseline="0" dirty="0" err="1" smtClean="0"/>
            <a:t>dalam</a:t>
          </a:r>
          <a:r>
            <a:rPr lang="en-US" sz="2000" b="0" i="0" baseline="0" dirty="0" smtClean="0"/>
            <a:t> </a:t>
          </a:r>
          <a:r>
            <a:rPr lang="en-US" sz="2000" b="0" i="0" baseline="0" dirty="0" err="1" smtClean="0"/>
            <a:t>detik</a:t>
          </a:r>
          <a:r>
            <a:rPr lang="en-US" sz="2000" b="0" i="0" baseline="0" dirty="0" smtClean="0"/>
            <a:t> </a:t>
          </a:r>
          <a:r>
            <a:rPr lang="en-US" sz="2000" b="0" i="0" baseline="0" dirty="0" err="1" smtClean="0"/>
            <a:t>sebeginilah</a:t>
          </a:r>
          <a:r>
            <a:rPr lang="en-US" sz="2000" b="0" i="0" baseline="0" dirty="0" smtClean="0"/>
            <a:t>, </a:t>
          </a:r>
          <a:r>
            <a:rPr lang="en-US" sz="2000" b="0" i="0" baseline="0" dirty="0" err="1" smtClean="0"/>
            <a:t>kita</a:t>
          </a:r>
          <a:r>
            <a:rPr lang="en-US" sz="2000" b="0" i="0" baseline="0" dirty="0" smtClean="0"/>
            <a:t> </a:t>
          </a:r>
          <a:r>
            <a:rPr lang="en-US" sz="2000" b="0" i="0" baseline="0" dirty="0" err="1" smtClean="0"/>
            <a:t>merasa</a:t>
          </a:r>
          <a:r>
            <a:rPr lang="en-US" sz="2000" b="0" i="0" baseline="0" dirty="0" smtClean="0"/>
            <a:t> </a:t>
          </a:r>
          <a:r>
            <a:rPr lang="en-US" sz="2000" b="0" i="0" baseline="0" dirty="0" err="1" smtClean="0"/>
            <a:t>begitu</a:t>
          </a:r>
          <a:r>
            <a:rPr lang="en-US" sz="2000" b="0" i="0" baseline="0" dirty="0" smtClean="0"/>
            <a:t> </a:t>
          </a:r>
          <a:r>
            <a:rPr lang="en-US" sz="2000" b="0" i="0" baseline="0" dirty="0" err="1" smtClean="0"/>
            <a:t>teruja</a:t>
          </a:r>
          <a:r>
            <a:rPr lang="en-US" sz="2000" b="0" i="0" baseline="0" dirty="0" smtClean="0"/>
            <a:t> </a:t>
          </a:r>
          <a:r>
            <a:rPr lang="en-US" sz="2000" b="0" i="0" baseline="0" dirty="0" err="1" smtClean="0"/>
            <a:t>kerana</a:t>
          </a:r>
          <a:r>
            <a:rPr lang="en-US" sz="2000" b="0" i="0" baseline="0" dirty="0" smtClean="0"/>
            <a:t> </a:t>
          </a:r>
          <a:r>
            <a:rPr lang="en-US" sz="2000" b="0" i="0" baseline="0" dirty="0" err="1" smtClean="0"/>
            <a:t>dapat</a:t>
          </a:r>
          <a:r>
            <a:rPr lang="en-US" sz="2000" b="0" i="0" baseline="0" dirty="0" smtClean="0"/>
            <a:t> </a:t>
          </a:r>
          <a:r>
            <a:rPr lang="en-US" sz="2000" b="0" i="0" baseline="0" dirty="0" err="1" smtClean="0"/>
            <a:t>bersama-sama</a:t>
          </a:r>
          <a:r>
            <a:rPr lang="en-US" sz="2000" b="0" i="0" baseline="0" dirty="0" smtClean="0"/>
            <a:t> </a:t>
          </a:r>
          <a:r>
            <a:rPr lang="en-US" sz="2000" b="0" i="0" baseline="0" dirty="0" err="1" smtClean="0"/>
            <a:t>dan</a:t>
          </a:r>
          <a:r>
            <a:rPr lang="en-US" sz="2000" b="0" i="0" baseline="0" dirty="0" smtClean="0"/>
            <a:t> </a:t>
          </a:r>
          <a:r>
            <a:rPr lang="en-US" sz="2000" b="0" i="0" baseline="0" dirty="0" err="1" smtClean="0"/>
            <a:t>menjalinkan</a:t>
          </a:r>
          <a:r>
            <a:rPr lang="en-US" sz="2000" b="0" i="0" baseline="0" dirty="0" smtClean="0"/>
            <a:t> </a:t>
          </a:r>
          <a:r>
            <a:rPr lang="en-US" sz="2000" b="0" i="0" baseline="0" dirty="0" err="1" smtClean="0"/>
            <a:t>tautan</a:t>
          </a:r>
          <a:r>
            <a:rPr lang="en-US" sz="2000" b="0" i="0" baseline="0" dirty="0" smtClean="0"/>
            <a:t> </a:t>
          </a:r>
          <a:r>
            <a:rPr lang="en-US" sz="2000" b="0" i="0" baseline="0" dirty="0" err="1" smtClean="0"/>
            <a:t>kasih</a:t>
          </a:r>
          <a:r>
            <a:rPr lang="en-US" sz="2000" b="0" i="0" baseline="0" dirty="0" smtClean="0"/>
            <a:t>, </a:t>
          </a:r>
          <a:r>
            <a:rPr lang="en-US" sz="2000" b="0" i="0" baseline="0" dirty="0" err="1" smtClean="0"/>
            <a:t>dengan</a:t>
          </a:r>
          <a:r>
            <a:rPr lang="en-US" sz="2000" b="0" i="0" baseline="0" dirty="0" smtClean="0"/>
            <a:t> </a:t>
          </a:r>
          <a:r>
            <a:rPr lang="en-US" sz="2000" b="0" i="0" baseline="0" dirty="0" err="1" smtClean="0"/>
            <a:t>menyuburkan</a:t>
          </a:r>
          <a:r>
            <a:rPr lang="en-US" sz="2000" b="0" i="0" baseline="0" dirty="0" smtClean="0"/>
            <a:t> </a:t>
          </a:r>
          <a:r>
            <a:rPr lang="en-US" sz="2000" b="0" i="0" baseline="0" dirty="0" err="1" smtClean="0"/>
            <a:t>kasih</a:t>
          </a:r>
          <a:r>
            <a:rPr lang="en-US" sz="2000" b="0" i="0" baseline="0" dirty="0" smtClean="0"/>
            <a:t> </a:t>
          </a:r>
          <a:r>
            <a:rPr lang="en-US" sz="2000" b="0" i="0" baseline="0" dirty="0" err="1" smtClean="0"/>
            <a:t>sayang</a:t>
          </a:r>
          <a:r>
            <a:rPr lang="en-US" sz="2000" b="0" i="0" baseline="0" dirty="0" smtClean="0"/>
            <a:t>, </a:t>
          </a:r>
          <a:r>
            <a:rPr lang="en-US" sz="2000" b="0" i="0" baseline="0" dirty="0" err="1" smtClean="0"/>
            <a:t>mahabbah</a:t>
          </a:r>
          <a:r>
            <a:rPr lang="en-US" sz="2000" b="0" i="0" baseline="0" dirty="0" smtClean="0"/>
            <a:t>, </a:t>
          </a:r>
          <a:r>
            <a:rPr lang="en-US" sz="2000" b="0" i="0" baseline="0" dirty="0" err="1" smtClean="0"/>
            <a:t>mawaddah</a:t>
          </a:r>
          <a:r>
            <a:rPr lang="en-US" sz="2000" b="0" i="0" baseline="0" dirty="0" smtClean="0"/>
            <a:t> </a:t>
          </a:r>
          <a:r>
            <a:rPr lang="en-US" sz="2000" b="0" i="0" baseline="0" dirty="0" err="1" smtClean="0"/>
            <a:t>serta</a:t>
          </a:r>
          <a:r>
            <a:rPr lang="en-US" sz="2000" b="0" i="0" baseline="0" dirty="0" smtClean="0"/>
            <a:t> </a:t>
          </a:r>
          <a:r>
            <a:rPr lang="en-US" sz="2000" b="0" i="0" baseline="0" dirty="0" err="1" smtClean="0"/>
            <a:t>mengikis</a:t>
          </a:r>
          <a:r>
            <a:rPr lang="en-US" sz="2000" b="0" i="0" baseline="0" dirty="0" smtClean="0"/>
            <a:t> </a:t>
          </a:r>
          <a:r>
            <a:rPr lang="en-US" sz="2000" b="0" i="0" baseline="0" dirty="0" err="1" smtClean="0"/>
            <a:t>perasaan</a:t>
          </a:r>
          <a:r>
            <a:rPr lang="en-US" sz="2000" b="0" i="0" baseline="0" dirty="0" smtClean="0"/>
            <a:t> </a:t>
          </a:r>
          <a:r>
            <a:rPr lang="en-US" sz="2000" b="0" i="0" baseline="0" dirty="0" err="1" smtClean="0"/>
            <a:t>kebencian</a:t>
          </a:r>
          <a:r>
            <a:rPr lang="en-US" sz="2000" b="0" i="0" baseline="0" dirty="0" smtClean="0"/>
            <a:t> </a:t>
          </a:r>
          <a:r>
            <a:rPr lang="en-US" sz="2000" b="0" i="0" baseline="0" dirty="0" err="1" smtClean="0"/>
            <a:t>dan</a:t>
          </a:r>
          <a:r>
            <a:rPr lang="en-US" sz="2000" b="0" i="0" baseline="0" dirty="0" smtClean="0"/>
            <a:t> </a:t>
          </a:r>
          <a:r>
            <a:rPr lang="en-US" sz="2000" b="0" i="0" baseline="0" dirty="0" err="1" smtClean="0"/>
            <a:t>permusuhan</a:t>
          </a:r>
          <a:r>
            <a:rPr lang="en-US" sz="2000" b="0" i="0" baseline="0" dirty="0" smtClean="0"/>
            <a:t>.</a:t>
          </a:r>
          <a:endParaRPr lang="en-US" sz="2000" b="0" i="0" baseline="0" dirty="0"/>
        </a:p>
      </dgm:t>
    </dgm:pt>
    <dgm:pt modelId="{2E838B83-A7A8-49AD-A287-9B6D45F83009}" type="parTrans" cxnId="{CC85ED97-3142-437E-A0CF-99DC5DEAAFB8}">
      <dgm:prSet/>
      <dgm:spPr/>
      <dgm:t>
        <a:bodyPr/>
        <a:lstStyle/>
        <a:p>
          <a:endParaRPr lang="en-US"/>
        </a:p>
      </dgm:t>
    </dgm:pt>
    <dgm:pt modelId="{6349BEE9-1FBE-44D7-A201-0E0E74BE3069}" type="sibTrans" cxnId="{CC85ED97-3142-437E-A0CF-99DC5DEAAFB8}">
      <dgm:prSet/>
      <dgm:spPr/>
      <dgm:t>
        <a:bodyPr/>
        <a:lstStyle/>
        <a:p>
          <a:endParaRPr lang="en-US"/>
        </a:p>
      </dgm:t>
    </dgm:pt>
    <dgm:pt modelId="{1D9D12FA-BEBA-406D-A0B1-A617692026A3}" type="pres">
      <dgm:prSet presAssocID="{D6E507B9-931B-42A3-9DBF-864F9AEA4CAA}" presName="Name0" presStyleCnt="0">
        <dgm:presLayoutVars>
          <dgm:dir/>
          <dgm:resizeHandles val="exact"/>
        </dgm:presLayoutVars>
      </dgm:prSet>
      <dgm:spPr/>
      <dgm:t>
        <a:bodyPr/>
        <a:lstStyle/>
        <a:p>
          <a:endParaRPr lang="en-US"/>
        </a:p>
      </dgm:t>
    </dgm:pt>
    <dgm:pt modelId="{85B9A440-43B4-40C0-BFCF-11613F4133BF}" type="pres">
      <dgm:prSet presAssocID="{D6E507B9-931B-42A3-9DBF-864F9AEA4CAA}" presName="fgShape" presStyleLbl="fgShp" presStyleIdx="0" presStyleCnt="1"/>
      <dgm:spPr/>
    </dgm:pt>
    <dgm:pt modelId="{4646D4CC-A401-468A-85CE-40655A5A6882}" type="pres">
      <dgm:prSet presAssocID="{D6E507B9-931B-42A3-9DBF-864F9AEA4CAA}" presName="linComp" presStyleCnt="0"/>
      <dgm:spPr/>
    </dgm:pt>
    <dgm:pt modelId="{A2FBD149-CC37-4CC1-8A5E-F0C1EF8E4131}" type="pres">
      <dgm:prSet presAssocID="{2324D311-F6CC-4C0C-8753-207D219E66A6}" presName="compNode" presStyleCnt="0"/>
      <dgm:spPr/>
    </dgm:pt>
    <dgm:pt modelId="{21BBC4AF-5629-40C4-9BC8-DEFB2CACCE76}" type="pres">
      <dgm:prSet presAssocID="{2324D311-F6CC-4C0C-8753-207D219E66A6}" presName="bkgdShape" presStyleLbl="node1" presStyleIdx="0" presStyleCnt="3"/>
      <dgm:spPr/>
      <dgm:t>
        <a:bodyPr/>
        <a:lstStyle/>
        <a:p>
          <a:endParaRPr lang="en-US"/>
        </a:p>
      </dgm:t>
    </dgm:pt>
    <dgm:pt modelId="{E776B876-C026-4FB2-A1EF-0E7A71DFC38B}" type="pres">
      <dgm:prSet presAssocID="{2324D311-F6CC-4C0C-8753-207D219E66A6}" presName="nodeTx" presStyleLbl="node1" presStyleIdx="0" presStyleCnt="3">
        <dgm:presLayoutVars>
          <dgm:bulletEnabled val="1"/>
        </dgm:presLayoutVars>
      </dgm:prSet>
      <dgm:spPr/>
      <dgm:t>
        <a:bodyPr/>
        <a:lstStyle/>
        <a:p>
          <a:endParaRPr lang="en-US"/>
        </a:p>
      </dgm:t>
    </dgm:pt>
    <dgm:pt modelId="{EE403BF9-902F-405C-8B3D-6032B29BF82B}" type="pres">
      <dgm:prSet presAssocID="{2324D311-F6CC-4C0C-8753-207D219E66A6}" presName="invisiNode" presStyleLbl="node1" presStyleIdx="0" presStyleCnt="3"/>
      <dgm:spPr/>
    </dgm:pt>
    <dgm:pt modelId="{2DF0351A-8009-4E9F-A94A-B141E0056895}" type="pres">
      <dgm:prSet presAssocID="{2324D311-F6CC-4C0C-8753-207D219E66A6}" presName="imagNode" presStyleLbl="fgImgPlace1" presStyleIdx="0" presStyleCnt="3"/>
      <dgm:spPr>
        <a:blipFill rotWithShape="0">
          <a:blip xmlns:r="http://schemas.openxmlformats.org/officeDocument/2006/relationships" r:embed="rId1"/>
          <a:stretch>
            <a:fillRect/>
          </a:stretch>
        </a:blipFill>
      </dgm:spPr>
    </dgm:pt>
    <dgm:pt modelId="{1627208A-1262-43A7-B5A3-51B6578009D2}" type="pres">
      <dgm:prSet presAssocID="{24A00354-39C2-448A-87D6-937D9F4E5FDA}" presName="sibTrans" presStyleLbl="sibTrans2D1" presStyleIdx="0" presStyleCnt="0"/>
      <dgm:spPr/>
      <dgm:t>
        <a:bodyPr/>
        <a:lstStyle/>
        <a:p>
          <a:endParaRPr lang="en-US"/>
        </a:p>
      </dgm:t>
    </dgm:pt>
    <dgm:pt modelId="{4B3ABDA2-EF5E-41E8-8356-F35619C63A99}" type="pres">
      <dgm:prSet presAssocID="{8035C93A-A367-4692-82CF-5B75B6B28D14}" presName="compNode" presStyleCnt="0"/>
      <dgm:spPr/>
    </dgm:pt>
    <dgm:pt modelId="{B396B3BA-2AC0-482F-B647-07FAD7E25A6F}" type="pres">
      <dgm:prSet presAssocID="{8035C93A-A367-4692-82CF-5B75B6B28D14}" presName="bkgdShape" presStyleLbl="node1" presStyleIdx="1" presStyleCnt="3"/>
      <dgm:spPr/>
      <dgm:t>
        <a:bodyPr/>
        <a:lstStyle/>
        <a:p>
          <a:endParaRPr lang="en-US"/>
        </a:p>
      </dgm:t>
    </dgm:pt>
    <dgm:pt modelId="{F5FADEDE-D28A-46DD-A75C-21CA5F2ADDC4}" type="pres">
      <dgm:prSet presAssocID="{8035C93A-A367-4692-82CF-5B75B6B28D14}" presName="nodeTx" presStyleLbl="node1" presStyleIdx="1" presStyleCnt="3">
        <dgm:presLayoutVars>
          <dgm:bulletEnabled val="1"/>
        </dgm:presLayoutVars>
      </dgm:prSet>
      <dgm:spPr/>
      <dgm:t>
        <a:bodyPr/>
        <a:lstStyle/>
        <a:p>
          <a:endParaRPr lang="en-US"/>
        </a:p>
      </dgm:t>
    </dgm:pt>
    <dgm:pt modelId="{7DBFE456-68E1-49B7-BBF7-3A602D45A583}" type="pres">
      <dgm:prSet presAssocID="{8035C93A-A367-4692-82CF-5B75B6B28D14}" presName="invisiNode" presStyleLbl="node1" presStyleIdx="1" presStyleCnt="3"/>
      <dgm:spPr/>
    </dgm:pt>
    <dgm:pt modelId="{F6CC9E5C-E857-40DB-927B-FEF47EAE030D}" type="pres">
      <dgm:prSet presAssocID="{8035C93A-A367-4692-82CF-5B75B6B28D14}" presName="imagNode" presStyleLbl="fgImgPlace1" presStyleIdx="1" presStyleCnt="3"/>
      <dgm:spPr>
        <a:blipFill rotWithShape="0">
          <a:blip xmlns:r="http://schemas.openxmlformats.org/officeDocument/2006/relationships" r:embed="rId2"/>
          <a:stretch>
            <a:fillRect/>
          </a:stretch>
        </a:blipFill>
      </dgm:spPr>
    </dgm:pt>
    <dgm:pt modelId="{D48173F4-A6BC-4491-AA89-374946B45387}" type="pres">
      <dgm:prSet presAssocID="{00EA0FCC-4C2E-4CD2-9724-6EC96AA90682}" presName="sibTrans" presStyleLbl="sibTrans2D1" presStyleIdx="0" presStyleCnt="0"/>
      <dgm:spPr/>
      <dgm:t>
        <a:bodyPr/>
        <a:lstStyle/>
        <a:p>
          <a:endParaRPr lang="en-US"/>
        </a:p>
      </dgm:t>
    </dgm:pt>
    <dgm:pt modelId="{DF73C608-1E3E-41DE-8157-93F3D2330B50}" type="pres">
      <dgm:prSet presAssocID="{2CDA0457-D0B2-4824-9A95-AB8C1D923C6E}" presName="compNode" presStyleCnt="0"/>
      <dgm:spPr/>
    </dgm:pt>
    <dgm:pt modelId="{EF0D38A5-E5B8-46AD-AA12-96174E7E03CB}" type="pres">
      <dgm:prSet presAssocID="{2CDA0457-D0B2-4824-9A95-AB8C1D923C6E}" presName="bkgdShape" presStyleLbl="node1" presStyleIdx="2" presStyleCnt="3"/>
      <dgm:spPr/>
      <dgm:t>
        <a:bodyPr/>
        <a:lstStyle/>
        <a:p>
          <a:endParaRPr lang="en-US"/>
        </a:p>
      </dgm:t>
    </dgm:pt>
    <dgm:pt modelId="{23659AE3-008D-4E11-B230-5A3237D4F774}" type="pres">
      <dgm:prSet presAssocID="{2CDA0457-D0B2-4824-9A95-AB8C1D923C6E}" presName="nodeTx" presStyleLbl="node1" presStyleIdx="2" presStyleCnt="3">
        <dgm:presLayoutVars>
          <dgm:bulletEnabled val="1"/>
        </dgm:presLayoutVars>
      </dgm:prSet>
      <dgm:spPr/>
      <dgm:t>
        <a:bodyPr/>
        <a:lstStyle/>
        <a:p>
          <a:endParaRPr lang="en-US"/>
        </a:p>
      </dgm:t>
    </dgm:pt>
    <dgm:pt modelId="{4539E40A-622F-4BAC-B1B0-911E8F56E09E}" type="pres">
      <dgm:prSet presAssocID="{2CDA0457-D0B2-4824-9A95-AB8C1D923C6E}" presName="invisiNode" presStyleLbl="node1" presStyleIdx="2" presStyleCnt="3"/>
      <dgm:spPr/>
    </dgm:pt>
    <dgm:pt modelId="{BCCB4BCB-FD68-4528-8034-E30F93A874BC}" type="pres">
      <dgm:prSet presAssocID="{2CDA0457-D0B2-4824-9A95-AB8C1D923C6E}" presName="imagNode" presStyleLbl="fgImgPlace1" presStyleIdx="2" presStyleCnt="3"/>
      <dgm:spPr>
        <a:blipFill rotWithShape="0">
          <a:blip xmlns:r="http://schemas.openxmlformats.org/officeDocument/2006/relationships" r:embed="rId3"/>
          <a:stretch>
            <a:fillRect/>
          </a:stretch>
        </a:blipFill>
      </dgm:spPr>
    </dgm:pt>
  </dgm:ptLst>
  <dgm:cxnLst>
    <dgm:cxn modelId="{AB4976B6-82EB-4A41-89EE-4F2A48ED0D99}" srcId="{D6E507B9-931B-42A3-9DBF-864F9AEA4CAA}" destId="{2324D311-F6CC-4C0C-8753-207D219E66A6}" srcOrd="0" destOrd="0" parTransId="{D705D980-4A44-45D4-94EE-0E7B802CAC19}" sibTransId="{24A00354-39C2-448A-87D6-937D9F4E5FDA}"/>
    <dgm:cxn modelId="{7F77E86C-FFEE-4516-9476-E7DC79D4030E}" type="presOf" srcId="{24A00354-39C2-448A-87D6-937D9F4E5FDA}" destId="{1627208A-1262-43A7-B5A3-51B6578009D2}" srcOrd="0" destOrd="0" presId="urn:microsoft.com/office/officeart/2005/8/layout/hList7"/>
    <dgm:cxn modelId="{D8FDB1BB-80D0-47AC-B5E9-BEBA9CE69DB3}" type="presOf" srcId="{00EA0FCC-4C2E-4CD2-9724-6EC96AA90682}" destId="{D48173F4-A6BC-4491-AA89-374946B45387}" srcOrd="0" destOrd="0" presId="urn:microsoft.com/office/officeart/2005/8/layout/hList7"/>
    <dgm:cxn modelId="{F30C8262-4CB0-441C-8FAF-409CB1896B02}" type="presOf" srcId="{2CDA0457-D0B2-4824-9A95-AB8C1D923C6E}" destId="{23659AE3-008D-4E11-B230-5A3237D4F774}" srcOrd="1" destOrd="0" presId="urn:microsoft.com/office/officeart/2005/8/layout/hList7"/>
    <dgm:cxn modelId="{C9A03B61-5A91-4FCE-8FE3-EC3CABC6AC9A}" type="presOf" srcId="{8035C93A-A367-4692-82CF-5B75B6B28D14}" destId="{F5FADEDE-D28A-46DD-A75C-21CA5F2ADDC4}" srcOrd="1" destOrd="0" presId="urn:microsoft.com/office/officeart/2005/8/layout/hList7"/>
    <dgm:cxn modelId="{CC85ED97-3142-437E-A0CF-99DC5DEAAFB8}" srcId="{D6E507B9-931B-42A3-9DBF-864F9AEA4CAA}" destId="{2CDA0457-D0B2-4824-9A95-AB8C1D923C6E}" srcOrd="2" destOrd="0" parTransId="{2E838B83-A7A8-49AD-A287-9B6D45F83009}" sibTransId="{6349BEE9-1FBE-44D7-A201-0E0E74BE3069}"/>
    <dgm:cxn modelId="{090569AE-3C28-4977-806D-67C13520BA35}" type="presOf" srcId="{D6E507B9-931B-42A3-9DBF-864F9AEA4CAA}" destId="{1D9D12FA-BEBA-406D-A0B1-A617692026A3}" srcOrd="0" destOrd="0" presId="urn:microsoft.com/office/officeart/2005/8/layout/hList7"/>
    <dgm:cxn modelId="{EF989D88-36D6-487E-A92F-E532BD68C8C8}" type="presOf" srcId="{2324D311-F6CC-4C0C-8753-207D219E66A6}" destId="{E776B876-C026-4FB2-A1EF-0E7A71DFC38B}" srcOrd="1" destOrd="0" presId="urn:microsoft.com/office/officeart/2005/8/layout/hList7"/>
    <dgm:cxn modelId="{C8E805BF-1A3B-4745-8222-757623C0627E}" type="presOf" srcId="{2CDA0457-D0B2-4824-9A95-AB8C1D923C6E}" destId="{EF0D38A5-E5B8-46AD-AA12-96174E7E03CB}" srcOrd="0" destOrd="0" presId="urn:microsoft.com/office/officeart/2005/8/layout/hList7"/>
    <dgm:cxn modelId="{82F88452-E4D2-4F8D-BC02-609EBBBEC071}" srcId="{D6E507B9-931B-42A3-9DBF-864F9AEA4CAA}" destId="{8035C93A-A367-4692-82CF-5B75B6B28D14}" srcOrd="1" destOrd="0" parTransId="{7CAFEB22-5356-4F5E-A17F-B3A19CF2400D}" sibTransId="{00EA0FCC-4C2E-4CD2-9724-6EC96AA90682}"/>
    <dgm:cxn modelId="{0FB3E301-20C2-4C31-ABE1-985C03483108}" type="presOf" srcId="{8035C93A-A367-4692-82CF-5B75B6B28D14}" destId="{B396B3BA-2AC0-482F-B647-07FAD7E25A6F}" srcOrd="0" destOrd="0" presId="urn:microsoft.com/office/officeart/2005/8/layout/hList7"/>
    <dgm:cxn modelId="{211F6174-5AA5-4048-9FA1-9A2D57B2F16C}" type="presOf" srcId="{2324D311-F6CC-4C0C-8753-207D219E66A6}" destId="{21BBC4AF-5629-40C4-9BC8-DEFB2CACCE76}" srcOrd="0" destOrd="0" presId="urn:microsoft.com/office/officeart/2005/8/layout/hList7"/>
    <dgm:cxn modelId="{B413D235-DC4A-473B-9FB2-BB0C4D3461E5}" type="presParOf" srcId="{1D9D12FA-BEBA-406D-A0B1-A617692026A3}" destId="{85B9A440-43B4-40C0-BFCF-11613F4133BF}" srcOrd="0" destOrd="0" presId="urn:microsoft.com/office/officeart/2005/8/layout/hList7"/>
    <dgm:cxn modelId="{33BFD78B-16A5-44F5-95CC-D6AF8AB1203B}" type="presParOf" srcId="{1D9D12FA-BEBA-406D-A0B1-A617692026A3}" destId="{4646D4CC-A401-468A-85CE-40655A5A6882}" srcOrd="1" destOrd="0" presId="urn:microsoft.com/office/officeart/2005/8/layout/hList7"/>
    <dgm:cxn modelId="{6DE41A19-20B7-4523-A7F6-4B55D19726EE}" type="presParOf" srcId="{4646D4CC-A401-468A-85CE-40655A5A6882}" destId="{A2FBD149-CC37-4CC1-8A5E-F0C1EF8E4131}" srcOrd="0" destOrd="0" presId="urn:microsoft.com/office/officeart/2005/8/layout/hList7"/>
    <dgm:cxn modelId="{0ACCA6D3-FE94-43CE-8296-A2A9ECAAAF44}" type="presParOf" srcId="{A2FBD149-CC37-4CC1-8A5E-F0C1EF8E4131}" destId="{21BBC4AF-5629-40C4-9BC8-DEFB2CACCE76}" srcOrd="0" destOrd="0" presId="urn:microsoft.com/office/officeart/2005/8/layout/hList7"/>
    <dgm:cxn modelId="{85C9279D-99D6-45C8-A71A-C1F60FAEC451}" type="presParOf" srcId="{A2FBD149-CC37-4CC1-8A5E-F0C1EF8E4131}" destId="{E776B876-C026-4FB2-A1EF-0E7A71DFC38B}" srcOrd="1" destOrd="0" presId="urn:microsoft.com/office/officeart/2005/8/layout/hList7"/>
    <dgm:cxn modelId="{BFD09B75-C7EF-43C9-B308-787518611418}" type="presParOf" srcId="{A2FBD149-CC37-4CC1-8A5E-F0C1EF8E4131}" destId="{EE403BF9-902F-405C-8B3D-6032B29BF82B}" srcOrd="2" destOrd="0" presId="urn:microsoft.com/office/officeart/2005/8/layout/hList7"/>
    <dgm:cxn modelId="{2878658E-7E2D-4E54-8B08-556E92EA6F0A}" type="presParOf" srcId="{A2FBD149-CC37-4CC1-8A5E-F0C1EF8E4131}" destId="{2DF0351A-8009-4E9F-A94A-B141E0056895}" srcOrd="3" destOrd="0" presId="urn:microsoft.com/office/officeart/2005/8/layout/hList7"/>
    <dgm:cxn modelId="{82F86901-0125-44C4-BED4-23794F1E648C}" type="presParOf" srcId="{4646D4CC-A401-468A-85CE-40655A5A6882}" destId="{1627208A-1262-43A7-B5A3-51B6578009D2}" srcOrd="1" destOrd="0" presId="urn:microsoft.com/office/officeart/2005/8/layout/hList7"/>
    <dgm:cxn modelId="{57F2AA0D-067E-4DC6-8104-86A42F5DCA94}" type="presParOf" srcId="{4646D4CC-A401-468A-85CE-40655A5A6882}" destId="{4B3ABDA2-EF5E-41E8-8356-F35619C63A99}" srcOrd="2" destOrd="0" presId="urn:microsoft.com/office/officeart/2005/8/layout/hList7"/>
    <dgm:cxn modelId="{41D3DC0E-4B93-4207-8FB2-8A83CDCC1ACD}" type="presParOf" srcId="{4B3ABDA2-EF5E-41E8-8356-F35619C63A99}" destId="{B396B3BA-2AC0-482F-B647-07FAD7E25A6F}" srcOrd="0" destOrd="0" presId="urn:microsoft.com/office/officeart/2005/8/layout/hList7"/>
    <dgm:cxn modelId="{E6A3CD32-18B6-4D81-8952-D3DE0231F041}" type="presParOf" srcId="{4B3ABDA2-EF5E-41E8-8356-F35619C63A99}" destId="{F5FADEDE-D28A-46DD-A75C-21CA5F2ADDC4}" srcOrd="1" destOrd="0" presId="urn:microsoft.com/office/officeart/2005/8/layout/hList7"/>
    <dgm:cxn modelId="{B5CABA01-DA64-473A-8518-83BFA544AA1E}" type="presParOf" srcId="{4B3ABDA2-EF5E-41E8-8356-F35619C63A99}" destId="{7DBFE456-68E1-49B7-BBF7-3A602D45A583}" srcOrd="2" destOrd="0" presId="urn:microsoft.com/office/officeart/2005/8/layout/hList7"/>
    <dgm:cxn modelId="{858B2EA9-9109-4B03-B3D5-5B780FBE48B3}" type="presParOf" srcId="{4B3ABDA2-EF5E-41E8-8356-F35619C63A99}" destId="{F6CC9E5C-E857-40DB-927B-FEF47EAE030D}" srcOrd="3" destOrd="0" presId="urn:microsoft.com/office/officeart/2005/8/layout/hList7"/>
    <dgm:cxn modelId="{BC2FB3F2-4AF6-46DB-BF37-83038FDEDB3F}" type="presParOf" srcId="{4646D4CC-A401-468A-85CE-40655A5A6882}" destId="{D48173F4-A6BC-4491-AA89-374946B45387}" srcOrd="3" destOrd="0" presId="urn:microsoft.com/office/officeart/2005/8/layout/hList7"/>
    <dgm:cxn modelId="{A0901069-1DD9-4D05-B2FA-E803EF5DA747}" type="presParOf" srcId="{4646D4CC-A401-468A-85CE-40655A5A6882}" destId="{DF73C608-1E3E-41DE-8157-93F3D2330B50}" srcOrd="4" destOrd="0" presId="urn:microsoft.com/office/officeart/2005/8/layout/hList7"/>
    <dgm:cxn modelId="{06D3516C-F460-4D60-AFB5-77758DAB994D}" type="presParOf" srcId="{DF73C608-1E3E-41DE-8157-93F3D2330B50}" destId="{EF0D38A5-E5B8-46AD-AA12-96174E7E03CB}" srcOrd="0" destOrd="0" presId="urn:microsoft.com/office/officeart/2005/8/layout/hList7"/>
    <dgm:cxn modelId="{92CDA5F1-2F20-438D-8B98-5BE9F676D41F}" type="presParOf" srcId="{DF73C608-1E3E-41DE-8157-93F3D2330B50}" destId="{23659AE3-008D-4E11-B230-5A3237D4F774}" srcOrd="1" destOrd="0" presId="urn:microsoft.com/office/officeart/2005/8/layout/hList7"/>
    <dgm:cxn modelId="{E9FB13D3-42AB-4390-8529-BEAB5E4A6847}" type="presParOf" srcId="{DF73C608-1E3E-41DE-8157-93F3D2330B50}" destId="{4539E40A-622F-4BAC-B1B0-911E8F56E09E}" srcOrd="2" destOrd="0" presId="urn:microsoft.com/office/officeart/2005/8/layout/hList7"/>
    <dgm:cxn modelId="{206B8226-43B9-4C8A-9489-AC7805E3FEB1}" type="presParOf" srcId="{DF73C608-1E3E-41DE-8157-93F3D2330B50}" destId="{BCCB4BCB-FD68-4528-8034-E30F93A874BC}" srcOrd="3" destOrd="0" presId="urn:microsoft.com/office/officeart/2005/8/layout/hList7"/>
  </dgm:cxnLst>
  <dgm:bg/>
  <dgm:whole/>
</dgm:dataModel>
</file>

<file path=ppt/diagrams/data23.xml><?xml version="1.0" encoding="utf-8"?>
<dgm:dataModel xmlns:dgm="http://schemas.openxmlformats.org/drawingml/2006/diagram" xmlns:a="http://schemas.openxmlformats.org/drawingml/2006/main">
  <dgm:ptLst>
    <dgm:pt modelId="{983CE830-1F52-41DA-873A-11B3E53890E4}" type="doc">
      <dgm:prSet loTypeId="urn:microsoft.com/office/officeart/2005/8/layout/vList4" loCatId="list" qsTypeId="urn:microsoft.com/office/officeart/2005/8/quickstyle/3d2" qsCatId="3D" csTypeId="urn:microsoft.com/office/officeart/2005/8/colors/colorful2" csCatId="colorful"/>
      <dgm:spPr/>
      <dgm:t>
        <a:bodyPr/>
        <a:lstStyle/>
        <a:p>
          <a:endParaRPr lang="en-US"/>
        </a:p>
      </dgm:t>
    </dgm:pt>
    <dgm:pt modelId="{E0E0356B-5C35-4DFE-A0A5-EA61BBF7532F}">
      <dgm:prSet/>
      <dgm:spPr/>
      <dgm:t>
        <a:bodyPr/>
        <a:lstStyle/>
        <a:p>
          <a:pPr rtl="0"/>
          <a:r>
            <a:rPr lang="en-US" dirty="0" err="1" smtClean="0">
              <a:solidFill>
                <a:srgbClr val="92D050"/>
              </a:solidFill>
              <a:latin typeface="Rockwell Condensed" pitchFamily="18" charset="0"/>
            </a:rPr>
            <a:t>Pada</a:t>
          </a:r>
          <a:r>
            <a:rPr lang="en-US" dirty="0" smtClean="0">
              <a:solidFill>
                <a:srgbClr val="92D050"/>
              </a:solidFill>
              <a:latin typeface="Rockwell Condensed" pitchFamily="18" charset="0"/>
            </a:rPr>
            <a:t> </a:t>
          </a:r>
          <a:r>
            <a:rPr lang="en-US" dirty="0" err="1" smtClean="0">
              <a:solidFill>
                <a:srgbClr val="92D050"/>
              </a:solidFill>
              <a:latin typeface="Rockwell Condensed" pitchFamily="18" charset="0"/>
            </a:rPr>
            <a:t>hari</a:t>
          </a:r>
          <a:r>
            <a:rPr lang="en-US" dirty="0" smtClean="0">
              <a:solidFill>
                <a:srgbClr val="92D050"/>
              </a:solidFill>
              <a:latin typeface="Rockwell Condensed" pitchFamily="18" charset="0"/>
            </a:rPr>
            <a:t> </a:t>
          </a:r>
          <a:r>
            <a:rPr lang="en-US" dirty="0" err="1" smtClean="0">
              <a:solidFill>
                <a:srgbClr val="92D050"/>
              </a:solidFill>
              <a:latin typeface="Rockwell Condensed" pitchFamily="18" charset="0"/>
            </a:rPr>
            <a:t>ini</a:t>
          </a:r>
          <a:r>
            <a:rPr lang="en-US" dirty="0" smtClean="0">
              <a:solidFill>
                <a:srgbClr val="92D050"/>
              </a:solidFill>
              <a:latin typeface="Rockwell Condensed" pitchFamily="18" charset="0"/>
            </a:rPr>
            <a:t>, </a:t>
          </a:r>
          <a:r>
            <a:rPr lang="en-US" dirty="0" err="1" smtClean="0">
              <a:solidFill>
                <a:srgbClr val="92D050"/>
              </a:solidFill>
              <a:latin typeface="Rockwell Condensed" pitchFamily="18" charset="0"/>
            </a:rPr>
            <a:t>marilah</a:t>
          </a:r>
          <a:r>
            <a:rPr lang="en-US" dirty="0" smtClean="0">
              <a:solidFill>
                <a:srgbClr val="92D050"/>
              </a:solidFill>
              <a:latin typeface="Rockwell Condensed" pitchFamily="18" charset="0"/>
            </a:rPr>
            <a:t> </a:t>
          </a:r>
          <a:r>
            <a:rPr lang="en-US" dirty="0" err="1" smtClean="0">
              <a:solidFill>
                <a:srgbClr val="92D050"/>
              </a:solidFill>
              <a:latin typeface="Rockwell Condensed" pitchFamily="18" charset="0"/>
            </a:rPr>
            <a:t>kita</a:t>
          </a:r>
          <a:r>
            <a:rPr lang="en-US" dirty="0" smtClean="0">
              <a:solidFill>
                <a:srgbClr val="92D050"/>
              </a:solidFill>
              <a:latin typeface="Rockwell Condensed" pitchFamily="18" charset="0"/>
            </a:rPr>
            <a:t> </a:t>
          </a:r>
          <a:r>
            <a:rPr lang="en-US" dirty="0" err="1" smtClean="0">
              <a:solidFill>
                <a:srgbClr val="92D050"/>
              </a:solidFill>
              <a:latin typeface="Rockwell Condensed" pitchFamily="18" charset="0"/>
            </a:rPr>
            <a:t>memperbanyakkan</a:t>
          </a:r>
          <a:r>
            <a:rPr lang="en-US" dirty="0" smtClean="0">
              <a:solidFill>
                <a:srgbClr val="92D050"/>
              </a:solidFill>
              <a:latin typeface="Rockwell Condensed" pitchFamily="18" charset="0"/>
            </a:rPr>
            <a:t> </a:t>
          </a:r>
          <a:r>
            <a:rPr lang="en-US" dirty="0" err="1" smtClean="0">
              <a:solidFill>
                <a:srgbClr val="92D050"/>
              </a:solidFill>
              <a:latin typeface="Rockwell Condensed" pitchFamily="18" charset="0"/>
            </a:rPr>
            <a:t>ucapan</a:t>
          </a:r>
          <a:r>
            <a:rPr lang="en-US" dirty="0" smtClean="0">
              <a:solidFill>
                <a:srgbClr val="92D050"/>
              </a:solidFill>
              <a:latin typeface="Rockwell Condensed" pitchFamily="18" charset="0"/>
            </a:rPr>
            <a:t> </a:t>
          </a:r>
          <a:r>
            <a:rPr lang="en-US" dirty="0" err="1" smtClean="0">
              <a:solidFill>
                <a:srgbClr val="92D050"/>
              </a:solidFill>
              <a:latin typeface="Rockwell Condensed" pitchFamily="18" charset="0"/>
            </a:rPr>
            <a:t>selawat</a:t>
          </a:r>
          <a:r>
            <a:rPr lang="en-US" dirty="0" smtClean="0">
              <a:solidFill>
                <a:srgbClr val="92D050"/>
              </a:solidFill>
              <a:latin typeface="Rockwell Condensed" pitchFamily="18" charset="0"/>
            </a:rPr>
            <a:t> </a:t>
          </a:r>
          <a:r>
            <a:rPr lang="en-US" dirty="0" err="1" smtClean="0">
              <a:solidFill>
                <a:srgbClr val="92D050"/>
              </a:solidFill>
              <a:latin typeface="Rockwell Condensed" pitchFamily="18" charset="0"/>
            </a:rPr>
            <a:t>dan</a:t>
          </a:r>
          <a:r>
            <a:rPr lang="en-US" dirty="0" smtClean="0">
              <a:solidFill>
                <a:srgbClr val="92D050"/>
              </a:solidFill>
              <a:latin typeface="Rockwell Condensed" pitchFamily="18" charset="0"/>
            </a:rPr>
            <a:t> </a:t>
          </a:r>
          <a:r>
            <a:rPr lang="en-US" dirty="0" err="1" smtClean="0">
              <a:solidFill>
                <a:srgbClr val="92D050"/>
              </a:solidFill>
              <a:latin typeface="Rockwell Condensed" pitchFamily="18" charset="0"/>
            </a:rPr>
            <a:t>salam</a:t>
          </a:r>
          <a:r>
            <a:rPr lang="en-US" dirty="0" smtClean="0">
              <a:solidFill>
                <a:srgbClr val="92D050"/>
              </a:solidFill>
              <a:latin typeface="Rockwell Condensed" pitchFamily="18" charset="0"/>
            </a:rPr>
            <a:t> </a:t>
          </a:r>
          <a:r>
            <a:rPr lang="en-US" dirty="0" err="1" smtClean="0">
              <a:solidFill>
                <a:srgbClr val="92D050"/>
              </a:solidFill>
              <a:latin typeface="Rockwell Condensed" pitchFamily="18" charset="0"/>
            </a:rPr>
            <a:t>ke</a:t>
          </a:r>
          <a:r>
            <a:rPr lang="en-US" dirty="0" smtClean="0">
              <a:solidFill>
                <a:srgbClr val="92D050"/>
              </a:solidFill>
              <a:latin typeface="Rockwell Condensed" pitchFamily="18" charset="0"/>
            </a:rPr>
            <a:t> </a:t>
          </a:r>
          <a:r>
            <a:rPr lang="en-US" dirty="0" err="1" smtClean="0">
              <a:solidFill>
                <a:srgbClr val="92D050"/>
              </a:solidFill>
              <a:latin typeface="Rockwell Condensed" pitchFamily="18" charset="0"/>
            </a:rPr>
            <a:t>atas</a:t>
          </a:r>
          <a:r>
            <a:rPr lang="en-US" dirty="0" smtClean="0">
              <a:solidFill>
                <a:srgbClr val="92D050"/>
              </a:solidFill>
              <a:latin typeface="Rockwell Condensed" pitchFamily="18" charset="0"/>
            </a:rPr>
            <a:t> </a:t>
          </a:r>
          <a:r>
            <a:rPr lang="en-US" dirty="0" err="1" smtClean="0">
              <a:solidFill>
                <a:srgbClr val="92D050"/>
              </a:solidFill>
              <a:latin typeface="Rockwell Condensed" pitchFamily="18" charset="0"/>
            </a:rPr>
            <a:t>Baginda</a:t>
          </a:r>
          <a:r>
            <a:rPr lang="en-US" dirty="0" smtClean="0">
              <a:solidFill>
                <a:srgbClr val="92D050"/>
              </a:solidFill>
              <a:latin typeface="Rockwell Condensed" pitchFamily="18" charset="0"/>
            </a:rPr>
            <a:t> </a:t>
          </a:r>
          <a:r>
            <a:rPr lang="en-US" dirty="0" err="1" smtClean="0">
              <a:solidFill>
                <a:srgbClr val="92D050"/>
              </a:solidFill>
              <a:latin typeface="Rockwell Condensed" pitchFamily="18" charset="0"/>
            </a:rPr>
            <a:t>Nabi</a:t>
          </a:r>
          <a:r>
            <a:rPr lang="en-US" dirty="0" smtClean="0">
              <a:solidFill>
                <a:srgbClr val="92D050"/>
              </a:solidFill>
              <a:latin typeface="Rockwell Condensed" pitchFamily="18" charset="0"/>
            </a:rPr>
            <a:t> Muhammad SAW, </a:t>
          </a:r>
          <a:r>
            <a:rPr lang="en-US" dirty="0" err="1" smtClean="0">
              <a:solidFill>
                <a:srgbClr val="92D050"/>
              </a:solidFill>
              <a:latin typeface="Rockwell Condensed" pitchFamily="18" charset="0"/>
            </a:rPr>
            <a:t>kerana</a:t>
          </a:r>
          <a:r>
            <a:rPr lang="en-US" dirty="0" smtClean="0">
              <a:solidFill>
                <a:srgbClr val="92D050"/>
              </a:solidFill>
              <a:latin typeface="Rockwell Condensed" pitchFamily="18" charset="0"/>
            </a:rPr>
            <a:t> </a:t>
          </a:r>
          <a:r>
            <a:rPr lang="en-US" dirty="0" err="1" smtClean="0">
              <a:solidFill>
                <a:srgbClr val="92D050"/>
              </a:solidFill>
              <a:latin typeface="Rockwell Condensed" pitchFamily="18" charset="0"/>
            </a:rPr>
            <a:t>telah</a:t>
          </a:r>
          <a:r>
            <a:rPr lang="en-US" dirty="0" smtClean="0">
              <a:solidFill>
                <a:srgbClr val="92D050"/>
              </a:solidFill>
              <a:latin typeface="Rockwell Condensed" pitchFamily="18" charset="0"/>
            </a:rPr>
            <a:t> </a:t>
          </a:r>
          <a:r>
            <a:rPr lang="en-US" dirty="0" err="1" smtClean="0">
              <a:solidFill>
                <a:srgbClr val="92D050"/>
              </a:solidFill>
              <a:latin typeface="Rockwell Condensed" pitchFamily="18" charset="0"/>
            </a:rPr>
            <a:t>menyampaikan</a:t>
          </a:r>
          <a:r>
            <a:rPr lang="en-US" dirty="0" smtClean="0">
              <a:solidFill>
                <a:srgbClr val="92D050"/>
              </a:solidFill>
              <a:latin typeface="Rockwell Condensed" pitchFamily="18" charset="0"/>
            </a:rPr>
            <a:t> Islam </a:t>
          </a:r>
          <a:r>
            <a:rPr lang="en-US" dirty="0" err="1" smtClean="0">
              <a:solidFill>
                <a:srgbClr val="92D050"/>
              </a:solidFill>
              <a:latin typeface="Rockwell Condensed" pitchFamily="18" charset="0"/>
            </a:rPr>
            <a:t>kepada</a:t>
          </a:r>
          <a:r>
            <a:rPr lang="en-US" dirty="0" smtClean="0">
              <a:solidFill>
                <a:srgbClr val="92D050"/>
              </a:solidFill>
              <a:latin typeface="Rockwell Condensed" pitchFamily="18" charset="0"/>
            </a:rPr>
            <a:t> </a:t>
          </a:r>
          <a:r>
            <a:rPr lang="en-US" dirty="0" err="1" smtClean="0">
              <a:solidFill>
                <a:srgbClr val="92D050"/>
              </a:solidFill>
              <a:latin typeface="Rockwell Condensed" pitchFamily="18" charset="0"/>
            </a:rPr>
            <a:t>kita</a:t>
          </a:r>
          <a:r>
            <a:rPr lang="en-US" dirty="0" smtClean="0">
              <a:solidFill>
                <a:srgbClr val="92D050"/>
              </a:solidFill>
              <a:latin typeface="Rockwell Condensed" pitchFamily="18" charset="0"/>
            </a:rPr>
            <a:t> </a:t>
          </a:r>
          <a:r>
            <a:rPr lang="en-US" dirty="0" err="1" smtClean="0">
              <a:solidFill>
                <a:srgbClr val="92D050"/>
              </a:solidFill>
              <a:latin typeface="Rockwell Condensed" pitchFamily="18" charset="0"/>
            </a:rPr>
            <a:t>melalui</a:t>
          </a:r>
          <a:r>
            <a:rPr lang="en-US" dirty="0" smtClean="0">
              <a:solidFill>
                <a:srgbClr val="92D050"/>
              </a:solidFill>
              <a:latin typeface="Rockwell Condensed" pitchFamily="18" charset="0"/>
            </a:rPr>
            <a:t> </a:t>
          </a:r>
          <a:r>
            <a:rPr lang="en-US" dirty="0" err="1" smtClean="0">
              <a:solidFill>
                <a:srgbClr val="92D050"/>
              </a:solidFill>
              <a:latin typeface="Rockwell Condensed" pitchFamily="18" charset="0"/>
            </a:rPr>
            <a:t>pelbagai</a:t>
          </a:r>
          <a:r>
            <a:rPr lang="en-US" dirty="0" smtClean="0">
              <a:solidFill>
                <a:srgbClr val="92D050"/>
              </a:solidFill>
              <a:latin typeface="Rockwell Condensed" pitchFamily="18" charset="0"/>
            </a:rPr>
            <a:t> </a:t>
          </a:r>
          <a:r>
            <a:rPr lang="en-US" dirty="0" err="1" smtClean="0">
              <a:solidFill>
                <a:srgbClr val="92D050"/>
              </a:solidFill>
              <a:latin typeface="Rockwell Condensed" pitchFamily="18" charset="0"/>
            </a:rPr>
            <a:t>bentuk</a:t>
          </a:r>
          <a:r>
            <a:rPr lang="en-US" dirty="0" smtClean="0">
              <a:solidFill>
                <a:srgbClr val="92D050"/>
              </a:solidFill>
              <a:latin typeface="Rockwell Condensed" pitchFamily="18" charset="0"/>
            </a:rPr>
            <a:t> </a:t>
          </a:r>
          <a:r>
            <a:rPr lang="en-US" dirty="0" err="1" smtClean="0">
              <a:solidFill>
                <a:srgbClr val="92D050"/>
              </a:solidFill>
              <a:latin typeface="Rockwell Condensed" pitchFamily="18" charset="0"/>
            </a:rPr>
            <a:t>pengorbanan</a:t>
          </a:r>
          <a:r>
            <a:rPr lang="en-US" dirty="0" smtClean="0">
              <a:solidFill>
                <a:srgbClr val="92D050"/>
              </a:solidFill>
              <a:latin typeface="Rockwell Condensed" pitchFamily="18" charset="0"/>
            </a:rPr>
            <a:t> </a:t>
          </a:r>
          <a:r>
            <a:rPr lang="en-US" dirty="0" err="1" smtClean="0">
              <a:solidFill>
                <a:srgbClr val="92D050"/>
              </a:solidFill>
              <a:latin typeface="Rockwell Condensed" pitchFamily="18" charset="0"/>
            </a:rPr>
            <a:t>dan</a:t>
          </a:r>
          <a:r>
            <a:rPr lang="en-US" dirty="0" smtClean="0">
              <a:solidFill>
                <a:srgbClr val="92D050"/>
              </a:solidFill>
              <a:latin typeface="Rockwell Condensed" pitchFamily="18" charset="0"/>
            </a:rPr>
            <a:t> jihad. </a:t>
          </a:r>
          <a:endParaRPr lang="en-US" dirty="0">
            <a:solidFill>
              <a:srgbClr val="92D050"/>
            </a:solidFill>
            <a:latin typeface="Rockwell Condensed" pitchFamily="18" charset="0"/>
          </a:endParaRPr>
        </a:p>
      </dgm:t>
    </dgm:pt>
    <dgm:pt modelId="{145FAC71-5907-47FB-A0F2-F15532566924}" type="parTrans" cxnId="{3A514DFA-C350-469C-A116-90ED1B4E4547}">
      <dgm:prSet/>
      <dgm:spPr/>
      <dgm:t>
        <a:bodyPr/>
        <a:lstStyle/>
        <a:p>
          <a:endParaRPr lang="en-US"/>
        </a:p>
      </dgm:t>
    </dgm:pt>
    <dgm:pt modelId="{88E6EB60-E841-47DE-BAD7-54AB461ACD83}" type="sibTrans" cxnId="{3A514DFA-C350-469C-A116-90ED1B4E4547}">
      <dgm:prSet/>
      <dgm:spPr/>
      <dgm:t>
        <a:bodyPr/>
        <a:lstStyle/>
        <a:p>
          <a:endParaRPr lang="en-US"/>
        </a:p>
      </dgm:t>
    </dgm:pt>
    <dgm:pt modelId="{0F710B9B-E47C-4521-8E34-0656235C0336}">
      <dgm:prSet/>
      <dgm:spPr/>
      <dgm:t>
        <a:bodyPr/>
        <a:lstStyle/>
        <a:p>
          <a:pPr rtl="0"/>
          <a:r>
            <a:rPr lang="en-US" dirty="0" err="1" smtClean="0">
              <a:solidFill>
                <a:srgbClr val="FF0000"/>
              </a:solidFill>
              <a:latin typeface="Rockwell Condensed" pitchFamily="18" charset="0"/>
            </a:rPr>
            <a:t>Tanda</a:t>
          </a:r>
          <a:r>
            <a:rPr lang="en-US" dirty="0" smtClean="0">
              <a:solidFill>
                <a:srgbClr val="FF0000"/>
              </a:solidFill>
              <a:latin typeface="Rockwell Condensed" pitchFamily="18" charset="0"/>
            </a:rPr>
            <a:t> </a:t>
          </a:r>
          <a:r>
            <a:rPr lang="en-US" dirty="0" err="1" smtClean="0">
              <a:solidFill>
                <a:srgbClr val="FF0000"/>
              </a:solidFill>
              <a:latin typeface="Rockwell Condensed" pitchFamily="18" charset="0"/>
            </a:rPr>
            <a:t>kasih</a:t>
          </a:r>
          <a:r>
            <a:rPr lang="en-US" dirty="0" smtClean="0">
              <a:solidFill>
                <a:srgbClr val="FF0000"/>
              </a:solidFill>
              <a:latin typeface="Rockwell Condensed" pitchFamily="18" charset="0"/>
            </a:rPr>
            <a:t> </a:t>
          </a:r>
          <a:r>
            <a:rPr lang="en-US" dirty="0" err="1" smtClean="0">
              <a:solidFill>
                <a:srgbClr val="FF0000"/>
              </a:solidFill>
              <a:latin typeface="Rockwell Condensed" pitchFamily="18" charset="0"/>
            </a:rPr>
            <a:t>kita</a:t>
          </a:r>
          <a:r>
            <a:rPr lang="en-US" dirty="0" smtClean="0">
              <a:solidFill>
                <a:srgbClr val="FF0000"/>
              </a:solidFill>
              <a:latin typeface="Rockwell Condensed" pitchFamily="18" charset="0"/>
            </a:rPr>
            <a:t> </a:t>
          </a:r>
          <a:r>
            <a:rPr lang="en-US" dirty="0" err="1" smtClean="0">
              <a:solidFill>
                <a:srgbClr val="FF0000"/>
              </a:solidFill>
              <a:latin typeface="Rockwell Condensed" pitchFamily="18" charset="0"/>
            </a:rPr>
            <a:t>kepada</a:t>
          </a:r>
          <a:r>
            <a:rPr lang="en-US" dirty="0" smtClean="0">
              <a:solidFill>
                <a:srgbClr val="FF0000"/>
              </a:solidFill>
              <a:latin typeface="Rockwell Condensed" pitchFamily="18" charset="0"/>
            </a:rPr>
            <a:t> </a:t>
          </a:r>
          <a:r>
            <a:rPr lang="en-US" dirty="0" err="1" smtClean="0">
              <a:solidFill>
                <a:srgbClr val="FF0000"/>
              </a:solidFill>
              <a:latin typeface="Rockwell Condensed" pitchFamily="18" charset="0"/>
            </a:rPr>
            <a:t>Baginda</a:t>
          </a:r>
          <a:r>
            <a:rPr lang="en-US" dirty="0" smtClean="0">
              <a:solidFill>
                <a:srgbClr val="FF0000"/>
              </a:solidFill>
              <a:latin typeface="Rockwell Condensed" pitchFamily="18" charset="0"/>
            </a:rPr>
            <a:t> </a:t>
          </a:r>
          <a:r>
            <a:rPr lang="en-US" dirty="0" err="1" smtClean="0">
              <a:solidFill>
                <a:srgbClr val="FF0000"/>
              </a:solidFill>
              <a:latin typeface="Rockwell Condensed" pitchFamily="18" charset="0"/>
            </a:rPr>
            <a:t>hendaklah</a:t>
          </a:r>
          <a:r>
            <a:rPr lang="en-US" dirty="0" smtClean="0">
              <a:solidFill>
                <a:srgbClr val="FF0000"/>
              </a:solidFill>
              <a:latin typeface="Rockwell Condensed" pitchFamily="18" charset="0"/>
            </a:rPr>
            <a:t> </a:t>
          </a:r>
          <a:r>
            <a:rPr lang="en-US" dirty="0" err="1" smtClean="0">
              <a:solidFill>
                <a:srgbClr val="FF0000"/>
              </a:solidFill>
              <a:latin typeface="Rockwell Condensed" pitchFamily="18" charset="0"/>
            </a:rPr>
            <a:t>dirakamkan</a:t>
          </a:r>
          <a:r>
            <a:rPr lang="en-US" dirty="0" smtClean="0">
              <a:solidFill>
                <a:srgbClr val="FF0000"/>
              </a:solidFill>
              <a:latin typeface="Rockwell Condensed" pitchFamily="18" charset="0"/>
            </a:rPr>
            <a:t> </a:t>
          </a:r>
          <a:r>
            <a:rPr lang="en-US" dirty="0" err="1" smtClean="0">
              <a:solidFill>
                <a:srgbClr val="FF0000"/>
              </a:solidFill>
              <a:latin typeface="Rockwell Condensed" pitchFamily="18" charset="0"/>
            </a:rPr>
            <a:t>dalam</a:t>
          </a:r>
          <a:r>
            <a:rPr lang="en-US" dirty="0" smtClean="0">
              <a:solidFill>
                <a:srgbClr val="FF0000"/>
              </a:solidFill>
              <a:latin typeface="Rockwell Condensed" pitchFamily="18" charset="0"/>
            </a:rPr>
            <a:t> </a:t>
          </a:r>
          <a:r>
            <a:rPr lang="en-US" dirty="0" err="1" smtClean="0">
              <a:solidFill>
                <a:srgbClr val="FF0000"/>
              </a:solidFill>
              <a:latin typeface="Rockwell Condensed" pitchFamily="18" charset="0"/>
            </a:rPr>
            <a:t>bentuk</a:t>
          </a:r>
          <a:r>
            <a:rPr lang="en-US" dirty="0" smtClean="0">
              <a:solidFill>
                <a:srgbClr val="FF0000"/>
              </a:solidFill>
              <a:latin typeface="Rockwell Condensed" pitchFamily="18" charset="0"/>
            </a:rPr>
            <a:t> </a:t>
          </a:r>
          <a:r>
            <a:rPr lang="en-US" dirty="0" err="1" smtClean="0">
              <a:solidFill>
                <a:srgbClr val="FF0000"/>
              </a:solidFill>
              <a:latin typeface="Rockwell Condensed" pitchFamily="18" charset="0"/>
            </a:rPr>
            <a:t>menyempurnakan</a:t>
          </a:r>
          <a:r>
            <a:rPr lang="en-US" dirty="0" smtClean="0">
              <a:solidFill>
                <a:srgbClr val="FF0000"/>
              </a:solidFill>
              <a:latin typeface="Rockwell Condensed" pitchFamily="18" charset="0"/>
            </a:rPr>
            <a:t> </a:t>
          </a:r>
          <a:r>
            <a:rPr lang="en-US" dirty="0" err="1" smtClean="0">
              <a:solidFill>
                <a:srgbClr val="FF0000"/>
              </a:solidFill>
              <a:latin typeface="Rockwell Condensed" pitchFamily="18" charset="0"/>
            </a:rPr>
            <a:t>suruhan</a:t>
          </a:r>
          <a:r>
            <a:rPr lang="en-US" dirty="0" smtClean="0">
              <a:solidFill>
                <a:srgbClr val="FF0000"/>
              </a:solidFill>
              <a:latin typeface="Rockwell Condensed" pitchFamily="18" charset="0"/>
            </a:rPr>
            <a:t> Allah SWT </a:t>
          </a:r>
          <a:r>
            <a:rPr lang="en-US" dirty="0" err="1" smtClean="0">
              <a:solidFill>
                <a:srgbClr val="FF0000"/>
              </a:solidFill>
              <a:latin typeface="Rockwell Condensed" pitchFamily="18" charset="0"/>
            </a:rPr>
            <a:t>dan</a:t>
          </a:r>
          <a:r>
            <a:rPr lang="en-US" dirty="0" smtClean="0">
              <a:solidFill>
                <a:srgbClr val="FF0000"/>
              </a:solidFill>
              <a:latin typeface="Rockwell Condensed" pitchFamily="18" charset="0"/>
            </a:rPr>
            <a:t> </a:t>
          </a:r>
          <a:r>
            <a:rPr lang="en-US" dirty="0" err="1" smtClean="0">
              <a:solidFill>
                <a:srgbClr val="FF0000"/>
              </a:solidFill>
              <a:latin typeface="Rockwell Condensed" pitchFamily="18" charset="0"/>
            </a:rPr>
            <a:t>meninggalkan</a:t>
          </a:r>
          <a:r>
            <a:rPr lang="en-US" dirty="0" smtClean="0">
              <a:solidFill>
                <a:srgbClr val="FF0000"/>
              </a:solidFill>
              <a:latin typeface="Rockwell Condensed" pitchFamily="18" charset="0"/>
            </a:rPr>
            <a:t> </a:t>
          </a:r>
          <a:r>
            <a:rPr lang="en-US" dirty="0" err="1" smtClean="0">
              <a:solidFill>
                <a:srgbClr val="FF0000"/>
              </a:solidFill>
              <a:latin typeface="Rockwell Condensed" pitchFamily="18" charset="0"/>
            </a:rPr>
            <a:t>segala</a:t>
          </a:r>
          <a:r>
            <a:rPr lang="en-US" dirty="0" smtClean="0">
              <a:solidFill>
                <a:srgbClr val="FF0000"/>
              </a:solidFill>
              <a:latin typeface="Rockwell Condensed" pitchFamily="18" charset="0"/>
            </a:rPr>
            <a:t> </a:t>
          </a:r>
          <a:r>
            <a:rPr lang="en-US" dirty="0" err="1" smtClean="0">
              <a:solidFill>
                <a:srgbClr val="FF0000"/>
              </a:solidFill>
              <a:latin typeface="Rockwell Condensed" pitchFamily="18" charset="0"/>
            </a:rPr>
            <a:t>tegahan-Nya</a:t>
          </a:r>
          <a:r>
            <a:rPr lang="en-US" dirty="0" smtClean="0">
              <a:solidFill>
                <a:srgbClr val="FF0000"/>
              </a:solidFill>
              <a:latin typeface="Rockwell Condensed" pitchFamily="18" charset="0"/>
            </a:rPr>
            <a:t>, </a:t>
          </a:r>
          <a:r>
            <a:rPr lang="en-US" dirty="0" err="1" smtClean="0">
              <a:solidFill>
                <a:srgbClr val="FF0000"/>
              </a:solidFill>
              <a:latin typeface="Rockwell Condensed" pitchFamily="18" charset="0"/>
            </a:rPr>
            <a:t>dan</a:t>
          </a:r>
          <a:r>
            <a:rPr lang="en-US" dirty="0" smtClean="0">
              <a:solidFill>
                <a:srgbClr val="FF0000"/>
              </a:solidFill>
              <a:latin typeface="Rockwell Condensed" pitchFamily="18" charset="0"/>
            </a:rPr>
            <a:t> </a:t>
          </a:r>
          <a:r>
            <a:rPr lang="en-US" dirty="0" err="1" smtClean="0">
              <a:solidFill>
                <a:srgbClr val="FF0000"/>
              </a:solidFill>
              <a:latin typeface="Rockwell Condensed" pitchFamily="18" charset="0"/>
            </a:rPr>
            <a:t>seterusnya</a:t>
          </a:r>
          <a:r>
            <a:rPr lang="en-US" dirty="0" smtClean="0">
              <a:solidFill>
                <a:srgbClr val="FF0000"/>
              </a:solidFill>
              <a:latin typeface="Rockwell Condensed" pitchFamily="18" charset="0"/>
            </a:rPr>
            <a:t> </a:t>
          </a:r>
          <a:r>
            <a:rPr lang="en-US" dirty="0" err="1" smtClean="0">
              <a:solidFill>
                <a:srgbClr val="FF0000"/>
              </a:solidFill>
              <a:latin typeface="Rockwell Condensed" pitchFamily="18" charset="0"/>
            </a:rPr>
            <a:t>banyakkan</a:t>
          </a:r>
          <a:r>
            <a:rPr lang="en-US" dirty="0" smtClean="0">
              <a:solidFill>
                <a:srgbClr val="FF0000"/>
              </a:solidFill>
              <a:latin typeface="Rockwell Condensed" pitchFamily="18" charset="0"/>
            </a:rPr>
            <a:t> </a:t>
          </a:r>
          <a:r>
            <a:rPr lang="en-US" dirty="0" err="1" smtClean="0">
              <a:solidFill>
                <a:srgbClr val="FF0000"/>
              </a:solidFill>
              <a:latin typeface="Rockwell Condensed" pitchFamily="18" charset="0"/>
            </a:rPr>
            <a:t>ucapan</a:t>
          </a:r>
          <a:r>
            <a:rPr lang="en-US" dirty="0" smtClean="0">
              <a:solidFill>
                <a:srgbClr val="FF0000"/>
              </a:solidFill>
              <a:latin typeface="Rockwell Condensed" pitchFamily="18" charset="0"/>
            </a:rPr>
            <a:t> </a:t>
          </a:r>
          <a:r>
            <a:rPr lang="en-US" dirty="0" err="1" smtClean="0">
              <a:solidFill>
                <a:srgbClr val="FF0000"/>
              </a:solidFill>
              <a:latin typeface="Rockwell Condensed" pitchFamily="18" charset="0"/>
            </a:rPr>
            <a:t>selawat</a:t>
          </a:r>
          <a:r>
            <a:rPr lang="en-US" dirty="0" smtClean="0">
              <a:solidFill>
                <a:srgbClr val="FF0000"/>
              </a:solidFill>
              <a:latin typeface="Rockwell Condensed" pitchFamily="18" charset="0"/>
            </a:rPr>
            <a:t> </a:t>
          </a:r>
          <a:r>
            <a:rPr lang="en-US" dirty="0" err="1" smtClean="0">
              <a:solidFill>
                <a:srgbClr val="FF0000"/>
              </a:solidFill>
              <a:latin typeface="Rockwell Condensed" pitchFamily="18" charset="0"/>
            </a:rPr>
            <a:t>dan</a:t>
          </a:r>
          <a:r>
            <a:rPr lang="en-US" dirty="0" smtClean="0">
              <a:solidFill>
                <a:srgbClr val="FF0000"/>
              </a:solidFill>
              <a:latin typeface="Rockwell Condensed" pitchFamily="18" charset="0"/>
            </a:rPr>
            <a:t> </a:t>
          </a:r>
          <a:r>
            <a:rPr lang="en-US" dirty="0" err="1" smtClean="0">
              <a:solidFill>
                <a:srgbClr val="FF0000"/>
              </a:solidFill>
              <a:latin typeface="Rockwell Condensed" pitchFamily="18" charset="0"/>
            </a:rPr>
            <a:t>salam</a:t>
          </a:r>
          <a:r>
            <a:rPr lang="en-US" dirty="0" smtClean="0">
              <a:solidFill>
                <a:srgbClr val="FF0000"/>
              </a:solidFill>
              <a:latin typeface="Rockwell Condensed" pitchFamily="18" charset="0"/>
            </a:rPr>
            <a:t> </a:t>
          </a:r>
          <a:endParaRPr lang="en-US" dirty="0">
            <a:solidFill>
              <a:srgbClr val="FF0000"/>
            </a:solidFill>
            <a:latin typeface="Rockwell Condensed" pitchFamily="18" charset="0"/>
          </a:endParaRPr>
        </a:p>
      </dgm:t>
    </dgm:pt>
    <dgm:pt modelId="{E5B88D4D-0314-499E-96D9-38C0D6585C03}" type="parTrans" cxnId="{A81F0A47-5854-4FC7-B655-5EAC62E2AFB3}">
      <dgm:prSet/>
      <dgm:spPr/>
      <dgm:t>
        <a:bodyPr/>
        <a:lstStyle/>
        <a:p>
          <a:endParaRPr lang="en-US"/>
        </a:p>
      </dgm:t>
    </dgm:pt>
    <dgm:pt modelId="{CB7F1930-1C02-4846-A362-D7A8E3860453}" type="sibTrans" cxnId="{A81F0A47-5854-4FC7-B655-5EAC62E2AFB3}">
      <dgm:prSet/>
      <dgm:spPr/>
      <dgm:t>
        <a:bodyPr/>
        <a:lstStyle/>
        <a:p>
          <a:endParaRPr lang="en-US"/>
        </a:p>
      </dgm:t>
    </dgm:pt>
    <dgm:pt modelId="{9E016148-A297-4B04-86EA-A693A865945C}" type="pres">
      <dgm:prSet presAssocID="{983CE830-1F52-41DA-873A-11B3E53890E4}" presName="linear" presStyleCnt="0">
        <dgm:presLayoutVars>
          <dgm:dir/>
          <dgm:resizeHandles val="exact"/>
        </dgm:presLayoutVars>
      </dgm:prSet>
      <dgm:spPr/>
      <dgm:t>
        <a:bodyPr/>
        <a:lstStyle/>
        <a:p>
          <a:endParaRPr lang="en-US"/>
        </a:p>
      </dgm:t>
    </dgm:pt>
    <dgm:pt modelId="{A297895E-9679-4D47-9CCF-3B5CEAF54E77}" type="pres">
      <dgm:prSet presAssocID="{E0E0356B-5C35-4DFE-A0A5-EA61BBF7532F}" presName="comp" presStyleCnt="0"/>
      <dgm:spPr/>
    </dgm:pt>
    <dgm:pt modelId="{ED4DEEA4-0AB7-4CB1-933F-49456E002D4C}" type="pres">
      <dgm:prSet presAssocID="{E0E0356B-5C35-4DFE-A0A5-EA61BBF7532F}" presName="box" presStyleLbl="node1" presStyleIdx="0" presStyleCnt="2"/>
      <dgm:spPr/>
      <dgm:t>
        <a:bodyPr/>
        <a:lstStyle/>
        <a:p>
          <a:endParaRPr lang="en-US"/>
        </a:p>
      </dgm:t>
    </dgm:pt>
    <dgm:pt modelId="{9FAE0C81-F58F-4BE3-997E-EEE382BF30BE}" type="pres">
      <dgm:prSet presAssocID="{E0E0356B-5C35-4DFE-A0A5-EA61BBF7532F}" presName="img" presStyleLbl="fgImgPlace1" presStyleIdx="0" presStyleCnt="2"/>
      <dgm:spPr>
        <a:blipFill rotWithShape="0">
          <a:blip xmlns:r="http://schemas.openxmlformats.org/officeDocument/2006/relationships" r:embed="rId1"/>
          <a:stretch>
            <a:fillRect/>
          </a:stretch>
        </a:blipFill>
      </dgm:spPr>
    </dgm:pt>
    <dgm:pt modelId="{E728DC62-8E83-4B9E-AA7F-69EE0D899C7A}" type="pres">
      <dgm:prSet presAssocID="{E0E0356B-5C35-4DFE-A0A5-EA61BBF7532F}" presName="text" presStyleLbl="node1" presStyleIdx="0" presStyleCnt="2">
        <dgm:presLayoutVars>
          <dgm:bulletEnabled val="1"/>
        </dgm:presLayoutVars>
      </dgm:prSet>
      <dgm:spPr/>
      <dgm:t>
        <a:bodyPr/>
        <a:lstStyle/>
        <a:p>
          <a:endParaRPr lang="en-US"/>
        </a:p>
      </dgm:t>
    </dgm:pt>
    <dgm:pt modelId="{7D856174-995E-4320-B159-8763E21E1F79}" type="pres">
      <dgm:prSet presAssocID="{88E6EB60-E841-47DE-BAD7-54AB461ACD83}" presName="spacer" presStyleCnt="0"/>
      <dgm:spPr/>
    </dgm:pt>
    <dgm:pt modelId="{BA4CB6E3-4449-4196-81CC-1913BA6F05C6}" type="pres">
      <dgm:prSet presAssocID="{0F710B9B-E47C-4521-8E34-0656235C0336}" presName="comp" presStyleCnt="0"/>
      <dgm:spPr/>
    </dgm:pt>
    <dgm:pt modelId="{3EEA0747-F723-47EF-8B08-0831A3A9F53B}" type="pres">
      <dgm:prSet presAssocID="{0F710B9B-E47C-4521-8E34-0656235C0336}" presName="box" presStyleLbl="node1" presStyleIdx="1" presStyleCnt="2"/>
      <dgm:spPr/>
      <dgm:t>
        <a:bodyPr/>
        <a:lstStyle/>
        <a:p>
          <a:endParaRPr lang="en-US"/>
        </a:p>
      </dgm:t>
    </dgm:pt>
    <dgm:pt modelId="{745F2D05-A60A-4502-920A-96783CF29E6F}" type="pres">
      <dgm:prSet presAssocID="{0F710B9B-E47C-4521-8E34-0656235C0336}" presName="img" presStyleLbl="fgImgPlace1" presStyleIdx="1" presStyleCnt="2"/>
      <dgm:spPr>
        <a:blipFill rotWithShape="0">
          <a:blip xmlns:r="http://schemas.openxmlformats.org/officeDocument/2006/relationships" r:embed="rId2"/>
          <a:stretch>
            <a:fillRect/>
          </a:stretch>
        </a:blipFill>
      </dgm:spPr>
    </dgm:pt>
    <dgm:pt modelId="{B97B356E-5DAF-4599-9E45-28FB5E9D7A28}" type="pres">
      <dgm:prSet presAssocID="{0F710B9B-E47C-4521-8E34-0656235C0336}" presName="text" presStyleLbl="node1" presStyleIdx="1" presStyleCnt="2">
        <dgm:presLayoutVars>
          <dgm:bulletEnabled val="1"/>
        </dgm:presLayoutVars>
      </dgm:prSet>
      <dgm:spPr/>
      <dgm:t>
        <a:bodyPr/>
        <a:lstStyle/>
        <a:p>
          <a:endParaRPr lang="en-US"/>
        </a:p>
      </dgm:t>
    </dgm:pt>
  </dgm:ptLst>
  <dgm:cxnLst>
    <dgm:cxn modelId="{F176A539-A056-4CE2-B34D-B0C2DE628FBC}" type="presOf" srcId="{E0E0356B-5C35-4DFE-A0A5-EA61BBF7532F}" destId="{ED4DEEA4-0AB7-4CB1-933F-49456E002D4C}" srcOrd="0" destOrd="0" presId="urn:microsoft.com/office/officeart/2005/8/layout/vList4"/>
    <dgm:cxn modelId="{4371BFAD-3DC8-441A-B21A-E54E4572959E}" type="presOf" srcId="{983CE830-1F52-41DA-873A-11B3E53890E4}" destId="{9E016148-A297-4B04-86EA-A693A865945C}" srcOrd="0" destOrd="0" presId="urn:microsoft.com/office/officeart/2005/8/layout/vList4"/>
    <dgm:cxn modelId="{4F271A4B-52EB-4D5F-B4FB-141083B0A548}" type="presOf" srcId="{E0E0356B-5C35-4DFE-A0A5-EA61BBF7532F}" destId="{E728DC62-8E83-4B9E-AA7F-69EE0D899C7A}" srcOrd="1" destOrd="0" presId="urn:microsoft.com/office/officeart/2005/8/layout/vList4"/>
    <dgm:cxn modelId="{3A514DFA-C350-469C-A116-90ED1B4E4547}" srcId="{983CE830-1F52-41DA-873A-11B3E53890E4}" destId="{E0E0356B-5C35-4DFE-A0A5-EA61BBF7532F}" srcOrd="0" destOrd="0" parTransId="{145FAC71-5907-47FB-A0F2-F15532566924}" sibTransId="{88E6EB60-E841-47DE-BAD7-54AB461ACD83}"/>
    <dgm:cxn modelId="{0117159D-EB6E-4AEB-A1AF-D70D16BF34C9}" type="presOf" srcId="{0F710B9B-E47C-4521-8E34-0656235C0336}" destId="{B97B356E-5DAF-4599-9E45-28FB5E9D7A28}" srcOrd="1" destOrd="0" presId="urn:microsoft.com/office/officeart/2005/8/layout/vList4"/>
    <dgm:cxn modelId="{A81F0A47-5854-4FC7-B655-5EAC62E2AFB3}" srcId="{983CE830-1F52-41DA-873A-11B3E53890E4}" destId="{0F710B9B-E47C-4521-8E34-0656235C0336}" srcOrd="1" destOrd="0" parTransId="{E5B88D4D-0314-499E-96D9-38C0D6585C03}" sibTransId="{CB7F1930-1C02-4846-A362-D7A8E3860453}"/>
    <dgm:cxn modelId="{5CB30676-7698-4B8F-AC7A-71762F6A3225}" type="presOf" srcId="{0F710B9B-E47C-4521-8E34-0656235C0336}" destId="{3EEA0747-F723-47EF-8B08-0831A3A9F53B}" srcOrd="0" destOrd="0" presId="urn:microsoft.com/office/officeart/2005/8/layout/vList4"/>
    <dgm:cxn modelId="{AFF05E4E-8594-4AD6-9339-7365EB00CE8F}" type="presParOf" srcId="{9E016148-A297-4B04-86EA-A693A865945C}" destId="{A297895E-9679-4D47-9CCF-3B5CEAF54E77}" srcOrd="0" destOrd="0" presId="urn:microsoft.com/office/officeart/2005/8/layout/vList4"/>
    <dgm:cxn modelId="{92F3454C-53EE-4A2D-BCB4-2FE40637EF70}" type="presParOf" srcId="{A297895E-9679-4D47-9CCF-3B5CEAF54E77}" destId="{ED4DEEA4-0AB7-4CB1-933F-49456E002D4C}" srcOrd="0" destOrd="0" presId="urn:microsoft.com/office/officeart/2005/8/layout/vList4"/>
    <dgm:cxn modelId="{64FB293F-2813-4FE5-881F-2DCA1D50CD19}" type="presParOf" srcId="{A297895E-9679-4D47-9CCF-3B5CEAF54E77}" destId="{9FAE0C81-F58F-4BE3-997E-EEE382BF30BE}" srcOrd="1" destOrd="0" presId="urn:microsoft.com/office/officeart/2005/8/layout/vList4"/>
    <dgm:cxn modelId="{695222FE-1A29-4915-A0B3-5CEAFDDE8383}" type="presParOf" srcId="{A297895E-9679-4D47-9CCF-3B5CEAF54E77}" destId="{E728DC62-8E83-4B9E-AA7F-69EE0D899C7A}" srcOrd="2" destOrd="0" presId="urn:microsoft.com/office/officeart/2005/8/layout/vList4"/>
    <dgm:cxn modelId="{3409B156-00D4-46BF-AB4C-3BC90713B0A8}" type="presParOf" srcId="{9E016148-A297-4B04-86EA-A693A865945C}" destId="{7D856174-995E-4320-B159-8763E21E1F79}" srcOrd="1" destOrd="0" presId="urn:microsoft.com/office/officeart/2005/8/layout/vList4"/>
    <dgm:cxn modelId="{6C6A47D5-FEE3-4D73-BB76-26CC428AA048}" type="presParOf" srcId="{9E016148-A297-4B04-86EA-A693A865945C}" destId="{BA4CB6E3-4449-4196-81CC-1913BA6F05C6}" srcOrd="2" destOrd="0" presId="urn:microsoft.com/office/officeart/2005/8/layout/vList4"/>
    <dgm:cxn modelId="{4B6A38F8-C840-4C82-A501-610E788AC367}" type="presParOf" srcId="{BA4CB6E3-4449-4196-81CC-1913BA6F05C6}" destId="{3EEA0747-F723-47EF-8B08-0831A3A9F53B}" srcOrd="0" destOrd="0" presId="urn:microsoft.com/office/officeart/2005/8/layout/vList4"/>
    <dgm:cxn modelId="{5C8FD8A8-2591-4B6C-80DD-872AECB6462D}" type="presParOf" srcId="{BA4CB6E3-4449-4196-81CC-1913BA6F05C6}" destId="{745F2D05-A60A-4502-920A-96783CF29E6F}" srcOrd="1" destOrd="0" presId="urn:microsoft.com/office/officeart/2005/8/layout/vList4"/>
    <dgm:cxn modelId="{A768D892-0E07-46E6-9F9E-48ED3BBE8BF2}" type="presParOf" srcId="{BA4CB6E3-4449-4196-81CC-1913BA6F05C6}" destId="{B97B356E-5DAF-4599-9E45-28FB5E9D7A28}" srcOrd="2" destOrd="0" presId="urn:microsoft.com/office/officeart/2005/8/layout/vList4"/>
  </dgm:cxnLst>
  <dgm:bg/>
  <dgm:whole/>
</dgm:dataModel>
</file>

<file path=ppt/diagrams/data3.xml><?xml version="1.0" encoding="utf-8"?>
<dgm:dataModel xmlns:dgm="http://schemas.openxmlformats.org/drawingml/2006/diagram" xmlns:a="http://schemas.openxmlformats.org/drawingml/2006/main">
  <dgm:ptLst>
    <dgm:pt modelId="{DE6D06C5-B480-49EF-BC56-BBBFB1601DF6}" type="doc">
      <dgm:prSet loTypeId="urn:microsoft.com/office/officeart/2005/8/layout/hList6" loCatId="list" qsTypeId="urn:microsoft.com/office/officeart/2005/8/quickstyle/3d5" qsCatId="3D" csTypeId="urn:microsoft.com/office/officeart/2005/8/colors/colorful4" csCatId="colorful"/>
      <dgm:spPr/>
      <dgm:t>
        <a:bodyPr/>
        <a:lstStyle/>
        <a:p>
          <a:endParaRPr lang="en-US"/>
        </a:p>
      </dgm:t>
    </dgm:pt>
    <dgm:pt modelId="{520049A6-D071-4ACF-8E19-B0AE4B9BB8EF}">
      <dgm:prSet/>
      <dgm:spPr/>
      <dgm:t>
        <a:bodyPr/>
        <a:lstStyle/>
        <a:p>
          <a:pPr rtl="0"/>
          <a:r>
            <a:rPr lang="en-US" b="0" i="0" baseline="0" dirty="0" err="1" smtClean="0">
              <a:solidFill>
                <a:schemeClr val="accent4">
                  <a:lumMod val="50000"/>
                </a:schemeClr>
              </a:solidFill>
            </a:rPr>
            <a:t>mimbar</a:t>
          </a:r>
          <a:r>
            <a:rPr lang="en-US" b="0" i="0" baseline="0" dirty="0" smtClean="0">
              <a:solidFill>
                <a:schemeClr val="accent4">
                  <a:lumMod val="50000"/>
                </a:schemeClr>
              </a:solidFill>
            </a:rPr>
            <a:t> yang </a:t>
          </a:r>
          <a:r>
            <a:rPr lang="en-US" b="0" i="0" baseline="0" dirty="0" err="1" smtClean="0">
              <a:solidFill>
                <a:schemeClr val="accent4">
                  <a:lumMod val="50000"/>
                </a:schemeClr>
              </a:solidFill>
            </a:rPr>
            <a:t>mulia</a:t>
          </a:r>
          <a:r>
            <a:rPr lang="en-US" b="0" i="0" baseline="0" dirty="0" smtClean="0">
              <a:solidFill>
                <a:schemeClr val="accent4">
                  <a:lumMod val="50000"/>
                </a:schemeClr>
              </a:solidFill>
            </a:rPr>
            <a:t> </a:t>
          </a:r>
          <a:r>
            <a:rPr lang="en-US" b="0" i="0" baseline="0" dirty="0" err="1" smtClean="0">
              <a:solidFill>
                <a:schemeClr val="accent4">
                  <a:lumMod val="50000"/>
                </a:schemeClr>
              </a:solidFill>
            </a:rPr>
            <a:t>ini</a:t>
          </a:r>
          <a:r>
            <a:rPr lang="en-US" b="0" i="0" baseline="0" dirty="0" smtClean="0">
              <a:solidFill>
                <a:schemeClr val="accent4">
                  <a:lumMod val="50000"/>
                </a:schemeClr>
              </a:solidFill>
            </a:rPr>
            <a:t>, </a:t>
          </a:r>
          <a:r>
            <a:rPr lang="en-US" b="0" i="0" baseline="0" dirty="0" err="1" smtClean="0">
              <a:solidFill>
                <a:schemeClr val="accent4">
                  <a:lumMod val="50000"/>
                </a:schemeClr>
              </a:solidFill>
            </a:rPr>
            <a:t>ingin</a:t>
          </a:r>
          <a:r>
            <a:rPr lang="en-US" b="0" i="0" baseline="0" dirty="0" smtClean="0">
              <a:solidFill>
                <a:schemeClr val="accent4">
                  <a:lumMod val="50000"/>
                </a:schemeClr>
              </a:solidFill>
            </a:rPr>
            <a:t> </a:t>
          </a:r>
          <a:r>
            <a:rPr lang="en-US" b="0" i="0" baseline="0" dirty="0" err="1" smtClean="0">
              <a:solidFill>
                <a:schemeClr val="accent4">
                  <a:lumMod val="50000"/>
                </a:schemeClr>
              </a:solidFill>
            </a:rPr>
            <a:t>menyatakan</a:t>
          </a:r>
          <a:r>
            <a:rPr lang="en-US" b="0" i="0" baseline="0" dirty="0" smtClean="0">
              <a:solidFill>
                <a:schemeClr val="accent4">
                  <a:lumMod val="50000"/>
                </a:schemeClr>
              </a:solidFill>
            </a:rPr>
            <a:t> </a:t>
          </a:r>
          <a:r>
            <a:rPr lang="en-US" b="0" i="0" baseline="0" dirty="0" err="1" smtClean="0">
              <a:solidFill>
                <a:schemeClr val="accent4">
                  <a:lumMod val="50000"/>
                </a:schemeClr>
              </a:solidFill>
            </a:rPr>
            <a:t>bahawa</a:t>
          </a:r>
          <a:r>
            <a:rPr lang="en-US" b="0" i="0" baseline="0" dirty="0" smtClean="0">
              <a:solidFill>
                <a:schemeClr val="accent4">
                  <a:lumMod val="50000"/>
                </a:schemeClr>
              </a:solidFill>
            </a:rPr>
            <a:t> </a:t>
          </a:r>
          <a:r>
            <a:rPr lang="en-US" b="0" i="0" baseline="0" dirty="0" err="1" smtClean="0">
              <a:solidFill>
                <a:schemeClr val="accent4">
                  <a:lumMod val="50000"/>
                </a:schemeClr>
              </a:solidFill>
            </a:rPr>
            <a:t>tautan</a:t>
          </a:r>
          <a:r>
            <a:rPr lang="en-US" b="0" i="0" baseline="0" dirty="0" smtClean="0">
              <a:solidFill>
                <a:schemeClr val="accent4">
                  <a:lumMod val="50000"/>
                </a:schemeClr>
              </a:solidFill>
            </a:rPr>
            <a:t> </a:t>
          </a:r>
          <a:r>
            <a:rPr lang="en-US" b="0" i="0" baseline="0" dirty="0" err="1" smtClean="0">
              <a:solidFill>
                <a:schemeClr val="accent4">
                  <a:lumMod val="50000"/>
                </a:schemeClr>
              </a:solidFill>
            </a:rPr>
            <a:t>kasih</a:t>
          </a:r>
          <a:r>
            <a:rPr lang="en-US" b="0" i="0" baseline="0" dirty="0" smtClean="0">
              <a:solidFill>
                <a:schemeClr val="accent4">
                  <a:lumMod val="50000"/>
                </a:schemeClr>
              </a:solidFill>
            </a:rPr>
            <a:t> </a:t>
          </a:r>
          <a:r>
            <a:rPr lang="en-US" b="0" i="0" baseline="0" dirty="0" err="1" smtClean="0">
              <a:solidFill>
                <a:schemeClr val="accent4">
                  <a:lumMod val="50000"/>
                </a:schemeClr>
              </a:solidFill>
            </a:rPr>
            <a:t>sebagai</a:t>
          </a:r>
          <a:r>
            <a:rPr lang="en-US" b="0" i="0" baseline="0" dirty="0" smtClean="0">
              <a:solidFill>
                <a:schemeClr val="accent4">
                  <a:lumMod val="50000"/>
                </a:schemeClr>
              </a:solidFill>
            </a:rPr>
            <a:t> </a:t>
          </a:r>
          <a:r>
            <a:rPr lang="en-US" b="0" i="0" baseline="0" dirty="0" err="1" smtClean="0">
              <a:solidFill>
                <a:schemeClr val="accent4">
                  <a:lumMod val="50000"/>
                </a:schemeClr>
              </a:solidFill>
            </a:rPr>
            <a:t>pelengkap</a:t>
          </a:r>
          <a:r>
            <a:rPr lang="en-US" b="0" i="0" baseline="0" dirty="0" smtClean="0">
              <a:solidFill>
                <a:schemeClr val="accent4">
                  <a:lumMod val="50000"/>
                </a:schemeClr>
              </a:solidFill>
            </a:rPr>
            <a:t> </a:t>
          </a:r>
          <a:r>
            <a:rPr lang="en-US" b="0" i="0" baseline="0" dirty="0" err="1" smtClean="0">
              <a:solidFill>
                <a:schemeClr val="accent4">
                  <a:lumMod val="50000"/>
                </a:schemeClr>
              </a:solidFill>
            </a:rPr>
            <a:t>Idulfitri</a:t>
          </a:r>
          <a:r>
            <a:rPr lang="en-US" b="0" i="0" baseline="0" dirty="0" smtClean="0">
              <a:solidFill>
                <a:schemeClr val="accent4">
                  <a:lumMod val="50000"/>
                </a:schemeClr>
              </a:solidFill>
            </a:rPr>
            <a:t> </a:t>
          </a:r>
          <a:r>
            <a:rPr lang="en-US" b="0" i="0" baseline="0" dirty="0" err="1" smtClean="0">
              <a:solidFill>
                <a:schemeClr val="accent4">
                  <a:lumMod val="50000"/>
                </a:schemeClr>
              </a:solidFill>
            </a:rPr>
            <a:t>bermaksud</a:t>
          </a:r>
          <a:r>
            <a:rPr lang="en-US" b="0" i="0" baseline="0" dirty="0" smtClean="0">
              <a:solidFill>
                <a:schemeClr val="accent4">
                  <a:lumMod val="50000"/>
                </a:schemeClr>
              </a:solidFill>
            </a:rPr>
            <a:t> </a:t>
          </a:r>
          <a:r>
            <a:rPr lang="en-US" b="0" i="0" baseline="0" dirty="0" err="1" smtClean="0">
              <a:solidFill>
                <a:schemeClr val="accent4">
                  <a:lumMod val="50000"/>
                </a:schemeClr>
              </a:solidFill>
            </a:rPr>
            <a:t>mengeratkan</a:t>
          </a:r>
          <a:r>
            <a:rPr lang="en-US" b="0" i="0" baseline="0" dirty="0" smtClean="0">
              <a:solidFill>
                <a:schemeClr val="accent4">
                  <a:lumMod val="50000"/>
                </a:schemeClr>
              </a:solidFill>
            </a:rPr>
            <a:t> </a:t>
          </a:r>
          <a:r>
            <a:rPr lang="en-US" b="0" i="0" baseline="0" dirty="0" err="1" smtClean="0">
              <a:solidFill>
                <a:schemeClr val="accent4">
                  <a:lumMod val="50000"/>
                </a:schemeClr>
              </a:solidFill>
            </a:rPr>
            <a:t>lagi</a:t>
          </a:r>
          <a:r>
            <a:rPr lang="en-US" b="0" i="0" baseline="0" dirty="0" smtClean="0">
              <a:solidFill>
                <a:schemeClr val="accent4">
                  <a:lumMod val="50000"/>
                </a:schemeClr>
              </a:solidFill>
            </a:rPr>
            <a:t> </a:t>
          </a:r>
          <a:r>
            <a:rPr lang="en-US" b="0" i="0" baseline="0" dirty="0" err="1" smtClean="0">
              <a:solidFill>
                <a:schemeClr val="accent4">
                  <a:lumMod val="50000"/>
                </a:schemeClr>
              </a:solidFill>
            </a:rPr>
            <a:t>hubungan</a:t>
          </a:r>
          <a:r>
            <a:rPr lang="en-US" b="0" i="0" baseline="0" dirty="0" smtClean="0">
              <a:solidFill>
                <a:schemeClr val="accent4">
                  <a:lumMod val="50000"/>
                </a:schemeClr>
              </a:solidFill>
            </a:rPr>
            <a:t> </a:t>
          </a:r>
          <a:r>
            <a:rPr lang="en-US" b="0" i="0" baseline="0" dirty="0" err="1" smtClean="0">
              <a:solidFill>
                <a:schemeClr val="accent4">
                  <a:lumMod val="50000"/>
                </a:schemeClr>
              </a:solidFill>
            </a:rPr>
            <a:t>silaturrahim</a:t>
          </a:r>
          <a:r>
            <a:rPr lang="en-US" b="0" i="0" baseline="0" dirty="0" smtClean="0">
              <a:solidFill>
                <a:schemeClr val="accent4">
                  <a:lumMod val="50000"/>
                </a:schemeClr>
              </a:solidFill>
            </a:rPr>
            <a:t>, </a:t>
          </a:r>
          <a:r>
            <a:rPr lang="en-US" b="0" i="0" baseline="0" dirty="0" err="1" smtClean="0">
              <a:solidFill>
                <a:schemeClr val="accent4">
                  <a:lumMod val="50000"/>
                </a:schemeClr>
              </a:solidFill>
            </a:rPr>
            <a:t>berlandaskan</a:t>
          </a:r>
          <a:r>
            <a:rPr lang="en-US" b="0" i="0" baseline="0" dirty="0" smtClean="0">
              <a:solidFill>
                <a:schemeClr val="accent4">
                  <a:lumMod val="50000"/>
                </a:schemeClr>
              </a:solidFill>
            </a:rPr>
            <a:t> </a:t>
          </a:r>
          <a:r>
            <a:rPr lang="en-US" b="0" i="0" baseline="0" dirty="0" err="1" smtClean="0">
              <a:solidFill>
                <a:schemeClr val="accent4">
                  <a:lumMod val="50000"/>
                </a:schemeClr>
              </a:solidFill>
            </a:rPr>
            <a:t>perasaan</a:t>
          </a:r>
          <a:r>
            <a:rPr lang="en-US" b="0" i="0" baseline="0" dirty="0" smtClean="0">
              <a:solidFill>
                <a:schemeClr val="accent4">
                  <a:lumMod val="50000"/>
                </a:schemeClr>
              </a:solidFill>
            </a:rPr>
            <a:t> </a:t>
          </a:r>
          <a:r>
            <a:rPr lang="en-US" b="0" i="0" baseline="0" dirty="0" err="1" smtClean="0">
              <a:solidFill>
                <a:schemeClr val="accent4">
                  <a:lumMod val="50000"/>
                </a:schemeClr>
              </a:solidFill>
            </a:rPr>
            <a:t>kasih</a:t>
          </a:r>
          <a:r>
            <a:rPr lang="en-US" b="0" i="0" baseline="0" dirty="0" smtClean="0">
              <a:solidFill>
                <a:schemeClr val="accent4">
                  <a:lumMod val="50000"/>
                </a:schemeClr>
              </a:solidFill>
            </a:rPr>
            <a:t> </a:t>
          </a:r>
          <a:r>
            <a:rPr lang="en-US" b="0" i="0" baseline="0" dirty="0" err="1" smtClean="0">
              <a:solidFill>
                <a:schemeClr val="accent4">
                  <a:lumMod val="50000"/>
                </a:schemeClr>
              </a:solidFill>
            </a:rPr>
            <a:t>sayang</a:t>
          </a:r>
          <a:r>
            <a:rPr lang="en-US" b="0" i="0" baseline="0" dirty="0" smtClean="0">
              <a:solidFill>
                <a:schemeClr val="accent4">
                  <a:lumMod val="50000"/>
                </a:schemeClr>
              </a:solidFill>
            </a:rPr>
            <a:t>, </a:t>
          </a:r>
          <a:r>
            <a:rPr lang="en-US" b="0" i="0" baseline="0" dirty="0" err="1" smtClean="0">
              <a:solidFill>
                <a:schemeClr val="accent4">
                  <a:lumMod val="50000"/>
                </a:schemeClr>
              </a:solidFill>
            </a:rPr>
            <a:t>belas</a:t>
          </a:r>
          <a:r>
            <a:rPr lang="en-US" b="0" i="0" baseline="0" dirty="0" smtClean="0">
              <a:solidFill>
                <a:schemeClr val="accent4">
                  <a:lumMod val="50000"/>
                </a:schemeClr>
              </a:solidFill>
            </a:rPr>
            <a:t> </a:t>
          </a:r>
          <a:r>
            <a:rPr lang="en-US" b="0" i="0" baseline="0" dirty="0" err="1" smtClean="0">
              <a:solidFill>
                <a:schemeClr val="accent4">
                  <a:lumMod val="50000"/>
                </a:schemeClr>
              </a:solidFill>
            </a:rPr>
            <a:t>kasihan</a:t>
          </a:r>
          <a:r>
            <a:rPr lang="en-US" b="0" i="0" baseline="0" dirty="0" smtClean="0">
              <a:solidFill>
                <a:schemeClr val="accent4">
                  <a:lumMod val="50000"/>
                </a:schemeClr>
              </a:solidFill>
            </a:rPr>
            <a:t>, </a:t>
          </a:r>
          <a:r>
            <a:rPr lang="en-US" b="0" i="0" baseline="0" dirty="0" err="1" smtClean="0">
              <a:solidFill>
                <a:schemeClr val="accent4">
                  <a:lumMod val="50000"/>
                </a:schemeClr>
              </a:solidFill>
            </a:rPr>
            <a:t>tidak</a:t>
          </a:r>
          <a:r>
            <a:rPr lang="en-US" b="0" i="0" baseline="0" dirty="0" smtClean="0">
              <a:solidFill>
                <a:schemeClr val="accent4">
                  <a:lumMod val="50000"/>
                </a:schemeClr>
              </a:solidFill>
            </a:rPr>
            <a:t> </a:t>
          </a:r>
          <a:r>
            <a:rPr lang="en-US" b="0" i="0" baseline="0" dirty="0" err="1" smtClean="0">
              <a:solidFill>
                <a:schemeClr val="accent4">
                  <a:lumMod val="50000"/>
                </a:schemeClr>
              </a:solidFill>
            </a:rPr>
            <a:t>bermusuhan</a:t>
          </a:r>
          <a:r>
            <a:rPr lang="en-US" b="0" i="0" baseline="0" dirty="0" smtClean="0">
              <a:solidFill>
                <a:schemeClr val="accent4">
                  <a:lumMod val="50000"/>
                </a:schemeClr>
              </a:solidFill>
            </a:rPr>
            <a:t> </a:t>
          </a:r>
          <a:r>
            <a:rPr lang="en-US" b="0" i="0" baseline="0" dirty="0" err="1" smtClean="0">
              <a:solidFill>
                <a:schemeClr val="accent4">
                  <a:lumMod val="50000"/>
                </a:schemeClr>
              </a:solidFill>
            </a:rPr>
            <a:t>dan</a:t>
          </a:r>
          <a:r>
            <a:rPr lang="en-US" b="0" i="0" baseline="0" dirty="0" smtClean="0">
              <a:solidFill>
                <a:schemeClr val="accent4">
                  <a:lumMod val="50000"/>
                </a:schemeClr>
              </a:solidFill>
            </a:rPr>
            <a:t> </a:t>
          </a:r>
          <a:r>
            <a:rPr lang="en-US" b="0" i="0" baseline="0" dirty="0" err="1" smtClean="0">
              <a:solidFill>
                <a:schemeClr val="accent4">
                  <a:lumMod val="50000"/>
                </a:schemeClr>
              </a:solidFill>
            </a:rPr>
            <a:t>sebagainya</a:t>
          </a:r>
          <a:r>
            <a:rPr lang="en-US" b="0" i="0" baseline="0" dirty="0" smtClean="0">
              <a:solidFill>
                <a:schemeClr val="accent4">
                  <a:lumMod val="50000"/>
                </a:schemeClr>
              </a:solidFill>
            </a:rPr>
            <a:t>. </a:t>
          </a:r>
          <a:endParaRPr lang="en-US" b="0" i="0" baseline="0" dirty="0">
            <a:solidFill>
              <a:schemeClr val="accent4">
                <a:lumMod val="50000"/>
              </a:schemeClr>
            </a:solidFill>
          </a:endParaRPr>
        </a:p>
      </dgm:t>
    </dgm:pt>
    <dgm:pt modelId="{63928678-87C5-4955-89CE-BBA25205F89E}" type="parTrans" cxnId="{D5C0955B-6CF7-4FBF-922A-E00C10041205}">
      <dgm:prSet/>
      <dgm:spPr/>
      <dgm:t>
        <a:bodyPr/>
        <a:lstStyle/>
        <a:p>
          <a:endParaRPr lang="en-US"/>
        </a:p>
      </dgm:t>
    </dgm:pt>
    <dgm:pt modelId="{A408ADCB-90E6-4D77-A1DE-0E82CA786895}" type="sibTrans" cxnId="{D5C0955B-6CF7-4FBF-922A-E00C10041205}">
      <dgm:prSet/>
      <dgm:spPr/>
      <dgm:t>
        <a:bodyPr/>
        <a:lstStyle/>
        <a:p>
          <a:endParaRPr lang="en-US"/>
        </a:p>
      </dgm:t>
    </dgm:pt>
    <dgm:pt modelId="{C6EE0502-6397-4930-A90E-935E3DC21537}">
      <dgm:prSet/>
      <dgm:spPr/>
      <dgm:t>
        <a:bodyPr/>
        <a:lstStyle/>
        <a:p>
          <a:pPr rtl="0"/>
          <a:r>
            <a:rPr lang="en-US" b="0" i="0" baseline="0" dirty="0" err="1" smtClean="0">
              <a:solidFill>
                <a:srgbClr val="0000FF"/>
              </a:solidFill>
            </a:rPr>
            <a:t>Tautan</a:t>
          </a:r>
          <a:r>
            <a:rPr lang="en-US" b="0" i="0" baseline="0" dirty="0" smtClean="0">
              <a:solidFill>
                <a:srgbClr val="0000FF"/>
              </a:solidFill>
            </a:rPr>
            <a:t> </a:t>
          </a:r>
          <a:r>
            <a:rPr lang="en-US" b="0" i="0" baseline="0" dirty="0" err="1" smtClean="0">
              <a:solidFill>
                <a:srgbClr val="0000FF"/>
              </a:solidFill>
            </a:rPr>
            <a:t>kasih</a:t>
          </a:r>
          <a:r>
            <a:rPr lang="en-US" b="0" i="0" baseline="0" dirty="0" smtClean="0">
              <a:solidFill>
                <a:srgbClr val="0000FF"/>
              </a:solidFill>
            </a:rPr>
            <a:t> </a:t>
          </a:r>
          <a:r>
            <a:rPr lang="en-US" b="0" i="0" baseline="0" dirty="0" err="1" smtClean="0">
              <a:solidFill>
                <a:srgbClr val="0000FF"/>
              </a:solidFill>
            </a:rPr>
            <a:t>ini</a:t>
          </a:r>
          <a:r>
            <a:rPr lang="en-US" b="0" i="0" baseline="0" dirty="0" smtClean="0">
              <a:solidFill>
                <a:srgbClr val="0000FF"/>
              </a:solidFill>
            </a:rPr>
            <a:t> </a:t>
          </a:r>
          <a:r>
            <a:rPr lang="en-US" b="0" i="0" baseline="0" dirty="0" err="1" smtClean="0">
              <a:solidFill>
                <a:srgbClr val="0000FF"/>
              </a:solidFill>
            </a:rPr>
            <a:t>tidak</a:t>
          </a:r>
          <a:r>
            <a:rPr lang="en-US" b="0" i="0" baseline="0" dirty="0" smtClean="0">
              <a:solidFill>
                <a:srgbClr val="0000FF"/>
              </a:solidFill>
            </a:rPr>
            <a:t> </a:t>
          </a:r>
          <a:r>
            <a:rPr lang="en-US" b="0" i="0" baseline="0" dirty="0" err="1" smtClean="0">
              <a:solidFill>
                <a:srgbClr val="0000FF"/>
              </a:solidFill>
            </a:rPr>
            <a:t>mempunyai</a:t>
          </a:r>
          <a:r>
            <a:rPr lang="en-US" b="0" i="0" baseline="0" dirty="0" smtClean="0">
              <a:solidFill>
                <a:srgbClr val="0000FF"/>
              </a:solidFill>
            </a:rPr>
            <a:t> </a:t>
          </a:r>
          <a:r>
            <a:rPr lang="en-US" b="0" i="0" baseline="0" dirty="0" err="1" smtClean="0">
              <a:solidFill>
                <a:srgbClr val="0000FF"/>
              </a:solidFill>
            </a:rPr>
            <a:t>batasan</a:t>
          </a:r>
          <a:r>
            <a:rPr lang="en-US" b="0" i="0" baseline="0" dirty="0" smtClean="0">
              <a:solidFill>
                <a:srgbClr val="0000FF"/>
              </a:solidFill>
            </a:rPr>
            <a:t>, </a:t>
          </a:r>
          <a:r>
            <a:rPr lang="en-US" b="0" i="0" baseline="0" dirty="0" err="1" smtClean="0">
              <a:solidFill>
                <a:srgbClr val="0000FF"/>
              </a:solidFill>
            </a:rPr>
            <a:t>tidak</a:t>
          </a:r>
          <a:r>
            <a:rPr lang="en-US" b="0" i="0" baseline="0" dirty="0" smtClean="0">
              <a:solidFill>
                <a:srgbClr val="0000FF"/>
              </a:solidFill>
            </a:rPr>
            <a:t> </a:t>
          </a:r>
          <a:r>
            <a:rPr lang="en-US" b="0" i="0" baseline="0" dirty="0" err="1" smtClean="0">
              <a:solidFill>
                <a:srgbClr val="0000FF"/>
              </a:solidFill>
            </a:rPr>
            <a:t>mengenal</a:t>
          </a:r>
          <a:r>
            <a:rPr lang="en-US" b="0" i="0" baseline="0" dirty="0" smtClean="0">
              <a:solidFill>
                <a:srgbClr val="0000FF"/>
              </a:solidFill>
            </a:rPr>
            <a:t> </a:t>
          </a:r>
          <a:r>
            <a:rPr lang="en-US" b="0" i="0" baseline="0" dirty="0" err="1" smtClean="0">
              <a:solidFill>
                <a:srgbClr val="0000FF"/>
              </a:solidFill>
            </a:rPr>
            <a:t>usia,warna</a:t>
          </a:r>
          <a:r>
            <a:rPr lang="en-US" b="0" i="0" baseline="0" dirty="0" smtClean="0">
              <a:solidFill>
                <a:srgbClr val="0000FF"/>
              </a:solidFill>
            </a:rPr>
            <a:t> </a:t>
          </a:r>
          <a:r>
            <a:rPr lang="en-US" b="0" i="0" baseline="0" dirty="0" err="1" smtClean="0">
              <a:solidFill>
                <a:srgbClr val="0000FF"/>
              </a:solidFill>
            </a:rPr>
            <a:t>kulit</a:t>
          </a:r>
          <a:r>
            <a:rPr lang="en-US" b="0" i="0" baseline="0" dirty="0" smtClean="0">
              <a:solidFill>
                <a:srgbClr val="0000FF"/>
              </a:solidFill>
            </a:rPr>
            <a:t>, </a:t>
          </a:r>
          <a:r>
            <a:rPr lang="en-US" b="0" i="0" baseline="0" dirty="0" err="1" smtClean="0">
              <a:solidFill>
                <a:srgbClr val="0000FF"/>
              </a:solidFill>
            </a:rPr>
            <a:t>harta</a:t>
          </a:r>
          <a:r>
            <a:rPr lang="en-US" b="0" i="0" baseline="0" dirty="0" smtClean="0">
              <a:solidFill>
                <a:srgbClr val="0000FF"/>
              </a:solidFill>
            </a:rPr>
            <a:t>, status </a:t>
          </a:r>
          <a:r>
            <a:rPr lang="en-US" b="0" i="0" baseline="0" dirty="0" err="1" smtClean="0">
              <a:solidFill>
                <a:srgbClr val="0000FF"/>
              </a:solidFill>
            </a:rPr>
            <a:t>dan</a:t>
          </a:r>
          <a:r>
            <a:rPr lang="en-US" b="0" i="0" baseline="0" dirty="0" smtClean="0">
              <a:solidFill>
                <a:srgbClr val="0000FF"/>
              </a:solidFill>
            </a:rPr>
            <a:t> </a:t>
          </a:r>
          <a:r>
            <a:rPr lang="en-US" b="0" i="0" baseline="0" dirty="0" err="1" smtClean="0">
              <a:solidFill>
                <a:srgbClr val="0000FF"/>
              </a:solidFill>
            </a:rPr>
            <a:t>kedudukan</a:t>
          </a:r>
          <a:r>
            <a:rPr lang="en-US" b="0" i="0" baseline="0" dirty="0" smtClean="0">
              <a:solidFill>
                <a:srgbClr val="0000FF"/>
              </a:solidFill>
            </a:rPr>
            <a:t>. </a:t>
          </a:r>
          <a:r>
            <a:rPr lang="en-US" b="0" i="0" baseline="0" dirty="0" err="1" smtClean="0">
              <a:solidFill>
                <a:srgbClr val="0000FF"/>
              </a:solidFill>
            </a:rPr>
            <a:t>Ianya</a:t>
          </a:r>
          <a:r>
            <a:rPr lang="en-US" b="0" i="0" baseline="0" dirty="0" smtClean="0">
              <a:solidFill>
                <a:srgbClr val="0000FF"/>
              </a:solidFill>
            </a:rPr>
            <a:t> </a:t>
          </a:r>
          <a:r>
            <a:rPr lang="en-US" b="0" i="0" baseline="0" dirty="0" err="1" smtClean="0">
              <a:solidFill>
                <a:srgbClr val="0000FF"/>
              </a:solidFill>
            </a:rPr>
            <a:t>perlu</a:t>
          </a:r>
          <a:r>
            <a:rPr lang="en-US" b="0" i="0" baseline="0" dirty="0" smtClean="0">
              <a:solidFill>
                <a:srgbClr val="0000FF"/>
              </a:solidFill>
            </a:rPr>
            <a:t> </a:t>
          </a:r>
          <a:r>
            <a:rPr lang="en-US" b="0" i="0" baseline="0" dirty="0" err="1" smtClean="0">
              <a:solidFill>
                <a:srgbClr val="0000FF"/>
              </a:solidFill>
            </a:rPr>
            <a:t>dieratkan</a:t>
          </a:r>
          <a:r>
            <a:rPr lang="en-US" b="0" i="0" baseline="0" dirty="0" smtClean="0">
              <a:solidFill>
                <a:srgbClr val="0000FF"/>
              </a:solidFill>
            </a:rPr>
            <a:t> </a:t>
          </a:r>
          <a:r>
            <a:rPr lang="en-US" b="0" i="0" baseline="0" dirty="0" err="1" smtClean="0">
              <a:solidFill>
                <a:srgbClr val="0000FF"/>
              </a:solidFill>
            </a:rPr>
            <a:t>demi</a:t>
          </a:r>
          <a:r>
            <a:rPr lang="en-US" b="0" i="0" baseline="0" dirty="0" smtClean="0">
              <a:solidFill>
                <a:srgbClr val="0000FF"/>
              </a:solidFill>
            </a:rPr>
            <a:t> </a:t>
          </a:r>
          <a:r>
            <a:rPr lang="en-US" b="0" i="0" baseline="0" dirty="0" err="1" smtClean="0">
              <a:solidFill>
                <a:srgbClr val="0000FF"/>
              </a:solidFill>
            </a:rPr>
            <a:t>menjaga</a:t>
          </a:r>
          <a:r>
            <a:rPr lang="en-US" b="0" i="0" baseline="0" dirty="0" smtClean="0">
              <a:solidFill>
                <a:srgbClr val="0000FF"/>
              </a:solidFill>
            </a:rPr>
            <a:t> </a:t>
          </a:r>
          <a:r>
            <a:rPr lang="en-US" b="0" i="0" baseline="0" dirty="0" err="1" smtClean="0">
              <a:solidFill>
                <a:srgbClr val="0000FF"/>
              </a:solidFill>
            </a:rPr>
            <a:t>hubungan</a:t>
          </a:r>
          <a:r>
            <a:rPr lang="en-US" b="0" i="0" baseline="0" dirty="0" smtClean="0">
              <a:solidFill>
                <a:srgbClr val="0000FF"/>
              </a:solidFill>
            </a:rPr>
            <a:t> </a:t>
          </a:r>
          <a:r>
            <a:rPr lang="en-US" b="0" i="0" baseline="0" dirty="0" err="1" smtClean="0">
              <a:solidFill>
                <a:srgbClr val="0000FF"/>
              </a:solidFill>
            </a:rPr>
            <a:t>sesama</a:t>
          </a:r>
          <a:r>
            <a:rPr lang="en-US" b="0" i="0" baseline="0" dirty="0" smtClean="0">
              <a:solidFill>
                <a:srgbClr val="0000FF"/>
              </a:solidFill>
            </a:rPr>
            <a:t> </a:t>
          </a:r>
          <a:r>
            <a:rPr lang="en-US" b="0" i="0" baseline="0" dirty="0" err="1" smtClean="0">
              <a:solidFill>
                <a:srgbClr val="0000FF"/>
              </a:solidFill>
            </a:rPr>
            <a:t>manusia</a:t>
          </a:r>
          <a:r>
            <a:rPr lang="en-US" b="0" i="0" baseline="0" dirty="0" smtClean="0">
              <a:solidFill>
                <a:srgbClr val="0000FF"/>
              </a:solidFill>
            </a:rPr>
            <a:t> </a:t>
          </a:r>
          <a:r>
            <a:rPr lang="en-US" b="0" i="0" baseline="0" dirty="0" err="1" smtClean="0">
              <a:solidFill>
                <a:srgbClr val="0000FF"/>
              </a:solidFill>
            </a:rPr>
            <a:t>dan</a:t>
          </a:r>
          <a:r>
            <a:rPr lang="en-US" b="0" i="0" baseline="0" dirty="0" smtClean="0">
              <a:solidFill>
                <a:srgbClr val="0000FF"/>
              </a:solidFill>
            </a:rPr>
            <a:t> </a:t>
          </a:r>
          <a:r>
            <a:rPr lang="en-US" b="0" i="0" baseline="0" dirty="0" err="1" smtClean="0">
              <a:solidFill>
                <a:srgbClr val="0000FF"/>
              </a:solidFill>
            </a:rPr>
            <a:t>kasih</a:t>
          </a:r>
          <a:r>
            <a:rPr lang="en-US" b="0" i="0" baseline="0" dirty="0" smtClean="0">
              <a:solidFill>
                <a:srgbClr val="0000FF"/>
              </a:solidFill>
            </a:rPr>
            <a:t> </a:t>
          </a:r>
          <a:r>
            <a:rPr lang="en-US" b="0" i="0" baseline="0" dirty="0" err="1" smtClean="0">
              <a:solidFill>
                <a:srgbClr val="0000FF"/>
              </a:solidFill>
            </a:rPr>
            <a:t>sayang</a:t>
          </a:r>
          <a:r>
            <a:rPr lang="en-US" b="0" i="0" baseline="0" dirty="0" smtClean="0">
              <a:solidFill>
                <a:srgbClr val="0000FF"/>
              </a:solidFill>
            </a:rPr>
            <a:t> </a:t>
          </a:r>
          <a:r>
            <a:rPr lang="en-US" b="0" i="0" baseline="0" dirty="0" err="1" smtClean="0">
              <a:solidFill>
                <a:srgbClr val="0000FF"/>
              </a:solidFill>
            </a:rPr>
            <a:t>sesama</a:t>
          </a:r>
          <a:r>
            <a:rPr lang="en-US" b="0" i="0" baseline="0" dirty="0" smtClean="0">
              <a:solidFill>
                <a:srgbClr val="0000FF"/>
              </a:solidFill>
            </a:rPr>
            <a:t> </a:t>
          </a:r>
          <a:r>
            <a:rPr lang="en-US" b="0" i="0" baseline="0" dirty="0" err="1" smtClean="0">
              <a:solidFill>
                <a:srgbClr val="0000FF"/>
              </a:solidFill>
            </a:rPr>
            <a:t>ummah</a:t>
          </a:r>
          <a:r>
            <a:rPr lang="en-US" b="0" i="0" baseline="0" dirty="0" smtClean="0">
              <a:solidFill>
                <a:srgbClr val="0000FF"/>
              </a:solidFill>
            </a:rPr>
            <a:t>.</a:t>
          </a:r>
          <a:endParaRPr lang="en-US" b="0" i="0" baseline="0" dirty="0">
            <a:solidFill>
              <a:srgbClr val="0000FF"/>
            </a:solidFill>
          </a:endParaRPr>
        </a:p>
      </dgm:t>
    </dgm:pt>
    <dgm:pt modelId="{60713432-9915-4E5E-AB34-DC55CFE4E61B}" type="parTrans" cxnId="{F93105A0-460E-4E1D-8158-1E08962B6000}">
      <dgm:prSet/>
      <dgm:spPr/>
      <dgm:t>
        <a:bodyPr/>
        <a:lstStyle/>
        <a:p>
          <a:endParaRPr lang="en-US"/>
        </a:p>
      </dgm:t>
    </dgm:pt>
    <dgm:pt modelId="{066A470F-1E06-46D5-814E-745B92F45265}" type="sibTrans" cxnId="{F93105A0-460E-4E1D-8158-1E08962B6000}">
      <dgm:prSet/>
      <dgm:spPr/>
      <dgm:t>
        <a:bodyPr/>
        <a:lstStyle/>
        <a:p>
          <a:endParaRPr lang="en-US"/>
        </a:p>
      </dgm:t>
    </dgm:pt>
    <dgm:pt modelId="{FFB2D820-BC28-419A-9D92-FF3D5C3922C7}" type="pres">
      <dgm:prSet presAssocID="{DE6D06C5-B480-49EF-BC56-BBBFB1601DF6}" presName="Name0" presStyleCnt="0">
        <dgm:presLayoutVars>
          <dgm:dir/>
          <dgm:resizeHandles val="exact"/>
        </dgm:presLayoutVars>
      </dgm:prSet>
      <dgm:spPr/>
      <dgm:t>
        <a:bodyPr/>
        <a:lstStyle/>
        <a:p>
          <a:endParaRPr lang="en-US"/>
        </a:p>
      </dgm:t>
    </dgm:pt>
    <dgm:pt modelId="{B27F9DF9-6D0A-4012-861C-3F424DA10E30}" type="pres">
      <dgm:prSet presAssocID="{520049A6-D071-4ACF-8E19-B0AE4B9BB8EF}" presName="node" presStyleLbl="node1" presStyleIdx="0" presStyleCnt="2">
        <dgm:presLayoutVars>
          <dgm:bulletEnabled val="1"/>
        </dgm:presLayoutVars>
      </dgm:prSet>
      <dgm:spPr/>
      <dgm:t>
        <a:bodyPr/>
        <a:lstStyle/>
        <a:p>
          <a:endParaRPr lang="en-US"/>
        </a:p>
      </dgm:t>
    </dgm:pt>
    <dgm:pt modelId="{9787F888-5E33-4B38-8AF8-8F9C606E63E2}" type="pres">
      <dgm:prSet presAssocID="{A408ADCB-90E6-4D77-A1DE-0E82CA786895}" presName="sibTrans" presStyleCnt="0"/>
      <dgm:spPr/>
    </dgm:pt>
    <dgm:pt modelId="{AB604C0B-0990-49EB-B901-92A8E088C03B}" type="pres">
      <dgm:prSet presAssocID="{C6EE0502-6397-4930-A90E-935E3DC21537}" presName="node" presStyleLbl="node1" presStyleIdx="1" presStyleCnt="2">
        <dgm:presLayoutVars>
          <dgm:bulletEnabled val="1"/>
        </dgm:presLayoutVars>
      </dgm:prSet>
      <dgm:spPr/>
      <dgm:t>
        <a:bodyPr/>
        <a:lstStyle/>
        <a:p>
          <a:endParaRPr lang="en-US"/>
        </a:p>
      </dgm:t>
    </dgm:pt>
  </dgm:ptLst>
  <dgm:cxnLst>
    <dgm:cxn modelId="{98729CC9-637D-4B91-9074-44A33B0FE05E}" type="presOf" srcId="{C6EE0502-6397-4930-A90E-935E3DC21537}" destId="{AB604C0B-0990-49EB-B901-92A8E088C03B}" srcOrd="0" destOrd="0" presId="urn:microsoft.com/office/officeart/2005/8/layout/hList6"/>
    <dgm:cxn modelId="{F93105A0-460E-4E1D-8158-1E08962B6000}" srcId="{DE6D06C5-B480-49EF-BC56-BBBFB1601DF6}" destId="{C6EE0502-6397-4930-A90E-935E3DC21537}" srcOrd="1" destOrd="0" parTransId="{60713432-9915-4E5E-AB34-DC55CFE4E61B}" sibTransId="{066A470F-1E06-46D5-814E-745B92F45265}"/>
    <dgm:cxn modelId="{40AAC164-4ECC-4A8E-84F6-C4F973211833}" type="presOf" srcId="{DE6D06C5-B480-49EF-BC56-BBBFB1601DF6}" destId="{FFB2D820-BC28-419A-9D92-FF3D5C3922C7}" srcOrd="0" destOrd="0" presId="urn:microsoft.com/office/officeart/2005/8/layout/hList6"/>
    <dgm:cxn modelId="{D5C0955B-6CF7-4FBF-922A-E00C10041205}" srcId="{DE6D06C5-B480-49EF-BC56-BBBFB1601DF6}" destId="{520049A6-D071-4ACF-8E19-B0AE4B9BB8EF}" srcOrd="0" destOrd="0" parTransId="{63928678-87C5-4955-89CE-BBA25205F89E}" sibTransId="{A408ADCB-90E6-4D77-A1DE-0E82CA786895}"/>
    <dgm:cxn modelId="{EED51DBE-FE4B-4B16-973C-8A0A093336FE}" type="presOf" srcId="{520049A6-D071-4ACF-8E19-B0AE4B9BB8EF}" destId="{B27F9DF9-6D0A-4012-861C-3F424DA10E30}" srcOrd="0" destOrd="0" presId="urn:microsoft.com/office/officeart/2005/8/layout/hList6"/>
    <dgm:cxn modelId="{000A41D8-8212-4192-88EE-468D0CA66E26}" type="presParOf" srcId="{FFB2D820-BC28-419A-9D92-FF3D5C3922C7}" destId="{B27F9DF9-6D0A-4012-861C-3F424DA10E30}" srcOrd="0" destOrd="0" presId="urn:microsoft.com/office/officeart/2005/8/layout/hList6"/>
    <dgm:cxn modelId="{B91E26F5-7505-4C0F-86F6-6BDC97AF01EE}" type="presParOf" srcId="{FFB2D820-BC28-419A-9D92-FF3D5C3922C7}" destId="{9787F888-5E33-4B38-8AF8-8F9C606E63E2}" srcOrd="1" destOrd="0" presId="urn:microsoft.com/office/officeart/2005/8/layout/hList6"/>
    <dgm:cxn modelId="{D05669B8-A06C-406D-957A-5DD3FFA75B06}" type="presParOf" srcId="{FFB2D820-BC28-419A-9D92-FF3D5C3922C7}" destId="{AB604C0B-0990-49EB-B901-92A8E088C03B}" srcOrd="2" destOrd="0" presId="urn:microsoft.com/office/officeart/2005/8/layout/hList6"/>
  </dgm:cxnLst>
  <dgm:bg/>
  <dgm:whole/>
</dgm:dataModel>
</file>

<file path=ppt/diagrams/data4.xml><?xml version="1.0" encoding="utf-8"?>
<dgm:dataModel xmlns:dgm="http://schemas.openxmlformats.org/drawingml/2006/diagram" xmlns:a="http://schemas.openxmlformats.org/drawingml/2006/main">
  <dgm:ptLst>
    <dgm:pt modelId="{3AC18E16-6527-4636-B3F7-246FAB08D2C1}" type="doc">
      <dgm:prSet loTypeId="urn:microsoft.com/office/officeart/2005/8/layout/hProcess9" loCatId="process" qsTypeId="urn:microsoft.com/office/officeart/2005/8/quickstyle/3d8" qsCatId="3D" csTypeId="urn:microsoft.com/office/officeart/2005/8/colors/colorful1" csCatId="colorful" phldr="1"/>
      <dgm:spPr/>
      <dgm:t>
        <a:bodyPr/>
        <a:lstStyle/>
        <a:p>
          <a:endParaRPr lang="en-US"/>
        </a:p>
      </dgm:t>
    </dgm:pt>
    <dgm:pt modelId="{9AE56AD3-F446-4221-A3A0-06C1A109AAC4}">
      <dgm:prSet custT="1"/>
      <dgm:spPr/>
      <dgm:t>
        <a:bodyPr/>
        <a:lstStyle/>
        <a:p>
          <a:pPr rtl="0"/>
          <a:r>
            <a:rPr lang="en-US" sz="3600" dirty="0" err="1" smtClean="0"/>
            <a:t>Setelah</a:t>
          </a:r>
          <a:r>
            <a:rPr lang="en-US" sz="3600" dirty="0" smtClean="0"/>
            <a:t> </a:t>
          </a:r>
          <a:r>
            <a:rPr lang="en-US" sz="3600" dirty="0" err="1" smtClean="0"/>
            <a:t>selesai</a:t>
          </a:r>
          <a:r>
            <a:rPr lang="en-US" sz="3600" dirty="0" smtClean="0"/>
            <a:t> </a:t>
          </a:r>
          <a:r>
            <a:rPr lang="en-US" sz="3600" dirty="0" err="1" smtClean="0"/>
            <a:t>solat</a:t>
          </a:r>
          <a:r>
            <a:rPr lang="en-US" sz="3600" dirty="0" smtClean="0"/>
            <a:t> </a:t>
          </a:r>
          <a:r>
            <a:rPr lang="en-US" sz="3600" dirty="0" err="1" smtClean="0"/>
            <a:t>Idulfitri</a:t>
          </a:r>
          <a:r>
            <a:rPr lang="en-US" sz="3600" dirty="0" smtClean="0"/>
            <a:t>, </a:t>
          </a:r>
          <a:endParaRPr lang="en-US" sz="3600" dirty="0"/>
        </a:p>
      </dgm:t>
    </dgm:pt>
    <dgm:pt modelId="{8F24164F-9A48-4D13-B3E8-D9D6E880F7D6}" type="parTrans" cxnId="{9F73C7C4-F437-4CB7-9560-17AEEADDCF5A}">
      <dgm:prSet/>
      <dgm:spPr/>
      <dgm:t>
        <a:bodyPr/>
        <a:lstStyle/>
        <a:p>
          <a:endParaRPr lang="en-US"/>
        </a:p>
      </dgm:t>
    </dgm:pt>
    <dgm:pt modelId="{A7B7A030-0E73-4033-BD8B-F55EDC6220F6}" type="sibTrans" cxnId="{9F73C7C4-F437-4CB7-9560-17AEEADDCF5A}">
      <dgm:prSet/>
      <dgm:spPr/>
      <dgm:t>
        <a:bodyPr/>
        <a:lstStyle/>
        <a:p>
          <a:endParaRPr lang="en-US"/>
        </a:p>
      </dgm:t>
    </dgm:pt>
    <dgm:pt modelId="{E23EDC76-2493-40E8-B5F6-82869AD210F7}">
      <dgm:prSet custT="1"/>
      <dgm:spPr/>
      <dgm:t>
        <a:bodyPr/>
        <a:lstStyle/>
        <a:p>
          <a:pPr rtl="0"/>
          <a:r>
            <a:rPr lang="en-US" sz="2000" dirty="0" err="1" smtClean="0"/>
            <a:t>kita</a:t>
          </a:r>
          <a:r>
            <a:rPr lang="en-US" sz="2000" dirty="0" smtClean="0"/>
            <a:t> </a:t>
          </a:r>
          <a:r>
            <a:rPr lang="en-US" sz="2000" dirty="0" err="1" smtClean="0"/>
            <a:t>akan</a:t>
          </a:r>
          <a:r>
            <a:rPr lang="en-US" sz="2000" dirty="0" smtClean="0"/>
            <a:t> </a:t>
          </a:r>
          <a:r>
            <a:rPr lang="en-US" sz="2000" dirty="0" err="1" smtClean="0"/>
            <a:t>bersalaman</a:t>
          </a:r>
          <a:r>
            <a:rPr lang="en-US" sz="2000" dirty="0" smtClean="0"/>
            <a:t> </a:t>
          </a:r>
          <a:r>
            <a:rPr lang="en-US" sz="2000" dirty="0" err="1" smtClean="0"/>
            <a:t>dengan</a:t>
          </a:r>
          <a:r>
            <a:rPr lang="en-US" sz="2000" dirty="0" smtClean="0"/>
            <a:t> </a:t>
          </a:r>
          <a:r>
            <a:rPr lang="en-US" sz="2000" dirty="0" err="1" smtClean="0"/>
            <a:t>ibu</a:t>
          </a:r>
          <a:r>
            <a:rPr lang="en-US" sz="2000" dirty="0" smtClean="0"/>
            <a:t> </a:t>
          </a:r>
          <a:r>
            <a:rPr lang="en-US" sz="2000" dirty="0" err="1" smtClean="0"/>
            <a:t>bapa</a:t>
          </a:r>
          <a:r>
            <a:rPr lang="en-US" sz="2000" dirty="0" smtClean="0"/>
            <a:t>, </a:t>
          </a:r>
          <a:r>
            <a:rPr lang="en-US" sz="2000" dirty="0" err="1" smtClean="0"/>
            <a:t>saudara-mara</a:t>
          </a:r>
          <a:r>
            <a:rPr lang="en-US" sz="2000" dirty="0" smtClean="0"/>
            <a:t>, </a:t>
          </a:r>
          <a:r>
            <a:rPr lang="en-US" sz="2000" dirty="0" err="1" smtClean="0"/>
            <a:t>kaum</a:t>
          </a:r>
          <a:r>
            <a:rPr lang="en-US" sz="2000" dirty="0" smtClean="0"/>
            <a:t> </a:t>
          </a:r>
          <a:r>
            <a:rPr lang="en-US" sz="2000" dirty="0" err="1" smtClean="0"/>
            <a:t>kerabat</a:t>
          </a:r>
          <a:r>
            <a:rPr lang="en-US" sz="2000" dirty="0" smtClean="0"/>
            <a:t>, </a:t>
          </a:r>
          <a:r>
            <a:rPr lang="en-US" sz="2000" dirty="0" err="1" smtClean="0"/>
            <a:t>jiran</a:t>
          </a:r>
          <a:r>
            <a:rPr lang="en-US" sz="2000" dirty="0" smtClean="0"/>
            <a:t> </a:t>
          </a:r>
          <a:r>
            <a:rPr lang="en-US" sz="2000" dirty="0" err="1" smtClean="0"/>
            <a:t>tetangga</a:t>
          </a:r>
          <a:r>
            <a:rPr lang="en-US" sz="2000" dirty="0" smtClean="0"/>
            <a:t>, </a:t>
          </a:r>
          <a:r>
            <a:rPr lang="en-US" sz="2000" dirty="0" err="1" smtClean="0"/>
            <a:t>sahabat</a:t>
          </a:r>
          <a:r>
            <a:rPr lang="en-US" sz="2000" dirty="0" smtClean="0"/>
            <a:t> </a:t>
          </a:r>
          <a:r>
            <a:rPr lang="en-US" sz="2000" dirty="0" err="1" smtClean="0"/>
            <a:t>dan</a:t>
          </a:r>
          <a:r>
            <a:rPr lang="en-US" sz="2000" dirty="0" smtClean="0"/>
            <a:t> </a:t>
          </a:r>
          <a:r>
            <a:rPr lang="en-US" sz="2000" dirty="0" err="1" smtClean="0"/>
            <a:t>kenalan</a:t>
          </a:r>
          <a:r>
            <a:rPr lang="en-US" sz="2000" dirty="0" smtClean="0"/>
            <a:t> </a:t>
          </a:r>
          <a:r>
            <a:rPr lang="en-US" sz="2000" dirty="0" err="1" smtClean="0"/>
            <a:t>kita</a:t>
          </a:r>
          <a:r>
            <a:rPr lang="en-US" sz="2000" dirty="0" smtClean="0"/>
            <a:t> </a:t>
          </a:r>
          <a:r>
            <a:rPr lang="en-US" sz="2000" dirty="0" err="1" smtClean="0"/>
            <a:t>bagi</a:t>
          </a:r>
          <a:r>
            <a:rPr lang="en-US" sz="2000" dirty="0" smtClean="0"/>
            <a:t> </a:t>
          </a:r>
          <a:r>
            <a:rPr lang="en-US" sz="2000" dirty="0" err="1" smtClean="0"/>
            <a:t>memohon</a:t>
          </a:r>
          <a:r>
            <a:rPr lang="en-US" sz="2000" dirty="0" smtClean="0"/>
            <a:t> </a:t>
          </a:r>
          <a:r>
            <a:rPr lang="en-US" sz="2000" dirty="0" err="1" smtClean="0"/>
            <a:t>kemaafan</a:t>
          </a:r>
          <a:r>
            <a:rPr lang="en-US" sz="2000" dirty="0" smtClean="0"/>
            <a:t> </a:t>
          </a:r>
          <a:r>
            <a:rPr lang="en-US" sz="2000" dirty="0" err="1" smtClean="0"/>
            <a:t>atas</a:t>
          </a:r>
          <a:r>
            <a:rPr lang="en-US" sz="2000" dirty="0" smtClean="0"/>
            <a:t> </a:t>
          </a:r>
          <a:r>
            <a:rPr lang="en-US" sz="2000" dirty="0" err="1" smtClean="0"/>
            <a:t>kesalahan</a:t>
          </a:r>
          <a:r>
            <a:rPr lang="en-US" sz="2000" dirty="0" smtClean="0"/>
            <a:t>, </a:t>
          </a:r>
          <a:r>
            <a:rPr lang="en-US" sz="2000" dirty="0" err="1" smtClean="0"/>
            <a:t>keterlanjuran</a:t>
          </a:r>
          <a:r>
            <a:rPr lang="en-US" sz="2000" dirty="0" smtClean="0"/>
            <a:t> </a:t>
          </a:r>
          <a:r>
            <a:rPr lang="en-US" sz="2000" dirty="0" err="1" smtClean="0"/>
            <a:t>dan</a:t>
          </a:r>
          <a:r>
            <a:rPr lang="en-US" sz="2000" dirty="0" smtClean="0"/>
            <a:t> </a:t>
          </a:r>
          <a:r>
            <a:rPr lang="en-US" sz="2000" dirty="0" err="1" smtClean="0"/>
            <a:t>perbuatan</a:t>
          </a:r>
          <a:r>
            <a:rPr lang="en-US" sz="2000" dirty="0" smtClean="0"/>
            <a:t> </a:t>
          </a:r>
          <a:r>
            <a:rPr lang="en-US" sz="2000" dirty="0" err="1" smtClean="0"/>
            <a:t>dosa</a:t>
          </a:r>
          <a:r>
            <a:rPr lang="en-US" sz="2000" dirty="0" smtClean="0"/>
            <a:t> yang lain </a:t>
          </a:r>
          <a:r>
            <a:rPr lang="en-US" sz="2000" dirty="0" err="1" smtClean="0"/>
            <a:t>sama</a:t>
          </a:r>
          <a:r>
            <a:rPr lang="en-US" sz="2000" dirty="0" smtClean="0"/>
            <a:t> </a:t>
          </a:r>
          <a:r>
            <a:rPr lang="en-US" sz="2000" dirty="0" err="1" smtClean="0"/>
            <a:t>ada</a:t>
          </a:r>
          <a:r>
            <a:rPr lang="en-US" sz="2000" dirty="0" smtClean="0"/>
            <a:t> </a:t>
          </a:r>
          <a:r>
            <a:rPr lang="en-US" sz="2000" dirty="0" err="1" smtClean="0"/>
            <a:t>disedari</a:t>
          </a:r>
          <a:r>
            <a:rPr lang="en-US" sz="2000" dirty="0" smtClean="0"/>
            <a:t> </a:t>
          </a:r>
          <a:r>
            <a:rPr lang="en-US" sz="2000" dirty="0" err="1" smtClean="0"/>
            <a:t>ataupun</a:t>
          </a:r>
          <a:r>
            <a:rPr lang="en-US" sz="2000" dirty="0" smtClean="0"/>
            <a:t> </a:t>
          </a:r>
          <a:r>
            <a:rPr lang="en-US" sz="2000" dirty="0" err="1" smtClean="0"/>
            <a:t>tanpa</a:t>
          </a:r>
          <a:r>
            <a:rPr lang="en-US" sz="2000" dirty="0" smtClean="0"/>
            <a:t> </a:t>
          </a:r>
          <a:r>
            <a:rPr lang="en-US" sz="2000" dirty="0" err="1" smtClean="0"/>
            <a:t>disedari</a:t>
          </a:r>
          <a:r>
            <a:rPr lang="en-US" sz="2000" dirty="0" smtClean="0"/>
            <a:t>. </a:t>
          </a:r>
          <a:endParaRPr lang="en-US" sz="2000" dirty="0"/>
        </a:p>
      </dgm:t>
    </dgm:pt>
    <dgm:pt modelId="{DA8497EB-2DC5-4693-85FB-A79A7DF4981A}" type="parTrans" cxnId="{C67CF7B5-254F-4C57-937A-9C764661599F}">
      <dgm:prSet/>
      <dgm:spPr/>
      <dgm:t>
        <a:bodyPr/>
        <a:lstStyle/>
        <a:p>
          <a:endParaRPr lang="en-US"/>
        </a:p>
      </dgm:t>
    </dgm:pt>
    <dgm:pt modelId="{88B391AF-17CD-40BE-A71F-DF8E1CFB5855}" type="sibTrans" cxnId="{C67CF7B5-254F-4C57-937A-9C764661599F}">
      <dgm:prSet/>
      <dgm:spPr/>
      <dgm:t>
        <a:bodyPr/>
        <a:lstStyle/>
        <a:p>
          <a:endParaRPr lang="en-US"/>
        </a:p>
      </dgm:t>
    </dgm:pt>
    <dgm:pt modelId="{71273290-A4B8-4962-A6B7-3BCF72A681F1}">
      <dgm:prSet custT="1"/>
      <dgm:spPr/>
      <dgm:t>
        <a:bodyPr/>
        <a:lstStyle/>
        <a:p>
          <a:pPr rtl="0"/>
          <a:r>
            <a:rPr lang="en-US" sz="2800" dirty="0" err="1" smtClean="0"/>
            <a:t>Oleh</a:t>
          </a:r>
          <a:r>
            <a:rPr lang="en-US" sz="2800" dirty="0" smtClean="0"/>
            <a:t> </a:t>
          </a:r>
          <a:r>
            <a:rPr lang="en-US" sz="2800" dirty="0" err="1" smtClean="0"/>
            <a:t>itu</a:t>
          </a:r>
          <a:r>
            <a:rPr lang="en-US" sz="2800" dirty="0" smtClean="0"/>
            <a:t>, </a:t>
          </a:r>
          <a:r>
            <a:rPr lang="en-US" sz="2800" dirty="0" err="1" smtClean="0"/>
            <a:t>buanglah</a:t>
          </a:r>
          <a:r>
            <a:rPr lang="en-US" sz="2800" dirty="0" smtClean="0"/>
            <a:t> yang </a:t>
          </a:r>
          <a:r>
            <a:rPr lang="en-US" sz="2800" dirty="0" err="1" smtClean="0"/>
            <a:t>keruh</a:t>
          </a:r>
          <a:r>
            <a:rPr lang="en-US" sz="2800" dirty="0" smtClean="0"/>
            <a:t>, </a:t>
          </a:r>
          <a:r>
            <a:rPr lang="en-US" sz="2800" dirty="0" err="1" smtClean="0"/>
            <a:t>ambillah</a:t>
          </a:r>
          <a:r>
            <a:rPr lang="en-US" sz="2800" dirty="0" smtClean="0"/>
            <a:t> yang </a:t>
          </a:r>
          <a:r>
            <a:rPr lang="en-US" sz="2800" dirty="0" err="1" smtClean="0"/>
            <a:t>jernih</a:t>
          </a:r>
          <a:r>
            <a:rPr lang="en-US" sz="2800" dirty="0" smtClean="0"/>
            <a:t>, </a:t>
          </a:r>
          <a:r>
            <a:rPr lang="en-US" sz="2800" dirty="0" err="1" smtClean="0"/>
            <a:t>dengan</a:t>
          </a:r>
          <a:r>
            <a:rPr lang="en-US" sz="2800" dirty="0" smtClean="0"/>
            <a:t> </a:t>
          </a:r>
          <a:r>
            <a:rPr lang="en-US" sz="2800" dirty="0" err="1" smtClean="0"/>
            <a:t>demikian</a:t>
          </a:r>
          <a:r>
            <a:rPr lang="en-US" sz="2800" dirty="0" smtClean="0"/>
            <a:t> </a:t>
          </a:r>
          <a:r>
            <a:rPr lang="en-US" sz="2800" dirty="0" err="1" smtClean="0"/>
            <a:t>nanti</a:t>
          </a:r>
          <a:r>
            <a:rPr lang="en-US" sz="2800" dirty="0" smtClean="0"/>
            <a:t> </a:t>
          </a:r>
          <a:r>
            <a:rPr lang="en-US" sz="2800" dirty="0" err="1" smtClean="0"/>
            <a:t>diharap</a:t>
          </a:r>
          <a:r>
            <a:rPr lang="en-US" sz="2800" dirty="0" smtClean="0"/>
            <a:t> </a:t>
          </a:r>
          <a:r>
            <a:rPr lang="en-US" sz="2800" dirty="0" err="1" smtClean="0"/>
            <a:t>tautan</a:t>
          </a:r>
          <a:r>
            <a:rPr lang="en-US" sz="2800" dirty="0" smtClean="0"/>
            <a:t> </a:t>
          </a:r>
          <a:r>
            <a:rPr lang="en-US" sz="2800" dirty="0" err="1" smtClean="0"/>
            <a:t>kasih</a:t>
          </a:r>
          <a:r>
            <a:rPr lang="en-US" sz="2800" dirty="0" smtClean="0"/>
            <a:t> </a:t>
          </a:r>
          <a:r>
            <a:rPr lang="en-US" sz="2800" dirty="0" err="1" smtClean="0"/>
            <a:t>dapat</a:t>
          </a:r>
          <a:r>
            <a:rPr lang="en-US" sz="2800" dirty="0" smtClean="0"/>
            <a:t> </a:t>
          </a:r>
          <a:r>
            <a:rPr lang="en-US" sz="2800" dirty="0" err="1" smtClean="0"/>
            <a:t>dirasai</a:t>
          </a:r>
          <a:r>
            <a:rPr lang="en-US" sz="2800" dirty="0" smtClean="0"/>
            <a:t> </a:t>
          </a:r>
          <a:r>
            <a:rPr lang="en-US" sz="2800" dirty="0" err="1" smtClean="0"/>
            <a:t>dan</a:t>
          </a:r>
          <a:r>
            <a:rPr lang="en-US" sz="2800" dirty="0" smtClean="0"/>
            <a:t> </a:t>
          </a:r>
          <a:r>
            <a:rPr lang="en-US" sz="2800" dirty="0" err="1" smtClean="0"/>
            <a:t>dijiwai</a:t>
          </a:r>
          <a:r>
            <a:rPr lang="en-US" sz="2800" dirty="0" smtClean="0"/>
            <a:t>. </a:t>
          </a:r>
          <a:endParaRPr lang="en-US" sz="2800" dirty="0"/>
        </a:p>
      </dgm:t>
    </dgm:pt>
    <dgm:pt modelId="{4FD73D33-EE1B-42BE-98AE-AED3960E8530}" type="parTrans" cxnId="{61D41B28-A202-4122-BF79-968E41C73592}">
      <dgm:prSet/>
      <dgm:spPr/>
      <dgm:t>
        <a:bodyPr/>
        <a:lstStyle/>
        <a:p>
          <a:endParaRPr lang="en-US"/>
        </a:p>
      </dgm:t>
    </dgm:pt>
    <dgm:pt modelId="{56BF420A-F52B-4ACD-8B67-05F06434C7A0}" type="sibTrans" cxnId="{61D41B28-A202-4122-BF79-968E41C73592}">
      <dgm:prSet/>
      <dgm:spPr/>
      <dgm:t>
        <a:bodyPr/>
        <a:lstStyle/>
        <a:p>
          <a:endParaRPr lang="en-US"/>
        </a:p>
      </dgm:t>
    </dgm:pt>
    <dgm:pt modelId="{DEFF091A-68B4-4E84-9063-1A0F2781F74A}" type="pres">
      <dgm:prSet presAssocID="{3AC18E16-6527-4636-B3F7-246FAB08D2C1}" presName="CompostProcess" presStyleCnt="0">
        <dgm:presLayoutVars>
          <dgm:dir/>
          <dgm:resizeHandles val="exact"/>
        </dgm:presLayoutVars>
      </dgm:prSet>
      <dgm:spPr/>
      <dgm:t>
        <a:bodyPr/>
        <a:lstStyle/>
        <a:p>
          <a:endParaRPr lang="en-US"/>
        </a:p>
      </dgm:t>
    </dgm:pt>
    <dgm:pt modelId="{D51EA415-DC93-4F84-95E0-D7EC8FF86BF0}" type="pres">
      <dgm:prSet presAssocID="{3AC18E16-6527-4636-B3F7-246FAB08D2C1}" presName="arrow" presStyleLbl="bgShp" presStyleIdx="0" presStyleCnt="1"/>
      <dgm:spPr/>
    </dgm:pt>
    <dgm:pt modelId="{561865E2-645C-4656-A5AC-5C05647CAD71}" type="pres">
      <dgm:prSet presAssocID="{3AC18E16-6527-4636-B3F7-246FAB08D2C1}" presName="linearProcess" presStyleCnt="0"/>
      <dgm:spPr/>
    </dgm:pt>
    <dgm:pt modelId="{25B39902-B9AA-4083-856C-37C90EB8270B}" type="pres">
      <dgm:prSet presAssocID="{9AE56AD3-F446-4221-A3A0-06C1A109AAC4}" presName="textNode" presStyleLbl="node1" presStyleIdx="0" presStyleCnt="3">
        <dgm:presLayoutVars>
          <dgm:bulletEnabled val="1"/>
        </dgm:presLayoutVars>
      </dgm:prSet>
      <dgm:spPr/>
      <dgm:t>
        <a:bodyPr/>
        <a:lstStyle/>
        <a:p>
          <a:endParaRPr lang="en-US"/>
        </a:p>
      </dgm:t>
    </dgm:pt>
    <dgm:pt modelId="{0249B86F-9FD3-45B6-B229-E2CC8B2B998D}" type="pres">
      <dgm:prSet presAssocID="{A7B7A030-0E73-4033-BD8B-F55EDC6220F6}" presName="sibTrans" presStyleCnt="0"/>
      <dgm:spPr/>
    </dgm:pt>
    <dgm:pt modelId="{BC5FB297-0697-4EA4-981F-AA66D14E8D72}" type="pres">
      <dgm:prSet presAssocID="{E23EDC76-2493-40E8-B5F6-82869AD210F7}" presName="textNode" presStyleLbl="node1" presStyleIdx="1" presStyleCnt="3" custScaleY="166667">
        <dgm:presLayoutVars>
          <dgm:bulletEnabled val="1"/>
        </dgm:presLayoutVars>
      </dgm:prSet>
      <dgm:spPr/>
      <dgm:t>
        <a:bodyPr/>
        <a:lstStyle/>
        <a:p>
          <a:endParaRPr lang="en-US"/>
        </a:p>
      </dgm:t>
    </dgm:pt>
    <dgm:pt modelId="{CBDB2F35-28C2-4505-947E-7F74DDF900BE}" type="pres">
      <dgm:prSet presAssocID="{88B391AF-17CD-40BE-A71F-DF8E1CFB5855}" presName="sibTrans" presStyleCnt="0"/>
      <dgm:spPr/>
    </dgm:pt>
    <dgm:pt modelId="{56DD16C4-3BCE-48F1-92EC-076FCC13CC89}" type="pres">
      <dgm:prSet presAssocID="{71273290-A4B8-4962-A6B7-3BCF72A681F1}" presName="textNode" presStyleLbl="node1" presStyleIdx="2" presStyleCnt="3" custScaleY="166667">
        <dgm:presLayoutVars>
          <dgm:bulletEnabled val="1"/>
        </dgm:presLayoutVars>
      </dgm:prSet>
      <dgm:spPr/>
      <dgm:t>
        <a:bodyPr/>
        <a:lstStyle/>
        <a:p>
          <a:endParaRPr lang="en-US"/>
        </a:p>
      </dgm:t>
    </dgm:pt>
  </dgm:ptLst>
  <dgm:cxnLst>
    <dgm:cxn modelId="{9F3B1410-F7DB-41E2-BC15-B72CC1F58EE4}" type="presOf" srcId="{9AE56AD3-F446-4221-A3A0-06C1A109AAC4}" destId="{25B39902-B9AA-4083-856C-37C90EB8270B}" srcOrd="0" destOrd="0" presId="urn:microsoft.com/office/officeart/2005/8/layout/hProcess9"/>
    <dgm:cxn modelId="{C67CF7B5-254F-4C57-937A-9C764661599F}" srcId="{3AC18E16-6527-4636-B3F7-246FAB08D2C1}" destId="{E23EDC76-2493-40E8-B5F6-82869AD210F7}" srcOrd="1" destOrd="0" parTransId="{DA8497EB-2DC5-4693-85FB-A79A7DF4981A}" sibTransId="{88B391AF-17CD-40BE-A71F-DF8E1CFB5855}"/>
    <dgm:cxn modelId="{40A3427F-EAD3-465F-B4BE-C9A532046817}" type="presOf" srcId="{3AC18E16-6527-4636-B3F7-246FAB08D2C1}" destId="{DEFF091A-68B4-4E84-9063-1A0F2781F74A}" srcOrd="0" destOrd="0" presId="urn:microsoft.com/office/officeart/2005/8/layout/hProcess9"/>
    <dgm:cxn modelId="{70466687-846F-4068-8076-D2BB28D17AA3}" type="presOf" srcId="{71273290-A4B8-4962-A6B7-3BCF72A681F1}" destId="{56DD16C4-3BCE-48F1-92EC-076FCC13CC89}" srcOrd="0" destOrd="0" presId="urn:microsoft.com/office/officeart/2005/8/layout/hProcess9"/>
    <dgm:cxn modelId="{61D41B28-A202-4122-BF79-968E41C73592}" srcId="{3AC18E16-6527-4636-B3F7-246FAB08D2C1}" destId="{71273290-A4B8-4962-A6B7-3BCF72A681F1}" srcOrd="2" destOrd="0" parTransId="{4FD73D33-EE1B-42BE-98AE-AED3960E8530}" sibTransId="{56BF420A-F52B-4ACD-8B67-05F06434C7A0}"/>
    <dgm:cxn modelId="{9F73C7C4-F437-4CB7-9560-17AEEADDCF5A}" srcId="{3AC18E16-6527-4636-B3F7-246FAB08D2C1}" destId="{9AE56AD3-F446-4221-A3A0-06C1A109AAC4}" srcOrd="0" destOrd="0" parTransId="{8F24164F-9A48-4D13-B3E8-D9D6E880F7D6}" sibTransId="{A7B7A030-0E73-4033-BD8B-F55EDC6220F6}"/>
    <dgm:cxn modelId="{F557F6AF-71B6-48AF-8C68-DFC8DCC87997}" type="presOf" srcId="{E23EDC76-2493-40E8-B5F6-82869AD210F7}" destId="{BC5FB297-0697-4EA4-981F-AA66D14E8D72}" srcOrd="0" destOrd="0" presId="urn:microsoft.com/office/officeart/2005/8/layout/hProcess9"/>
    <dgm:cxn modelId="{039CE63D-E68C-46C2-BE06-5256F192421D}" type="presParOf" srcId="{DEFF091A-68B4-4E84-9063-1A0F2781F74A}" destId="{D51EA415-DC93-4F84-95E0-D7EC8FF86BF0}" srcOrd="0" destOrd="0" presId="urn:microsoft.com/office/officeart/2005/8/layout/hProcess9"/>
    <dgm:cxn modelId="{0D126897-EFDB-4797-BB3C-6CE2EEC49359}" type="presParOf" srcId="{DEFF091A-68B4-4E84-9063-1A0F2781F74A}" destId="{561865E2-645C-4656-A5AC-5C05647CAD71}" srcOrd="1" destOrd="0" presId="urn:microsoft.com/office/officeart/2005/8/layout/hProcess9"/>
    <dgm:cxn modelId="{396AD54F-997A-424E-8580-7C0129B519E1}" type="presParOf" srcId="{561865E2-645C-4656-A5AC-5C05647CAD71}" destId="{25B39902-B9AA-4083-856C-37C90EB8270B}" srcOrd="0" destOrd="0" presId="urn:microsoft.com/office/officeart/2005/8/layout/hProcess9"/>
    <dgm:cxn modelId="{589CDE1F-645D-40C5-A3B8-B02B8115D78B}" type="presParOf" srcId="{561865E2-645C-4656-A5AC-5C05647CAD71}" destId="{0249B86F-9FD3-45B6-B229-E2CC8B2B998D}" srcOrd="1" destOrd="0" presId="urn:microsoft.com/office/officeart/2005/8/layout/hProcess9"/>
    <dgm:cxn modelId="{0AD1D549-20FB-486D-BC21-08CF23167509}" type="presParOf" srcId="{561865E2-645C-4656-A5AC-5C05647CAD71}" destId="{BC5FB297-0697-4EA4-981F-AA66D14E8D72}" srcOrd="2" destOrd="0" presId="urn:microsoft.com/office/officeart/2005/8/layout/hProcess9"/>
    <dgm:cxn modelId="{9FF6B4E3-9842-4AEA-BA76-45BC31BED010}" type="presParOf" srcId="{561865E2-645C-4656-A5AC-5C05647CAD71}" destId="{CBDB2F35-28C2-4505-947E-7F74DDF900BE}" srcOrd="3" destOrd="0" presId="urn:microsoft.com/office/officeart/2005/8/layout/hProcess9"/>
    <dgm:cxn modelId="{59F353C6-3CF1-4F62-B073-C08A9C2AFF15}" type="presParOf" srcId="{561865E2-645C-4656-A5AC-5C05647CAD71}" destId="{56DD16C4-3BCE-48F1-92EC-076FCC13CC89}" srcOrd="4" destOrd="0" presId="urn:microsoft.com/office/officeart/2005/8/layout/hProcess9"/>
  </dgm:cxnLst>
  <dgm:bg/>
  <dgm:whole/>
</dgm:dataModel>
</file>

<file path=ppt/diagrams/data5.xml><?xml version="1.0" encoding="utf-8"?>
<dgm:dataModel xmlns:dgm="http://schemas.openxmlformats.org/drawingml/2006/diagram" xmlns:a="http://schemas.openxmlformats.org/drawingml/2006/main">
  <dgm:ptLst>
    <dgm:pt modelId="{6068B2C1-086C-465C-BB13-C99A2972F1E5}" type="doc">
      <dgm:prSet loTypeId="urn:microsoft.com/office/officeart/2005/8/layout/process1" loCatId="process" qsTypeId="urn:microsoft.com/office/officeart/2005/8/quickstyle/3d5" qsCatId="3D" csTypeId="urn:microsoft.com/office/officeart/2005/8/colors/colorful2" csCatId="colorful" phldr="1"/>
      <dgm:spPr/>
      <dgm:t>
        <a:bodyPr/>
        <a:lstStyle/>
        <a:p>
          <a:endParaRPr lang="en-US"/>
        </a:p>
      </dgm:t>
    </dgm:pt>
    <dgm:pt modelId="{12E1804B-1829-4D1E-9937-2618CB39B70B}">
      <dgm:prSet custT="1"/>
      <dgm:spPr/>
      <dgm:t>
        <a:bodyPr/>
        <a:lstStyle/>
        <a:p>
          <a:pPr rtl="0"/>
          <a:r>
            <a:rPr lang="en-US" sz="3200" dirty="0" err="1" smtClean="0">
              <a:solidFill>
                <a:srgbClr val="FFFF66"/>
              </a:solidFill>
            </a:rPr>
            <a:t>Sesungguhnya</a:t>
          </a:r>
          <a:r>
            <a:rPr lang="en-US" sz="3200" dirty="0" smtClean="0">
              <a:solidFill>
                <a:srgbClr val="FFFF66"/>
              </a:solidFill>
            </a:rPr>
            <a:t> </a:t>
          </a:r>
          <a:r>
            <a:rPr lang="en-US" sz="3200" dirty="0" err="1" smtClean="0">
              <a:solidFill>
                <a:srgbClr val="FFFF66"/>
              </a:solidFill>
            </a:rPr>
            <a:t>tautan</a:t>
          </a:r>
          <a:r>
            <a:rPr lang="en-US" sz="3200" dirty="0" smtClean="0">
              <a:solidFill>
                <a:srgbClr val="FFFF66"/>
              </a:solidFill>
            </a:rPr>
            <a:t> </a:t>
          </a:r>
          <a:r>
            <a:rPr lang="en-US" sz="3200" dirty="0" err="1" smtClean="0">
              <a:solidFill>
                <a:srgbClr val="FFFF66"/>
              </a:solidFill>
            </a:rPr>
            <a:t>kasih</a:t>
          </a:r>
          <a:r>
            <a:rPr lang="en-US" sz="3200" dirty="0" smtClean="0">
              <a:solidFill>
                <a:srgbClr val="FFFF66"/>
              </a:solidFill>
            </a:rPr>
            <a:t> </a:t>
          </a:r>
          <a:r>
            <a:rPr lang="en-US" sz="3200" dirty="0" err="1" smtClean="0">
              <a:solidFill>
                <a:srgbClr val="FFFF66"/>
              </a:solidFill>
            </a:rPr>
            <a:t>termasuk</a:t>
          </a:r>
          <a:r>
            <a:rPr lang="en-US" sz="3200" dirty="0" smtClean="0">
              <a:solidFill>
                <a:srgbClr val="FFFF66"/>
              </a:solidFill>
            </a:rPr>
            <a:t> </a:t>
          </a:r>
          <a:r>
            <a:rPr lang="en-US" sz="3200" dirty="0" err="1" smtClean="0">
              <a:solidFill>
                <a:srgbClr val="FFFF66"/>
              </a:solidFill>
            </a:rPr>
            <a:t>dalam</a:t>
          </a:r>
          <a:r>
            <a:rPr lang="en-US" sz="3200" dirty="0" smtClean="0">
              <a:solidFill>
                <a:srgbClr val="FFFF66"/>
              </a:solidFill>
            </a:rPr>
            <a:t> </a:t>
          </a:r>
          <a:r>
            <a:rPr lang="en-US" sz="3200" dirty="0" err="1" smtClean="0">
              <a:solidFill>
                <a:srgbClr val="FFFF66"/>
              </a:solidFill>
            </a:rPr>
            <a:t>ibadah</a:t>
          </a:r>
          <a:r>
            <a:rPr lang="en-US" sz="3200" dirty="0" smtClean="0">
              <a:solidFill>
                <a:srgbClr val="FFFF66"/>
              </a:solidFill>
            </a:rPr>
            <a:t> </a:t>
          </a:r>
          <a:r>
            <a:rPr lang="en-US" sz="3200" dirty="0" err="1" smtClean="0">
              <a:solidFill>
                <a:srgbClr val="FFFF66"/>
              </a:solidFill>
            </a:rPr>
            <a:t>kepada</a:t>
          </a:r>
          <a:r>
            <a:rPr lang="en-US" sz="3200" dirty="0" smtClean="0">
              <a:solidFill>
                <a:srgbClr val="FFFF66"/>
              </a:solidFill>
            </a:rPr>
            <a:t> Allah SWT </a:t>
          </a:r>
          <a:r>
            <a:rPr lang="en-US" sz="3200" dirty="0" err="1" smtClean="0">
              <a:solidFill>
                <a:srgbClr val="FFFF66"/>
              </a:solidFill>
            </a:rPr>
            <a:t>dan</a:t>
          </a:r>
          <a:r>
            <a:rPr lang="en-US" sz="3200" dirty="0" smtClean="0">
              <a:solidFill>
                <a:srgbClr val="FFFF66"/>
              </a:solidFill>
            </a:rPr>
            <a:t> </a:t>
          </a:r>
          <a:r>
            <a:rPr lang="en-US" sz="3200" dirty="0" err="1" smtClean="0">
              <a:solidFill>
                <a:srgbClr val="FFFF66"/>
              </a:solidFill>
            </a:rPr>
            <a:t>merupakan</a:t>
          </a:r>
          <a:r>
            <a:rPr lang="en-US" sz="3200" dirty="0" smtClean="0">
              <a:solidFill>
                <a:srgbClr val="FFFF66"/>
              </a:solidFill>
            </a:rPr>
            <a:t> </a:t>
          </a:r>
          <a:r>
            <a:rPr lang="en-US" sz="3200" dirty="0" err="1" smtClean="0">
              <a:solidFill>
                <a:srgbClr val="FFFF66"/>
              </a:solidFill>
            </a:rPr>
            <a:t>sebahagian</a:t>
          </a:r>
          <a:r>
            <a:rPr lang="en-US" sz="3200" dirty="0" smtClean="0">
              <a:solidFill>
                <a:srgbClr val="FFFF66"/>
              </a:solidFill>
            </a:rPr>
            <a:t> </a:t>
          </a:r>
          <a:r>
            <a:rPr lang="en-US" sz="3200" dirty="0" err="1" smtClean="0">
              <a:solidFill>
                <a:srgbClr val="FFFF66"/>
              </a:solidFill>
            </a:rPr>
            <a:t>daripada</a:t>
          </a:r>
          <a:r>
            <a:rPr lang="en-US" sz="3200" dirty="0" smtClean="0">
              <a:solidFill>
                <a:srgbClr val="FFFF66"/>
              </a:solidFill>
            </a:rPr>
            <a:t> </a:t>
          </a:r>
          <a:r>
            <a:rPr lang="en-US" sz="3200" dirty="0" err="1" smtClean="0">
              <a:solidFill>
                <a:srgbClr val="FFFF66"/>
              </a:solidFill>
            </a:rPr>
            <a:t>rahmat</a:t>
          </a:r>
          <a:r>
            <a:rPr lang="en-US" sz="3200" dirty="0" smtClean="0">
              <a:solidFill>
                <a:srgbClr val="FFFF66"/>
              </a:solidFill>
            </a:rPr>
            <a:t> Allah SWT. </a:t>
          </a:r>
          <a:endParaRPr lang="en-US" sz="3200" dirty="0">
            <a:solidFill>
              <a:srgbClr val="FFFF66"/>
            </a:solidFill>
          </a:endParaRPr>
        </a:p>
      </dgm:t>
    </dgm:pt>
    <dgm:pt modelId="{455C2031-52BD-4550-93F7-A2E8ACDF1AFB}" type="parTrans" cxnId="{B2EB026E-4BF3-49C9-98D0-8448E58D4250}">
      <dgm:prSet/>
      <dgm:spPr/>
      <dgm:t>
        <a:bodyPr/>
        <a:lstStyle/>
        <a:p>
          <a:endParaRPr lang="en-US"/>
        </a:p>
      </dgm:t>
    </dgm:pt>
    <dgm:pt modelId="{F9C6A974-DD04-4D47-867F-0E7080D1BBC6}" type="sibTrans" cxnId="{B2EB026E-4BF3-49C9-98D0-8448E58D4250}">
      <dgm:prSet/>
      <dgm:spPr/>
      <dgm:t>
        <a:bodyPr/>
        <a:lstStyle/>
        <a:p>
          <a:endParaRPr lang="en-US"/>
        </a:p>
      </dgm:t>
    </dgm:pt>
    <dgm:pt modelId="{F1121ABE-DBD7-48B6-8A5A-8EBFB9031287}">
      <dgm:prSet/>
      <dgm:spPr/>
      <dgm:t>
        <a:bodyPr/>
        <a:lstStyle/>
        <a:p>
          <a:pPr rtl="0"/>
          <a:r>
            <a:rPr lang="en-US" dirty="0" err="1" smtClean="0">
              <a:solidFill>
                <a:srgbClr val="0000FF"/>
              </a:solidFill>
            </a:rPr>
            <a:t>Oleh</a:t>
          </a:r>
          <a:r>
            <a:rPr lang="en-US" dirty="0" smtClean="0">
              <a:solidFill>
                <a:srgbClr val="0000FF"/>
              </a:solidFill>
            </a:rPr>
            <a:t> </a:t>
          </a:r>
          <a:r>
            <a:rPr lang="en-US" dirty="0" err="1" smtClean="0">
              <a:solidFill>
                <a:srgbClr val="0000FF"/>
              </a:solidFill>
            </a:rPr>
            <a:t>itu</a:t>
          </a:r>
          <a:r>
            <a:rPr lang="en-US" dirty="0" smtClean="0">
              <a:solidFill>
                <a:srgbClr val="0000FF"/>
              </a:solidFill>
            </a:rPr>
            <a:t>, agama Islam </a:t>
          </a:r>
          <a:r>
            <a:rPr lang="en-US" dirty="0" err="1" smtClean="0">
              <a:solidFill>
                <a:srgbClr val="0000FF"/>
              </a:solidFill>
            </a:rPr>
            <a:t>sentiasa</a:t>
          </a:r>
          <a:r>
            <a:rPr lang="en-US" dirty="0" smtClean="0">
              <a:solidFill>
                <a:srgbClr val="0000FF"/>
              </a:solidFill>
            </a:rPr>
            <a:t> </a:t>
          </a:r>
          <a:r>
            <a:rPr lang="en-US" dirty="0" err="1" smtClean="0">
              <a:solidFill>
                <a:srgbClr val="0000FF"/>
              </a:solidFill>
            </a:rPr>
            <a:t>membimbing</a:t>
          </a:r>
          <a:r>
            <a:rPr lang="en-US" dirty="0" smtClean="0">
              <a:solidFill>
                <a:srgbClr val="0000FF"/>
              </a:solidFill>
            </a:rPr>
            <a:t> </a:t>
          </a:r>
          <a:r>
            <a:rPr lang="en-US" dirty="0" err="1" smtClean="0">
              <a:solidFill>
                <a:srgbClr val="0000FF"/>
              </a:solidFill>
            </a:rPr>
            <a:t>dan</a:t>
          </a:r>
          <a:r>
            <a:rPr lang="en-US" dirty="0" smtClean="0">
              <a:solidFill>
                <a:srgbClr val="0000FF"/>
              </a:solidFill>
            </a:rPr>
            <a:t> </a:t>
          </a:r>
          <a:r>
            <a:rPr lang="en-US" dirty="0" err="1" smtClean="0">
              <a:solidFill>
                <a:srgbClr val="0000FF"/>
              </a:solidFill>
            </a:rPr>
            <a:t>menunjuk</a:t>
          </a:r>
          <a:r>
            <a:rPr lang="en-US" dirty="0" smtClean="0">
              <a:solidFill>
                <a:srgbClr val="0000FF"/>
              </a:solidFill>
            </a:rPr>
            <a:t> </a:t>
          </a:r>
          <a:r>
            <a:rPr lang="en-US" dirty="0" err="1" smtClean="0">
              <a:solidFill>
                <a:srgbClr val="0000FF"/>
              </a:solidFill>
            </a:rPr>
            <a:t>jalan</a:t>
          </a:r>
          <a:r>
            <a:rPr lang="en-US" dirty="0" smtClean="0">
              <a:solidFill>
                <a:srgbClr val="0000FF"/>
              </a:solidFill>
            </a:rPr>
            <a:t> </a:t>
          </a:r>
          <a:r>
            <a:rPr lang="en-US" dirty="0" err="1" smtClean="0">
              <a:solidFill>
                <a:srgbClr val="0000FF"/>
              </a:solidFill>
            </a:rPr>
            <a:t>kepada</a:t>
          </a:r>
          <a:r>
            <a:rPr lang="en-US" dirty="0" smtClean="0">
              <a:solidFill>
                <a:srgbClr val="0000FF"/>
              </a:solidFill>
            </a:rPr>
            <a:t> </a:t>
          </a:r>
          <a:r>
            <a:rPr lang="en-US" dirty="0" err="1" smtClean="0">
              <a:solidFill>
                <a:srgbClr val="0000FF"/>
              </a:solidFill>
            </a:rPr>
            <a:t>umatnya</a:t>
          </a:r>
          <a:r>
            <a:rPr lang="en-US" dirty="0" smtClean="0">
              <a:solidFill>
                <a:srgbClr val="0000FF"/>
              </a:solidFill>
            </a:rPr>
            <a:t>, </a:t>
          </a:r>
          <a:r>
            <a:rPr lang="en-US" dirty="0" err="1" smtClean="0">
              <a:solidFill>
                <a:srgbClr val="0000FF"/>
              </a:solidFill>
            </a:rPr>
            <a:t>bagi</a:t>
          </a:r>
          <a:r>
            <a:rPr lang="en-US" dirty="0" smtClean="0">
              <a:solidFill>
                <a:srgbClr val="0000FF"/>
              </a:solidFill>
            </a:rPr>
            <a:t> </a:t>
          </a:r>
          <a:r>
            <a:rPr lang="en-US" dirty="0" err="1" smtClean="0">
              <a:solidFill>
                <a:srgbClr val="0000FF"/>
              </a:solidFill>
            </a:rPr>
            <a:t>mempastikan</a:t>
          </a:r>
          <a:r>
            <a:rPr lang="en-US" dirty="0" smtClean="0">
              <a:solidFill>
                <a:srgbClr val="0000FF"/>
              </a:solidFill>
            </a:rPr>
            <a:t> </a:t>
          </a:r>
          <a:r>
            <a:rPr lang="en-US" dirty="0" err="1" smtClean="0">
              <a:solidFill>
                <a:srgbClr val="0000FF"/>
              </a:solidFill>
            </a:rPr>
            <a:t>ianya</a:t>
          </a:r>
          <a:r>
            <a:rPr lang="en-US" dirty="0" smtClean="0">
              <a:solidFill>
                <a:srgbClr val="0000FF"/>
              </a:solidFill>
            </a:rPr>
            <a:t> </a:t>
          </a:r>
          <a:r>
            <a:rPr lang="en-US" dirty="0" err="1" smtClean="0">
              <a:solidFill>
                <a:srgbClr val="0000FF"/>
              </a:solidFill>
            </a:rPr>
            <a:t>sentiasa</a:t>
          </a:r>
          <a:r>
            <a:rPr lang="en-US" dirty="0" smtClean="0">
              <a:solidFill>
                <a:srgbClr val="0000FF"/>
              </a:solidFill>
            </a:rPr>
            <a:t> </a:t>
          </a:r>
          <a:r>
            <a:rPr lang="en-US" dirty="0" err="1" smtClean="0">
              <a:solidFill>
                <a:srgbClr val="0000FF"/>
              </a:solidFill>
            </a:rPr>
            <a:t>terpelihara</a:t>
          </a:r>
          <a:r>
            <a:rPr lang="en-US" dirty="0" smtClean="0">
              <a:solidFill>
                <a:srgbClr val="0000FF"/>
              </a:solidFill>
            </a:rPr>
            <a:t>. </a:t>
          </a:r>
          <a:r>
            <a:rPr lang="en-US" dirty="0" err="1" smtClean="0">
              <a:solidFill>
                <a:srgbClr val="0000FF"/>
              </a:solidFill>
            </a:rPr>
            <a:t>Antaranya</a:t>
          </a:r>
          <a:r>
            <a:rPr lang="en-US" dirty="0" smtClean="0">
              <a:solidFill>
                <a:srgbClr val="0000FF"/>
              </a:solidFill>
            </a:rPr>
            <a:t>, </a:t>
          </a:r>
          <a:r>
            <a:rPr lang="en-US" dirty="0" err="1" smtClean="0">
              <a:solidFill>
                <a:srgbClr val="0000FF"/>
              </a:solidFill>
            </a:rPr>
            <a:t>peringatan</a:t>
          </a:r>
          <a:r>
            <a:rPr lang="en-US" dirty="0" smtClean="0">
              <a:solidFill>
                <a:srgbClr val="0000FF"/>
              </a:solidFill>
            </a:rPr>
            <a:t> Allah SWT </a:t>
          </a:r>
          <a:r>
            <a:rPr lang="en-US" dirty="0" err="1" smtClean="0">
              <a:solidFill>
                <a:srgbClr val="0000FF"/>
              </a:solidFill>
            </a:rPr>
            <a:t>bahawa</a:t>
          </a:r>
          <a:r>
            <a:rPr lang="en-US" dirty="0" smtClean="0">
              <a:solidFill>
                <a:srgbClr val="0000FF"/>
              </a:solidFill>
            </a:rPr>
            <a:t> </a:t>
          </a:r>
          <a:r>
            <a:rPr lang="en-US" dirty="0" err="1" smtClean="0">
              <a:solidFill>
                <a:srgbClr val="0000FF"/>
              </a:solidFill>
            </a:rPr>
            <a:t>semua</a:t>
          </a:r>
          <a:r>
            <a:rPr lang="en-US" dirty="0" smtClean="0">
              <a:solidFill>
                <a:srgbClr val="0000FF"/>
              </a:solidFill>
            </a:rPr>
            <a:t> </a:t>
          </a:r>
          <a:r>
            <a:rPr lang="en-US" dirty="0" err="1" smtClean="0">
              <a:solidFill>
                <a:srgbClr val="0000FF"/>
              </a:solidFill>
            </a:rPr>
            <a:t>manusia</a:t>
          </a:r>
          <a:r>
            <a:rPr lang="en-US" dirty="0" smtClean="0">
              <a:solidFill>
                <a:srgbClr val="0000FF"/>
              </a:solidFill>
            </a:rPr>
            <a:t> </a:t>
          </a:r>
          <a:r>
            <a:rPr lang="en-US" dirty="0" err="1" smtClean="0">
              <a:solidFill>
                <a:srgbClr val="0000FF"/>
              </a:solidFill>
            </a:rPr>
            <a:t>berasal</a:t>
          </a:r>
          <a:r>
            <a:rPr lang="en-US" dirty="0" smtClean="0">
              <a:solidFill>
                <a:srgbClr val="0000FF"/>
              </a:solidFill>
            </a:rPr>
            <a:t> </a:t>
          </a:r>
          <a:r>
            <a:rPr lang="en-US" dirty="0" err="1" smtClean="0">
              <a:solidFill>
                <a:srgbClr val="0000FF"/>
              </a:solidFill>
            </a:rPr>
            <a:t>dari</a:t>
          </a:r>
          <a:r>
            <a:rPr lang="en-US" dirty="0" smtClean="0">
              <a:solidFill>
                <a:srgbClr val="0000FF"/>
              </a:solidFill>
            </a:rPr>
            <a:t> </a:t>
          </a:r>
          <a:r>
            <a:rPr lang="en-US" dirty="0" err="1" smtClean="0">
              <a:solidFill>
                <a:srgbClr val="0000FF"/>
              </a:solidFill>
            </a:rPr>
            <a:t>keturunan</a:t>
          </a:r>
          <a:r>
            <a:rPr lang="en-US" dirty="0" smtClean="0">
              <a:solidFill>
                <a:srgbClr val="0000FF"/>
              </a:solidFill>
            </a:rPr>
            <a:t> yang </a:t>
          </a:r>
          <a:r>
            <a:rPr lang="en-US" dirty="0" err="1" smtClean="0">
              <a:solidFill>
                <a:srgbClr val="0000FF"/>
              </a:solidFill>
            </a:rPr>
            <a:t>sama</a:t>
          </a:r>
          <a:r>
            <a:rPr lang="en-US" dirty="0" smtClean="0">
              <a:solidFill>
                <a:srgbClr val="0000FF"/>
              </a:solidFill>
            </a:rPr>
            <a:t>, </a:t>
          </a:r>
          <a:r>
            <a:rPr lang="en-US" dirty="0" err="1" smtClean="0">
              <a:solidFill>
                <a:srgbClr val="0000FF"/>
              </a:solidFill>
            </a:rPr>
            <a:t>bapa</a:t>
          </a:r>
          <a:r>
            <a:rPr lang="en-US" dirty="0" smtClean="0">
              <a:solidFill>
                <a:srgbClr val="0000FF"/>
              </a:solidFill>
            </a:rPr>
            <a:t> </a:t>
          </a:r>
          <a:r>
            <a:rPr lang="en-US" dirty="0" err="1" smtClean="0">
              <a:solidFill>
                <a:srgbClr val="0000FF"/>
              </a:solidFill>
            </a:rPr>
            <a:t>dan</a:t>
          </a:r>
          <a:r>
            <a:rPr lang="en-US" dirty="0" smtClean="0">
              <a:solidFill>
                <a:srgbClr val="0000FF"/>
              </a:solidFill>
            </a:rPr>
            <a:t> </a:t>
          </a:r>
          <a:r>
            <a:rPr lang="en-US" dirty="0" err="1" smtClean="0">
              <a:solidFill>
                <a:srgbClr val="0000FF"/>
              </a:solidFill>
            </a:rPr>
            <a:t>ibu</a:t>
          </a:r>
          <a:r>
            <a:rPr lang="en-US" dirty="0" smtClean="0">
              <a:solidFill>
                <a:srgbClr val="0000FF"/>
              </a:solidFill>
            </a:rPr>
            <a:t> yang </a:t>
          </a:r>
          <a:r>
            <a:rPr lang="en-US" dirty="0" err="1" smtClean="0">
              <a:solidFill>
                <a:srgbClr val="0000FF"/>
              </a:solidFill>
            </a:rPr>
            <a:t>satu</a:t>
          </a:r>
          <a:r>
            <a:rPr lang="en-US" dirty="0" smtClean="0">
              <a:solidFill>
                <a:srgbClr val="0000FF"/>
              </a:solidFill>
            </a:rPr>
            <a:t> </a:t>
          </a:r>
          <a:r>
            <a:rPr lang="en-US" dirty="0" err="1" smtClean="0">
              <a:solidFill>
                <a:srgbClr val="0000FF"/>
              </a:solidFill>
            </a:rPr>
            <a:t>iaitu</a:t>
          </a:r>
          <a:r>
            <a:rPr lang="en-US" dirty="0" smtClean="0">
              <a:solidFill>
                <a:srgbClr val="0000FF"/>
              </a:solidFill>
            </a:rPr>
            <a:t> Adam </a:t>
          </a:r>
          <a:r>
            <a:rPr lang="en-US" dirty="0" err="1" smtClean="0">
              <a:solidFill>
                <a:srgbClr val="0000FF"/>
              </a:solidFill>
            </a:rPr>
            <a:t>dan</a:t>
          </a:r>
          <a:r>
            <a:rPr lang="en-US" dirty="0" smtClean="0">
              <a:solidFill>
                <a:srgbClr val="0000FF"/>
              </a:solidFill>
            </a:rPr>
            <a:t> </a:t>
          </a:r>
          <a:r>
            <a:rPr lang="en-US" dirty="0" err="1" smtClean="0">
              <a:solidFill>
                <a:srgbClr val="0000FF"/>
              </a:solidFill>
            </a:rPr>
            <a:t>Hawa</a:t>
          </a:r>
          <a:r>
            <a:rPr lang="en-US" dirty="0" smtClean="0">
              <a:solidFill>
                <a:srgbClr val="0000FF"/>
              </a:solidFill>
            </a:rPr>
            <a:t>. </a:t>
          </a:r>
          <a:endParaRPr lang="en-US" dirty="0">
            <a:solidFill>
              <a:srgbClr val="0000FF"/>
            </a:solidFill>
          </a:endParaRPr>
        </a:p>
      </dgm:t>
    </dgm:pt>
    <dgm:pt modelId="{5D4BC0D0-C330-4CAF-98A5-0C90ABCC2328}" type="parTrans" cxnId="{5878DF9C-784E-4BFA-88EA-02FD9F8E0A05}">
      <dgm:prSet/>
      <dgm:spPr/>
      <dgm:t>
        <a:bodyPr/>
        <a:lstStyle/>
        <a:p>
          <a:endParaRPr lang="en-US"/>
        </a:p>
      </dgm:t>
    </dgm:pt>
    <dgm:pt modelId="{08742F38-0BB9-4438-81A7-C8743E9FEEA4}" type="sibTrans" cxnId="{5878DF9C-784E-4BFA-88EA-02FD9F8E0A05}">
      <dgm:prSet/>
      <dgm:spPr/>
      <dgm:t>
        <a:bodyPr/>
        <a:lstStyle/>
        <a:p>
          <a:endParaRPr lang="en-US"/>
        </a:p>
      </dgm:t>
    </dgm:pt>
    <dgm:pt modelId="{0D4EDF6B-0A39-4A3B-9A57-80469C2234C6}" type="pres">
      <dgm:prSet presAssocID="{6068B2C1-086C-465C-BB13-C99A2972F1E5}" presName="Name0" presStyleCnt="0">
        <dgm:presLayoutVars>
          <dgm:dir/>
          <dgm:resizeHandles val="exact"/>
        </dgm:presLayoutVars>
      </dgm:prSet>
      <dgm:spPr/>
      <dgm:t>
        <a:bodyPr/>
        <a:lstStyle/>
        <a:p>
          <a:endParaRPr lang="en-US"/>
        </a:p>
      </dgm:t>
    </dgm:pt>
    <dgm:pt modelId="{FABC2E4A-7EDD-4D31-A5DD-AF8BA38E8904}" type="pres">
      <dgm:prSet presAssocID="{12E1804B-1829-4D1E-9937-2618CB39B70B}" presName="node" presStyleLbl="node1" presStyleIdx="0" presStyleCnt="2" custScaleY="156644">
        <dgm:presLayoutVars>
          <dgm:bulletEnabled val="1"/>
        </dgm:presLayoutVars>
      </dgm:prSet>
      <dgm:spPr/>
      <dgm:t>
        <a:bodyPr/>
        <a:lstStyle/>
        <a:p>
          <a:endParaRPr lang="en-US"/>
        </a:p>
      </dgm:t>
    </dgm:pt>
    <dgm:pt modelId="{8E52EAF3-5E22-4980-95A0-F75C3944603D}" type="pres">
      <dgm:prSet presAssocID="{F9C6A974-DD04-4D47-867F-0E7080D1BBC6}" presName="sibTrans" presStyleLbl="sibTrans2D1" presStyleIdx="0" presStyleCnt="1" custScaleY="337929"/>
      <dgm:spPr/>
      <dgm:t>
        <a:bodyPr/>
        <a:lstStyle/>
        <a:p>
          <a:endParaRPr lang="en-US"/>
        </a:p>
      </dgm:t>
    </dgm:pt>
    <dgm:pt modelId="{7F35DAFB-EFCA-4732-A6BB-C75C0A8B3AC6}" type="pres">
      <dgm:prSet presAssocID="{F9C6A974-DD04-4D47-867F-0E7080D1BBC6}" presName="connectorText" presStyleLbl="sibTrans2D1" presStyleIdx="0" presStyleCnt="1"/>
      <dgm:spPr/>
      <dgm:t>
        <a:bodyPr/>
        <a:lstStyle/>
        <a:p>
          <a:endParaRPr lang="en-US"/>
        </a:p>
      </dgm:t>
    </dgm:pt>
    <dgm:pt modelId="{DD67C5B4-66AB-4B77-9749-9C1D68D6E63A}" type="pres">
      <dgm:prSet presAssocID="{F1121ABE-DBD7-48B6-8A5A-8EBFB9031287}" presName="node" presStyleLbl="node1" presStyleIdx="1" presStyleCnt="2" custScaleY="188504">
        <dgm:presLayoutVars>
          <dgm:bulletEnabled val="1"/>
        </dgm:presLayoutVars>
      </dgm:prSet>
      <dgm:spPr/>
      <dgm:t>
        <a:bodyPr/>
        <a:lstStyle/>
        <a:p>
          <a:endParaRPr lang="en-US"/>
        </a:p>
      </dgm:t>
    </dgm:pt>
  </dgm:ptLst>
  <dgm:cxnLst>
    <dgm:cxn modelId="{34013B16-B9BE-4A40-8711-D8B8BF2C55D2}" type="presOf" srcId="{6068B2C1-086C-465C-BB13-C99A2972F1E5}" destId="{0D4EDF6B-0A39-4A3B-9A57-80469C2234C6}" srcOrd="0" destOrd="0" presId="urn:microsoft.com/office/officeart/2005/8/layout/process1"/>
    <dgm:cxn modelId="{5878DF9C-784E-4BFA-88EA-02FD9F8E0A05}" srcId="{6068B2C1-086C-465C-BB13-C99A2972F1E5}" destId="{F1121ABE-DBD7-48B6-8A5A-8EBFB9031287}" srcOrd="1" destOrd="0" parTransId="{5D4BC0D0-C330-4CAF-98A5-0C90ABCC2328}" sibTransId="{08742F38-0BB9-4438-81A7-C8743E9FEEA4}"/>
    <dgm:cxn modelId="{B1C07F40-0E8C-44BC-A675-E65A68F8FFC9}" type="presOf" srcId="{F1121ABE-DBD7-48B6-8A5A-8EBFB9031287}" destId="{DD67C5B4-66AB-4B77-9749-9C1D68D6E63A}" srcOrd="0" destOrd="0" presId="urn:microsoft.com/office/officeart/2005/8/layout/process1"/>
    <dgm:cxn modelId="{F137E72C-0F83-49B8-9782-11AFC2218D08}" type="presOf" srcId="{F9C6A974-DD04-4D47-867F-0E7080D1BBC6}" destId="{7F35DAFB-EFCA-4732-A6BB-C75C0A8B3AC6}" srcOrd="1" destOrd="0" presId="urn:microsoft.com/office/officeart/2005/8/layout/process1"/>
    <dgm:cxn modelId="{100ED904-844C-4226-AA14-E77924A3388E}" type="presOf" srcId="{12E1804B-1829-4D1E-9937-2618CB39B70B}" destId="{FABC2E4A-7EDD-4D31-A5DD-AF8BA38E8904}" srcOrd="0" destOrd="0" presId="urn:microsoft.com/office/officeart/2005/8/layout/process1"/>
    <dgm:cxn modelId="{0D7E4F5A-B8FF-4889-B964-909D94378CFE}" type="presOf" srcId="{F9C6A974-DD04-4D47-867F-0E7080D1BBC6}" destId="{8E52EAF3-5E22-4980-95A0-F75C3944603D}" srcOrd="0" destOrd="0" presId="urn:microsoft.com/office/officeart/2005/8/layout/process1"/>
    <dgm:cxn modelId="{B2EB026E-4BF3-49C9-98D0-8448E58D4250}" srcId="{6068B2C1-086C-465C-BB13-C99A2972F1E5}" destId="{12E1804B-1829-4D1E-9937-2618CB39B70B}" srcOrd="0" destOrd="0" parTransId="{455C2031-52BD-4550-93F7-A2E8ACDF1AFB}" sibTransId="{F9C6A974-DD04-4D47-867F-0E7080D1BBC6}"/>
    <dgm:cxn modelId="{4A0FEDA1-AD5B-4090-9697-1620612E42BC}" type="presParOf" srcId="{0D4EDF6B-0A39-4A3B-9A57-80469C2234C6}" destId="{FABC2E4A-7EDD-4D31-A5DD-AF8BA38E8904}" srcOrd="0" destOrd="0" presId="urn:microsoft.com/office/officeart/2005/8/layout/process1"/>
    <dgm:cxn modelId="{EA456487-E6F7-4E90-BF7B-6EA26032F156}" type="presParOf" srcId="{0D4EDF6B-0A39-4A3B-9A57-80469C2234C6}" destId="{8E52EAF3-5E22-4980-95A0-F75C3944603D}" srcOrd="1" destOrd="0" presId="urn:microsoft.com/office/officeart/2005/8/layout/process1"/>
    <dgm:cxn modelId="{FE4B0468-651D-4796-B4D2-61EF780D53EC}" type="presParOf" srcId="{8E52EAF3-5E22-4980-95A0-F75C3944603D}" destId="{7F35DAFB-EFCA-4732-A6BB-C75C0A8B3AC6}" srcOrd="0" destOrd="0" presId="urn:microsoft.com/office/officeart/2005/8/layout/process1"/>
    <dgm:cxn modelId="{CE0A8685-E616-4488-904C-4BE356641EB2}" type="presParOf" srcId="{0D4EDF6B-0A39-4A3B-9A57-80469C2234C6}" destId="{DD67C5B4-66AB-4B77-9749-9C1D68D6E63A}" srcOrd="2" destOrd="0" presId="urn:microsoft.com/office/officeart/2005/8/layout/process1"/>
  </dgm:cxnLst>
  <dgm:bg/>
  <dgm:whole/>
</dgm:dataModel>
</file>

<file path=ppt/diagrams/data6.xml><?xml version="1.0" encoding="utf-8"?>
<dgm:dataModel xmlns:dgm="http://schemas.openxmlformats.org/drawingml/2006/diagram" xmlns:a="http://schemas.openxmlformats.org/drawingml/2006/main">
  <dgm:ptLst>
    <dgm:pt modelId="{B8C9BEAD-8DB2-4D0C-9678-CB4D68D64B40}" type="doc">
      <dgm:prSet loTypeId="urn:microsoft.com/office/officeart/2005/8/layout/process4" loCatId="list" qsTypeId="urn:microsoft.com/office/officeart/2005/8/quickstyle/3d6" qsCatId="3D" csTypeId="urn:microsoft.com/office/officeart/2005/8/colors/colorful1" csCatId="colorful" phldr="1"/>
      <dgm:spPr/>
      <dgm:t>
        <a:bodyPr/>
        <a:lstStyle/>
        <a:p>
          <a:endParaRPr lang="en-US"/>
        </a:p>
      </dgm:t>
    </dgm:pt>
    <dgm:pt modelId="{911D687B-83EA-4CB5-BDA1-32330A5608D3}">
      <dgm:prSet custT="1"/>
      <dgm:spPr/>
      <dgm:t>
        <a:bodyPr/>
        <a:lstStyle/>
        <a:p>
          <a:pPr rtl="0"/>
          <a:r>
            <a:rPr lang="en-US" sz="2800" b="0" i="0" baseline="0" dirty="0" err="1" smtClean="0">
              <a:solidFill>
                <a:srgbClr val="FFFF00"/>
              </a:solidFill>
            </a:rPr>
            <a:t>Sebagai</a:t>
          </a:r>
          <a:r>
            <a:rPr lang="en-US" sz="2800" b="0" i="0" baseline="0" dirty="0" smtClean="0">
              <a:solidFill>
                <a:srgbClr val="FFFF00"/>
              </a:solidFill>
            </a:rPr>
            <a:t> </a:t>
          </a:r>
          <a:r>
            <a:rPr lang="en-US" sz="2800" b="0" i="0" baseline="0" dirty="0" err="1" smtClean="0">
              <a:solidFill>
                <a:srgbClr val="FFFF00"/>
              </a:solidFill>
            </a:rPr>
            <a:t>umat</a:t>
          </a:r>
          <a:r>
            <a:rPr lang="en-US" sz="2800" b="0" i="0" baseline="0" dirty="0" smtClean="0">
              <a:solidFill>
                <a:srgbClr val="FFFF00"/>
              </a:solidFill>
            </a:rPr>
            <a:t> Islam yang </a:t>
          </a:r>
          <a:r>
            <a:rPr lang="en-US" sz="2800" b="0" i="0" baseline="0" dirty="0" err="1" smtClean="0">
              <a:solidFill>
                <a:srgbClr val="FFFF00"/>
              </a:solidFill>
            </a:rPr>
            <a:t>beriman</a:t>
          </a:r>
          <a:r>
            <a:rPr lang="en-US" sz="2800" b="0" i="0" baseline="0" dirty="0" smtClean="0">
              <a:solidFill>
                <a:srgbClr val="FFFF00"/>
              </a:solidFill>
            </a:rPr>
            <a:t>, </a:t>
          </a:r>
          <a:r>
            <a:rPr lang="en-US" sz="2800" b="0" i="0" baseline="0" dirty="0" err="1" smtClean="0">
              <a:solidFill>
                <a:srgbClr val="FFFF00"/>
              </a:solidFill>
            </a:rPr>
            <a:t>kita</a:t>
          </a:r>
          <a:r>
            <a:rPr lang="en-US" sz="2800" b="0" i="0" baseline="0" dirty="0" smtClean="0">
              <a:solidFill>
                <a:srgbClr val="FFFF00"/>
              </a:solidFill>
            </a:rPr>
            <a:t> </a:t>
          </a:r>
          <a:r>
            <a:rPr lang="en-US" sz="2800" b="0" i="0" baseline="0" dirty="0" err="1" smtClean="0">
              <a:solidFill>
                <a:srgbClr val="FFFF00"/>
              </a:solidFill>
            </a:rPr>
            <a:t>dilarang</a:t>
          </a:r>
          <a:r>
            <a:rPr lang="en-US" sz="2800" b="0" i="0" baseline="0" dirty="0" smtClean="0">
              <a:solidFill>
                <a:srgbClr val="FFFF00"/>
              </a:solidFill>
            </a:rPr>
            <a:t> </a:t>
          </a:r>
          <a:r>
            <a:rPr lang="en-US" sz="2800" b="0" i="0" baseline="0" dirty="0" err="1" smtClean="0">
              <a:solidFill>
                <a:srgbClr val="FFFF00"/>
              </a:solidFill>
            </a:rPr>
            <a:t>mencetuskan</a:t>
          </a:r>
          <a:r>
            <a:rPr lang="en-US" sz="2800" b="0" i="0" baseline="0" dirty="0" smtClean="0">
              <a:solidFill>
                <a:srgbClr val="FFFF00"/>
              </a:solidFill>
            </a:rPr>
            <a:t> </a:t>
          </a:r>
          <a:r>
            <a:rPr lang="en-US" sz="2800" b="0" i="0" baseline="0" dirty="0" err="1" smtClean="0">
              <a:solidFill>
                <a:srgbClr val="FFFF00"/>
              </a:solidFill>
            </a:rPr>
            <a:t>sebarang</a:t>
          </a:r>
          <a:r>
            <a:rPr lang="en-US" sz="2800" b="0" i="0" baseline="0" dirty="0" smtClean="0">
              <a:solidFill>
                <a:srgbClr val="FFFF00"/>
              </a:solidFill>
            </a:rPr>
            <a:t> </a:t>
          </a:r>
          <a:r>
            <a:rPr lang="en-US" sz="2800" b="0" i="0" baseline="0" dirty="0" err="1" smtClean="0">
              <a:solidFill>
                <a:srgbClr val="FFFF00"/>
              </a:solidFill>
            </a:rPr>
            <a:t>permusuhan</a:t>
          </a:r>
          <a:r>
            <a:rPr lang="en-US" sz="2800" b="0" i="0" baseline="0" dirty="0" smtClean="0">
              <a:solidFill>
                <a:srgbClr val="FFFF00"/>
              </a:solidFill>
            </a:rPr>
            <a:t> </a:t>
          </a:r>
          <a:r>
            <a:rPr lang="en-US" sz="2800" b="0" i="0" baseline="0" dirty="0" err="1" smtClean="0">
              <a:solidFill>
                <a:srgbClr val="FFFF00"/>
              </a:solidFill>
            </a:rPr>
            <a:t>antara</a:t>
          </a:r>
          <a:r>
            <a:rPr lang="en-US" sz="2800" b="0" i="0" baseline="0" dirty="0" smtClean="0">
              <a:solidFill>
                <a:srgbClr val="FFFF00"/>
              </a:solidFill>
            </a:rPr>
            <a:t> </a:t>
          </a:r>
          <a:r>
            <a:rPr lang="en-US" sz="2800" b="0" i="0" baseline="0" dirty="0" err="1" smtClean="0">
              <a:solidFill>
                <a:srgbClr val="FFFF00"/>
              </a:solidFill>
            </a:rPr>
            <a:t>kita</a:t>
          </a:r>
          <a:r>
            <a:rPr lang="en-US" sz="2800" b="0" i="0" baseline="0" dirty="0" smtClean="0">
              <a:solidFill>
                <a:srgbClr val="FFFF00"/>
              </a:solidFill>
            </a:rPr>
            <a:t> yang </a:t>
          </a:r>
          <a:r>
            <a:rPr lang="en-US" sz="2800" b="0" i="0" baseline="0" dirty="0" err="1" smtClean="0">
              <a:solidFill>
                <a:srgbClr val="FFFF00"/>
              </a:solidFill>
            </a:rPr>
            <a:t>boleh</a:t>
          </a:r>
          <a:r>
            <a:rPr lang="en-US" sz="2800" b="0" i="0" baseline="0" dirty="0" smtClean="0">
              <a:solidFill>
                <a:srgbClr val="FFFF00"/>
              </a:solidFill>
            </a:rPr>
            <a:t> </a:t>
          </a:r>
          <a:r>
            <a:rPr lang="en-US" sz="2800" b="0" i="0" baseline="0" dirty="0" err="1" smtClean="0">
              <a:solidFill>
                <a:srgbClr val="FFFF00"/>
              </a:solidFill>
            </a:rPr>
            <a:t>melemahkan</a:t>
          </a:r>
          <a:r>
            <a:rPr lang="en-US" sz="2800" b="0" i="0" baseline="0" dirty="0" smtClean="0">
              <a:solidFill>
                <a:srgbClr val="FFFF00"/>
              </a:solidFill>
            </a:rPr>
            <a:t> </a:t>
          </a:r>
          <a:r>
            <a:rPr lang="en-US" sz="2800" b="0" i="0" baseline="0" dirty="0" err="1" smtClean="0">
              <a:solidFill>
                <a:srgbClr val="FFFF00"/>
              </a:solidFill>
            </a:rPr>
            <a:t>hubungan</a:t>
          </a:r>
          <a:r>
            <a:rPr lang="en-US" sz="2800" b="0" i="0" baseline="0" dirty="0" smtClean="0">
              <a:solidFill>
                <a:srgbClr val="FFFF00"/>
              </a:solidFill>
            </a:rPr>
            <a:t> </a:t>
          </a:r>
          <a:r>
            <a:rPr lang="en-US" sz="2800" b="0" i="0" baseline="0" dirty="0" err="1" smtClean="0">
              <a:solidFill>
                <a:srgbClr val="FFFF00"/>
              </a:solidFill>
            </a:rPr>
            <a:t>sesama</a:t>
          </a:r>
          <a:r>
            <a:rPr lang="en-US" sz="2800" b="0" i="0" baseline="0" dirty="0" smtClean="0">
              <a:solidFill>
                <a:srgbClr val="FFFF00"/>
              </a:solidFill>
            </a:rPr>
            <a:t> </a:t>
          </a:r>
          <a:r>
            <a:rPr lang="en-US" sz="2800" b="0" i="0" baseline="0" dirty="0" err="1" smtClean="0">
              <a:solidFill>
                <a:srgbClr val="FFFF00"/>
              </a:solidFill>
            </a:rPr>
            <a:t>ummah</a:t>
          </a:r>
          <a:r>
            <a:rPr lang="en-US" sz="2800" b="0" i="0" baseline="0" dirty="0" smtClean="0">
              <a:solidFill>
                <a:srgbClr val="FFFF00"/>
              </a:solidFill>
            </a:rPr>
            <a:t>.</a:t>
          </a:r>
          <a:endParaRPr lang="en-US" sz="2800" dirty="0">
            <a:solidFill>
              <a:srgbClr val="FFFF00"/>
            </a:solidFill>
          </a:endParaRPr>
        </a:p>
      </dgm:t>
    </dgm:pt>
    <dgm:pt modelId="{7E70274F-F044-4C11-8365-FF681E2EB0B2}" type="parTrans" cxnId="{20F8CBD1-4744-44C6-9279-83351B988912}">
      <dgm:prSet/>
      <dgm:spPr/>
      <dgm:t>
        <a:bodyPr/>
        <a:lstStyle/>
        <a:p>
          <a:endParaRPr lang="en-US"/>
        </a:p>
      </dgm:t>
    </dgm:pt>
    <dgm:pt modelId="{DEBEAFE4-2AF4-4338-A93A-B872B899194B}" type="sibTrans" cxnId="{20F8CBD1-4744-44C6-9279-83351B988912}">
      <dgm:prSet/>
      <dgm:spPr/>
      <dgm:t>
        <a:bodyPr/>
        <a:lstStyle/>
        <a:p>
          <a:endParaRPr lang="en-US"/>
        </a:p>
      </dgm:t>
    </dgm:pt>
    <dgm:pt modelId="{0EAFEEC0-BEE5-40BF-8DC1-8125F12110CD}">
      <dgm:prSet custT="1"/>
      <dgm:spPr/>
      <dgm:t>
        <a:bodyPr/>
        <a:lstStyle/>
        <a:p>
          <a:pPr rtl="0"/>
          <a:r>
            <a:rPr lang="en-US" sz="2800" b="0" i="0" baseline="0" dirty="0" err="1" smtClean="0">
              <a:solidFill>
                <a:srgbClr val="008000"/>
              </a:solidFill>
            </a:rPr>
            <a:t>Oleh</a:t>
          </a:r>
          <a:r>
            <a:rPr lang="en-US" sz="2800" b="0" i="0" baseline="0" dirty="0" smtClean="0">
              <a:solidFill>
                <a:srgbClr val="008000"/>
              </a:solidFill>
            </a:rPr>
            <a:t> </a:t>
          </a:r>
          <a:r>
            <a:rPr lang="en-US" sz="2800" b="0" i="0" baseline="0" dirty="0" err="1" smtClean="0">
              <a:solidFill>
                <a:srgbClr val="008000"/>
              </a:solidFill>
            </a:rPr>
            <a:t>itu</a:t>
          </a:r>
          <a:r>
            <a:rPr lang="en-US" sz="2800" b="0" i="0" baseline="0" dirty="0" smtClean="0">
              <a:solidFill>
                <a:srgbClr val="008000"/>
              </a:solidFill>
            </a:rPr>
            <a:t>, </a:t>
          </a:r>
          <a:r>
            <a:rPr lang="en-US" sz="2800" b="0" i="0" baseline="0" dirty="0" err="1" smtClean="0">
              <a:solidFill>
                <a:srgbClr val="008000"/>
              </a:solidFill>
            </a:rPr>
            <a:t>berdasarkan</a:t>
          </a:r>
          <a:r>
            <a:rPr lang="en-US" sz="2800" b="0" i="0" baseline="0" dirty="0" smtClean="0">
              <a:solidFill>
                <a:srgbClr val="008000"/>
              </a:solidFill>
            </a:rPr>
            <a:t> </a:t>
          </a:r>
          <a:r>
            <a:rPr lang="en-US" sz="2800" b="0" i="0" baseline="0" dirty="0" err="1" smtClean="0">
              <a:solidFill>
                <a:srgbClr val="008000"/>
              </a:solidFill>
            </a:rPr>
            <a:t>pesanan</a:t>
          </a:r>
          <a:r>
            <a:rPr lang="en-US" sz="2800" b="0" i="0" baseline="0" dirty="0" smtClean="0">
              <a:solidFill>
                <a:srgbClr val="008000"/>
              </a:solidFill>
            </a:rPr>
            <a:t> </a:t>
          </a:r>
          <a:r>
            <a:rPr lang="en-US" sz="2800" b="0" i="0" baseline="0" dirty="0" err="1" smtClean="0">
              <a:solidFill>
                <a:srgbClr val="008000"/>
              </a:solidFill>
            </a:rPr>
            <a:t>Saidina</a:t>
          </a:r>
          <a:r>
            <a:rPr lang="en-US" sz="2800" b="0" i="0" baseline="0" dirty="0" smtClean="0">
              <a:solidFill>
                <a:srgbClr val="008000"/>
              </a:solidFill>
            </a:rPr>
            <a:t> Abu </a:t>
          </a:r>
          <a:r>
            <a:rPr lang="en-US" sz="2800" b="0" i="0" baseline="0" dirty="0" err="1" smtClean="0">
              <a:solidFill>
                <a:srgbClr val="008000"/>
              </a:solidFill>
            </a:rPr>
            <a:t>Bakar</a:t>
          </a:r>
          <a:r>
            <a:rPr lang="en-US" sz="2800" b="0" i="0" baseline="0" dirty="0" smtClean="0">
              <a:solidFill>
                <a:srgbClr val="008000"/>
              </a:solidFill>
            </a:rPr>
            <a:t> al-</a:t>
          </a:r>
          <a:r>
            <a:rPr lang="en-US" sz="2800" b="0" i="0" baseline="0" dirty="0" err="1" smtClean="0">
              <a:solidFill>
                <a:srgbClr val="008000"/>
              </a:solidFill>
            </a:rPr>
            <a:t>Siddiq</a:t>
          </a:r>
          <a:r>
            <a:rPr lang="en-US" sz="2800" b="0" i="0" baseline="0" dirty="0" smtClean="0">
              <a:solidFill>
                <a:srgbClr val="008000"/>
              </a:solidFill>
            </a:rPr>
            <a:t>, </a:t>
          </a:r>
          <a:r>
            <a:rPr lang="en-US" sz="2800" b="0" i="0" baseline="0" dirty="0" err="1" smtClean="0">
              <a:solidFill>
                <a:srgbClr val="008000"/>
              </a:solidFill>
            </a:rPr>
            <a:t>sahabat</a:t>
          </a:r>
          <a:r>
            <a:rPr lang="en-US" sz="2800" b="0" i="0" baseline="0" dirty="0" smtClean="0">
              <a:solidFill>
                <a:srgbClr val="008000"/>
              </a:solidFill>
            </a:rPr>
            <a:t> paling </a:t>
          </a:r>
          <a:r>
            <a:rPr lang="en-US" sz="2800" b="0" i="0" baseline="0" dirty="0" err="1" smtClean="0">
              <a:solidFill>
                <a:srgbClr val="008000"/>
              </a:solidFill>
            </a:rPr>
            <a:t>akrab</a:t>
          </a:r>
          <a:r>
            <a:rPr lang="en-US" sz="2800" b="0" i="0" baseline="0" dirty="0" smtClean="0">
              <a:solidFill>
                <a:srgbClr val="008000"/>
              </a:solidFill>
            </a:rPr>
            <a:t> </a:t>
          </a:r>
          <a:r>
            <a:rPr lang="en-US" sz="2800" b="0" i="0" baseline="0" dirty="0" err="1" smtClean="0">
              <a:solidFill>
                <a:srgbClr val="008000"/>
              </a:solidFill>
            </a:rPr>
            <a:t>di</a:t>
          </a:r>
          <a:r>
            <a:rPr lang="en-US" sz="2800" b="0" i="0" baseline="0" dirty="0" smtClean="0">
              <a:solidFill>
                <a:srgbClr val="008000"/>
              </a:solidFill>
            </a:rPr>
            <a:t> </a:t>
          </a:r>
          <a:r>
            <a:rPr lang="en-US" sz="2800" b="0" i="0" baseline="0" dirty="0" err="1" smtClean="0">
              <a:solidFill>
                <a:srgbClr val="008000"/>
              </a:solidFill>
            </a:rPr>
            <a:t>sisi</a:t>
          </a:r>
          <a:r>
            <a:rPr lang="en-US" sz="2800" b="0" i="0" baseline="0" dirty="0" smtClean="0">
              <a:solidFill>
                <a:srgbClr val="008000"/>
              </a:solidFill>
            </a:rPr>
            <a:t> </a:t>
          </a:r>
          <a:r>
            <a:rPr lang="en-US" sz="2800" b="0" i="0" baseline="0" dirty="0" err="1" smtClean="0">
              <a:solidFill>
                <a:srgbClr val="008000"/>
              </a:solidFill>
            </a:rPr>
            <a:t>Rasulullah</a:t>
          </a:r>
          <a:r>
            <a:rPr lang="en-US" sz="2800" b="0" i="0" baseline="0" dirty="0" smtClean="0">
              <a:solidFill>
                <a:srgbClr val="008000"/>
              </a:solidFill>
            </a:rPr>
            <a:t> SAW, yang </a:t>
          </a:r>
          <a:r>
            <a:rPr lang="en-US" sz="2800" b="0" i="0" baseline="0" dirty="0" err="1" smtClean="0">
              <a:solidFill>
                <a:srgbClr val="008000"/>
              </a:solidFill>
            </a:rPr>
            <a:t>telah</a:t>
          </a:r>
          <a:r>
            <a:rPr lang="en-US" sz="2800" b="0" i="0" baseline="0" dirty="0" smtClean="0">
              <a:solidFill>
                <a:srgbClr val="008000"/>
              </a:solidFill>
            </a:rPr>
            <a:t> </a:t>
          </a:r>
          <a:r>
            <a:rPr lang="en-US" sz="2800" b="0" i="0" baseline="0" dirty="0" err="1" smtClean="0">
              <a:solidFill>
                <a:srgbClr val="008000"/>
              </a:solidFill>
            </a:rPr>
            <a:t>memberi</a:t>
          </a:r>
          <a:r>
            <a:rPr lang="en-US" sz="2800" b="0" i="0" baseline="0" dirty="0" smtClean="0">
              <a:solidFill>
                <a:srgbClr val="008000"/>
              </a:solidFill>
            </a:rPr>
            <a:t> </a:t>
          </a:r>
          <a:r>
            <a:rPr lang="en-US" sz="2800" b="0" i="0" baseline="0" dirty="0" err="1" smtClean="0">
              <a:solidFill>
                <a:srgbClr val="008000"/>
              </a:solidFill>
            </a:rPr>
            <a:t>amaran</a:t>
          </a:r>
          <a:r>
            <a:rPr lang="en-US" sz="2800" b="0" i="0" baseline="0" dirty="0" smtClean="0">
              <a:solidFill>
                <a:srgbClr val="008000"/>
              </a:solidFill>
            </a:rPr>
            <a:t> </a:t>
          </a:r>
          <a:r>
            <a:rPr lang="en-US" sz="2800" b="0" i="0" baseline="0" dirty="0" err="1" smtClean="0">
              <a:solidFill>
                <a:srgbClr val="008000"/>
              </a:solidFill>
            </a:rPr>
            <a:t>kepada</a:t>
          </a:r>
          <a:r>
            <a:rPr lang="en-US" sz="2800" b="0" i="0" baseline="0" dirty="0" smtClean="0">
              <a:solidFill>
                <a:srgbClr val="008000"/>
              </a:solidFill>
            </a:rPr>
            <a:t> </a:t>
          </a:r>
          <a:r>
            <a:rPr lang="en-US" sz="2800" b="0" i="0" baseline="0" dirty="0" err="1" smtClean="0">
              <a:solidFill>
                <a:srgbClr val="008000"/>
              </a:solidFill>
            </a:rPr>
            <a:t>umat</a:t>
          </a:r>
          <a:r>
            <a:rPr lang="en-US" sz="2800" b="0" i="0" baseline="0" dirty="0" smtClean="0">
              <a:solidFill>
                <a:srgbClr val="008000"/>
              </a:solidFill>
            </a:rPr>
            <a:t> Islam agar </a:t>
          </a:r>
          <a:r>
            <a:rPr lang="en-US" sz="2800" b="0" i="0" baseline="0" dirty="0" err="1" smtClean="0">
              <a:solidFill>
                <a:srgbClr val="008000"/>
              </a:solidFill>
            </a:rPr>
            <a:t>tidak</a:t>
          </a:r>
          <a:r>
            <a:rPr lang="en-US" sz="2800" b="0" i="0" baseline="0" dirty="0" smtClean="0">
              <a:solidFill>
                <a:srgbClr val="008000"/>
              </a:solidFill>
            </a:rPr>
            <a:t> </a:t>
          </a:r>
          <a:r>
            <a:rPr lang="en-US" sz="2800" b="0" i="0" baseline="0" dirty="0" err="1" smtClean="0">
              <a:solidFill>
                <a:srgbClr val="008000"/>
              </a:solidFill>
            </a:rPr>
            <a:t>mencetuskan</a:t>
          </a:r>
          <a:r>
            <a:rPr lang="en-US" sz="2800" b="0" i="0" baseline="0" dirty="0" smtClean="0">
              <a:solidFill>
                <a:srgbClr val="008000"/>
              </a:solidFill>
            </a:rPr>
            <a:t> </a:t>
          </a:r>
          <a:r>
            <a:rPr lang="en-US" sz="2800" b="0" i="0" baseline="0" dirty="0" err="1" smtClean="0">
              <a:solidFill>
                <a:srgbClr val="008000"/>
              </a:solidFill>
            </a:rPr>
            <a:t>permusuhan</a:t>
          </a:r>
          <a:r>
            <a:rPr lang="en-US" sz="2800" b="0" i="0" baseline="0" dirty="0" smtClean="0">
              <a:solidFill>
                <a:srgbClr val="008000"/>
              </a:solidFill>
            </a:rPr>
            <a:t> </a:t>
          </a:r>
          <a:r>
            <a:rPr lang="en-US" sz="2800" b="0" i="0" baseline="0" dirty="0" err="1" smtClean="0">
              <a:solidFill>
                <a:srgbClr val="008000"/>
              </a:solidFill>
            </a:rPr>
            <a:t>sesama</a:t>
          </a:r>
          <a:r>
            <a:rPr lang="en-US" sz="2800" b="0" i="0" baseline="0" dirty="0" smtClean="0">
              <a:solidFill>
                <a:srgbClr val="008000"/>
              </a:solidFill>
            </a:rPr>
            <a:t> </a:t>
          </a:r>
          <a:r>
            <a:rPr lang="en-US" sz="2800" b="0" i="0" baseline="0" dirty="0" err="1" smtClean="0">
              <a:solidFill>
                <a:srgbClr val="008000"/>
              </a:solidFill>
            </a:rPr>
            <a:t>ummah</a:t>
          </a:r>
          <a:r>
            <a:rPr lang="en-US" sz="2800" b="0" i="0" baseline="0" dirty="0" smtClean="0">
              <a:solidFill>
                <a:srgbClr val="008000"/>
              </a:solidFill>
            </a:rPr>
            <a:t>, </a:t>
          </a:r>
          <a:endParaRPr lang="en-US" sz="2800" b="0" i="0" baseline="0" dirty="0">
            <a:solidFill>
              <a:srgbClr val="008000"/>
            </a:solidFill>
          </a:endParaRPr>
        </a:p>
      </dgm:t>
    </dgm:pt>
    <dgm:pt modelId="{E113A2FF-0FBE-42DF-BE50-311D6AA941D9}" type="parTrans" cxnId="{E96035F5-5C62-4B1E-9EA8-A8EAEEF97B63}">
      <dgm:prSet/>
      <dgm:spPr/>
      <dgm:t>
        <a:bodyPr/>
        <a:lstStyle/>
        <a:p>
          <a:endParaRPr lang="en-US"/>
        </a:p>
      </dgm:t>
    </dgm:pt>
    <dgm:pt modelId="{8D8EDD99-57F0-43AC-A86B-8FAA7FD79F93}" type="sibTrans" cxnId="{E96035F5-5C62-4B1E-9EA8-A8EAEEF97B63}">
      <dgm:prSet/>
      <dgm:spPr/>
      <dgm:t>
        <a:bodyPr/>
        <a:lstStyle/>
        <a:p>
          <a:endParaRPr lang="en-US"/>
        </a:p>
      </dgm:t>
    </dgm:pt>
    <dgm:pt modelId="{A8C0B135-8A8D-4616-8FEC-51BC8314A80B}">
      <dgm:prSet custT="1"/>
      <dgm:spPr/>
      <dgm:t>
        <a:bodyPr/>
        <a:lstStyle/>
        <a:p>
          <a:pPr rtl="0"/>
          <a:r>
            <a:rPr lang="en-US" sz="2400" b="0" i="0" baseline="0" dirty="0" err="1" smtClean="0">
              <a:solidFill>
                <a:srgbClr val="002060"/>
              </a:solidFill>
            </a:rPr>
            <a:t>antara</a:t>
          </a:r>
          <a:r>
            <a:rPr lang="en-US" sz="2400" b="0" i="0" baseline="0" dirty="0" smtClean="0">
              <a:solidFill>
                <a:srgbClr val="002060"/>
              </a:solidFill>
            </a:rPr>
            <a:t> </a:t>
          </a:r>
          <a:r>
            <a:rPr lang="en-US" sz="2400" b="0" i="0" baseline="0" dirty="0" err="1" smtClean="0">
              <a:solidFill>
                <a:srgbClr val="002060"/>
              </a:solidFill>
            </a:rPr>
            <a:t>pesanannya</a:t>
          </a:r>
          <a:r>
            <a:rPr lang="en-US" sz="2400" b="0" i="0" baseline="0" dirty="0" smtClean="0">
              <a:solidFill>
                <a:srgbClr val="002060"/>
              </a:solidFill>
            </a:rPr>
            <a:t>: </a:t>
          </a:r>
          <a:r>
            <a:rPr lang="en-US" sz="2400" b="0" i="1" baseline="0" dirty="0" err="1" smtClean="0">
              <a:solidFill>
                <a:srgbClr val="002060"/>
              </a:solidFill>
            </a:rPr>
            <a:t>Bahawa</a:t>
          </a:r>
          <a:r>
            <a:rPr lang="en-US" sz="2400" b="0" i="1" baseline="0" dirty="0" smtClean="0">
              <a:solidFill>
                <a:srgbClr val="002060"/>
              </a:solidFill>
            </a:rPr>
            <a:t> </a:t>
          </a:r>
          <a:r>
            <a:rPr lang="en-US" sz="2400" b="0" i="1" baseline="0" dirty="0" err="1" smtClean="0">
              <a:solidFill>
                <a:srgbClr val="002060"/>
              </a:solidFill>
            </a:rPr>
            <a:t>mereka</a:t>
          </a:r>
          <a:r>
            <a:rPr lang="en-US" sz="2400" b="0" i="1" baseline="0" dirty="0" smtClean="0">
              <a:solidFill>
                <a:srgbClr val="002060"/>
              </a:solidFill>
            </a:rPr>
            <a:t> yang </a:t>
          </a:r>
          <a:r>
            <a:rPr lang="en-US" sz="2400" b="0" i="1" baseline="0" dirty="0" err="1" smtClean="0">
              <a:solidFill>
                <a:srgbClr val="002060"/>
              </a:solidFill>
            </a:rPr>
            <a:t>menganjurkan</a:t>
          </a:r>
          <a:r>
            <a:rPr lang="en-US" sz="2400" b="0" i="1" baseline="0" dirty="0" smtClean="0">
              <a:solidFill>
                <a:srgbClr val="002060"/>
              </a:solidFill>
            </a:rPr>
            <a:t> </a:t>
          </a:r>
          <a:r>
            <a:rPr lang="en-US" sz="2400" b="0" i="1" baseline="0" dirty="0" err="1" smtClean="0">
              <a:solidFill>
                <a:srgbClr val="002060"/>
              </a:solidFill>
            </a:rPr>
            <a:t>permusuhan</a:t>
          </a:r>
          <a:r>
            <a:rPr lang="en-US" sz="2400" b="0" i="1" baseline="0" dirty="0" smtClean="0">
              <a:solidFill>
                <a:srgbClr val="002060"/>
              </a:solidFill>
            </a:rPr>
            <a:t> </a:t>
          </a:r>
          <a:r>
            <a:rPr lang="en-US" sz="2400" b="0" i="1" baseline="0" dirty="0" err="1" smtClean="0">
              <a:solidFill>
                <a:srgbClr val="002060"/>
              </a:solidFill>
            </a:rPr>
            <a:t>ialah</a:t>
          </a:r>
          <a:r>
            <a:rPr lang="en-US" sz="2400" b="0" i="1" baseline="0" dirty="0" smtClean="0">
              <a:solidFill>
                <a:srgbClr val="002060"/>
              </a:solidFill>
            </a:rPr>
            <a:t> </a:t>
          </a:r>
          <a:r>
            <a:rPr lang="en-US" sz="2400" b="0" i="1" baseline="0" dirty="0" err="1" smtClean="0">
              <a:solidFill>
                <a:srgbClr val="002060"/>
              </a:solidFill>
            </a:rPr>
            <a:t>mereka</a:t>
          </a:r>
          <a:r>
            <a:rPr lang="en-US" sz="2400" b="0" i="1" baseline="0" dirty="0" smtClean="0">
              <a:solidFill>
                <a:srgbClr val="002060"/>
              </a:solidFill>
            </a:rPr>
            <a:t> yang </a:t>
          </a:r>
          <a:r>
            <a:rPr lang="en-US" sz="2400" b="0" i="1" baseline="0" dirty="0" err="1" smtClean="0">
              <a:solidFill>
                <a:srgbClr val="002060"/>
              </a:solidFill>
            </a:rPr>
            <a:t>berdiri</a:t>
          </a:r>
          <a:r>
            <a:rPr lang="en-US" sz="2400" b="0" i="1" baseline="0" dirty="0" smtClean="0">
              <a:solidFill>
                <a:srgbClr val="002060"/>
              </a:solidFill>
            </a:rPr>
            <a:t> </a:t>
          </a:r>
          <a:r>
            <a:rPr lang="en-US" sz="2400" b="0" i="1" baseline="0" dirty="0" err="1" smtClean="0">
              <a:solidFill>
                <a:srgbClr val="002060"/>
              </a:solidFill>
            </a:rPr>
            <a:t>di</a:t>
          </a:r>
          <a:r>
            <a:rPr lang="en-US" sz="2400" b="0" i="1" baseline="0" dirty="0" smtClean="0">
              <a:solidFill>
                <a:srgbClr val="002060"/>
              </a:solidFill>
            </a:rPr>
            <a:t> </a:t>
          </a:r>
          <a:r>
            <a:rPr lang="en-US" sz="2400" b="0" i="1" baseline="0" dirty="0" err="1" smtClean="0">
              <a:solidFill>
                <a:srgbClr val="002060"/>
              </a:solidFill>
            </a:rPr>
            <a:t>tepi</a:t>
          </a:r>
          <a:r>
            <a:rPr lang="en-US" sz="2400" b="0" i="1" baseline="0" dirty="0" smtClean="0">
              <a:solidFill>
                <a:srgbClr val="002060"/>
              </a:solidFill>
            </a:rPr>
            <a:t> </a:t>
          </a:r>
          <a:r>
            <a:rPr lang="en-US" sz="2400" b="0" i="1" baseline="0" dirty="0" err="1" smtClean="0">
              <a:solidFill>
                <a:srgbClr val="002060"/>
              </a:solidFill>
            </a:rPr>
            <a:t>jurang</a:t>
          </a:r>
          <a:r>
            <a:rPr lang="en-US" sz="2400" b="0" i="1" baseline="0" dirty="0" smtClean="0">
              <a:solidFill>
                <a:srgbClr val="002060"/>
              </a:solidFill>
            </a:rPr>
            <a:t> </a:t>
          </a:r>
          <a:r>
            <a:rPr lang="en-US" sz="2400" b="0" i="1" baseline="0" dirty="0" err="1" smtClean="0">
              <a:solidFill>
                <a:srgbClr val="002060"/>
              </a:solidFill>
            </a:rPr>
            <a:t>neraka</a:t>
          </a:r>
          <a:r>
            <a:rPr lang="en-US" sz="2400" b="0" i="1" baseline="0" dirty="0" smtClean="0">
              <a:solidFill>
                <a:srgbClr val="002060"/>
              </a:solidFill>
            </a:rPr>
            <a:t> yang </a:t>
          </a:r>
          <a:r>
            <a:rPr lang="en-US" sz="2400" b="0" i="1" baseline="0" dirty="0" err="1" smtClean="0">
              <a:solidFill>
                <a:srgbClr val="002060"/>
              </a:solidFill>
            </a:rPr>
            <a:t>hanya</a:t>
          </a:r>
          <a:r>
            <a:rPr lang="en-US" sz="2400" b="0" i="1" baseline="0" dirty="0" smtClean="0">
              <a:solidFill>
                <a:srgbClr val="002060"/>
              </a:solidFill>
            </a:rPr>
            <a:t> </a:t>
          </a:r>
          <a:r>
            <a:rPr lang="en-US" sz="2400" b="0" i="1" baseline="0" dirty="0" err="1" smtClean="0">
              <a:solidFill>
                <a:srgbClr val="002060"/>
              </a:solidFill>
            </a:rPr>
            <a:t>menunggu</a:t>
          </a:r>
          <a:r>
            <a:rPr lang="en-US" sz="2400" b="0" i="1" baseline="0" dirty="0" smtClean="0">
              <a:solidFill>
                <a:srgbClr val="002060"/>
              </a:solidFill>
            </a:rPr>
            <a:t> </a:t>
          </a:r>
          <a:r>
            <a:rPr lang="en-US" sz="2400" b="0" i="1" baseline="0" dirty="0" err="1" smtClean="0">
              <a:solidFill>
                <a:srgbClr val="002060"/>
              </a:solidFill>
            </a:rPr>
            <a:t>saat</a:t>
          </a:r>
          <a:r>
            <a:rPr lang="en-US" sz="2400" b="0" i="1" baseline="0" dirty="0" smtClean="0">
              <a:solidFill>
                <a:srgbClr val="002060"/>
              </a:solidFill>
            </a:rPr>
            <a:t> </a:t>
          </a:r>
          <a:r>
            <a:rPr lang="en-US" sz="2400" b="0" i="1" baseline="0" dirty="0" err="1" smtClean="0">
              <a:solidFill>
                <a:srgbClr val="002060"/>
              </a:solidFill>
            </a:rPr>
            <a:t>kehancurannya</a:t>
          </a:r>
          <a:r>
            <a:rPr lang="en-US" sz="2400" b="0" i="1" baseline="0" dirty="0" smtClean="0">
              <a:solidFill>
                <a:srgbClr val="002060"/>
              </a:solidFill>
            </a:rPr>
            <a:t>. </a:t>
          </a:r>
          <a:r>
            <a:rPr lang="en-US" sz="2400" b="0" i="1" baseline="0" dirty="0" err="1" smtClean="0">
              <a:solidFill>
                <a:srgbClr val="002060"/>
              </a:solidFill>
            </a:rPr>
            <a:t>Oleh</a:t>
          </a:r>
          <a:r>
            <a:rPr lang="en-US" sz="2400" b="0" i="1" baseline="0" dirty="0" smtClean="0">
              <a:solidFill>
                <a:srgbClr val="002060"/>
              </a:solidFill>
            </a:rPr>
            <a:t> </a:t>
          </a:r>
          <a:r>
            <a:rPr lang="en-US" sz="2400" b="0" i="1" baseline="0" dirty="0" err="1" smtClean="0">
              <a:solidFill>
                <a:srgbClr val="002060"/>
              </a:solidFill>
            </a:rPr>
            <a:t>itu</a:t>
          </a:r>
          <a:r>
            <a:rPr lang="en-US" sz="2400" b="0" i="1" baseline="0" dirty="0" smtClean="0">
              <a:solidFill>
                <a:srgbClr val="002060"/>
              </a:solidFill>
            </a:rPr>
            <a:t>, </a:t>
          </a:r>
          <a:r>
            <a:rPr lang="en-US" sz="2400" b="0" i="1" baseline="0" dirty="0" err="1" smtClean="0">
              <a:solidFill>
                <a:srgbClr val="002060"/>
              </a:solidFill>
            </a:rPr>
            <a:t>bersatulah</a:t>
          </a:r>
          <a:r>
            <a:rPr lang="en-US" sz="2400" b="0" i="1" baseline="0" dirty="0" smtClean="0">
              <a:solidFill>
                <a:srgbClr val="002060"/>
              </a:solidFill>
            </a:rPr>
            <a:t> </a:t>
          </a:r>
          <a:r>
            <a:rPr lang="en-US" sz="2400" b="0" i="1" baseline="0" dirty="0" err="1" smtClean="0">
              <a:solidFill>
                <a:srgbClr val="002060"/>
              </a:solidFill>
            </a:rPr>
            <a:t>di</a:t>
          </a:r>
          <a:r>
            <a:rPr lang="en-US" sz="2400" b="0" i="1" baseline="0" dirty="0" smtClean="0">
              <a:solidFill>
                <a:srgbClr val="002060"/>
              </a:solidFill>
            </a:rPr>
            <a:t> </a:t>
          </a:r>
          <a:r>
            <a:rPr lang="en-US" sz="2400" b="0" i="1" baseline="0" dirty="0" err="1" smtClean="0">
              <a:solidFill>
                <a:srgbClr val="002060"/>
              </a:solidFill>
            </a:rPr>
            <a:t>dalam</a:t>
          </a:r>
          <a:r>
            <a:rPr lang="en-US" sz="2400" b="0" i="1" baseline="0" dirty="0" smtClean="0">
              <a:solidFill>
                <a:srgbClr val="002060"/>
              </a:solidFill>
            </a:rPr>
            <a:t> </a:t>
          </a:r>
          <a:r>
            <a:rPr lang="en-US" sz="2400" b="0" i="1" baseline="0" dirty="0" err="1" smtClean="0">
              <a:solidFill>
                <a:srgbClr val="002060"/>
              </a:solidFill>
            </a:rPr>
            <a:t>jamaah</a:t>
          </a:r>
          <a:r>
            <a:rPr lang="en-US" sz="2400" b="0" i="1" baseline="0" dirty="0" smtClean="0">
              <a:solidFill>
                <a:srgbClr val="002060"/>
              </a:solidFill>
            </a:rPr>
            <a:t> </a:t>
          </a:r>
          <a:r>
            <a:rPr lang="en-US" sz="2400" b="0" i="1" baseline="0" dirty="0" err="1" smtClean="0">
              <a:solidFill>
                <a:srgbClr val="002060"/>
              </a:solidFill>
            </a:rPr>
            <a:t>sebagaimana</a:t>
          </a:r>
          <a:r>
            <a:rPr lang="en-US" sz="2400" b="0" i="1" baseline="0" dirty="0" smtClean="0">
              <a:solidFill>
                <a:srgbClr val="002060"/>
              </a:solidFill>
            </a:rPr>
            <a:t> </a:t>
          </a:r>
          <a:r>
            <a:rPr lang="en-US" sz="2400" b="0" i="1" baseline="0" dirty="0" err="1" smtClean="0">
              <a:solidFill>
                <a:srgbClr val="002060"/>
              </a:solidFill>
            </a:rPr>
            <a:t>bersatunya</a:t>
          </a:r>
          <a:r>
            <a:rPr lang="en-US" sz="2400" b="0" i="1" baseline="0" dirty="0" smtClean="0">
              <a:solidFill>
                <a:srgbClr val="002060"/>
              </a:solidFill>
            </a:rPr>
            <a:t> </a:t>
          </a:r>
          <a:r>
            <a:rPr lang="en-US" sz="2400" b="0" i="1" baseline="0" dirty="0" err="1" smtClean="0">
              <a:solidFill>
                <a:srgbClr val="002060"/>
              </a:solidFill>
            </a:rPr>
            <a:t>Muhajirin</a:t>
          </a:r>
          <a:r>
            <a:rPr lang="en-US" sz="2400" b="0" i="1" baseline="0" dirty="0" smtClean="0">
              <a:solidFill>
                <a:srgbClr val="002060"/>
              </a:solidFill>
            </a:rPr>
            <a:t> </a:t>
          </a:r>
          <a:r>
            <a:rPr lang="en-US" sz="2400" b="0" i="1" baseline="0" dirty="0" err="1" smtClean="0">
              <a:solidFill>
                <a:srgbClr val="002060"/>
              </a:solidFill>
            </a:rPr>
            <a:t>dan</a:t>
          </a:r>
          <a:r>
            <a:rPr lang="en-US" sz="2400" b="0" i="1" baseline="0" dirty="0" smtClean="0">
              <a:solidFill>
                <a:srgbClr val="002060"/>
              </a:solidFill>
            </a:rPr>
            <a:t> </a:t>
          </a:r>
          <a:r>
            <a:rPr lang="en-US" sz="2400" b="0" i="1" baseline="0" dirty="0" err="1" smtClean="0">
              <a:solidFill>
                <a:srgbClr val="002060"/>
              </a:solidFill>
            </a:rPr>
            <a:t>Ansar</a:t>
          </a:r>
          <a:r>
            <a:rPr lang="en-US" sz="2400" b="0" i="1" baseline="0" dirty="0" smtClean="0">
              <a:solidFill>
                <a:srgbClr val="002060"/>
              </a:solidFill>
            </a:rPr>
            <a:t>.</a:t>
          </a:r>
          <a:r>
            <a:rPr lang="en-US" sz="2400" b="0" i="0" baseline="0" dirty="0" smtClean="0">
              <a:solidFill>
                <a:srgbClr val="002060"/>
              </a:solidFill>
            </a:rPr>
            <a:t> </a:t>
          </a:r>
          <a:endParaRPr lang="en-US" sz="2400" b="0" i="0" baseline="0" dirty="0">
            <a:solidFill>
              <a:srgbClr val="002060"/>
            </a:solidFill>
          </a:endParaRPr>
        </a:p>
      </dgm:t>
    </dgm:pt>
    <dgm:pt modelId="{59F0814C-F760-41FA-8AAC-89F31FBF42F8}" type="parTrans" cxnId="{F9D56A3A-D07B-4628-9FC6-42FE133A7EE7}">
      <dgm:prSet/>
      <dgm:spPr/>
      <dgm:t>
        <a:bodyPr/>
        <a:lstStyle/>
        <a:p>
          <a:endParaRPr lang="en-US"/>
        </a:p>
      </dgm:t>
    </dgm:pt>
    <dgm:pt modelId="{1C2F9DB9-FA31-44B1-9930-17302E3FDC98}" type="sibTrans" cxnId="{F9D56A3A-D07B-4628-9FC6-42FE133A7EE7}">
      <dgm:prSet/>
      <dgm:spPr/>
      <dgm:t>
        <a:bodyPr/>
        <a:lstStyle/>
        <a:p>
          <a:endParaRPr lang="en-US"/>
        </a:p>
      </dgm:t>
    </dgm:pt>
    <dgm:pt modelId="{43BB79AC-7449-4430-AA83-5DB5B5BB68B7}" type="pres">
      <dgm:prSet presAssocID="{B8C9BEAD-8DB2-4D0C-9678-CB4D68D64B40}" presName="Name0" presStyleCnt="0">
        <dgm:presLayoutVars>
          <dgm:dir/>
          <dgm:animLvl val="lvl"/>
          <dgm:resizeHandles val="exact"/>
        </dgm:presLayoutVars>
      </dgm:prSet>
      <dgm:spPr/>
      <dgm:t>
        <a:bodyPr/>
        <a:lstStyle/>
        <a:p>
          <a:endParaRPr lang="en-US"/>
        </a:p>
      </dgm:t>
    </dgm:pt>
    <dgm:pt modelId="{0B79037D-BA2C-4920-B7EF-21E7D0DE4251}" type="pres">
      <dgm:prSet presAssocID="{A8C0B135-8A8D-4616-8FEC-51BC8314A80B}" presName="boxAndChildren" presStyleCnt="0"/>
      <dgm:spPr/>
    </dgm:pt>
    <dgm:pt modelId="{D1AAF818-493D-407C-9914-050F397C3B60}" type="pres">
      <dgm:prSet presAssocID="{A8C0B135-8A8D-4616-8FEC-51BC8314A80B}" presName="parentTextBox" presStyleLbl="node1" presStyleIdx="0" presStyleCnt="3"/>
      <dgm:spPr/>
      <dgm:t>
        <a:bodyPr/>
        <a:lstStyle/>
        <a:p>
          <a:endParaRPr lang="en-US"/>
        </a:p>
      </dgm:t>
    </dgm:pt>
    <dgm:pt modelId="{406B8BD5-8EFF-41E5-BA04-D156422EBC67}" type="pres">
      <dgm:prSet presAssocID="{8D8EDD99-57F0-43AC-A86B-8FAA7FD79F93}" presName="sp" presStyleCnt="0"/>
      <dgm:spPr/>
    </dgm:pt>
    <dgm:pt modelId="{D718BFB1-B694-4069-8DDC-C4197352AFFC}" type="pres">
      <dgm:prSet presAssocID="{0EAFEEC0-BEE5-40BF-8DC1-8125F12110CD}" presName="arrowAndChildren" presStyleCnt="0"/>
      <dgm:spPr/>
    </dgm:pt>
    <dgm:pt modelId="{1724A356-8A66-48BB-8F0F-752644A2C3C6}" type="pres">
      <dgm:prSet presAssocID="{0EAFEEC0-BEE5-40BF-8DC1-8125F12110CD}" presName="parentTextArrow" presStyleLbl="node1" presStyleIdx="1" presStyleCnt="3"/>
      <dgm:spPr/>
      <dgm:t>
        <a:bodyPr/>
        <a:lstStyle/>
        <a:p>
          <a:endParaRPr lang="en-US"/>
        </a:p>
      </dgm:t>
    </dgm:pt>
    <dgm:pt modelId="{29FD9549-0552-461C-8F6B-EECF2C10295D}" type="pres">
      <dgm:prSet presAssocID="{DEBEAFE4-2AF4-4338-A93A-B872B899194B}" presName="sp" presStyleCnt="0"/>
      <dgm:spPr/>
    </dgm:pt>
    <dgm:pt modelId="{4CC214CF-7C7B-4203-BA8F-EEC24F7D579B}" type="pres">
      <dgm:prSet presAssocID="{911D687B-83EA-4CB5-BDA1-32330A5608D3}" presName="arrowAndChildren" presStyleCnt="0"/>
      <dgm:spPr/>
    </dgm:pt>
    <dgm:pt modelId="{B43AE69A-17EA-46A2-8EE1-BE0D6D21759E}" type="pres">
      <dgm:prSet presAssocID="{911D687B-83EA-4CB5-BDA1-32330A5608D3}" presName="parentTextArrow" presStyleLbl="node1" presStyleIdx="2" presStyleCnt="3"/>
      <dgm:spPr/>
      <dgm:t>
        <a:bodyPr/>
        <a:lstStyle/>
        <a:p>
          <a:endParaRPr lang="en-US"/>
        </a:p>
      </dgm:t>
    </dgm:pt>
  </dgm:ptLst>
  <dgm:cxnLst>
    <dgm:cxn modelId="{FDD79A12-5D78-4D4E-A197-728C42C75CB7}" type="presOf" srcId="{A8C0B135-8A8D-4616-8FEC-51BC8314A80B}" destId="{D1AAF818-493D-407C-9914-050F397C3B60}" srcOrd="0" destOrd="0" presId="urn:microsoft.com/office/officeart/2005/8/layout/process4"/>
    <dgm:cxn modelId="{F9D56A3A-D07B-4628-9FC6-42FE133A7EE7}" srcId="{B8C9BEAD-8DB2-4D0C-9678-CB4D68D64B40}" destId="{A8C0B135-8A8D-4616-8FEC-51BC8314A80B}" srcOrd="2" destOrd="0" parTransId="{59F0814C-F760-41FA-8AAC-89F31FBF42F8}" sibTransId="{1C2F9DB9-FA31-44B1-9930-17302E3FDC98}"/>
    <dgm:cxn modelId="{20F8CBD1-4744-44C6-9279-83351B988912}" srcId="{B8C9BEAD-8DB2-4D0C-9678-CB4D68D64B40}" destId="{911D687B-83EA-4CB5-BDA1-32330A5608D3}" srcOrd="0" destOrd="0" parTransId="{7E70274F-F044-4C11-8365-FF681E2EB0B2}" sibTransId="{DEBEAFE4-2AF4-4338-A93A-B872B899194B}"/>
    <dgm:cxn modelId="{1D83CB67-85E9-482D-BAE9-0A2D9ECE0292}" type="presOf" srcId="{B8C9BEAD-8DB2-4D0C-9678-CB4D68D64B40}" destId="{43BB79AC-7449-4430-AA83-5DB5B5BB68B7}" srcOrd="0" destOrd="0" presId="urn:microsoft.com/office/officeart/2005/8/layout/process4"/>
    <dgm:cxn modelId="{E96035F5-5C62-4B1E-9EA8-A8EAEEF97B63}" srcId="{B8C9BEAD-8DB2-4D0C-9678-CB4D68D64B40}" destId="{0EAFEEC0-BEE5-40BF-8DC1-8125F12110CD}" srcOrd="1" destOrd="0" parTransId="{E113A2FF-0FBE-42DF-BE50-311D6AA941D9}" sibTransId="{8D8EDD99-57F0-43AC-A86B-8FAA7FD79F93}"/>
    <dgm:cxn modelId="{89B84CB6-A29B-444C-9596-8969A014EB3F}" type="presOf" srcId="{0EAFEEC0-BEE5-40BF-8DC1-8125F12110CD}" destId="{1724A356-8A66-48BB-8F0F-752644A2C3C6}" srcOrd="0" destOrd="0" presId="urn:microsoft.com/office/officeart/2005/8/layout/process4"/>
    <dgm:cxn modelId="{ED359DC0-67AE-4DE3-90AC-CC67C0B34266}" type="presOf" srcId="{911D687B-83EA-4CB5-BDA1-32330A5608D3}" destId="{B43AE69A-17EA-46A2-8EE1-BE0D6D21759E}" srcOrd="0" destOrd="0" presId="urn:microsoft.com/office/officeart/2005/8/layout/process4"/>
    <dgm:cxn modelId="{58464FB0-B847-4F6F-8599-5D07BA83DC8D}" type="presParOf" srcId="{43BB79AC-7449-4430-AA83-5DB5B5BB68B7}" destId="{0B79037D-BA2C-4920-B7EF-21E7D0DE4251}" srcOrd="0" destOrd="0" presId="urn:microsoft.com/office/officeart/2005/8/layout/process4"/>
    <dgm:cxn modelId="{120A7807-3063-4F2F-BFF4-E5E2C574CC13}" type="presParOf" srcId="{0B79037D-BA2C-4920-B7EF-21E7D0DE4251}" destId="{D1AAF818-493D-407C-9914-050F397C3B60}" srcOrd="0" destOrd="0" presId="urn:microsoft.com/office/officeart/2005/8/layout/process4"/>
    <dgm:cxn modelId="{DB344DA8-0A4C-4BC2-BED4-E477D66D3757}" type="presParOf" srcId="{43BB79AC-7449-4430-AA83-5DB5B5BB68B7}" destId="{406B8BD5-8EFF-41E5-BA04-D156422EBC67}" srcOrd="1" destOrd="0" presId="urn:microsoft.com/office/officeart/2005/8/layout/process4"/>
    <dgm:cxn modelId="{56553210-7850-4A3C-8A46-BFA47F7B7E5B}" type="presParOf" srcId="{43BB79AC-7449-4430-AA83-5DB5B5BB68B7}" destId="{D718BFB1-B694-4069-8DDC-C4197352AFFC}" srcOrd="2" destOrd="0" presId="urn:microsoft.com/office/officeart/2005/8/layout/process4"/>
    <dgm:cxn modelId="{A41436E9-8507-4D18-9C5D-D3C1E89695D6}" type="presParOf" srcId="{D718BFB1-B694-4069-8DDC-C4197352AFFC}" destId="{1724A356-8A66-48BB-8F0F-752644A2C3C6}" srcOrd="0" destOrd="0" presId="urn:microsoft.com/office/officeart/2005/8/layout/process4"/>
    <dgm:cxn modelId="{2653F890-D319-4BC8-9D26-24C31E86BD8E}" type="presParOf" srcId="{43BB79AC-7449-4430-AA83-5DB5B5BB68B7}" destId="{29FD9549-0552-461C-8F6B-EECF2C10295D}" srcOrd="3" destOrd="0" presId="urn:microsoft.com/office/officeart/2005/8/layout/process4"/>
    <dgm:cxn modelId="{193D7DB2-68F4-4033-A18F-95694FFB8D0C}" type="presParOf" srcId="{43BB79AC-7449-4430-AA83-5DB5B5BB68B7}" destId="{4CC214CF-7C7B-4203-BA8F-EEC24F7D579B}" srcOrd="4" destOrd="0" presId="urn:microsoft.com/office/officeart/2005/8/layout/process4"/>
    <dgm:cxn modelId="{C9DD97D4-4784-43EE-8D6A-A32AEAB14157}" type="presParOf" srcId="{4CC214CF-7C7B-4203-BA8F-EEC24F7D579B}" destId="{B43AE69A-17EA-46A2-8EE1-BE0D6D21759E}" srcOrd="0" destOrd="0" presId="urn:microsoft.com/office/officeart/2005/8/layout/process4"/>
  </dgm:cxnLst>
  <dgm:bg/>
  <dgm:whole/>
</dgm:dataModel>
</file>

<file path=ppt/diagrams/data7.xml><?xml version="1.0" encoding="utf-8"?>
<dgm:dataModel xmlns:dgm="http://schemas.openxmlformats.org/drawingml/2006/diagram" xmlns:a="http://schemas.openxmlformats.org/drawingml/2006/main">
  <dgm:ptLst>
    <dgm:pt modelId="{BA5A02DD-B877-4419-92BE-D5FC415E066A}" type="doc">
      <dgm:prSet loTypeId="urn:microsoft.com/office/officeart/2005/8/layout/pyramid2" loCatId="pyramid" qsTypeId="urn:microsoft.com/office/officeart/2005/8/quickstyle/simple1" qsCatId="simple" csTypeId="urn:microsoft.com/office/officeart/2005/8/colors/colorful5" csCatId="colorful" phldr="1"/>
      <dgm:spPr/>
      <dgm:t>
        <a:bodyPr/>
        <a:lstStyle/>
        <a:p>
          <a:endParaRPr lang="en-US"/>
        </a:p>
      </dgm:t>
    </dgm:pt>
    <dgm:pt modelId="{E209765E-0FF3-490A-BCCE-6775DCFBDA10}">
      <dgm:prSet custT="1"/>
      <dgm:spPr>
        <a:solidFill>
          <a:srgbClr val="CCCC00">
            <a:alpha val="90000"/>
          </a:srgbClr>
        </a:solidFill>
        <a:ln>
          <a:solidFill>
            <a:srgbClr val="CCCC00"/>
          </a:solidFill>
        </a:ln>
      </dgm:spPr>
      <dgm:t>
        <a:bodyPr/>
        <a:lstStyle/>
        <a:p>
          <a:pPr rtl="0"/>
          <a:r>
            <a:rPr lang="en-US" sz="4000" dirty="0" err="1" smtClean="0">
              <a:solidFill>
                <a:srgbClr val="008000"/>
              </a:solidFill>
            </a:rPr>
            <a:t>Dalam</a:t>
          </a:r>
          <a:r>
            <a:rPr lang="en-US" sz="4000" dirty="0" smtClean="0">
              <a:solidFill>
                <a:srgbClr val="008000"/>
              </a:solidFill>
            </a:rPr>
            <a:t> </a:t>
          </a:r>
          <a:r>
            <a:rPr lang="en-US" sz="4000" dirty="0" err="1" smtClean="0">
              <a:solidFill>
                <a:srgbClr val="008000"/>
              </a:solidFill>
            </a:rPr>
            <a:t>hal</a:t>
          </a:r>
          <a:r>
            <a:rPr lang="en-US" sz="4000" dirty="0" smtClean="0">
              <a:solidFill>
                <a:srgbClr val="008000"/>
              </a:solidFill>
            </a:rPr>
            <a:t> yang </a:t>
          </a:r>
          <a:r>
            <a:rPr lang="en-US" sz="4000" dirty="0" err="1" smtClean="0">
              <a:solidFill>
                <a:srgbClr val="008000"/>
              </a:solidFill>
            </a:rPr>
            <a:t>sama</a:t>
          </a:r>
          <a:r>
            <a:rPr lang="en-US" sz="4000" dirty="0" smtClean="0">
              <a:solidFill>
                <a:srgbClr val="008000"/>
              </a:solidFill>
            </a:rPr>
            <a:t> </a:t>
          </a:r>
          <a:r>
            <a:rPr lang="en-US" sz="4000" dirty="0" err="1" smtClean="0">
              <a:solidFill>
                <a:srgbClr val="008000"/>
              </a:solidFill>
            </a:rPr>
            <a:t>saidina</a:t>
          </a:r>
          <a:r>
            <a:rPr lang="en-US" sz="4000" dirty="0" smtClean="0">
              <a:solidFill>
                <a:srgbClr val="008000"/>
              </a:solidFill>
            </a:rPr>
            <a:t> </a:t>
          </a:r>
          <a:r>
            <a:rPr lang="en-US" sz="4000" dirty="0" err="1" smtClean="0">
              <a:solidFill>
                <a:srgbClr val="008000"/>
              </a:solidFill>
            </a:rPr>
            <a:t>Umar</a:t>
          </a:r>
          <a:r>
            <a:rPr lang="en-US" sz="4000" dirty="0" smtClean="0">
              <a:solidFill>
                <a:srgbClr val="008000"/>
              </a:solidFill>
            </a:rPr>
            <a:t> al-</a:t>
          </a:r>
          <a:r>
            <a:rPr lang="en-US" sz="4000" dirty="0" err="1" smtClean="0">
              <a:solidFill>
                <a:srgbClr val="008000"/>
              </a:solidFill>
            </a:rPr>
            <a:t>Khattab</a:t>
          </a:r>
          <a:r>
            <a:rPr lang="en-US" sz="4000" dirty="0" smtClean="0">
              <a:solidFill>
                <a:srgbClr val="008000"/>
              </a:solidFill>
            </a:rPr>
            <a:t> </a:t>
          </a:r>
          <a:r>
            <a:rPr lang="en-US" sz="4000" dirty="0" err="1" smtClean="0">
              <a:solidFill>
                <a:srgbClr val="008000"/>
              </a:solidFill>
            </a:rPr>
            <a:t>pernah</a:t>
          </a:r>
          <a:r>
            <a:rPr lang="en-US" sz="4000" dirty="0" smtClean="0">
              <a:solidFill>
                <a:srgbClr val="008000"/>
              </a:solidFill>
            </a:rPr>
            <a:t> </a:t>
          </a:r>
          <a:r>
            <a:rPr lang="en-US" sz="4000" dirty="0" err="1" smtClean="0">
              <a:solidFill>
                <a:srgbClr val="008000"/>
              </a:solidFill>
            </a:rPr>
            <a:t>berkata</a:t>
          </a:r>
          <a:r>
            <a:rPr lang="en-US" sz="4000" dirty="0" smtClean="0">
              <a:solidFill>
                <a:srgbClr val="008000"/>
              </a:solidFill>
            </a:rPr>
            <a:t>: </a:t>
          </a:r>
          <a:endParaRPr lang="en-US" sz="4000" dirty="0">
            <a:solidFill>
              <a:srgbClr val="008000"/>
            </a:solidFill>
          </a:endParaRPr>
        </a:p>
      </dgm:t>
    </dgm:pt>
    <dgm:pt modelId="{BAF8621C-80FC-425F-A4D3-79F92FB0BB9F}" type="parTrans" cxnId="{7485C0FC-B679-4E53-A40D-3FE2EDB88C83}">
      <dgm:prSet/>
      <dgm:spPr/>
      <dgm:t>
        <a:bodyPr/>
        <a:lstStyle/>
        <a:p>
          <a:endParaRPr lang="en-US"/>
        </a:p>
      </dgm:t>
    </dgm:pt>
    <dgm:pt modelId="{AD43E9A8-3EB8-4F75-9DA8-A4E398A4914A}" type="sibTrans" cxnId="{7485C0FC-B679-4E53-A40D-3FE2EDB88C83}">
      <dgm:prSet/>
      <dgm:spPr/>
      <dgm:t>
        <a:bodyPr/>
        <a:lstStyle/>
        <a:p>
          <a:endParaRPr lang="en-US"/>
        </a:p>
      </dgm:t>
    </dgm:pt>
    <dgm:pt modelId="{D345C07C-E802-45F9-BB1C-38620BE7FDD8}">
      <dgm:prSet/>
      <dgm:spPr>
        <a:solidFill>
          <a:srgbClr val="92D050">
            <a:alpha val="90000"/>
          </a:srgbClr>
        </a:solidFill>
        <a:ln>
          <a:solidFill>
            <a:srgbClr val="92D050"/>
          </a:solidFill>
        </a:ln>
      </dgm:spPr>
      <dgm:t>
        <a:bodyPr/>
        <a:lstStyle/>
        <a:p>
          <a:pPr rtl="0"/>
          <a:r>
            <a:rPr lang="en-US" i="1" dirty="0" err="1" smtClean="0">
              <a:solidFill>
                <a:srgbClr val="C00000"/>
              </a:solidFill>
            </a:rPr>
            <a:t>Suatu</a:t>
          </a:r>
          <a:r>
            <a:rPr lang="en-US" i="1" dirty="0" smtClean="0">
              <a:solidFill>
                <a:srgbClr val="C00000"/>
              </a:solidFill>
            </a:rPr>
            <a:t> yang paling </a:t>
          </a:r>
          <a:r>
            <a:rPr lang="en-US" i="1" dirty="0" err="1" smtClean="0">
              <a:solidFill>
                <a:srgbClr val="C00000"/>
              </a:solidFill>
            </a:rPr>
            <a:t>cepat</a:t>
          </a:r>
          <a:r>
            <a:rPr lang="en-US" i="1" dirty="0" smtClean="0">
              <a:solidFill>
                <a:srgbClr val="C00000"/>
              </a:solidFill>
            </a:rPr>
            <a:t> </a:t>
          </a:r>
          <a:r>
            <a:rPr lang="en-US" i="1" dirty="0" err="1" smtClean="0">
              <a:solidFill>
                <a:srgbClr val="C00000"/>
              </a:solidFill>
            </a:rPr>
            <a:t>mendatangkan</a:t>
          </a:r>
          <a:r>
            <a:rPr lang="en-US" i="1" dirty="0" smtClean="0">
              <a:solidFill>
                <a:srgbClr val="C00000"/>
              </a:solidFill>
            </a:rPr>
            <a:t> </a:t>
          </a:r>
          <a:r>
            <a:rPr lang="en-US" i="1" dirty="0" err="1" smtClean="0">
              <a:solidFill>
                <a:srgbClr val="C00000"/>
              </a:solidFill>
            </a:rPr>
            <a:t>kebaikan</a:t>
          </a:r>
          <a:r>
            <a:rPr lang="en-US" i="1" dirty="0" smtClean="0">
              <a:solidFill>
                <a:srgbClr val="C00000"/>
              </a:solidFill>
            </a:rPr>
            <a:t> </a:t>
          </a:r>
          <a:r>
            <a:rPr lang="en-US" i="1" dirty="0" err="1" smtClean="0">
              <a:solidFill>
                <a:srgbClr val="C00000"/>
              </a:solidFill>
            </a:rPr>
            <a:t>adalah</a:t>
          </a:r>
          <a:r>
            <a:rPr lang="en-US" i="1" dirty="0" smtClean="0">
              <a:solidFill>
                <a:srgbClr val="C00000"/>
              </a:solidFill>
            </a:rPr>
            <a:t> </a:t>
          </a:r>
          <a:r>
            <a:rPr lang="en-US" i="1" dirty="0" err="1" smtClean="0">
              <a:solidFill>
                <a:srgbClr val="C00000"/>
              </a:solidFill>
            </a:rPr>
            <a:t>pahala</a:t>
          </a:r>
          <a:r>
            <a:rPr lang="en-US" i="1" dirty="0" smtClean="0">
              <a:solidFill>
                <a:srgbClr val="C00000"/>
              </a:solidFill>
            </a:rPr>
            <a:t> </a:t>
          </a:r>
          <a:r>
            <a:rPr lang="en-US" i="1" dirty="0" err="1" smtClean="0">
              <a:solidFill>
                <a:srgbClr val="C00000"/>
              </a:solidFill>
            </a:rPr>
            <a:t>orang</a:t>
          </a:r>
          <a:r>
            <a:rPr lang="en-US" i="1" dirty="0" smtClean="0">
              <a:solidFill>
                <a:srgbClr val="C00000"/>
              </a:solidFill>
            </a:rPr>
            <a:t> yang </a:t>
          </a:r>
          <a:r>
            <a:rPr lang="en-US" i="1" dirty="0" err="1" smtClean="0">
              <a:solidFill>
                <a:srgbClr val="C00000"/>
              </a:solidFill>
            </a:rPr>
            <a:t>berbuat</a:t>
          </a:r>
          <a:r>
            <a:rPr lang="en-US" i="1" dirty="0" smtClean="0">
              <a:solidFill>
                <a:srgbClr val="C00000"/>
              </a:solidFill>
            </a:rPr>
            <a:t> </a:t>
          </a:r>
          <a:r>
            <a:rPr lang="en-US" i="1" dirty="0" err="1" smtClean="0">
              <a:solidFill>
                <a:srgbClr val="C00000"/>
              </a:solidFill>
            </a:rPr>
            <a:t>kebaikan</a:t>
          </a:r>
          <a:r>
            <a:rPr lang="en-US" i="1" dirty="0" smtClean="0">
              <a:solidFill>
                <a:srgbClr val="C00000"/>
              </a:solidFill>
            </a:rPr>
            <a:t> </a:t>
          </a:r>
          <a:r>
            <a:rPr lang="en-US" i="1" dirty="0" err="1" smtClean="0">
              <a:solidFill>
                <a:srgbClr val="C00000"/>
              </a:solidFill>
            </a:rPr>
            <a:t>dan</a:t>
          </a:r>
          <a:r>
            <a:rPr lang="en-US" i="1" dirty="0" smtClean="0">
              <a:solidFill>
                <a:srgbClr val="C00000"/>
              </a:solidFill>
            </a:rPr>
            <a:t> </a:t>
          </a:r>
          <a:r>
            <a:rPr lang="en-US" i="1" dirty="0" err="1" smtClean="0">
              <a:solidFill>
                <a:srgbClr val="C00000"/>
              </a:solidFill>
            </a:rPr>
            <a:t>menghubung</a:t>
          </a:r>
          <a:r>
            <a:rPr lang="en-US" i="1" dirty="0" smtClean="0">
              <a:solidFill>
                <a:srgbClr val="C00000"/>
              </a:solidFill>
            </a:rPr>
            <a:t> </a:t>
          </a:r>
          <a:r>
            <a:rPr lang="en-US" i="1" dirty="0" err="1" smtClean="0">
              <a:solidFill>
                <a:srgbClr val="C00000"/>
              </a:solidFill>
            </a:rPr>
            <a:t>silaturrahim</a:t>
          </a:r>
          <a:r>
            <a:rPr lang="en-US" i="1" dirty="0" smtClean="0">
              <a:solidFill>
                <a:srgbClr val="C00000"/>
              </a:solidFill>
            </a:rPr>
            <a:t>, </a:t>
          </a:r>
          <a:r>
            <a:rPr lang="en-US" i="1" dirty="0" err="1" smtClean="0">
              <a:solidFill>
                <a:srgbClr val="C00000"/>
              </a:solidFill>
            </a:rPr>
            <a:t>sedangkan</a:t>
          </a:r>
          <a:r>
            <a:rPr lang="en-US" i="1" dirty="0" smtClean="0">
              <a:solidFill>
                <a:srgbClr val="C00000"/>
              </a:solidFill>
            </a:rPr>
            <a:t> paling </a:t>
          </a:r>
          <a:r>
            <a:rPr lang="en-US" i="1" dirty="0" err="1" smtClean="0">
              <a:solidFill>
                <a:srgbClr val="C00000"/>
              </a:solidFill>
            </a:rPr>
            <a:t>cepat</a:t>
          </a:r>
          <a:r>
            <a:rPr lang="en-US" i="1" dirty="0" smtClean="0">
              <a:solidFill>
                <a:srgbClr val="C00000"/>
              </a:solidFill>
            </a:rPr>
            <a:t> </a:t>
          </a:r>
          <a:r>
            <a:rPr lang="en-US" i="1" dirty="0" err="1" smtClean="0">
              <a:solidFill>
                <a:srgbClr val="C00000"/>
              </a:solidFill>
            </a:rPr>
            <a:t>mendatangkan</a:t>
          </a:r>
          <a:r>
            <a:rPr lang="en-US" i="1" dirty="0" smtClean="0">
              <a:solidFill>
                <a:srgbClr val="C00000"/>
              </a:solidFill>
            </a:rPr>
            <a:t> </a:t>
          </a:r>
          <a:r>
            <a:rPr lang="en-US" i="1" dirty="0" err="1" smtClean="0">
              <a:solidFill>
                <a:srgbClr val="C00000"/>
              </a:solidFill>
            </a:rPr>
            <a:t>keburukan</a:t>
          </a:r>
          <a:r>
            <a:rPr lang="en-US" i="1" dirty="0" smtClean="0">
              <a:solidFill>
                <a:srgbClr val="C00000"/>
              </a:solidFill>
            </a:rPr>
            <a:t> </a:t>
          </a:r>
          <a:r>
            <a:rPr lang="en-US" i="1" dirty="0" err="1" smtClean="0">
              <a:solidFill>
                <a:srgbClr val="C00000"/>
              </a:solidFill>
            </a:rPr>
            <a:t>ialah</a:t>
          </a:r>
          <a:r>
            <a:rPr lang="en-US" i="1" dirty="0" smtClean="0">
              <a:solidFill>
                <a:srgbClr val="C00000"/>
              </a:solidFill>
            </a:rPr>
            <a:t> </a:t>
          </a:r>
          <a:r>
            <a:rPr lang="en-US" i="1" dirty="0" err="1" smtClean="0">
              <a:solidFill>
                <a:srgbClr val="C00000"/>
              </a:solidFill>
            </a:rPr>
            <a:t>seksaan</a:t>
          </a:r>
          <a:r>
            <a:rPr lang="en-US" i="1" dirty="0" smtClean="0">
              <a:solidFill>
                <a:srgbClr val="C00000"/>
              </a:solidFill>
            </a:rPr>
            <a:t> </a:t>
          </a:r>
          <a:r>
            <a:rPr lang="en-US" i="1" dirty="0" err="1" smtClean="0">
              <a:solidFill>
                <a:srgbClr val="C00000"/>
              </a:solidFill>
            </a:rPr>
            <a:t>bagi</a:t>
          </a:r>
          <a:r>
            <a:rPr lang="en-US" i="1" dirty="0" smtClean="0">
              <a:solidFill>
                <a:srgbClr val="C00000"/>
              </a:solidFill>
            </a:rPr>
            <a:t> </a:t>
          </a:r>
          <a:r>
            <a:rPr lang="en-US" i="1" dirty="0" err="1" smtClean="0">
              <a:solidFill>
                <a:srgbClr val="C00000"/>
              </a:solidFill>
            </a:rPr>
            <a:t>orang</a:t>
          </a:r>
          <a:r>
            <a:rPr lang="en-US" i="1" dirty="0" smtClean="0">
              <a:solidFill>
                <a:srgbClr val="C00000"/>
              </a:solidFill>
            </a:rPr>
            <a:t> </a:t>
          </a:r>
          <a:r>
            <a:rPr lang="en-US" i="1" dirty="0" err="1" smtClean="0">
              <a:solidFill>
                <a:srgbClr val="C00000"/>
              </a:solidFill>
            </a:rPr>
            <a:t>berbuat</a:t>
          </a:r>
          <a:r>
            <a:rPr lang="en-US" i="1" dirty="0" smtClean="0">
              <a:solidFill>
                <a:srgbClr val="C00000"/>
              </a:solidFill>
            </a:rPr>
            <a:t> </a:t>
          </a:r>
          <a:r>
            <a:rPr lang="en-US" i="1" dirty="0" err="1" smtClean="0">
              <a:solidFill>
                <a:srgbClr val="C00000"/>
              </a:solidFill>
            </a:rPr>
            <a:t>jahat</a:t>
          </a:r>
          <a:r>
            <a:rPr lang="en-US" i="1" dirty="0" smtClean="0">
              <a:solidFill>
                <a:srgbClr val="C00000"/>
              </a:solidFill>
            </a:rPr>
            <a:t> </a:t>
          </a:r>
          <a:r>
            <a:rPr lang="en-US" i="1" dirty="0" err="1" smtClean="0">
              <a:solidFill>
                <a:srgbClr val="C00000"/>
              </a:solidFill>
            </a:rPr>
            <a:t>dan</a:t>
          </a:r>
          <a:r>
            <a:rPr lang="en-US" i="1" dirty="0" smtClean="0">
              <a:solidFill>
                <a:srgbClr val="C00000"/>
              </a:solidFill>
            </a:rPr>
            <a:t> </a:t>
          </a:r>
          <a:r>
            <a:rPr lang="en-US" i="1" dirty="0" err="1" smtClean="0">
              <a:solidFill>
                <a:srgbClr val="C00000"/>
              </a:solidFill>
            </a:rPr>
            <a:t>memutuskan</a:t>
          </a:r>
          <a:r>
            <a:rPr lang="en-US" i="1" dirty="0" smtClean="0">
              <a:solidFill>
                <a:srgbClr val="C00000"/>
              </a:solidFill>
            </a:rPr>
            <a:t> </a:t>
          </a:r>
          <a:r>
            <a:rPr lang="en-US" i="1" dirty="0" err="1" smtClean="0">
              <a:solidFill>
                <a:srgbClr val="C00000"/>
              </a:solidFill>
            </a:rPr>
            <a:t>tali</a:t>
          </a:r>
          <a:r>
            <a:rPr lang="en-US" i="1" dirty="0" smtClean="0">
              <a:solidFill>
                <a:srgbClr val="C00000"/>
              </a:solidFill>
            </a:rPr>
            <a:t> </a:t>
          </a:r>
          <a:r>
            <a:rPr lang="en-US" i="1" dirty="0" err="1" smtClean="0">
              <a:solidFill>
                <a:srgbClr val="C00000"/>
              </a:solidFill>
            </a:rPr>
            <a:t>persaudaraan</a:t>
          </a:r>
          <a:r>
            <a:rPr lang="en-US" dirty="0" smtClean="0">
              <a:solidFill>
                <a:srgbClr val="C00000"/>
              </a:solidFill>
            </a:rPr>
            <a:t>.</a:t>
          </a:r>
          <a:endParaRPr lang="en-US" dirty="0">
            <a:solidFill>
              <a:srgbClr val="C00000"/>
            </a:solidFill>
          </a:endParaRPr>
        </a:p>
      </dgm:t>
    </dgm:pt>
    <dgm:pt modelId="{6D25DE64-B466-40CA-BFD7-0FF0F97A8611}" type="parTrans" cxnId="{7B861E33-2494-4E04-BA90-C7765F792BB6}">
      <dgm:prSet/>
      <dgm:spPr/>
      <dgm:t>
        <a:bodyPr/>
        <a:lstStyle/>
        <a:p>
          <a:endParaRPr lang="en-US"/>
        </a:p>
      </dgm:t>
    </dgm:pt>
    <dgm:pt modelId="{E8969F77-40FB-46F2-87D3-7EA9606D251B}" type="sibTrans" cxnId="{7B861E33-2494-4E04-BA90-C7765F792BB6}">
      <dgm:prSet/>
      <dgm:spPr/>
      <dgm:t>
        <a:bodyPr/>
        <a:lstStyle/>
        <a:p>
          <a:endParaRPr lang="en-US"/>
        </a:p>
      </dgm:t>
    </dgm:pt>
    <dgm:pt modelId="{EEAF5357-2C0A-42CD-A8AA-5EDB17397AA5}" type="pres">
      <dgm:prSet presAssocID="{BA5A02DD-B877-4419-92BE-D5FC415E066A}" presName="compositeShape" presStyleCnt="0">
        <dgm:presLayoutVars>
          <dgm:dir/>
          <dgm:resizeHandles/>
        </dgm:presLayoutVars>
      </dgm:prSet>
      <dgm:spPr/>
      <dgm:t>
        <a:bodyPr/>
        <a:lstStyle/>
        <a:p>
          <a:endParaRPr lang="en-US"/>
        </a:p>
      </dgm:t>
    </dgm:pt>
    <dgm:pt modelId="{34378E1C-9616-4F5B-A469-39F4D5A2FD30}" type="pres">
      <dgm:prSet presAssocID="{BA5A02DD-B877-4419-92BE-D5FC415E066A}" presName="pyramid" presStyleLbl="node1" presStyleIdx="0" presStyleCnt="1"/>
      <dgm:spPr/>
    </dgm:pt>
    <dgm:pt modelId="{D3698943-1E95-4629-B725-D94E5BF4066A}" type="pres">
      <dgm:prSet presAssocID="{BA5A02DD-B877-4419-92BE-D5FC415E066A}" presName="theList" presStyleCnt="0"/>
      <dgm:spPr/>
    </dgm:pt>
    <dgm:pt modelId="{E48388A9-60D0-4ED0-B879-C8799E61DC71}" type="pres">
      <dgm:prSet presAssocID="{E209765E-0FF3-490A-BCCE-6775DCFBDA10}" presName="aNode" presStyleLbl="fgAcc1" presStyleIdx="0" presStyleCnt="2" custScaleX="135043">
        <dgm:presLayoutVars>
          <dgm:bulletEnabled val="1"/>
        </dgm:presLayoutVars>
      </dgm:prSet>
      <dgm:spPr/>
      <dgm:t>
        <a:bodyPr/>
        <a:lstStyle/>
        <a:p>
          <a:endParaRPr lang="en-US"/>
        </a:p>
      </dgm:t>
    </dgm:pt>
    <dgm:pt modelId="{D03846B1-8365-440C-88A2-598E24082EBA}" type="pres">
      <dgm:prSet presAssocID="{E209765E-0FF3-490A-BCCE-6775DCFBDA10}" presName="aSpace" presStyleCnt="0"/>
      <dgm:spPr/>
    </dgm:pt>
    <dgm:pt modelId="{E977F70B-6682-4F49-B82C-5BD0E5A8848F}" type="pres">
      <dgm:prSet presAssocID="{D345C07C-E802-45F9-BB1C-38620BE7FDD8}" presName="aNode" presStyleLbl="fgAcc1" presStyleIdx="1" presStyleCnt="2" custScaleX="141453">
        <dgm:presLayoutVars>
          <dgm:bulletEnabled val="1"/>
        </dgm:presLayoutVars>
      </dgm:prSet>
      <dgm:spPr/>
      <dgm:t>
        <a:bodyPr/>
        <a:lstStyle/>
        <a:p>
          <a:endParaRPr lang="en-US"/>
        </a:p>
      </dgm:t>
    </dgm:pt>
    <dgm:pt modelId="{640735FE-8136-4562-9620-21EBE8CCC63C}" type="pres">
      <dgm:prSet presAssocID="{D345C07C-E802-45F9-BB1C-38620BE7FDD8}" presName="aSpace" presStyleCnt="0"/>
      <dgm:spPr/>
    </dgm:pt>
  </dgm:ptLst>
  <dgm:cxnLst>
    <dgm:cxn modelId="{39EC0A38-54D9-4B90-A1C8-3F89B274688B}" type="presOf" srcId="{D345C07C-E802-45F9-BB1C-38620BE7FDD8}" destId="{E977F70B-6682-4F49-B82C-5BD0E5A8848F}" srcOrd="0" destOrd="0" presId="urn:microsoft.com/office/officeart/2005/8/layout/pyramid2"/>
    <dgm:cxn modelId="{6E67532A-5C05-471E-9230-CDC668B3E29E}" type="presOf" srcId="{BA5A02DD-B877-4419-92BE-D5FC415E066A}" destId="{EEAF5357-2C0A-42CD-A8AA-5EDB17397AA5}" srcOrd="0" destOrd="0" presId="urn:microsoft.com/office/officeart/2005/8/layout/pyramid2"/>
    <dgm:cxn modelId="{7485C0FC-B679-4E53-A40D-3FE2EDB88C83}" srcId="{BA5A02DD-B877-4419-92BE-D5FC415E066A}" destId="{E209765E-0FF3-490A-BCCE-6775DCFBDA10}" srcOrd="0" destOrd="0" parTransId="{BAF8621C-80FC-425F-A4D3-79F92FB0BB9F}" sibTransId="{AD43E9A8-3EB8-4F75-9DA8-A4E398A4914A}"/>
    <dgm:cxn modelId="{19887E3A-9845-4E73-B0EC-E6D9FE2EB839}" type="presOf" srcId="{E209765E-0FF3-490A-BCCE-6775DCFBDA10}" destId="{E48388A9-60D0-4ED0-B879-C8799E61DC71}" srcOrd="0" destOrd="0" presId="urn:microsoft.com/office/officeart/2005/8/layout/pyramid2"/>
    <dgm:cxn modelId="{7B861E33-2494-4E04-BA90-C7765F792BB6}" srcId="{BA5A02DD-B877-4419-92BE-D5FC415E066A}" destId="{D345C07C-E802-45F9-BB1C-38620BE7FDD8}" srcOrd="1" destOrd="0" parTransId="{6D25DE64-B466-40CA-BFD7-0FF0F97A8611}" sibTransId="{E8969F77-40FB-46F2-87D3-7EA9606D251B}"/>
    <dgm:cxn modelId="{24437BD2-BBA6-4283-84CC-CBF908645F47}" type="presParOf" srcId="{EEAF5357-2C0A-42CD-A8AA-5EDB17397AA5}" destId="{34378E1C-9616-4F5B-A469-39F4D5A2FD30}" srcOrd="0" destOrd="0" presId="urn:microsoft.com/office/officeart/2005/8/layout/pyramid2"/>
    <dgm:cxn modelId="{A0BC8A3F-B0F1-4405-97BC-B6130F329833}" type="presParOf" srcId="{EEAF5357-2C0A-42CD-A8AA-5EDB17397AA5}" destId="{D3698943-1E95-4629-B725-D94E5BF4066A}" srcOrd="1" destOrd="0" presId="urn:microsoft.com/office/officeart/2005/8/layout/pyramid2"/>
    <dgm:cxn modelId="{7DA450FC-B4F2-46D2-BC5A-278C58064746}" type="presParOf" srcId="{D3698943-1E95-4629-B725-D94E5BF4066A}" destId="{E48388A9-60D0-4ED0-B879-C8799E61DC71}" srcOrd="0" destOrd="0" presId="urn:microsoft.com/office/officeart/2005/8/layout/pyramid2"/>
    <dgm:cxn modelId="{3F01D8C0-394B-4544-AEA0-6DF05B436F05}" type="presParOf" srcId="{D3698943-1E95-4629-B725-D94E5BF4066A}" destId="{D03846B1-8365-440C-88A2-598E24082EBA}" srcOrd="1" destOrd="0" presId="urn:microsoft.com/office/officeart/2005/8/layout/pyramid2"/>
    <dgm:cxn modelId="{81E7C244-65ED-48A2-8ABB-08DF49F5124E}" type="presParOf" srcId="{D3698943-1E95-4629-B725-D94E5BF4066A}" destId="{E977F70B-6682-4F49-B82C-5BD0E5A8848F}" srcOrd="2" destOrd="0" presId="urn:microsoft.com/office/officeart/2005/8/layout/pyramid2"/>
    <dgm:cxn modelId="{00F52448-497C-4EE8-98A5-186B4032D5F5}" type="presParOf" srcId="{D3698943-1E95-4629-B725-D94E5BF4066A}" destId="{640735FE-8136-4562-9620-21EBE8CCC63C}" srcOrd="3" destOrd="0" presId="urn:microsoft.com/office/officeart/2005/8/layout/pyramid2"/>
  </dgm:cxnLst>
  <dgm:bg/>
  <dgm:whole/>
</dgm:dataModel>
</file>

<file path=ppt/diagrams/data8.xml><?xml version="1.0" encoding="utf-8"?>
<dgm:dataModel xmlns:dgm="http://schemas.openxmlformats.org/drawingml/2006/diagram" xmlns:a="http://schemas.openxmlformats.org/drawingml/2006/main">
  <dgm:ptLst>
    <dgm:pt modelId="{B5C8C25B-ED21-4B87-B7F0-271ACE9D79E9}" type="doc">
      <dgm:prSet loTypeId="urn:microsoft.com/office/officeart/2005/8/layout/process4" loCatId="process" qsTypeId="urn:microsoft.com/office/officeart/2005/8/quickstyle/3d7" qsCatId="3D" csTypeId="urn:microsoft.com/office/officeart/2005/8/colors/colorful5" csCatId="colorful"/>
      <dgm:spPr/>
      <dgm:t>
        <a:bodyPr/>
        <a:lstStyle/>
        <a:p>
          <a:endParaRPr lang="en-US"/>
        </a:p>
      </dgm:t>
    </dgm:pt>
    <dgm:pt modelId="{4DDE5FFE-FDDF-4334-8095-B0FC8B536FCF}">
      <dgm:prSet/>
      <dgm:spPr/>
      <dgm:t>
        <a:bodyPr/>
        <a:lstStyle/>
        <a:p>
          <a:pPr rtl="0"/>
          <a:r>
            <a:rPr lang="en-US" b="0" i="0" baseline="0" dirty="0" err="1" smtClean="0"/>
            <a:t>Walau</a:t>
          </a:r>
          <a:r>
            <a:rPr lang="en-US" b="0" i="0" baseline="0" dirty="0" smtClean="0"/>
            <a:t> </a:t>
          </a:r>
          <a:r>
            <a:rPr lang="en-US" b="0" i="0" baseline="0" dirty="0" err="1" smtClean="0"/>
            <a:t>bagaimanapun</a:t>
          </a:r>
          <a:r>
            <a:rPr lang="en-US" b="0" i="0" baseline="0" dirty="0" smtClean="0"/>
            <a:t>, </a:t>
          </a:r>
          <a:r>
            <a:rPr lang="en-US" b="0" i="0" baseline="0" dirty="0" err="1" smtClean="0"/>
            <a:t>disebabkan</a:t>
          </a:r>
          <a:r>
            <a:rPr lang="en-US" b="0" i="0" baseline="0" dirty="0" smtClean="0"/>
            <a:t> </a:t>
          </a:r>
          <a:r>
            <a:rPr lang="en-US" b="0" i="0" baseline="0" dirty="0" err="1" smtClean="0"/>
            <a:t>kelemahan</a:t>
          </a:r>
          <a:r>
            <a:rPr lang="en-US" b="0" i="0" baseline="0" dirty="0" smtClean="0"/>
            <a:t> </a:t>
          </a:r>
          <a:r>
            <a:rPr lang="en-US" b="0" i="0" baseline="0" dirty="0" err="1" smtClean="0"/>
            <a:t>manusia</a:t>
          </a:r>
          <a:r>
            <a:rPr lang="en-US" b="0" i="0" baseline="0" dirty="0" smtClean="0"/>
            <a:t> </a:t>
          </a:r>
          <a:r>
            <a:rPr lang="en-US" b="0" i="0" baseline="0" dirty="0" err="1" smtClean="0"/>
            <a:t>sendiri</a:t>
          </a:r>
          <a:r>
            <a:rPr lang="en-US" b="0" i="0" baseline="0" dirty="0" smtClean="0"/>
            <a:t>, </a:t>
          </a:r>
          <a:r>
            <a:rPr lang="en-US" b="0" i="0" baseline="0" dirty="0" err="1" smtClean="0"/>
            <a:t>maka</a:t>
          </a:r>
          <a:r>
            <a:rPr lang="en-US" b="0" i="0" baseline="0" dirty="0" smtClean="0"/>
            <a:t> </a:t>
          </a:r>
          <a:r>
            <a:rPr lang="en-US" b="0" i="0" baseline="0" dirty="0" err="1" smtClean="0"/>
            <a:t>secara</a:t>
          </a:r>
          <a:r>
            <a:rPr lang="en-US" b="0" i="0" baseline="0" dirty="0" smtClean="0"/>
            <a:t> </a:t>
          </a:r>
          <a:r>
            <a:rPr lang="en-US" b="0" i="0" baseline="0" dirty="0" err="1" smtClean="0"/>
            <a:t>sedar</a:t>
          </a:r>
          <a:r>
            <a:rPr lang="en-US" b="0" i="0" baseline="0" dirty="0" smtClean="0"/>
            <a:t> </a:t>
          </a:r>
          <a:r>
            <a:rPr lang="en-US" b="0" i="0" baseline="0" dirty="0" err="1" smtClean="0"/>
            <a:t>ataupun</a:t>
          </a:r>
          <a:r>
            <a:rPr lang="en-US" b="0" i="0" baseline="0" dirty="0" smtClean="0"/>
            <a:t> </a:t>
          </a:r>
          <a:r>
            <a:rPr lang="en-US" b="0" i="0" baseline="0" dirty="0" err="1" smtClean="0"/>
            <a:t>tidak</a:t>
          </a:r>
          <a:r>
            <a:rPr lang="en-US" b="0" i="0" baseline="0" dirty="0" smtClean="0"/>
            <a:t>,</a:t>
          </a:r>
          <a:r>
            <a:rPr lang="en-US" b="1" i="0" baseline="0" dirty="0" smtClean="0"/>
            <a:t> </a:t>
          </a:r>
          <a:r>
            <a:rPr lang="en-US" b="0" i="0" baseline="0" dirty="0" err="1" smtClean="0"/>
            <a:t>tautan</a:t>
          </a:r>
          <a:r>
            <a:rPr lang="en-US" b="0" i="0" baseline="0" dirty="0" smtClean="0"/>
            <a:t> </a:t>
          </a:r>
          <a:r>
            <a:rPr lang="en-US" b="0" i="0" baseline="0" dirty="0" err="1" smtClean="0"/>
            <a:t>kasih</a:t>
          </a:r>
          <a:r>
            <a:rPr lang="en-US" b="0" i="0" baseline="0" dirty="0" smtClean="0"/>
            <a:t> </a:t>
          </a:r>
          <a:r>
            <a:rPr lang="en-US" b="0" i="0" baseline="0" dirty="0" err="1" smtClean="0"/>
            <a:t>sesama</a:t>
          </a:r>
          <a:r>
            <a:rPr lang="en-US" b="0" i="0" baseline="0" dirty="0" smtClean="0"/>
            <a:t> </a:t>
          </a:r>
          <a:r>
            <a:rPr lang="en-US" b="0" i="0" baseline="0" dirty="0" err="1" smtClean="0"/>
            <a:t>ummah</a:t>
          </a:r>
          <a:r>
            <a:rPr lang="en-US" b="0" i="0" baseline="0" dirty="0" smtClean="0"/>
            <a:t> </a:t>
          </a:r>
          <a:r>
            <a:rPr lang="en-US" b="0" i="0" baseline="0" dirty="0" err="1" smtClean="0"/>
            <a:t>pada</a:t>
          </a:r>
          <a:r>
            <a:rPr lang="en-US" b="0" i="0" baseline="0" dirty="0" smtClean="0"/>
            <a:t> </a:t>
          </a:r>
          <a:r>
            <a:rPr lang="en-US" b="0" i="0" baseline="0" dirty="0" err="1" smtClean="0"/>
            <a:t>hari</a:t>
          </a:r>
          <a:r>
            <a:rPr lang="en-US" b="0" i="0" baseline="0" dirty="0" smtClean="0"/>
            <a:t> </a:t>
          </a:r>
          <a:r>
            <a:rPr lang="en-US" b="0" i="0" baseline="0" dirty="0" err="1" smtClean="0"/>
            <a:t>ini</a:t>
          </a:r>
          <a:r>
            <a:rPr lang="en-US" b="0" i="0" baseline="0" dirty="0" smtClean="0"/>
            <a:t> </a:t>
          </a:r>
          <a:r>
            <a:rPr lang="en-US" b="0" i="0" baseline="0" dirty="0" err="1" smtClean="0"/>
            <a:t>dilihat</a:t>
          </a:r>
          <a:r>
            <a:rPr lang="en-US" b="0" i="0" baseline="0" dirty="0" smtClean="0"/>
            <a:t> </a:t>
          </a:r>
          <a:r>
            <a:rPr lang="en-US" b="0" i="0" baseline="0" dirty="0" err="1" smtClean="0"/>
            <a:t>mulai</a:t>
          </a:r>
          <a:r>
            <a:rPr lang="en-US" b="0" i="0" baseline="0" dirty="0" smtClean="0"/>
            <a:t> </a:t>
          </a:r>
          <a:r>
            <a:rPr lang="en-US" b="0" i="0" baseline="0" dirty="0" err="1" smtClean="0"/>
            <a:t>pudar</a:t>
          </a:r>
          <a:r>
            <a:rPr lang="en-US" b="0" i="0" baseline="0" dirty="0" smtClean="0"/>
            <a:t>. </a:t>
          </a:r>
          <a:endParaRPr lang="en-US" b="0" i="0" baseline="0" dirty="0"/>
        </a:p>
      </dgm:t>
    </dgm:pt>
    <dgm:pt modelId="{727538F6-3787-4DFE-9805-6A0197D6EE9F}" type="parTrans" cxnId="{4611197F-DAB8-4426-B3DF-708C9CE945F4}">
      <dgm:prSet/>
      <dgm:spPr/>
      <dgm:t>
        <a:bodyPr/>
        <a:lstStyle/>
        <a:p>
          <a:endParaRPr lang="en-US"/>
        </a:p>
      </dgm:t>
    </dgm:pt>
    <dgm:pt modelId="{351B4320-F8EA-4C4B-9748-95B70345FE9B}" type="sibTrans" cxnId="{4611197F-DAB8-4426-B3DF-708C9CE945F4}">
      <dgm:prSet/>
      <dgm:spPr/>
      <dgm:t>
        <a:bodyPr/>
        <a:lstStyle/>
        <a:p>
          <a:endParaRPr lang="en-US"/>
        </a:p>
      </dgm:t>
    </dgm:pt>
    <dgm:pt modelId="{F383C100-925E-4488-8DFA-B808D758F12F}">
      <dgm:prSet/>
      <dgm:spPr/>
      <dgm:t>
        <a:bodyPr/>
        <a:lstStyle/>
        <a:p>
          <a:pPr rtl="0"/>
          <a:r>
            <a:rPr lang="en-US" b="0" i="0" baseline="0" dirty="0" err="1" smtClean="0"/>
            <a:t>Ummah</a:t>
          </a:r>
          <a:r>
            <a:rPr lang="en-US" b="0" i="0" baseline="0" dirty="0" smtClean="0"/>
            <a:t> </a:t>
          </a:r>
          <a:r>
            <a:rPr lang="en-US" b="0" i="0" baseline="0" dirty="0" err="1" smtClean="0"/>
            <a:t>kelihatan</a:t>
          </a:r>
          <a:r>
            <a:rPr lang="en-US" b="0" i="0" baseline="0" dirty="0" smtClean="0"/>
            <a:t> </a:t>
          </a:r>
          <a:r>
            <a:rPr lang="en-US" b="0" i="0" baseline="0" dirty="0" err="1" smtClean="0"/>
            <a:t>berpadu</a:t>
          </a:r>
          <a:r>
            <a:rPr lang="en-US" b="0" i="0" baseline="0" dirty="0" smtClean="0"/>
            <a:t> </a:t>
          </a:r>
          <a:r>
            <a:rPr lang="en-US" b="0" i="0" baseline="0" dirty="0" err="1" smtClean="0"/>
            <a:t>pada</a:t>
          </a:r>
          <a:r>
            <a:rPr lang="en-US" b="0" i="0" baseline="0" dirty="0" smtClean="0"/>
            <a:t> </a:t>
          </a:r>
          <a:r>
            <a:rPr lang="en-US" b="0" i="0" baseline="0" dirty="0" err="1" smtClean="0"/>
            <a:t>zahir</a:t>
          </a:r>
          <a:r>
            <a:rPr lang="en-US" b="0" i="0" baseline="0" dirty="0" smtClean="0"/>
            <a:t> </a:t>
          </a:r>
          <a:r>
            <a:rPr lang="en-US" b="0" i="0" baseline="0" dirty="0" err="1" smtClean="0"/>
            <a:t>tetapi</a:t>
          </a:r>
          <a:r>
            <a:rPr lang="en-US" b="0" i="0" baseline="0" dirty="0" smtClean="0"/>
            <a:t> </a:t>
          </a:r>
          <a:r>
            <a:rPr lang="en-US" b="0" i="0" baseline="0" dirty="0" err="1" smtClean="0"/>
            <a:t>tidak</a:t>
          </a:r>
          <a:r>
            <a:rPr lang="en-US" b="0" i="0" baseline="0" dirty="0" smtClean="0"/>
            <a:t> </a:t>
          </a:r>
          <a:r>
            <a:rPr lang="en-US" b="0" i="0" baseline="0" dirty="0" err="1" smtClean="0"/>
            <a:t>pada</a:t>
          </a:r>
          <a:r>
            <a:rPr lang="en-US" b="0" i="0" baseline="0" dirty="0" smtClean="0"/>
            <a:t> </a:t>
          </a:r>
          <a:r>
            <a:rPr lang="en-US" b="0" i="0" baseline="0" dirty="0" err="1" smtClean="0"/>
            <a:t>batin</a:t>
          </a:r>
          <a:r>
            <a:rPr lang="en-US" b="0" i="0" baseline="0" dirty="0" smtClean="0"/>
            <a:t> </a:t>
          </a:r>
          <a:r>
            <a:rPr lang="en-US" b="0" i="0" baseline="0" dirty="0" err="1" smtClean="0"/>
            <a:t>seumpama</a:t>
          </a:r>
          <a:r>
            <a:rPr lang="en-US" b="0" i="0" baseline="0" dirty="0" smtClean="0"/>
            <a:t> </a:t>
          </a:r>
          <a:r>
            <a:rPr lang="en-US" b="0" i="0" baseline="0" dirty="0" err="1" smtClean="0"/>
            <a:t>pepatah</a:t>
          </a:r>
          <a:r>
            <a:rPr lang="en-US" b="0" i="0" baseline="0" dirty="0" smtClean="0"/>
            <a:t> </a:t>
          </a:r>
          <a:r>
            <a:rPr lang="en-US" b="0" i="0" baseline="0" dirty="0" err="1" smtClean="0"/>
            <a:t>Melayu</a:t>
          </a:r>
          <a:r>
            <a:rPr lang="en-US" b="0" i="0" baseline="0" dirty="0" smtClean="0"/>
            <a:t>, </a:t>
          </a:r>
          <a:r>
            <a:rPr lang="en-US" b="0" i="1" baseline="0" dirty="0" err="1" smtClean="0"/>
            <a:t>hidung</a:t>
          </a:r>
          <a:r>
            <a:rPr lang="en-US" b="0" i="1" baseline="0" dirty="0" smtClean="0"/>
            <a:t> </a:t>
          </a:r>
          <a:r>
            <a:rPr lang="en-US" b="0" i="1" baseline="0" dirty="0" err="1" smtClean="0"/>
            <a:t>dicium</a:t>
          </a:r>
          <a:r>
            <a:rPr lang="en-US" b="0" i="0" baseline="0" dirty="0" smtClean="0"/>
            <a:t>, </a:t>
          </a:r>
          <a:r>
            <a:rPr lang="en-US" b="0" i="0" baseline="0" dirty="0" err="1" smtClean="0"/>
            <a:t>pipi</a:t>
          </a:r>
          <a:r>
            <a:rPr lang="en-US" b="0" i="0" baseline="0" dirty="0" smtClean="0"/>
            <a:t> </a:t>
          </a:r>
          <a:r>
            <a:rPr lang="en-US" b="0" i="0" baseline="0" dirty="0" err="1" smtClean="0"/>
            <a:t>digigit</a:t>
          </a:r>
          <a:r>
            <a:rPr lang="en-US" b="0" i="0" baseline="0" dirty="0" smtClean="0"/>
            <a:t>’ </a:t>
          </a:r>
          <a:r>
            <a:rPr lang="en-US" b="0" i="0" baseline="0" dirty="0" err="1" smtClean="0"/>
            <a:t>dan</a:t>
          </a:r>
          <a:r>
            <a:rPr lang="en-US" b="0" i="0" baseline="0" dirty="0" smtClean="0"/>
            <a:t> </a:t>
          </a:r>
          <a:r>
            <a:rPr lang="en-US" b="0" i="0" baseline="0" dirty="0" err="1" smtClean="0"/>
            <a:t>ia</a:t>
          </a:r>
          <a:r>
            <a:rPr lang="en-US" b="0" i="0" baseline="0" dirty="0" smtClean="0"/>
            <a:t> </a:t>
          </a:r>
          <a:r>
            <a:rPr lang="en-US" b="0" i="0" baseline="0" dirty="0" err="1" smtClean="0"/>
            <a:t>tidak</a:t>
          </a:r>
          <a:r>
            <a:rPr lang="en-US" b="0" i="0" baseline="0" dirty="0" smtClean="0"/>
            <a:t> </a:t>
          </a:r>
          <a:r>
            <a:rPr lang="en-US" b="0" i="0" baseline="0" dirty="0" err="1" smtClean="0"/>
            <a:t>lebih</a:t>
          </a:r>
          <a:r>
            <a:rPr lang="en-US" b="0" i="0" baseline="0" dirty="0" smtClean="0"/>
            <a:t>’ </a:t>
          </a:r>
          <a:r>
            <a:rPr lang="en-US" b="0" i="1" baseline="0" dirty="0" err="1" smtClean="0"/>
            <a:t>bagai</a:t>
          </a:r>
          <a:r>
            <a:rPr lang="en-US" b="0" i="1" baseline="0" dirty="0" smtClean="0"/>
            <a:t> </a:t>
          </a:r>
          <a:r>
            <a:rPr lang="en-US" b="0" i="1" baseline="0" dirty="0" err="1" smtClean="0"/>
            <a:t>enau</a:t>
          </a:r>
          <a:r>
            <a:rPr lang="en-US" b="0" i="1" baseline="0" dirty="0" smtClean="0"/>
            <a:t> </a:t>
          </a:r>
          <a:r>
            <a:rPr lang="en-US" b="0" i="1" baseline="0" dirty="0" err="1" smtClean="0"/>
            <a:t>di</a:t>
          </a:r>
          <a:r>
            <a:rPr lang="en-US" b="0" i="1" baseline="0" dirty="0" smtClean="0"/>
            <a:t> </a:t>
          </a:r>
          <a:r>
            <a:rPr lang="en-US" b="0" i="1" baseline="0" dirty="0" err="1" smtClean="0"/>
            <a:t>dalam</a:t>
          </a:r>
          <a:r>
            <a:rPr lang="en-US" b="0" i="1" baseline="0" dirty="0" smtClean="0"/>
            <a:t> </a:t>
          </a:r>
          <a:r>
            <a:rPr lang="en-US" b="0" i="1" baseline="0" dirty="0" err="1" smtClean="0"/>
            <a:t>belukar</a:t>
          </a:r>
          <a:r>
            <a:rPr lang="en-US" b="0" i="1" baseline="0" dirty="0" smtClean="0"/>
            <a:t>, </a:t>
          </a:r>
          <a:r>
            <a:rPr lang="en-US" b="0" i="1" baseline="0" dirty="0" err="1" smtClean="0"/>
            <a:t>melepaskan</a:t>
          </a:r>
          <a:r>
            <a:rPr lang="en-US" b="0" i="1" baseline="0" dirty="0" smtClean="0"/>
            <a:t> </a:t>
          </a:r>
          <a:r>
            <a:rPr lang="en-US" b="0" i="1" baseline="0" dirty="0" err="1" smtClean="0"/>
            <a:t>pucuk</a:t>
          </a:r>
          <a:r>
            <a:rPr lang="en-US" b="0" i="1" baseline="0" dirty="0" smtClean="0"/>
            <a:t> </a:t>
          </a:r>
          <a:r>
            <a:rPr lang="en-US" b="0" i="1" baseline="0" dirty="0" err="1" smtClean="0"/>
            <a:t>masing-masing</a:t>
          </a:r>
          <a:r>
            <a:rPr lang="en-US" b="0" i="1" baseline="0" dirty="0" smtClean="0"/>
            <a:t>’.</a:t>
          </a:r>
          <a:r>
            <a:rPr lang="en-US" b="0" i="0" baseline="0" dirty="0" smtClean="0"/>
            <a:t> </a:t>
          </a:r>
          <a:endParaRPr lang="en-US" b="0" i="0" baseline="0" dirty="0"/>
        </a:p>
      </dgm:t>
    </dgm:pt>
    <dgm:pt modelId="{4F773412-083E-4B9F-974A-F9D97B7DA72F}" type="parTrans" cxnId="{18E1E0D3-E6E6-4371-93BA-6295AF7FC58B}">
      <dgm:prSet/>
      <dgm:spPr/>
      <dgm:t>
        <a:bodyPr/>
        <a:lstStyle/>
        <a:p>
          <a:endParaRPr lang="en-US"/>
        </a:p>
      </dgm:t>
    </dgm:pt>
    <dgm:pt modelId="{6AEEE598-24B9-418F-AED6-329E578F230B}" type="sibTrans" cxnId="{18E1E0D3-E6E6-4371-93BA-6295AF7FC58B}">
      <dgm:prSet/>
      <dgm:spPr/>
      <dgm:t>
        <a:bodyPr/>
        <a:lstStyle/>
        <a:p>
          <a:endParaRPr lang="en-US"/>
        </a:p>
      </dgm:t>
    </dgm:pt>
    <dgm:pt modelId="{08539D2B-BB8B-48B4-B598-10985EFEBFBA}">
      <dgm:prSet/>
      <dgm:spPr/>
      <dgm:t>
        <a:bodyPr/>
        <a:lstStyle/>
        <a:p>
          <a:pPr rtl="0"/>
          <a:r>
            <a:rPr lang="en-US" b="0" i="0" baseline="0" dirty="0" err="1" smtClean="0"/>
            <a:t>Tautan</a:t>
          </a:r>
          <a:r>
            <a:rPr lang="en-US" b="0" i="0" baseline="0" dirty="0" smtClean="0"/>
            <a:t> </a:t>
          </a:r>
          <a:r>
            <a:rPr lang="en-US" b="0" i="0" baseline="0" dirty="0" err="1" smtClean="0"/>
            <a:t>kasih</a:t>
          </a:r>
          <a:r>
            <a:rPr lang="en-US" b="0" i="0" baseline="0" dirty="0" smtClean="0"/>
            <a:t> </a:t>
          </a:r>
          <a:r>
            <a:rPr lang="en-US" b="0" i="0" baseline="0" dirty="0" err="1" smtClean="0"/>
            <a:t>ummah</a:t>
          </a:r>
          <a:r>
            <a:rPr lang="en-US" b="0" i="0" baseline="0" dirty="0" smtClean="0"/>
            <a:t> </a:t>
          </a:r>
          <a:r>
            <a:rPr lang="en-US" b="0" i="0" baseline="0" dirty="0" err="1" smtClean="0"/>
            <a:t>kelihatan</a:t>
          </a:r>
          <a:r>
            <a:rPr lang="en-US" b="0" i="0" baseline="0" dirty="0" smtClean="0"/>
            <a:t> </a:t>
          </a:r>
          <a:r>
            <a:rPr lang="en-US" b="0" i="0" baseline="0" dirty="0" err="1" smtClean="0"/>
            <a:t>berpadu</a:t>
          </a:r>
          <a:r>
            <a:rPr lang="en-US" b="0" i="0" baseline="0" dirty="0" smtClean="0"/>
            <a:t> </a:t>
          </a:r>
          <a:r>
            <a:rPr lang="en-US" b="0" i="0" baseline="0" dirty="0" err="1" smtClean="0"/>
            <a:t>pada</a:t>
          </a:r>
          <a:r>
            <a:rPr lang="en-US" b="0" i="0" baseline="0" dirty="0" smtClean="0"/>
            <a:t> </a:t>
          </a:r>
          <a:r>
            <a:rPr lang="en-US" b="0" i="0" baseline="0" dirty="0" err="1" smtClean="0"/>
            <a:t>nama</a:t>
          </a:r>
          <a:r>
            <a:rPr lang="en-US" b="0" i="0" baseline="0" dirty="0" smtClean="0"/>
            <a:t> </a:t>
          </a:r>
          <a:r>
            <a:rPr lang="en-US" b="0" i="0" baseline="0" dirty="0" err="1" smtClean="0"/>
            <a:t>dan</a:t>
          </a:r>
          <a:r>
            <a:rPr lang="en-US" b="0" i="0" baseline="0" dirty="0" smtClean="0"/>
            <a:t> </a:t>
          </a:r>
          <a:r>
            <a:rPr lang="en-US" b="0" i="0" baseline="0" dirty="0" err="1" smtClean="0"/>
            <a:t>rupa</a:t>
          </a:r>
          <a:r>
            <a:rPr lang="en-US" b="0" i="0" baseline="0" dirty="0" smtClean="0"/>
            <a:t>, </a:t>
          </a:r>
          <a:r>
            <a:rPr lang="en-US" b="0" i="0" baseline="0" dirty="0" err="1" smtClean="0"/>
            <a:t>berpadu</a:t>
          </a:r>
          <a:r>
            <a:rPr lang="en-US" b="0" i="0" baseline="0" dirty="0" smtClean="0"/>
            <a:t> </a:t>
          </a:r>
          <a:r>
            <a:rPr lang="en-US" b="0" i="0" baseline="0" dirty="0" err="1" smtClean="0"/>
            <a:t>pada</a:t>
          </a:r>
          <a:r>
            <a:rPr lang="en-US" b="0" i="0" baseline="0" dirty="0" smtClean="0"/>
            <a:t> slogan, </a:t>
          </a:r>
          <a:r>
            <a:rPr lang="en-US" b="0" i="0" baseline="0" dirty="0" err="1" smtClean="0"/>
            <a:t>lambang</a:t>
          </a:r>
          <a:r>
            <a:rPr lang="en-US" b="0" i="0" baseline="0" dirty="0" smtClean="0"/>
            <a:t> </a:t>
          </a:r>
          <a:r>
            <a:rPr lang="en-US" b="0" i="0" baseline="0" dirty="0" err="1" smtClean="0"/>
            <a:t>dan</a:t>
          </a:r>
          <a:r>
            <a:rPr lang="en-US" b="0" i="0" baseline="0" dirty="0" smtClean="0"/>
            <a:t> </a:t>
          </a:r>
          <a:r>
            <a:rPr lang="en-US" b="0" i="0" baseline="0" dirty="0" err="1" smtClean="0"/>
            <a:t>simbol</a:t>
          </a:r>
          <a:r>
            <a:rPr lang="en-US" b="0" i="0" baseline="0" dirty="0" smtClean="0"/>
            <a:t>, </a:t>
          </a:r>
          <a:r>
            <a:rPr lang="en-US" b="0" i="0" baseline="0" dirty="0" err="1" smtClean="0"/>
            <a:t>tetapi</a:t>
          </a:r>
          <a:r>
            <a:rPr lang="en-US" b="0" i="0" baseline="0" dirty="0" smtClean="0"/>
            <a:t> </a:t>
          </a:r>
          <a:r>
            <a:rPr lang="en-US" b="0" i="0" baseline="0" dirty="0" err="1" smtClean="0"/>
            <a:t>tidak</a:t>
          </a:r>
          <a:r>
            <a:rPr lang="en-US" b="0" i="0" baseline="0" dirty="0" smtClean="0"/>
            <a:t> </a:t>
          </a:r>
          <a:r>
            <a:rPr lang="en-US" b="0" i="0" baseline="0" dirty="0" err="1" smtClean="0"/>
            <a:t>pada</a:t>
          </a:r>
          <a:r>
            <a:rPr lang="en-US" b="0" i="0" baseline="0" dirty="0" smtClean="0"/>
            <a:t> </a:t>
          </a:r>
          <a:r>
            <a:rPr lang="en-US" b="0" i="0" baseline="0" dirty="0" err="1" smtClean="0"/>
            <a:t>hakikat</a:t>
          </a:r>
          <a:r>
            <a:rPr lang="en-US" b="0" i="0" baseline="0" dirty="0" smtClean="0"/>
            <a:t> yang </a:t>
          </a:r>
          <a:r>
            <a:rPr lang="en-US" b="0" i="0" baseline="0" dirty="0" err="1" smtClean="0"/>
            <a:t>sebenar</a:t>
          </a:r>
          <a:r>
            <a:rPr lang="en-US" b="0" i="0" baseline="0" dirty="0" smtClean="0"/>
            <a:t>. </a:t>
          </a:r>
          <a:endParaRPr lang="en-US" dirty="0"/>
        </a:p>
      </dgm:t>
    </dgm:pt>
    <dgm:pt modelId="{D74889DD-E92B-44D6-9338-28B7DEE0EBBC}" type="parTrans" cxnId="{EFB024F2-4677-4E74-9CF0-ADA3ED59FC93}">
      <dgm:prSet/>
      <dgm:spPr/>
      <dgm:t>
        <a:bodyPr/>
        <a:lstStyle/>
        <a:p>
          <a:endParaRPr lang="en-US"/>
        </a:p>
      </dgm:t>
    </dgm:pt>
    <dgm:pt modelId="{7A444728-9413-4FEC-9C13-C25B2494E6F4}" type="sibTrans" cxnId="{EFB024F2-4677-4E74-9CF0-ADA3ED59FC93}">
      <dgm:prSet/>
      <dgm:spPr/>
      <dgm:t>
        <a:bodyPr/>
        <a:lstStyle/>
        <a:p>
          <a:endParaRPr lang="en-US"/>
        </a:p>
      </dgm:t>
    </dgm:pt>
    <dgm:pt modelId="{CA618EBA-8720-4D96-A161-91246043729F}" type="pres">
      <dgm:prSet presAssocID="{B5C8C25B-ED21-4B87-B7F0-271ACE9D79E9}" presName="Name0" presStyleCnt="0">
        <dgm:presLayoutVars>
          <dgm:dir/>
          <dgm:animLvl val="lvl"/>
          <dgm:resizeHandles val="exact"/>
        </dgm:presLayoutVars>
      </dgm:prSet>
      <dgm:spPr/>
      <dgm:t>
        <a:bodyPr/>
        <a:lstStyle/>
        <a:p>
          <a:endParaRPr lang="en-US"/>
        </a:p>
      </dgm:t>
    </dgm:pt>
    <dgm:pt modelId="{7D9B6310-BB8D-4E3F-B108-A0A937704AB3}" type="pres">
      <dgm:prSet presAssocID="{08539D2B-BB8B-48B4-B598-10985EFEBFBA}" presName="boxAndChildren" presStyleCnt="0"/>
      <dgm:spPr/>
    </dgm:pt>
    <dgm:pt modelId="{42D2BE95-7DB3-4410-8BA9-B5243126C354}" type="pres">
      <dgm:prSet presAssocID="{08539D2B-BB8B-48B4-B598-10985EFEBFBA}" presName="parentTextBox" presStyleLbl="node1" presStyleIdx="0" presStyleCnt="3"/>
      <dgm:spPr/>
      <dgm:t>
        <a:bodyPr/>
        <a:lstStyle/>
        <a:p>
          <a:endParaRPr lang="en-US"/>
        </a:p>
      </dgm:t>
    </dgm:pt>
    <dgm:pt modelId="{2B3BD4DC-7145-4A3D-8F93-B2DB041979B9}" type="pres">
      <dgm:prSet presAssocID="{6AEEE598-24B9-418F-AED6-329E578F230B}" presName="sp" presStyleCnt="0"/>
      <dgm:spPr/>
    </dgm:pt>
    <dgm:pt modelId="{3277560E-BB50-47D0-A0B8-E4E6D600C0D0}" type="pres">
      <dgm:prSet presAssocID="{F383C100-925E-4488-8DFA-B808D758F12F}" presName="arrowAndChildren" presStyleCnt="0"/>
      <dgm:spPr/>
    </dgm:pt>
    <dgm:pt modelId="{26EF8682-AEB8-46FC-B251-D436A49AACAE}" type="pres">
      <dgm:prSet presAssocID="{F383C100-925E-4488-8DFA-B808D758F12F}" presName="parentTextArrow" presStyleLbl="node1" presStyleIdx="1" presStyleCnt="3"/>
      <dgm:spPr/>
      <dgm:t>
        <a:bodyPr/>
        <a:lstStyle/>
        <a:p>
          <a:endParaRPr lang="en-US"/>
        </a:p>
      </dgm:t>
    </dgm:pt>
    <dgm:pt modelId="{8BE04788-79E1-4BB9-9139-BD3C933DAED9}" type="pres">
      <dgm:prSet presAssocID="{351B4320-F8EA-4C4B-9748-95B70345FE9B}" presName="sp" presStyleCnt="0"/>
      <dgm:spPr/>
    </dgm:pt>
    <dgm:pt modelId="{BE7E0A98-55C4-4EDA-90FF-8D918191B9BC}" type="pres">
      <dgm:prSet presAssocID="{4DDE5FFE-FDDF-4334-8095-B0FC8B536FCF}" presName="arrowAndChildren" presStyleCnt="0"/>
      <dgm:spPr/>
    </dgm:pt>
    <dgm:pt modelId="{FBAFB18B-BAB1-4477-B837-5C07161242D7}" type="pres">
      <dgm:prSet presAssocID="{4DDE5FFE-FDDF-4334-8095-B0FC8B536FCF}" presName="parentTextArrow" presStyleLbl="node1" presStyleIdx="2" presStyleCnt="3"/>
      <dgm:spPr/>
      <dgm:t>
        <a:bodyPr/>
        <a:lstStyle/>
        <a:p>
          <a:endParaRPr lang="en-US"/>
        </a:p>
      </dgm:t>
    </dgm:pt>
  </dgm:ptLst>
  <dgm:cxnLst>
    <dgm:cxn modelId="{D26C85FD-AFA6-4708-A81C-53963F61E389}" type="presOf" srcId="{4DDE5FFE-FDDF-4334-8095-B0FC8B536FCF}" destId="{FBAFB18B-BAB1-4477-B837-5C07161242D7}" srcOrd="0" destOrd="0" presId="urn:microsoft.com/office/officeart/2005/8/layout/process4"/>
    <dgm:cxn modelId="{7F9601A8-438B-4342-AAB6-ACF1C365DAFB}" type="presOf" srcId="{F383C100-925E-4488-8DFA-B808D758F12F}" destId="{26EF8682-AEB8-46FC-B251-D436A49AACAE}" srcOrd="0" destOrd="0" presId="urn:microsoft.com/office/officeart/2005/8/layout/process4"/>
    <dgm:cxn modelId="{C4074093-652F-427D-B608-9A7CF493F257}" type="presOf" srcId="{08539D2B-BB8B-48B4-B598-10985EFEBFBA}" destId="{42D2BE95-7DB3-4410-8BA9-B5243126C354}" srcOrd="0" destOrd="0" presId="urn:microsoft.com/office/officeart/2005/8/layout/process4"/>
    <dgm:cxn modelId="{4611197F-DAB8-4426-B3DF-708C9CE945F4}" srcId="{B5C8C25B-ED21-4B87-B7F0-271ACE9D79E9}" destId="{4DDE5FFE-FDDF-4334-8095-B0FC8B536FCF}" srcOrd="0" destOrd="0" parTransId="{727538F6-3787-4DFE-9805-6A0197D6EE9F}" sibTransId="{351B4320-F8EA-4C4B-9748-95B70345FE9B}"/>
    <dgm:cxn modelId="{18E1E0D3-E6E6-4371-93BA-6295AF7FC58B}" srcId="{B5C8C25B-ED21-4B87-B7F0-271ACE9D79E9}" destId="{F383C100-925E-4488-8DFA-B808D758F12F}" srcOrd="1" destOrd="0" parTransId="{4F773412-083E-4B9F-974A-F9D97B7DA72F}" sibTransId="{6AEEE598-24B9-418F-AED6-329E578F230B}"/>
    <dgm:cxn modelId="{EFB024F2-4677-4E74-9CF0-ADA3ED59FC93}" srcId="{B5C8C25B-ED21-4B87-B7F0-271ACE9D79E9}" destId="{08539D2B-BB8B-48B4-B598-10985EFEBFBA}" srcOrd="2" destOrd="0" parTransId="{D74889DD-E92B-44D6-9338-28B7DEE0EBBC}" sibTransId="{7A444728-9413-4FEC-9C13-C25B2494E6F4}"/>
    <dgm:cxn modelId="{00B6A02B-0165-4DB5-85EE-38380948DF2C}" type="presOf" srcId="{B5C8C25B-ED21-4B87-B7F0-271ACE9D79E9}" destId="{CA618EBA-8720-4D96-A161-91246043729F}" srcOrd="0" destOrd="0" presId="urn:microsoft.com/office/officeart/2005/8/layout/process4"/>
    <dgm:cxn modelId="{70F65317-1335-4409-8E3D-E2F0E113F4D1}" type="presParOf" srcId="{CA618EBA-8720-4D96-A161-91246043729F}" destId="{7D9B6310-BB8D-4E3F-B108-A0A937704AB3}" srcOrd="0" destOrd="0" presId="urn:microsoft.com/office/officeart/2005/8/layout/process4"/>
    <dgm:cxn modelId="{A5F05499-5EE0-4292-93FF-E26CF0A3C4B3}" type="presParOf" srcId="{7D9B6310-BB8D-4E3F-B108-A0A937704AB3}" destId="{42D2BE95-7DB3-4410-8BA9-B5243126C354}" srcOrd="0" destOrd="0" presId="urn:microsoft.com/office/officeart/2005/8/layout/process4"/>
    <dgm:cxn modelId="{B7C491FF-FF5A-4F40-A8D6-F32D80BC4EC4}" type="presParOf" srcId="{CA618EBA-8720-4D96-A161-91246043729F}" destId="{2B3BD4DC-7145-4A3D-8F93-B2DB041979B9}" srcOrd="1" destOrd="0" presId="urn:microsoft.com/office/officeart/2005/8/layout/process4"/>
    <dgm:cxn modelId="{BBFB7147-50B3-49CD-9A48-F9DCBA0B80F6}" type="presParOf" srcId="{CA618EBA-8720-4D96-A161-91246043729F}" destId="{3277560E-BB50-47D0-A0B8-E4E6D600C0D0}" srcOrd="2" destOrd="0" presId="urn:microsoft.com/office/officeart/2005/8/layout/process4"/>
    <dgm:cxn modelId="{E3B76AFB-E4B0-4E8D-A124-C5DCCA841FD9}" type="presParOf" srcId="{3277560E-BB50-47D0-A0B8-E4E6D600C0D0}" destId="{26EF8682-AEB8-46FC-B251-D436A49AACAE}" srcOrd="0" destOrd="0" presId="urn:microsoft.com/office/officeart/2005/8/layout/process4"/>
    <dgm:cxn modelId="{379A103D-550C-4392-8892-E10EA3B5ACD4}" type="presParOf" srcId="{CA618EBA-8720-4D96-A161-91246043729F}" destId="{8BE04788-79E1-4BB9-9139-BD3C933DAED9}" srcOrd="3" destOrd="0" presId="urn:microsoft.com/office/officeart/2005/8/layout/process4"/>
    <dgm:cxn modelId="{4B9C5AA9-6BF1-461A-809B-AE98F3F1DA78}" type="presParOf" srcId="{CA618EBA-8720-4D96-A161-91246043729F}" destId="{BE7E0A98-55C4-4EDA-90FF-8D918191B9BC}" srcOrd="4" destOrd="0" presId="urn:microsoft.com/office/officeart/2005/8/layout/process4"/>
    <dgm:cxn modelId="{67F04CA9-0672-4F7C-992A-F23A439C5F7B}" type="presParOf" srcId="{BE7E0A98-55C4-4EDA-90FF-8D918191B9BC}" destId="{FBAFB18B-BAB1-4477-B837-5C07161242D7}" srcOrd="0" destOrd="0" presId="urn:microsoft.com/office/officeart/2005/8/layout/process4"/>
  </dgm:cxnLst>
  <dgm:bg/>
  <dgm:whole/>
</dgm:dataModel>
</file>

<file path=ppt/diagrams/data9.xml><?xml version="1.0" encoding="utf-8"?>
<dgm:dataModel xmlns:dgm="http://schemas.openxmlformats.org/drawingml/2006/diagram" xmlns:a="http://schemas.openxmlformats.org/drawingml/2006/main">
  <dgm:ptLst>
    <dgm:pt modelId="{397081AF-9154-4DB7-B65D-D40E1A330DD1}" type="doc">
      <dgm:prSet loTypeId="urn:microsoft.com/office/officeart/2005/8/layout/target2" loCatId="relationship" qsTypeId="urn:microsoft.com/office/officeart/2005/8/quickstyle/3d7" qsCatId="3D" csTypeId="urn:microsoft.com/office/officeart/2005/8/colors/accent1_2" csCatId="accent1" phldr="1"/>
      <dgm:spPr/>
      <dgm:t>
        <a:bodyPr/>
        <a:lstStyle/>
        <a:p>
          <a:endParaRPr lang="en-US"/>
        </a:p>
      </dgm:t>
    </dgm:pt>
    <dgm:pt modelId="{DC83299A-65F1-4531-BA57-66168BAE7D88}">
      <dgm:prSet/>
      <dgm:spPr>
        <a:solidFill>
          <a:srgbClr val="00B0F0"/>
        </a:solidFill>
      </dgm:spPr>
      <dgm:t>
        <a:bodyPr/>
        <a:lstStyle/>
        <a:p>
          <a:pPr algn="ctr" rtl="0"/>
          <a:r>
            <a:rPr lang="en-US" dirty="0" err="1" smtClean="0"/>
            <a:t>Persoalan</a:t>
          </a:r>
          <a:r>
            <a:rPr lang="en-US" dirty="0" smtClean="0"/>
            <a:t> </a:t>
          </a:r>
          <a:r>
            <a:rPr lang="en-US" dirty="0" err="1" smtClean="0"/>
            <a:t>besar</a:t>
          </a:r>
          <a:r>
            <a:rPr lang="en-US" dirty="0" smtClean="0"/>
            <a:t> </a:t>
          </a:r>
          <a:r>
            <a:rPr lang="en-US" dirty="0" err="1" smtClean="0"/>
            <a:t>timbul</a:t>
          </a:r>
          <a:r>
            <a:rPr lang="en-US" dirty="0" smtClean="0"/>
            <a:t> </a:t>
          </a:r>
          <a:r>
            <a:rPr lang="en-US" dirty="0" err="1" smtClean="0"/>
            <a:t>di</a:t>
          </a:r>
          <a:r>
            <a:rPr lang="en-US" dirty="0" smtClean="0"/>
            <a:t> </a:t>
          </a:r>
          <a:r>
            <a:rPr lang="en-US" dirty="0" err="1" smtClean="0"/>
            <a:t>sini</a:t>
          </a:r>
          <a:r>
            <a:rPr lang="en-US" dirty="0" smtClean="0"/>
            <a:t>, </a:t>
          </a:r>
          <a:r>
            <a:rPr lang="en-US" dirty="0" err="1" smtClean="0"/>
            <a:t>apakah</a:t>
          </a:r>
          <a:r>
            <a:rPr lang="en-US" dirty="0" smtClean="0"/>
            <a:t> </a:t>
          </a:r>
          <a:r>
            <a:rPr lang="en-US" dirty="0" err="1" smtClean="0"/>
            <a:t>perkara</a:t>
          </a:r>
          <a:r>
            <a:rPr lang="en-US" dirty="0" smtClean="0"/>
            <a:t> yang </a:t>
          </a:r>
          <a:r>
            <a:rPr lang="en-US" dirty="0" err="1" smtClean="0"/>
            <a:t>menyebabkan</a:t>
          </a:r>
          <a:r>
            <a:rPr lang="en-US" dirty="0" smtClean="0"/>
            <a:t> </a:t>
          </a:r>
          <a:r>
            <a:rPr lang="en-US" dirty="0" err="1" smtClean="0"/>
            <a:t>penghakisan</a:t>
          </a:r>
          <a:r>
            <a:rPr lang="en-US" dirty="0" smtClean="0"/>
            <a:t> </a:t>
          </a:r>
          <a:r>
            <a:rPr lang="en-US" dirty="0" err="1" smtClean="0"/>
            <a:t>ini</a:t>
          </a:r>
          <a:r>
            <a:rPr lang="en-US" dirty="0" smtClean="0"/>
            <a:t>? </a:t>
          </a:r>
          <a:endParaRPr lang="en-US" dirty="0"/>
        </a:p>
      </dgm:t>
    </dgm:pt>
    <dgm:pt modelId="{5D1F1DF9-10B6-4612-BB58-5A5E238378BB}" type="parTrans" cxnId="{6D32BB6E-B9C4-4D1E-8881-495C6C8EB6B1}">
      <dgm:prSet/>
      <dgm:spPr/>
      <dgm:t>
        <a:bodyPr/>
        <a:lstStyle/>
        <a:p>
          <a:endParaRPr lang="en-US"/>
        </a:p>
      </dgm:t>
    </dgm:pt>
    <dgm:pt modelId="{76C923B5-CC94-4013-B1D0-8F9A30DFE946}" type="sibTrans" cxnId="{6D32BB6E-B9C4-4D1E-8881-495C6C8EB6B1}">
      <dgm:prSet/>
      <dgm:spPr/>
      <dgm:t>
        <a:bodyPr/>
        <a:lstStyle/>
        <a:p>
          <a:endParaRPr lang="en-US"/>
        </a:p>
      </dgm:t>
    </dgm:pt>
    <dgm:pt modelId="{B77F9586-AF84-4158-B8CC-9125BC22946A}">
      <dgm:prSet custT="1"/>
      <dgm:spPr>
        <a:solidFill>
          <a:srgbClr val="FF99FF"/>
        </a:solidFill>
      </dgm:spPr>
      <dgm:t>
        <a:bodyPr/>
        <a:lstStyle/>
        <a:p>
          <a:pPr algn="ctr" rtl="0"/>
          <a:r>
            <a:rPr lang="en-US" sz="2800" dirty="0" err="1" smtClean="0"/>
            <a:t>Berdasarkan</a:t>
          </a:r>
          <a:r>
            <a:rPr lang="en-US" sz="2800" dirty="0" smtClean="0"/>
            <a:t> </a:t>
          </a:r>
          <a:r>
            <a:rPr lang="en-US" sz="2800" dirty="0" err="1" smtClean="0"/>
            <a:t>kepada</a:t>
          </a:r>
          <a:r>
            <a:rPr lang="en-US" sz="2800" dirty="0" smtClean="0"/>
            <a:t> </a:t>
          </a:r>
          <a:r>
            <a:rPr lang="en-US" sz="2800" dirty="0" err="1" smtClean="0"/>
            <a:t>pemerhatian</a:t>
          </a:r>
          <a:r>
            <a:rPr lang="en-US" sz="2800" dirty="0" smtClean="0"/>
            <a:t> </a:t>
          </a:r>
          <a:r>
            <a:rPr lang="en-US" sz="2800" dirty="0" err="1" smtClean="0"/>
            <a:t>mimbar</a:t>
          </a:r>
          <a:r>
            <a:rPr lang="en-US" sz="2800" dirty="0" smtClean="0"/>
            <a:t>, </a:t>
          </a:r>
          <a:r>
            <a:rPr lang="en-US" sz="2800" dirty="0" err="1" smtClean="0"/>
            <a:t>disebabkan</a:t>
          </a:r>
          <a:r>
            <a:rPr lang="en-US" sz="2800" dirty="0" smtClean="0"/>
            <a:t> </a:t>
          </a:r>
          <a:r>
            <a:rPr lang="en-US" sz="2800" dirty="0" err="1" smtClean="0"/>
            <a:t>oleh</a:t>
          </a:r>
          <a:r>
            <a:rPr lang="en-US" sz="2800" dirty="0" smtClean="0"/>
            <a:t> </a:t>
          </a:r>
          <a:r>
            <a:rPr lang="en-US" sz="2800" dirty="0" err="1" smtClean="0"/>
            <a:t>sikap</a:t>
          </a:r>
          <a:r>
            <a:rPr lang="en-US" sz="2800" dirty="0" smtClean="0"/>
            <a:t> </a:t>
          </a:r>
          <a:r>
            <a:rPr lang="en-US" sz="2800" dirty="0" err="1" smtClean="0"/>
            <a:t>sesetengah</a:t>
          </a:r>
          <a:r>
            <a:rPr lang="en-US" sz="2800" dirty="0" smtClean="0"/>
            <a:t> </a:t>
          </a:r>
          <a:r>
            <a:rPr lang="en-US" sz="2800" dirty="0" err="1" smtClean="0"/>
            <a:t>pihak</a:t>
          </a:r>
          <a:r>
            <a:rPr lang="en-US" sz="2800" dirty="0" smtClean="0"/>
            <a:t> yang </a:t>
          </a:r>
          <a:r>
            <a:rPr lang="en-US" sz="2800" dirty="0" err="1" smtClean="0"/>
            <a:t>lebih</a:t>
          </a:r>
          <a:r>
            <a:rPr lang="en-US" sz="2800" dirty="0" smtClean="0"/>
            <a:t> </a:t>
          </a:r>
          <a:r>
            <a:rPr lang="en-US" sz="2800" dirty="0" err="1" smtClean="0"/>
            <a:t>mementingkan</a:t>
          </a:r>
          <a:r>
            <a:rPr lang="en-US" sz="2800" dirty="0" smtClean="0"/>
            <a:t> </a:t>
          </a:r>
          <a:r>
            <a:rPr lang="en-US" sz="2800" dirty="0" err="1" smtClean="0"/>
            <a:t>diri</a:t>
          </a:r>
          <a:r>
            <a:rPr lang="en-US" sz="2800" dirty="0" smtClean="0"/>
            <a:t> </a:t>
          </a:r>
          <a:r>
            <a:rPr lang="en-US" sz="2800" dirty="0" err="1" smtClean="0"/>
            <a:t>sendiri</a:t>
          </a:r>
          <a:r>
            <a:rPr lang="en-US" sz="2800" dirty="0" smtClean="0"/>
            <a:t>, ego, </a:t>
          </a:r>
          <a:r>
            <a:rPr lang="en-US" sz="2800" dirty="0" err="1" smtClean="0"/>
            <a:t>emosional</a:t>
          </a:r>
          <a:r>
            <a:rPr lang="en-US" sz="2800" dirty="0" smtClean="0"/>
            <a:t>, </a:t>
          </a:r>
          <a:r>
            <a:rPr lang="en-US" sz="2800" dirty="0" err="1" smtClean="0"/>
            <a:t>keterlaluan</a:t>
          </a:r>
          <a:r>
            <a:rPr lang="en-US" sz="2800" dirty="0" smtClean="0"/>
            <a:t>, </a:t>
          </a:r>
          <a:r>
            <a:rPr lang="en-US" sz="2800" dirty="0" err="1" smtClean="0"/>
            <a:t>taasub</a:t>
          </a:r>
          <a:r>
            <a:rPr lang="en-US" sz="2800" dirty="0" smtClean="0"/>
            <a:t> </a:t>
          </a:r>
          <a:r>
            <a:rPr lang="en-US" sz="2800" dirty="0" err="1" smtClean="0"/>
            <a:t>kepada</a:t>
          </a:r>
          <a:r>
            <a:rPr lang="en-US" sz="2800" dirty="0" smtClean="0"/>
            <a:t> </a:t>
          </a:r>
          <a:r>
            <a:rPr lang="en-US" sz="2800" dirty="0" err="1" smtClean="0"/>
            <a:t>pemahaman</a:t>
          </a:r>
          <a:r>
            <a:rPr lang="en-US" sz="2800" dirty="0" smtClean="0"/>
            <a:t> </a:t>
          </a:r>
          <a:r>
            <a:rPr lang="en-US" sz="2800" dirty="0" err="1" smtClean="0"/>
            <a:t>tertentu</a:t>
          </a:r>
          <a:r>
            <a:rPr lang="en-US" sz="2800" dirty="0" smtClean="0"/>
            <a:t> </a:t>
          </a:r>
          <a:r>
            <a:rPr lang="en-US" sz="2800" dirty="0" err="1" smtClean="0"/>
            <a:t>dan</a:t>
          </a:r>
          <a:r>
            <a:rPr lang="en-US" sz="2800" dirty="0" smtClean="0"/>
            <a:t> </a:t>
          </a:r>
          <a:r>
            <a:rPr lang="en-US" sz="2800" dirty="0" err="1" smtClean="0"/>
            <a:t>lemahnya</a:t>
          </a:r>
          <a:r>
            <a:rPr lang="en-US" sz="2800" dirty="0" smtClean="0"/>
            <a:t> </a:t>
          </a:r>
          <a:r>
            <a:rPr lang="en-US" sz="2800" dirty="0" err="1" smtClean="0"/>
            <a:t>kualiti</a:t>
          </a:r>
          <a:r>
            <a:rPr lang="en-US" sz="2800" dirty="0" smtClean="0"/>
            <a:t> </a:t>
          </a:r>
          <a:r>
            <a:rPr lang="en-US" sz="2800" dirty="0" err="1" smtClean="0"/>
            <a:t>keimanan</a:t>
          </a:r>
          <a:r>
            <a:rPr lang="en-US" sz="2800" dirty="0" smtClean="0"/>
            <a:t> </a:t>
          </a:r>
          <a:r>
            <a:rPr lang="en-US" sz="2800" dirty="0" err="1" smtClean="0"/>
            <a:t>serta</a:t>
          </a:r>
          <a:r>
            <a:rPr lang="en-US" sz="2800" dirty="0" smtClean="0"/>
            <a:t> </a:t>
          </a:r>
          <a:r>
            <a:rPr lang="en-US" sz="2800" dirty="0" err="1" smtClean="0"/>
            <a:t>kekaburan</a:t>
          </a:r>
          <a:r>
            <a:rPr lang="en-US" sz="2800" dirty="0" smtClean="0"/>
            <a:t> </a:t>
          </a:r>
          <a:r>
            <a:rPr lang="en-US" sz="2800" dirty="0" err="1" smtClean="0"/>
            <a:t>dalam</a:t>
          </a:r>
          <a:r>
            <a:rPr lang="en-US" sz="2800" dirty="0" smtClean="0"/>
            <a:t> </a:t>
          </a:r>
          <a:r>
            <a:rPr lang="en-US" sz="2800" dirty="0" err="1" smtClean="0"/>
            <a:t>menegakkan</a:t>
          </a:r>
          <a:r>
            <a:rPr lang="en-US" sz="2800" dirty="0" smtClean="0"/>
            <a:t> </a:t>
          </a:r>
          <a:r>
            <a:rPr lang="en-US" sz="2800" dirty="0" err="1" smtClean="0"/>
            <a:t>prinsip-prinsip</a:t>
          </a:r>
          <a:r>
            <a:rPr lang="en-US" sz="2800" dirty="0" smtClean="0"/>
            <a:t> </a:t>
          </a:r>
          <a:r>
            <a:rPr lang="en-US" sz="2800" dirty="0" err="1" smtClean="0"/>
            <a:t>asas</a:t>
          </a:r>
          <a:r>
            <a:rPr lang="en-US" sz="2800" dirty="0" smtClean="0"/>
            <a:t> agama yang </a:t>
          </a:r>
          <a:r>
            <a:rPr lang="en-US" sz="2800" dirty="0" err="1" smtClean="0"/>
            <a:t>menjadi</a:t>
          </a:r>
          <a:r>
            <a:rPr lang="en-US" sz="2800" dirty="0" smtClean="0"/>
            <a:t> </a:t>
          </a:r>
          <a:r>
            <a:rPr lang="en-US" sz="2800" dirty="0" err="1" smtClean="0"/>
            <a:t>tunjang</a:t>
          </a:r>
          <a:r>
            <a:rPr lang="en-US" sz="2800" dirty="0" smtClean="0"/>
            <a:t> </a:t>
          </a:r>
          <a:r>
            <a:rPr lang="en-US" sz="2800" dirty="0" err="1" smtClean="0"/>
            <a:t>kehidupan</a:t>
          </a:r>
          <a:r>
            <a:rPr lang="en-US" sz="2800" dirty="0" smtClean="0"/>
            <a:t> </a:t>
          </a:r>
          <a:r>
            <a:rPr lang="en-US" sz="2800" dirty="0" err="1" smtClean="0"/>
            <a:t>seseorang</a:t>
          </a:r>
          <a:r>
            <a:rPr lang="en-US" sz="2800" dirty="0" smtClean="0"/>
            <a:t> </a:t>
          </a:r>
          <a:r>
            <a:rPr lang="en-US" sz="2800" dirty="0" err="1" smtClean="0"/>
            <a:t>muslim</a:t>
          </a:r>
          <a:r>
            <a:rPr lang="en-US" sz="2800" dirty="0" smtClean="0"/>
            <a:t>. </a:t>
          </a:r>
          <a:endParaRPr lang="en-US" sz="2800" dirty="0"/>
        </a:p>
      </dgm:t>
    </dgm:pt>
    <dgm:pt modelId="{69613639-4F4C-4DEE-8C88-0E897F649623}" type="parTrans" cxnId="{7F4A0C60-F8A2-4902-BAA7-197681023EE9}">
      <dgm:prSet/>
      <dgm:spPr/>
      <dgm:t>
        <a:bodyPr/>
        <a:lstStyle/>
        <a:p>
          <a:endParaRPr lang="en-US"/>
        </a:p>
      </dgm:t>
    </dgm:pt>
    <dgm:pt modelId="{080B533B-8FD5-403D-BF64-67F35CF3703F}" type="sibTrans" cxnId="{7F4A0C60-F8A2-4902-BAA7-197681023EE9}">
      <dgm:prSet/>
      <dgm:spPr/>
      <dgm:t>
        <a:bodyPr/>
        <a:lstStyle/>
        <a:p>
          <a:endParaRPr lang="en-US"/>
        </a:p>
      </dgm:t>
    </dgm:pt>
    <dgm:pt modelId="{234AF5CA-AD1F-4B5D-AE3F-6C862A1967F1}" type="pres">
      <dgm:prSet presAssocID="{397081AF-9154-4DB7-B65D-D40E1A330DD1}" presName="Name0" presStyleCnt="0">
        <dgm:presLayoutVars>
          <dgm:chMax val="3"/>
          <dgm:chPref val="1"/>
          <dgm:dir/>
          <dgm:animLvl val="lvl"/>
          <dgm:resizeHandles/>
        </dgm:presLayoutVars>
      </dgm:prSet>
      <dgm:spPr/>
      <dgm:t>
        <a:bodyPr/>
        <a:lstStyle/>
        <a:p>
          <a:endParaRPr lang="en-US"/>
        </a:p>
      </dgm:t>
    </dgm:pt>
    <dgm:pt modelId="{3AC6E426-CFE6-469C-AAF0-B4F3F25EE17B}" type="pres">
      <dgm:prSet presAssocID="{397081AF-9154-4DB7-B65D-D40E1A330DD1}" presName="outerBox" presStyleCnt="0"/>
      <dgm:spPr/>
    </dgm:pt>
    <dgm:pt modelId="{B057B655-A60D-4DCD-A01F-45A8A4093AF8}" type="pres">
      <dgm:prSet presAssocID="{397081AF-9154-4DB7-B65D-D40E1A330DD1}" presName="outerBoxParent" presStyleLbl="node1" presStyleIdx="0" presStyleCnt="2"/>
      <dgm:spPr/>
      <dgm:t>
        <a:bodyPr/>
        <a:lstStyle/>
        <a:p>
          <a:endParaRPr lang="en-US"/>
        </a:p>
      </dgm:t>
    </dgm:pt>
    <dgm:pt modelId="{E480AAF9-B07D-4EBF-9638-5D0CF98EC141}" type="pres">
      <dgm:prSet presAssocID="{397081AF-9154-4DB7-B65D-D40E1A330DD1}" presName="outerBoxChildren" presStyleCnt="0"/>
      <dgm:spPr/>
    </dgm:pt>
    <dgm:pt modelId="{314B296F-2A5B-434D-B431-D3202EB662BD}" type="pres">
      <dgm:prSet presAssocID="{397081AF-9154-4DB7-B65D-D40E1A330DD1}" presName="middleBox" presStyleCnt="0"/>
      <dgm:spPr/>
    </dgm:pt>
    <dgm:pt modelId="{C9A66B11-FE96-4060-A5FE-5ADFB721EAF2}" type="pres">
      <dgm:prSet presAssocID="{397081AF-9154-4DB7-B65D-D40E1A330DD1}" presName="middleBoxParent" presStyleLbl="node1" presStyleIdx="1" presStyleCnt="2"/>
      <dgm:spPr/>
      <dgm:t>
        <a:bodyPr/>
        <a:lstStyle/>
        <a:p>
          <a:endParaRPr lang="en-US"/>
        </a:p>
      </dgm:t>
    </dgm:pt>
    <dgm:pt modelId="{E9613070-624E-4F3B-BADE-F6A2097D97CD}" type="pres">
      <dgm:prSet presAssocID="{397081AF-9154-4DB7-B65D-D40E1A330DD1}" presName="middleBoxChildren" presStyleCnt="0"/>
      <dgm:spPr/>
    </dgm:pt>
  </dgm:ptLst>
  <dgm:cxnLst>
    <dgm:cxn modelId="{F93326A6-0A3A-47B2-A83C-8B9DF0B44AD9}" type="presOf" srcId="{397081AF-9154-4DB7-B65D-D40E1A330DD1}" destId="{234AF5CA-AD1F-4B5D-AE3F-6C862A1967F1}" srcOrd="0" destOrd="0" presId="urn:microsoft.com/office/officeart/2005/8/layout/target2"/>
    <dgm:cxn modelId="{6D32BB6E-B9C4-4D1E-8881-495C6C8EB6B1}" srcId="{397081AF-9154-4DB7-B65D-D40E1A330DD1}" destId="{DC83299A-65F1-4531-BA57-66168BAE7D88}" srcOrd="0" destOrd="0" parTransId="{5D1F1DF9-10B6-4612-BB58-5A5E238378BB}" sibTransId="{76C923B5-CC94-4013-B1D0-8F9A30DFE946}"/>
    <dgm:cxn modelId="{15B6A92A-5378-4D76-AE14-2E3CFA8CB721}" type="presOf" srcId="{DC83299A-65F1-4531-BA57-66168BAE7D88}" destId="{B057B655-A60D-4DCD-A01F-45A8A4093AF8}" srcOrd="0" destOrd="0" presId="urn:microsoft.com/office/officeart/2005/8/layout/target2"/>
    <dgm:cxn modelId="{7F4A0C60-F8A2-4902-BAA7-197681023EE9}" srcId="{397081AF-9154-4DB7-B65D-D40E1A330DD1}" destId="{B77F9586-AF84-4158-B8CC-9125BC22946A}" srcOrd="1" destOrd="0" parTransId="{69613639-4F4C-4DEE-8C88-0E897F649623}" sibTransId="{080B533B-8FD5-403D-BF64-67F35CF3703F}"/>
    <dgm:cxn modelId="{36B4898D-21E5-4035-A654-2F973B7195E8}" type="presOf" srcId="{B77F9586-AF84-4158-B8CC-9125BC22946A}" destId="{C9A66B11-FE96-4060-A5FE-5ADFB721EAF2}" srcOrd="0" destOrd="0" presId="urn:microsoft.com/office/officeart/2005/8/layout/target2"/>
    <dgm:cxn modelId="{AC6E1FEE-BE69-475B-87AA-44C0CCD53E04}" type="presParOf" srcId="{234AF5CA-AD1F-4B5D-AE3F-6C862A1967F1}" destId="{3AC6E426-CFE6-469C-AAF0-B4F3F25EE17B}" srcOrd="0" destOrd="0" presId="urn:microsoft.com/office/officeart/2005/8/layout/target2"/>
    <dgm:cxn modelId="{8AD4CEA0-C7C6-4FFF-82DE-F4111AB9DF77}" type="presParOf" srcId="{3AC6E426-CFE6-469C-AAF0-B4F3F25EE17B}" destId="{B057B655-A60D-4DCD-A01F-45A8A4093AF8}" srcOrd="0" destOrd="0" presId="urn:microsoft.com/office/officeart/2005/8/layout/target2"/>
    <dgm:cxn modelId="{DB37ADE0-AB22-45C4-B1EE-AFF4D27E87C6}" type="presParOf" srcId="{3AC6E426-CFE6-469C-AAF0-B4F3F25EE17B}" destId="{E480AAF9-B07D-4EBF-9638-5D0CF98EC141}" srcOrd="1" destOrd="0" presId="urn:microsoft.com/office/officeart/2005/8/layout/target2"/>
    <dgm:cxn modelId="{6003DA37-99CC-4FB5-90F6-8BF136D5609D}" type="presParOf" srcId="{234AF5CA-AD1F-4B5D-AE3F-6C862A1967F1}" destId="{314B296F-2A5B-434D-B431-D3202EB662BD}" srcOrd="1" destOrd="0" presId="urn:microsoft.com/office/officeart/2005/8/layout/target2"/>
    <dgm:cxn modelId="{A822A3BA-0AE9-498B-A0EB-6C8CE5C6B027}" type="presParOf" srcId="{314B296F-2A5B-434D-B431-D3202EB662BD}" destId="{C9A66B11-FE96-4060-A5FE-5ADFB721EAF2}" srcOrd="0" destOrd="0" presId="urn:microsoft.com/office/officeart/2005/8/layout/target2"/>
    <dgm:cxn modelId="{25B3870B-D2BF-4D25-A073-2585D1BE133A}" type="presParOf" srcId="{314B296F-2A5B-434D-B431-D3202EB662BD}" destId="{E9613070-624E-4F3B-BADE-F6A2097D97CD}" srcOrd="1" destOrd="0" presId="urn:microsoft.com/office/officeart/2005/8/layout/target2"/>
  </dgm:cxnLst>
  <dgm:bg/>
  <dgm:whole/>
</dgm:dataModel>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1.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3E8CAD-C101-4C9C-AE89-630F622E6EAF}"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AC5F2-69DA-4F37-8054-356E1DFDE0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E8CAD-C101-4C9C-AE89-630F622E6EAF}"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AC5F2-69DA-4F37-8054-356E1DFDE0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E8CAD-C101-4C9C-AE89-630F622E6EAF}"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AC5F2-69DA-4F37-8054-356E1DFDE0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E8CAD-C101-4C9C-AE89-630F622E6EAF}"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AC5F2-69DA-4F37-8054-356E1DFDE0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3E8CAD-C101-4C9C-AE89-630F622E6EAF}"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AC5F2-69DA-4F37-8054-356E1DFDE0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3E8CAD-C101-4C9C-AE89-630F622E6EAF}" type="datetimeFigureOut">
              <a:rPr lang="en-US" smtClean="0"/>
              <a:pPr/>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AC5F2-69DA-4F37-8054-356E1DFDE0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3E8CAD-C101-4C9C-AE89-630F622E6EAF}" type="datetimeFigureOut">
              <a:rPr lang="en-US" smtClean="0"/>
              <a:pPr/>
              <a:t>7/6/2015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AAC5F2-69DA-4F37-8054-356E1DFDE0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3E8CAD-C101-4C9C-AE89-630F622E6EAF}" type="datetimeFigureOut">
              <a:rPr lang="en-US" smtClean="0"/>
              <a:pPr/>
              <a:t>7/6/2015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AAC5F2-69DA-4F37-8054-356E1DFDE0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E8CAD-C101-4C9C-AE89-630F622E6EAF}" type="datetimeFigureOut">
              <a:rPr lang="en-US" smtClean="0"/>
              <a:pPr/>
              <a:t>7/6/2015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AAC5F2-69DA-4F37-8054-356E1DFDE0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E8CAD-C101-4C9C-AE89-630F622E6EAF}" type="datetimeFigureOut">
              <a:rPr lang="en-US" smtClean="0"/>
              <a:pPr/>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AC5F2-69DA-4F37-8054-356E1DFDE0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E8CAD-C101-4C9C-AE89-630F622E6EAF}" type="datetimeFigureOut">
              <a:rPr lang="en-US" smtClean="0"/>
              <a:pPr/>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AC5F2-69DA-4F37-8054-356E1DFDE0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E8CAD-C101-4C9C-AE89-630F622E6EAF}" type="datetimeFigureOut">
              <a:rPr lang="en-US" smtClean="0"/>
              <a:pPr/>
              <a:t>7/6/2015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AC5F2-69DA-4F37-8054-356E1DFDE0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5.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6.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7.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9.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0.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9" name="TextBox 8"/>
          <p:cNvSpPr txBox="1"/>
          <p:nvPr/>
        </p:nvSpPr>
        <p:spPr>
          <a:xfrm>
            <a:off x="4876800" y="1600200"/>
            <a:ext cx="184731" cy="369332"/>
          </a:xfrm>
          <a:prstGeom prst="rect">
            <a:avLst/>
          </a:prstGeom>
          <a:noFill/>
        </p:spPr>
        <p:txBody>
          <a:bodyPr wrap="none" rtlCol="0">
            <a:spAutoFit/>
          </a:bodyPr>
          <a:lstStyle/>
          <a:p>
            <a:endParaRPr lang="en-US" dirty="0"/>
          </a:p>
        </p:txBody>
      </p:sp>
      <p:sp>
        <p:nvSpPr>
          <p:cNvPr id="10" name="TextBox 9"/>
          <p:cNvSpPr txBox="1"/>
          <p:nvPr/>
        </p:nvSpPr>
        <p:spPr>
          <a:xfrm>
            <a:off x="304800" y="1828800"/>
            <a:ext cx="8610600" cy="3785652"/>
          </a:xfrm>
          <a:prstGeom prst="rect">
            <a:avLst/>
          </a:prstGeom>
          <a:noFill/>
        </p:spPr>
        <p:txBody>
          <a:bodyPr wrap="square" rtlCol="0">
            <a:spAutoFit/>
          </a:bodyPr>
          <a:lstStyle/>
          <a:p>
            <a:pPr lvl="0" algn="ctr"/>
            <a:r>
              <a:rPr lang="sv-SE" sz="8000" b="1" dirty="0" smtClean="0">
                <a:ln w="12700">
                  <a:solidFill>
                    <a:srgbClr val="0070C0"/>
                  </a:solidFill>
                  <a:prstDash val="solid"/>
                </a:ln>
                <a:solidFill>
                  <a:srgbClr val="0070C0"/>
                </a:solidFill>
                <a:effectLst>
                  <a:glow rad="101600">
                    <a:schemeClr val="tx1">
                      <a:alpha val="60000"/>
                    </a:schemeClr>
                  </a:glow>
                  <a:outerShdw blurRad="41275" dist="20320" dir="1800000" algn="tl" rotWithShape="0">
                    <a:srgbClr val="000000">
                      <a:alpha val="40000"/>
                    </a:srgbClr>
                  </a:outerShdw>
                </a:effectLst>
                <a:latin typeface="Brush Script MT" pitchFamily="66" charset="0"/>
                <a:ea typeface="Calibri" pitchFamily="34" charset="0"/>
                <a:cs typeface="Times New Roman" pitchFamily="18" charset="0"/>
              </a:rPr>
              <a:t>Tautan Kasih </a:t>
            </a:r>
          </a:p>
          <a:p>
            <a:pPr lvl="0" algn="ctr"/>
            <a:r>
              <a:rPr lang="sv-SE" sz="8000" b="1" dirty="0" smtClean="0">
                <a:ln w="12700">
                  <a:solidFill>
                    <a:srgbClr val="0070C0"/>
                  </a:solidFill>
                  <a:prstDash val="solid"/>
                </a:ln>
                <a:solidFill>
                  <a:srgbClr val="0070C0"/>
                </a:solidFill>
                <a:effectLst>
                  <a:glow rad="101600">
                    <a:schemeClr val="tx1">
                      <a:alpha val="60000"/>
                    </a:schemeClr>
                  </a:glow>
                  <a:outerShdw blurRad="41275" dist="20320" dir="1800000" algn="tl" rotWithShape="0">
                    <a:srgbClr val="000000">
                      <a:alpha val="40000"/>
                    </a:srgbClr>
                  </a:outerShdw>
                </a:effectLst>
                <a:latin typeface="Brush Script MT" pitchFamily="66" charset="0"/>
                <a:ea typeface="Calibri" pitchFamily="34" charset="0"/>
                <a:cs typeface="Times New Roman" pitchFamily="18" charset="0"/>
              </a:rPr>
              <a:t>Pelengkap Idulfitri </a:t>
            </a:r>
          </a:p>
          <a:p>
            <a:pPr algn="ctr"/>
            <a:endParaRPr lang="en-US" sz="8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905000" cy="2057400"/>
          </a:xfrm>
          <a:prstGeom prst="rect">
            <a:avLst/>
          </a:prstGeom>
        </p:spPr>
      </p:pic>
      <p:pic>
        <p:nvPicPr>
          <p:cNvPr id="13"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95880" y="0"/>
            <a:ext cx="1848120" cy="21336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4" name="Rectangle 13"/>
          <p:cNvSpPr/>
          <p:nvPr/>
        </p:nvSpPr>
        <p:spPr>
          <a:xfrm>
            <a:off x="609600" y="6273225"/>
            <a:ext cx="8072462" cy="584775"/>
          </a:xfrm>
          <a:prstGeom prst="rect">
            <a:avLst/>
          </a:prstGeom>
        </p:spPr>
        <p:txBody>
          <a:bodyPr wrap="square">
            <a:spAutoFit/>
          </a:bodyPr>
          <a:lstStyle/>
          <a:p>
            <a:pPr algn="ctr"/>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 </a:t>
            </a:r>
            <a:r>
              <a:rPr lang="en-US" sz="3200" dirty="0" smtClean="0">
                <a:ln w="18415" cmpd="sng">
                  <a:solidFill>
                    <a:srgbClr val="CCCC00"/>
                  </a:solidFill>
                  <a:prstDash val="solid"/>
                </a:ln>
                <a:solidFill>
                  <a:srgbClr val="CCCC00"/>
                </a:solidFill>
                <a:effectLst>
                  <a:glow rad="101600">
                    <a:schemeClr val="tx1">
                      <a:alpha val="60000"/>
                    </a:schemeClr>
                  </a:glow>
                  <a:outerShdw blurRad="63500" dir="3600000" algn="tl" rotWithShape="0">
                    <a:srgbClr val="000000">
                      <a:alpha val="70000"/>
                    </a:srgbClr>
                  </a:outerShdw>
                </a:effectLst>
                <a:latin typeface="Brush Script MT" pitchFamily="66" charset="0"/>
                <a:cs typeface="Aharoni" pitchFamily="2" charset="-79"/>
              </a:rPr>
              <a:t>17 JULAI 2015 /01 SYAWAL 1436H</a:t>
            </a:r>
            <a:endParaRPr lang="en-MY" sz="3200" dirty="0">
              <a:ln w="18415" cmpd="sng">
                <a:solidFill>
                  <a:srgbClr val="CCCC00"/>
                </a:solidFill>
                <a:prstDash val="solid"/>
              </a:ln>
              <a:solidFill>
                <a:srgbClr val="CCCC00"/>
              </a:solidFill>
              <a:effectLst>
                <a:glow rad="101600">
                  <a:schemeClr val="tx1">
                    <a:alpha val="60000"/>
                  </a:schemeClr>
                </a:glow>
                <a:outerShdw blurRad="63500" dir="3600000" algn="tl" rotWithShape="0">
                  <a:srgbClr val="000000">
                    <a:alpha val="70000"/>
                  </a:srgbClr>
                </a:outerShdw>
              </a:effectLst>
              <a:latin typeface="Brush Script MT" pitchFamily="66" charset="0"/>
              <a:cs typeface="Aharoni" pitchFamily="2" charset="-79"/>
            </a:endParaRPr>
          </a:p>
        </p:txBody>
      </p:sp>
      <p:sp>
        <p:nvSpPr>
          <p:cNvPr id="12" name="TextBox 11"/>
          <p:cNvSpPr txBox="1"/>
          <p:nvPr/>
        </p:nvSpPr>
        <p:spPr>
          <a:xfrm>
            <a:off x="1676400" y="152400"/>
            <a:ext cx="5867400" cy="523220"/>
          </a:xfrm>
          <a:prstGeom prst="rect">
            <a:avLst/>
          </a:prstGeom>
          <a:noFill/>
        </p:spPr>
        <p:txBody>
          <a:bodyPr wrap="square" rtlCol="0">
            <a:spAutoFit/>
          </a:bodyPr>
          <a:lstStyle/>
          <a:p>
            <a:pPr algn="ctr"/>
            <a:r>
              <a:rPr lang="en-US" sz="2800" dirty="0" smtClean="0">
                <a:ln>
                  <a:solidFill>
                    <a:srgbClr val="FFFF00"/>
                  </a:solidFill>
                </a:ln>
                <a:solidFill>
                  <a:srgbClr val="FFFF00"/>
                </a:solidFill>
                <a:effectLst>
                  <a:glow rad="101600">
                    <a:schemeClr val="tx1">
                      <a:alpha val="60000"/>
                    </a:schemeClr>
                  </a:glow>
                </a:effectLst>
                <a:latin typeface="Showcard Gothic" pitchFamily="82" charset="0"/>
              </a:rPr>
              <a:t>KHUTBAH KHAS IDULFITRI 1436H</a:t>
            </a:r>
            <a:endParaRPr lang="en-US" sz="2800" dirty="0">
              <a:ln>
                <a:solidFill>
                  <a:srgbClr val="FFFF00"/>
                </a:solidFill>
              </a:ln>
              <a:solidFill>
                <a:srgbClr val="FFFF00"/>
              </a:solidFill>
              <a:effectLst>
                <a:glow rad="101600">
                  <a:schemeClr val="tx1">
                    <a:alpha val="60000"/>
                  </a:schemeClr>
                </a:glow>
              </a:effectLst>
              <a:latin typeface="Showcard Gothic"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graphicFrame>
        <p:nvGraphicFramePr>
          <p:cNvPr id="4" name="Diagram 3"/>
          <p:cNvGraphicFramePr/>
          <p:nvPr/>
        </p:nvGraphicFramePr>
        <p:xfrm>
          <a:off x="228600"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graphicFrame>
        <p:nvGraphicFramePr>
          <p:cNvPr id="4" name="Diagram 3"/>
          <p:cNvGraphicFramePr/>
          <p:nvPr/>
        </p:nvGraphicFramePr>
        <p:xfrm>
          <a:off x="838200" y="762000"/>
          <a:ext cx="7391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2057400"/>
            <a:ext cx="7239000" cy="369332"/>
          </a:xfrm>
          <a:prstGeom prst="rect">
            <a:avLst/>
          </a:prstGeom>
          <a:noFill/>
        </p:spPr>
        <p:txBody>
          <a:bodyPr wrap="square" rtlCol="0">
            <a:spAutoFit/>
          </a:bodyPr>
          <a:lstStyle/>
          <a:p>
            <a:endParaRPr lang="en-US" dirty="0"/>
          </a:p>
        </p:txBody>
      </p:sp>
      <p:pic>
        <p:nvPicPr>
          <p:cNvPr id="4"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graphicFrame>
        <p:nvGraphicFramePr>
          <p:cNvPr id="7" name="Diagram 6"/>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1066800" y="838200"/>
            <a:ext cx="7315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sv-SE" sz="2400" b="0" i="0" u="none" strike="noStrike" cap="none" normalizeH="0" baseline="0" dirty="0" smtClean="0">
                <a:ln>
                  <a:noFill/>
                </a:ln>
                <a:solidFill>
                  <a:schemeClr val="tx1"/>
                </a:solidFill>
                <a:effectLst/>
                <a:latin typeface="Arial" pitchFamily="34" charset="0"/>
                <a:ea typeface="Calibri" pitchFamily="34" charset="0"/>
                <a:cs typeface="TimesNewRoman"/>
              </a:rPr>
              <a:t> </a:t>
            </a:r>
            <a:endParaRPr kumimoji="0" lang="sv-SE"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68609" name="Rectangle 1"/>
          <p:cNvSpPr>
            <a:spLocks noChangeArrowheads="1"/>
          </p:cNvSpPr>
          <p:nvPr/>
        </p:nvSpPr>
        <p:spPr bwMode="auto">
          <a:xfrm>
            <a:off x="685800" y="609600"/>
            <a:ext cx="7543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1" eaLnBrk="0" fontAlgn="base" latinLnBrk="0" hangingPunct="0">
              <a:lnSpc>
                <a:spcPct val="100000"/>
              </a:lnSpc>
              <a:spcBef>
                <a:spcPct val="0"/>
              </a:spcBef>
              <a:spcAft>
                <a:spcPct val="0"/>
              </a:spcAft>
              <a:buClrTx/>
              <a:buSzTx/>
              <a:buFontTx/>
              <a:buNone/>
              <a:tabLst/>
            </a:pPr>
            <a:r>
              <a:rPr kumimoji="0" lang="ar-SA" sz="4800" b="0" i="0" u="none" strike="noStrike" cap="none" normalizeH="0" baseline="0" dirty="0" smtClean="0">
                <a:ln>
                  <a:solidFill>
                    <a:srgbClr val="00B0F0"/>
                  </a:solidFill>
                </a:ln>
                <a:solidFill>
                  <a:srgbClr val="00B0F0"/>
                </a:solidFill>
                <a:effectLst>
                  <a:glow rad="101600">
                    <a:schemeClr val="tx1">
                      <a:alpha val="60000"/>
                    </a:schemeClr>
                  </a:glow>
                </a:effectLst>
                <a:latin typeface="QCF_P084" pitchFamily="2" charset="2"/>
                <a:ea typeface="Calibri" pitchFamily="34" charset="0"/>
                <a:cs typeface="QCF_P084" pitchFamily="2" charset="2"/>
              </a:rPr>
              <a:t>ﮗ ﮘ ﮙ ﮚ ﮛ ﮜ ﮝ ﮞ ﮟ ﮠ ﮡ ﮢ ﮣ ﮤ ﮥ ﮦ ﮧ ﮨ ﮩ ﮪ ﮫ ﮬ ﮭ ﮮ ﮯ ﮰ ﮱ ﯓ ﯔ ﯕ ﯖ ﯗ ﯘ ﯙ</a:t>
            </a:r>
            <a:endParaRPr kumimoji="0" lang="ar-SA" sz="4800" b="0" i="0" u="none" strike="noStrike" cap="none" normalizeH="0" baseline="0" dirty="0" smtClean="0">
              <a:ln>
                <a:solidFill>
                  <a:srgbClr val="00B0F0"/>
                </a:solidFill>
              </a:ln>
              <a:solidFill>
                <a:srgbClr val="00B0F0"/>
              </a:solidFill>
              <a:effectLst>
                <a:glow rad="101600">
                  <a:schemeClr val="tx1">
                    <a:alpha val="60000"/>
                  </a:schemeClr>
                </a:glow>
              </a:effectLst>
              <a:latin typeface="Arial" pitchFamily="34" charset="0"/>
              <a:cs typeface="Arial" pitchFamily="34" charset="0"/>
            </a:endParaRPr>
          </a:p>
        </p:txBody>
      </p:sp>
      <p:sp>
        <p:nvSpPr>
          <p:cNvPr id="5" name="Rectangle 4"/>
          <p:cNvSpPr/>
          <p:nvPr/>
        </p:nvSpPr>
        <p:spPr>
          <a:xfrm>
            <a:off x="4953000" y="5181600"/>
            <a:ext cx="3505200" cy="461665"/>
          </a:xfrm>
          <a:prstGeom prst="rect">
            <a:avLst/>
          </a:prstGeom>
        </p:spPr>
        <p:txBody>
          <a:bodyPr wrap="square">
            <a:spAutoFit/>
          </a:bodyPr>
          <a:lstStyle/>
          <a:p>
            <a:pPr lvl="0" indent="457200" algn="justLow" fontAlgn="base">
              <a:spcBef>
                <a:spcPct val="0"/>
              </a:spcBef>
              <a:spcAft>
                <a:spcPct val="0"/>
              </a:spcAft>
            </a:pPr>
            <a:r>
              <a:rPr lang="sv-S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w Cen MT Condensed Extra Bold" pitchFamily="34" charset="0"/>
                <a:ea typeface="Calibri" pitchFamily="34" charset="0"/>
                <a:cs typeface="Times New Roman" pitchFamily="18" charset="0"/>
              </a:rPr>
              <a:t>surah an-Nisaa’ ayat 36</a:t>
            </a:r>
            <a:endPar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w Cen MT Condensed Extra Bold"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67585" name="Rectangle 1"/>
          <p:cNvSpPr>
            <a:spLocks noChangeArrowheads="1"/>
          </p:cNvSpPr>
          <p:nvPr/>
        </p:nvSpPr>
        <p:spPr bwMode="auto">
          <a:xfrm>
            <a:off x="914400" y="1524000"/>
            <a:ext cx="7239000" cy="3970318"/>
          </a:xfrm>
          <a:prstGeom prst="rect">
            <a:avLst/>
          </a:prstGeom>
          <a:noFill/>
          <a:ln w="9525">
            <a:noFill/>
            <a:miter lim="800000"/>
            <a:headEnd/>
            <a:tailEnd/>
          </a:ln>
          <a:effectLst/>
          <a:scene3d>
            <a:camera prst="isometricOffAxis2Left"/>
            <a:lightRig rig="threePt" dir="t"/>
          </a:scene3d>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2800" b="1"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tx1">
                      <a:alpha val="60000"/>
                    </a:schemeClr>
                  </a:glow>
                  <a:reflection blurRad="12700" stA="28000" endPos="45000" dist="1000" dir="5400000" sy="-100000" algn="bl" rotWithShape="0"/>
                </a:effectLst>
                <a:latin typeface="Rockwell Condensed" pitchFamily="18" charset="0"/>
                <a:ea typeface="Calibri" pitchFamily="34" charset="0"/>
                <a:cs typeface="Times New Roman" pitchFamily="18" charset="0"/>
              </a:rPr>
              <a:t>Maksudnya: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Rockwell Condensed" pitchFamily="18" charset="0"/>
                <a:ea typeface="Calibri" pitchFamily="34" charset="0"/>
                <a:cs typeface="Times New Roman" pitchFamily="18" charset="0"/>
              </a:rPr>
              <a:t>“Dan sembahlah Allah dan janganlah kamu sekutukan Dia dengan sesuatu apa jua; dan berbuat baiklah kepada kedua ibubapa, dan kaum kerabat dan anak-anak yatim, dan orang miskin, dan jiran tetangga yang dekat, dan jiran tetangga yang jauh, dan rakan sejawat, dan orang musafir yang terlantar, dan juga hamba yang kamu miliki.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Rockwell Condensed" pitchFamily="18" charset="0"/>
                <a:ea typeface="Calibri" pitchFamily="34" charset="0"/>
                <a:cs typeface="Times New Roman" pitchFamily="18" charset="0"/>
              </a:rPr>
              <a:t>Sesungguhnya</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Rockwell Condensed" pitchFamily="18" charset="0"/>
                <a:ea typeface="Calibri" pitchFamily="34" charset="0"/>
                <a:cs typeface="Times New Roman" pitchFamily="18" charset="0"/>
              </a:rPr>
              <a:t> Allah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Rockwell Condensed" pitchFamily="18" charset="0"/>
                <a:ea typeface="Calibri" pitchFamily="34" charset="0"/>
                <a:cs typeface="Times New Roman" pitchFamily="18" charset="0"/>
              </a:rPr>
              <a:t>tidak</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Rockwell Condensed" pitchFamily="18" charset="0"/>
                <a:ea typeface="Calibri" pitchFamily="34" charset="0"/>
                <a:cs typeface="Times New Roman" pitchFamily="18"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Rockwell Condensed" pitchFamily="18" charset="0"/>
                <a:ea typeface="Calibri" pitchFamily="34" charset="0"/>
                <a:cs typeface="Times New Roman" pitchFamily="18" charset="0"/>
              </a:rPr>
              <a:t>suka</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Rockwell Condensed" pitchFamily="18" charset="0"/>
                <a:ea typeface="Calibri" pitchFamily="34" charset="0"/>
                <a:cs typeface="Times New Roman" pitchFamily="18"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Rockwell Condensed" pitchFamily="18" charset="0"/>
                <a:ea typeface="Calibri" pitchFamily="34" charset="0"/>
                <a:cs typeface="Times New Roman" pitchFamily="18" charset="0"/>
              </a:rPr>
              <a:t>orang</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Rockwell Condensed" pitchFamily="18" charset="0"/>
                <a:ea typeface="Calibri" pitchFamily="34" charset="0"/>
                <a:cs typeface="Times New Roman" pitchFamily="18" charset="0"/>
              </a:rPr>
              <a:t> yang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Rockwell Condensed" pitchFamily="18" charset="0"/>
                <a:ea typeface="Calibri" pitchFamily="34" charset="0"/>
                <a:cs typeface="Times New Roman" pitchFamily="18" charset="0"/>
              </a:rPr>
              <a:t>sombong</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Rockwell Condensed" pitchFamily="18" charset="0"/>
                <a:ea typeface="Calibri" pitchFamily="34" charset="0"/>
                <a:cs typeface="Times New Roman" pitchFamily="18"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Rockwell Condensed" pitchFamily="18" charset="0"/>
                <a:ea typeface="Calibri" pitchFamily="34" charset="0"/>
                <a:cs typeface="Times New Roman" pitchFamily="18" charset="0"/>
              </a:rPr>
              <a:t>dan</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Rockwell Condensed" pitchFamily="18" charset="0"/>
                <a:ea typeface="Calibri" pitchFamily="34" charset="0"/>
                <a:cs typeface="Times New Roman" pitchFamily="18"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Rockwell Condensed" pitchFamily="18" charset="0"/>
                <a:ea typeface="Calibri" pitchFamily="34" charset="0"/>
                <a:cs typeface="Times New Roman" pitchFamily="18" charset="0"/>
              </a:rPr>
              <a:t>membanggakan</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Rockwell Condensed" pitchFamily="18" charset="0"/>
                <a:ea typeface="Calibri" pitchFamily="34" charset="0"/>
                <a:cs typeface="Times New Roman" pitchFamily="18"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Rockwell Condensed" pitchFamily="18" charset="0"/>
                <a:ea typeface="Calibri" pitchFamily="34" charset="0"/>
                <a:cs typeface="Times New Roman" pitchFamily="18" charset="0"/>
              </a:rPr>
              <a:t>diri</a:t>
            </a:r>
            <a:r>
              <a:rPr kumimoji="0" lang="sv-SE"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Rockwell Condensed" pitchFamily="18" charset="0"/>
                <a:ea typeface="Calibri" pitchFamily="34" charset="0"/>
                <a:cs typeface="Times New Roman" pitchFamily="18" charset="0"/>
              </a:rPr>
              <a:t>”. </a:t>
            </a:r>
            <a:endParaRPr kumimoji="0" lang="sv-SE"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Rockwell Condensed" pitchFamily="18"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4" name="Right Arrow 3"/>
          <p:cNvSpPr/>
          <p:nvPr/>
        </p:nvSpPr>
        <p:spPr>
          <a:xfrm>
            <a:off x="0" y="304800"/>
            <a:ext cx="2133600" cy="21336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justLow" fontAlgn="base">
              <a:spcBef>
                <a:spcPct val="0"/>
              </a:spcBef>
              <a:spcAft>
                <a:spcPct val="0"/>
              </a:spcAft>
            </a:pPr>
            <a:r>
              <a:rPr lang="sv-SE"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Sabda rasulullah SAW:</a:t>
            </a:r>
            <a:endPar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5" name="Flowchart: Document 4"/>
          <p:cNvSpPr/>
          <p:nvPr/>
        </p:nvSpPr>
        <p:spPr>
          <a:xfrm>
            <a:off x="2057400" y="304800"/>
            <a:ext cx="6781800" cy="2819400"/>
          </a:xfrm>
          <a:prstGeom prst="flowChartDocumen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rtl="1" eaLnBrk="0" fontAlgn="base" hangingPunct="0">
              <a:spcBef>
                <a:spcPct val="0"/>
              </a:spcBef>
              <a:spcAft>
                <a:spcPct val="0"/>
              </a:spcAft>
            </a:pPr>
            <a:r>
              <a:rPr lang="ar-EG" sz="4800" b="1" dirty="0" smtClean="0">
                <a:ln w="10541" cmpd="sng">
                  <a:solidFill>
                    <a:srgbClr val="CC00CC"/>
                  </a:solidFill>
                  <a:prstDash val="solid"/>
                </a:ln>
                <a:solidFill>
                  <a:srgbClr val="CC00CC"/>
                </a:solidFill>
                <a:effectLst>
                  <a:glow rad="101600">
                    <a:schemeClr val="tx1">
                      <a:alpha val="60000"/>
                    </a:schemeClr>
                  </a:glow>
                </a:effectLst>
                <a:latin typeface="Times New Roman" pitchFamily="18" charset="0"/>
                <a:ea typeface="Calibri" pitchFamily="34" charset="0"/>
                <a:cs typeface="Traditional Arabic" pitchFamily="2" charset="-78"/>
              </a:rPr>
              <a:t>ثَلاَثَةٌ مِّنْ مَكَارِمِ الأَخْلاَقِ عِنْدَ اللهِ أَنْ تَعْفُوَ عَمَّنْ ظَلَمَكَ وَتُعْطِىَ مَنْ حَرَمَكَ وَتَصِلَ مَنْ قَطَعَكَ</a:t>
            </a:r>
            <a:endParaRPr lang="en-US" sz="4800" b="1" dirty="0" smtClean="0">
              <a:ln w="10541" cmpd="sng">
                <a:solidFill>
                  <a:srgbClr val="CC00CC"/>
                </a:solidFill>
                <a:prstDash val="solid"/>
              </a:ln>
              <a:solidFill>
                <a:srgbClr val="CC00CC"/>
              </a:solidFill>
              <a:effectLst>
                <a:glow rad="101600">
                  <a:schemeClr val="tx1">
                    <a:alpha val="60000"/>
                  </a:schemeClr>
                </a:glow>
              </a:effectLst>
              <a:latin typeface="Arial" pitchFamily="34" charset="0"/>
              <a:cs typeface="Arial" pitchFamily="34" charset="0"/>
            </a:endParaRPr>
          </a:p>
        </p:txBody>
      </p:sp>
      <p:sp>
        <p:nvSpPr>
          <p:cNvPr id="7" name="Round Diagonal Corner Rectangle 6"/>
          <p:cNvSpPr/>
          <p:nvPr/>
        </p:nvSpPr>
        <p:spPr>
          <a:xfrm>
            <a:off x="228600" y="4038600"/>
            <a:ext cx="7543800" cy="2667000"/>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justLow" eaLnBrk="0" fontAlgn="base" hangingPunct="0">
              <a:spcBef>
                <a:spcPct val="0"/>
              </a:spcBef>
              <a:spcAft>
                <a:spcPct val="0"/>
              </a:spcAft>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Bermaksud</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Tiga</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perkara</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adalah</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diantara</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budi</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pekerti</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mulia</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disisi</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Allah SWT;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Hendaklah</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engkau</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memaafkan</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orang</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telah</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menganiaya</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dirimu</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Hendaklah</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engkau</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menolong</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orang</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telah</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memutuskan</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pemberiannya</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kepadamu</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Hendaklah</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engkau</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menghubungkan</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dengan</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orang</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telah</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memutuskan</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perhubungan</a:t>
            </a:r>
            <a:r>
              <a:rPr lang="en-US" sz="22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denganmu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Riwayat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al-</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Khattib</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9" name="Down Arrow 8"/>
          <p:cNvSpPr/>
          <p:nvPr/>
        </p:nvSpPr>
        <p:spPr>
          <a:xfrm>
            <a:off x="3352800" y="3048000"/>
            <a:ext cx="1627632" cy="1143000"/>
          </a:xfrm>
          <a:prstGeom prst="downArrow">
            <a:avLst/>
          </a:prstGeom>
          <a:solidFill>
            <a:srgbClr val="0000FF"/>
          </a:solidFill>
          <a:ln>
            <a:solidFill>
              <a:srgbClr val="0000FF"/>
            </a:solidFill>
          </a:ln>
          <a:scene3d>
            <a:camera prst="isometricRightUp"/>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Down Arrow 9"/>
          <p:cNvSpPr/>
          <p:nvPr/>
        </p:nvSpPr>
        <p:spPr>
          <a:xfrm>
            <a:off x="5029200" y="3048000"/>
            <a:ext cx="1627632" cy="1143000"/>
          </a:xfrm>
          <a:prstGeom prst="downArrow">
            <a:avLst/>
          </a:prstGeom>
          <a:solidFill>
            <a:srgbClr val="0000FF"/>
          </a:solidFill>
          <a:ln>
            <a:solidFill>
              <a:srgbClr val="0000FF"/>
            </a:solidFill>
          </a:ln>
          <a:scene3d>
            <a:camera prst="isometricRightUp"/>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rgbClr val="0000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3" name="TextBox 2"/>
          <p:cNvSpPr txBox="1"/>
          <p:nvPr/>
        </p:nvSpPr>
        <p:spPr>
          <a:xfrm>
            <a:off x="533400" y="1676400"/>
            <a:ext cx="8305800" cy="3447098"/>
          </a:xfrm>
          <a:prstGeom prst="rect">
            <a:avLst/>
          </a:prstGeom>
          <a:noFill/>
          <a:scene3d>
            <a:camera prst="perspectiveContrastingRightFacing"/>
            <a:lightRig rig="threePt" dir="t"/>
          </a:scene3d>
        </p:spPr>
        <p:txBody>
          <a:bodyPr wrap="square" rtlCol="0">
            <a:spAutoFit/>
          </a:bodyPr>
          <a:lstStyle/>
          <a:p>
            <a:r>
              <a:rPr lang="en-US" sz="5400" b="1" dirty="0" err="1" smtClean="0">
                <a:ln w="18415" cmpd="sng">
                  <a:solidFill>
                    <a:srgbClr val="CCCC00"/>
                  </a:solidFill>
                  <a:prstDash val="solid"/>
                </a:ln>
                <a:solidFill>
                  <a:srgbClr val="CCCC00"/>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Traditional Arabic" pitchFamily="18" charset="-78"/>
              </a:rPr>
              <a:t>Takbir</a:t>
            </a:r>
            <a:endParaRPr lang="en-US" sz="5400" b="1" dirty="0" smtClean="0">
              <a:ln w="18415" cmpd="sng">
                <a:solidFill>
                  <a:srgbClr val="CCCC00"/>
                </a:solidFill>
                <a:prstDash val="solid"/>
              </a:ln>
              <a:solidFill>
                <a:srgbClr val="CCCC00"/>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Traditional Arabic" pitchFamily="18" charset="-78"/>
            </a:endParaRPr>
          </a:p>
          <a:p>
            <a:endParaRPr lang="en-US" sz="2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endParaRPr>
          </a:p>
          <a:p>
            <a:pPr algn="ctr"/>
            <a:r>
              <a:rPr lang="ar-SA" sz="72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اللهُ </a:t>
            </a:r>
            <a:r>
              <a:rPr lang="ar-SA" sz="7200" b="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أَكْبَرُ، اللهُ أَكْبَرُ، اللهُ أَكْبَرُ، اللهُ </a:t>
            </a:r>
            <a:r>
              <a:rPr lang="ar-SA" sz="72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أَكْبَرُ</a:t>
            </a:r>
            <a:endParaRPr lang="en-US" b="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2209800"/>
            <a:ext cx="7696200" cy="369332"/>
          </a:xfrm>
          <a:prstGeom prst="rect">
            <a:avLst/>
          </a:prstGeom>
          <a:noFill/>
        </p:spPr>
        <p:txBody>
          <a:bodyPr wrap="square" rtlCol="0">
            <a:spAutoFit/>
          </a:bodyPr>
          <a:lstStyle/>
          <a:p>
            <a:endParaRPr lang="en-US" dirty="0"/>
          </a:p>
        </p:txBody>
      </p:sp>
      <p:pic>
        <p:nvPicPr>
          <p:cNvPr id="4"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graphicFrame>
        <p:nvGraphicFramePr>
          <p:cNvPr id="6" name="Diagram 5"/>
          <p:cNvGraphicFramePr/>
          <p:nvPr/>
        </p:nvGraphicFramePr>
        <p:xfrm>
          <a:off x="457200" y="762000"/>
          <a:ext cx="80772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63489" name="Rectangle 1"/>
          <p:cNvSpPr>
            <a:spLocks noChangeArrowheads="1"/>
          </p:cNvSpPr>
          <p:nvPr/>
        </p:nvSpPr>
        <p:spPr bwMode="auto">
          <a:xfrm>
            <a:off x="381000" y="914400"/>
            <a:ext cx="8305800" cy="37394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5400" b="0" i="0" u="none" strike="noStrike" cap="none" normalizeH="0" baseline="0" dirty="0" smtClean="0">
                <a:ln>
                  <a:solidFill>
                    <a:srgbClr val="FFFF00"/>
                  </a:solidFill>
                </a:ln>
                <a:solidFill>
                  <a:srgbClr val="FFFF00"/>
                </a:solidFill>
                <a:effectLst>
                  <a:glow rad="101600">
                    <a:schemeClr val="tx1">
                      <a:alpha val="60000"/>
                    </a:schemeClr>
                  </a:glow>
                </a:effectLst>
                <a:latin typeface="QCF_P077" pitchFamily="2" charset="2"/>
                <a:ea typeface="Calibri" pitchFamily="34" charset="0"/>
                <a:cs typeface="QCF_P077" pitchFamily="2" charset="2"/>
              </a:rPr>
              <a:t>ﭑ ﭒ ﭓ ﭔ ﭕ ﭖ ﭗ ﭘ ﭙ ﭚ ﭛ ﭜ ﭝ ﭞ ﭟ ﭠ ﭡ ﭢ ﭣ ﭤ ﭥ ﭦ ﭧ ﭨ ﭩ ﭪ ﭫ ﭬ ﭭ ﭮ</a:t>
            </a:r>
            <a:endParaRPr kumimoji="0" lang="en-US" sz="5400" b="0" i="0" u="none" strike="noStrike" cap="none" normalizeH="0" baseline="0"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sv-SE"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4" name="Rectangle 3"/>
          <p:cNvSpPr/>
          <p:nvPr/>
        </p:nvSpPr>
        <p:spPr>
          <a:xfrm>
            <a:off x="5611686" y="4419600"/>
            <a:ext cx="3532314" cy="523220"/>
          </a:xfrm>
          <a:prstGeom prst="rect">
            <a:avLst/>
          </a:prstGeom>
        </p:spPr>
        <p:txBody>
          <a:bodyPr wrap="none">
            <a:spAutoFit/>
          </a:bodyPr>
          <a:lstStyle/>
          <a:p>
            <a:pPr lvl="0" algn="justLow" fontAlgn="base">
              <a:spcBef>
                <a:spcPct val="0"/>
              </a:spcBef>
              <a:spcAft>
                <a:spcPct val="0"/>
              </a:spcAft>
            </a:pPr>
            <a:r>
              <a:rPr lang="sv-SE"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Calibri" pitchFamily="34" charset="0"/>
                <a:cs typeface="Times New Roman" pitchFamily="18" charset="0"/>
              </a:rPr>
              <a:t>surah an-Nisa’ ayat 1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3" name="Rectangle 2"/>
          <p:cNvSpPr/>
          <p:nvPr/>
        </p:nvSpPr>
        <p:spPr>
          <a:xfrm>
            <a:off x="457200" y="990600"/>
            <a:ext cx="8229600" cy="4524315"/>
          </a:xfrm>
          <a:prstGeom prst="rect">
            <a:avLst/>
          </a:prstGeom>
          <a:scene3d>
            <a:camera prst="isometricOffAxis2Left"/>
            <a:lightRig rig="threePt" dir="t"/>
          </a:scene3d>
        </p:spPr>
        <p:txBody>
          <a:bodyPr wrap="square">
            <a:spAutoFit/>
          </a:bodyPr>
          <a:lstStyle/>
          <a:p>
            <a:pPr lvl="0" algn="ctr" eaLnBrk="0" fontAlgn="base" hangingPunct="0">
              <a:spcBef>
                <a:spcPct val="0"/>
              </a:spcBef>
              <a:spcAft>
                <a:spcPct val="0"/>
              </a:spcAft>
            </a:pPr>
            <a:r>
              <a:rPr lang="sv-SE" sz="3200" b="1" dirty="0" smtClean="0">
                <a:ln>
                  <a:solidFill>
                    <a:srgbClr val="FF9900"/>
                  </a:solidFill>
                </a:ln>
                <a:solidFill>
                  <a:srgbClr val="FFFF00"/>
                </a:solidFill>
                <a:effectLst>
                  <a:glow rad="101600">
                    <a:schemeClr val="tx1">
                      <a:alpha val="60000"/>
                    </a:schemeClr>
                  </a:glow>
                </a:effectLst>
                <a:latin typeface="Rockwell Condensed" pitchFamily="18" charset="0"/>
                <a:ea typeface="Times New Roman" pitchFamily="18" charset="0"/>
                <a:cs typeface="Arial" pitchFamily="34" charset="0"/>
              </a:rPr>
              <a:t>Bermaksud:</a:t>
            </a:r>
            <a:r>
              <a:rPr lang="sv-SE" sz="3200" dirty="0" smtClean="0">
                <a:ln>
                  <a:solidFill>
                    <a:srgbClr val="FF9900"/>
                  </a:solidFill>
                </a:ln>
                <a:solidFill>
                  <a:srgbClr val="FFFF00"/>
                </a:solidFill>
                <a:effectLst>
                  <a:glow rad="101600">
                    <a:schemeClr val="tx1">
                      <a:alpha val="60000"/>
                    </a:schemeClr>
                  </a:glow>
                </a:effectLst>
                <a:latin typeface="Rockwell Condensed" pitchFamily="18" charset="0"/>
                <a:ea typeface="Times New Roman" pitchFamily="18" charset="0"/>
                <a:cs typeface="Arial" pitchFamily="34" charset="0"/>
              </a:rPr>
              <a:t> </a:t>
            </a:r>
          </a:p>
          <a:p>
            <a:pPr lvl="0" algn="ctr" eaLnBrk="0" fontAlgn="base" hangingPunct="0">
              <a:spcBef>
                <a:spcPct val="0"/>
              </a:spcBef>
              <a:spcAft>
                <a:spcPct val="0"/>
              </a:spcAft>
            </a:pPr>
            <a:r>
              <a:rPr lang="sv-SE" sz="3200" dirty="0" smtClean="0">
                <a:ln>
                  <a:solidFill>
                    <a:srgbClr val="FF9900"/>
                  </a:solidFill>
                </a:ln>
                <a:solidFill>
                  <a:srgbClr val="FF9900"/>
                </a:solidFill>
                <a:effectLst>
                  <a:glow rad="101600">
                    <a:schemeClr val="tx1">
                      <a:alpha val="60000"/>
                    </a:schemeClr>
                  </a:glow>
                </a:effectLst>
                <a:latin typeface="Rockwell Condensed" pitchFamily="18" charset="0"/>
                <a:ea typeface="Calibri" pitchFamily="34" charset="0"/>
                <a:cs typeface="Times New Roman" pitchFamily="18" charset="0"/>
              </a:rPr>
              <a:t>“</a:t>
            </a:r>
            <a:r>
              <a:rPr lang="sv-SE" sz="3200" dirty="0" smtClean="0">
                <a:ln>
                  <a:solidFill>
                    <a:srgbClr val="FF9900"/>
                  </a:solidFill>
                </a:ln>
                <a:solidFill>
                  <a:srgbClr val="FF9900"/>
                </a:solidFill>
                <a:effectLst>
                  <a:glow rad="101600">
                    <a:schemeClr val="tx1">
                      <a:alpha val="60000"/>
                    </a:schemeClr>
                  </a:glow>
                </a:effectLst>
                <a:latin typeface="Rockwell Condensed" pitchFamily="18" charset="0"/>
                <a:ea typeface="Times New Roman" pitchFamily="18" charset="0"/>
                <a:cs typeface="Arial" pitchFamily="34" charset="0"/>
              </a:rPr>
              <a:t>Hai sekalian manusia! Bertaqwalah kepada Tuhanmu yang telah menjadikan kamu dari seorang diri (Adam), dan daripadanya dijadikan isterinya (Hawa), dan yang membiakkan dari kedua-duanya lelaki dan perempuan yang ramai. Dan bertakwalah kepada Allah yang kamu selalu meminta dengan nama-Nya, serta peliharalah hubungan kaum kerabat; kerana sesungguhnya Allah sentiasa memerhati kamu. ”</a:t>
            </a:r>
            <a:endParaRPr lang="sv-SE" sz="3200" dirty="0" smtClean="0">
              <a:ln>
                <a:solidFill>
                  <a:srgbClr val="FF9900"/>
                </a:solidFill>
              </a:ln>
              <a:solidFill>
                <a:srgbClr val="FF9900"/>
              </a:solidFill>
              <a:effectLst>
                <a:glow rad="101600">
                  <a:schemeClr val="tx1">
                    <a:alpha val="60000"/>
                  </a:schemeClr>
                </a:glow>
              </a:effectLst>
              <a:latin typeface="Rockwell Condensed" pitchFamily="18"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14339" name="Rectangle 3"/>
          <p:cNvSpPr>
            <a:spLocks noChangeArrowheads="1"/>
          </p:cNvSpPr>
          <p:nvPr/>
        </p:nvSpPr>
        <p:spPr bwMode="auto">
          <a:xfrm>
            <a:off x="228600" y="457200"/>
            <a:ext cx="8686800"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4400" b="1" i="0" u="none" strike="noStrike" normalizeH="0" baseline="0" dirty="0" err="1"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Bernard MT Condensed" pitchFamily="18" charset="0"/>
                <a:ea typeface="Times New Roman" pitchFamily="18" charset="0"/>
                <a:cs typeface="Traditional Arabic" pitchFamily="18" charset="-78"/>
              </a:rPr>
              <a:t>Takbir</a:t>
            </a:r>
            <a:endParaRPr kumimoji="0" lang="en-US" sz="4400" b="1" i="0" u="none" strike="noStrike" normalizeH="0" baseline="0" dirty="0"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Bernard MT Condensed" pitchFamily="18" charset="0"/>
              <a:ea typeface="Times New Roman" pitchFamily="18" charset="0"/>
              <a:cs typeface="Traditional Arabic" pitchFamily="18"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7200" b="1"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اللهُ أَكْبَرُ</a:t>
            </a:r>
            <a:r>
              <a:rPr kumimoji="0" lang="ar-SA" sz="7200" b="1"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kumimoji="0" lang="ar-SA" sz="7200" b="1"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kumimoji="0" lang="ar-SA" sz="7200" b="1"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kumimoji="0" lang="ar-SA" sz="7200" b="1"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kumimoji="0" lang="ar-SA" sz="7200" b="1"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endParaRPr kumimoji="0" lang="en-US" sz="7200" b="1"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7200" b="1"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kumimoji="0" lang="ar-SA" sz="7200" b="1"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kumimoji="0" lang="ar-SA" sz="7200" b="1"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kumimoji="0" lang="ar-SA" sz="7200" b="1"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kumimoji="0" lang="ar-SA" sz="7200" b="1"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kumimoji="0" lang="ar-SA" sz="7200" b="1"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endParaRPr kumimoji="0" lang="en-US" sz="7200" b="1"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7200" b="1"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kumimoji="0" lang="ar-SA" sz="7200" b="1"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kumimoji="0" lang="ar-SA" sz="7200" b="1"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kumimoji="0" lang="ar-SA" sz="7200" b="1"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kumimoji="0" lang="ar-SA" sz="7200" b="1"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kumimoji="0" lang="ar-SA" sz="7200" b="1"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endParaRPr kumimoji="0" lang="en-US" sz="7200" b="1"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7200" b="1"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وَللهِ الْحَمْدُ</a:t>
            </a:r>
            <a:endParaRPr kumimoji="0" lang="en-US" sz="7200" b="1"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54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graphicFrame>
        <p:nvGraphicFramePr>
          <p:cNvPr id="5" name="Diagram 4"/>
          <p:cNvGraphicFramePr/>
          <p:nvPr/>
        </p:nvGraphicFramePr>
        <p:xfrm>
          <a:off x="381000" y="457200"/>
          <a:ext cx="8382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6" name="Flowchart: Punched Tape 5"/>
          <p:cNvSpPr/>
          <p:nvPr/>
        </p:nvSpPr>
        <p:spPr>
          <a:xfrm>
            <a:off x="1828800" y="228600"/>
            <a:ext cx="7315200" cy="2819400"/>
          </a:xfrm>
          <a:prstGeom prst="flowChartPunchedTap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Horizontal Scroll 6"/>
          <p:cNvSpPr/>
          <p:nvPr/>
        </p:nvSpPr>
        <p:spPr>
          <a:xfrm>
            <a:off x="2362200" y="685800"/>
            <a:ext cx="6629400" cy="1752600"/>
          </a:xfrm>
          <a:prstGeom prst="horizontalScroll">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fontAlgn="base">
              <a:spcBef>
                <a:spcPct val="0"/>
              </a:spcBef>
              <a:spcAft>
                <a:spcPct val="0"/>
              </a:spcAft>
            </a:pPr>
            <a:r>
              <a:rPr lang="en-US" sz="2200" dirty="0" err="1" smtClean="0">
                <a:solidFill>
                  <a:srgbClr val="002060"/>
                </a:solidFill>
                <a:latin typeface="Rockwell Condensed" pitchFamily="18" charset="0"/>
                <a:ea typeface="Calibri" pitchFamily="34" charset="0"/>
                <a:cs typeface="Times New Roman" pitchFamily="18" charset="0"/>
              </a:rPr>
              <a:t>saidina</a:t>
            </a:r>
            <a:r>
              <a:rPr lang="en-US" sz="2200" dirty="0" smtClean="0">
                <a:solidFill>
                  <a:srgbClr val="002060"/>
                </a:solidFill>
                <a:latin typeface="Rockwell Condensed" pitchFamily="18" charset="0"/>
                <a:ea typeface="Calibri" pitchFamily="34" charset="0"/>
                <a:cs typeface="Times New Roman" pitchFamily="18" charset="0"/>
              </a:rPr>
              <a:t> </a:t>
            </a:r>
            <a:r>
              <a:rPr lang="en-US" sz="2200" dirty="0" err="1" smtClean="0">
                <a:solidFill>
                  <a:srgbClr val="002060"/>
                </a:solidFill>
                <a:latin typeface="Rockwell Condensed" pitchFamily="18" charset="0"/>
                <a:ea typeface="Calibri" pitchFamily="34" charset="0"/>
                <a:cs typeface="Times New Roman" pitchFamily="18" charset="0"/>
              </a:rPr>
              <a:t>Uthman</a:t>
            </a:r>
            <a:r>
              <a:rPr lang="en-US" sz="2200" dirty="0" smtClean="0">
                <a:solidFill>
                  <a:srgbClr val="002060"/>
                </a:solidFill>
                <a:latin typeface="Rockwell Condensed" pitchFamily="18" charset="0"/>
                <a:ea typeface="Calibri" pitchFamily="34" charset="0"/>
                <a:cs typeface="Times New Roman" pitchFamily="18" charset="0"/>
              </a:rPr>
              <a:t> </a:t>
            </a:r>
            <a:r>
              <a:rPr lang="en-US" sz="2200" dirty="0" err="1" smtClean="0">
                <a:solidFill>
                  <a:srgbClr val="002060"/>
                </a:solidFill>
                <a:latin typeface="Rockwell Condensed" pitchFamily="18" charset="0"/>
                <a:ea typeface="Calibri" pitchFamily="34" charset="0"/>
                <a:cs typeface="Times New Roman" pitchFamily="18" charset="0"/>
              </a:rPr>
              <a:t>Affan</a:t>
            </a:r>
            <a:r>
              <a:rPr lang="en-US" sz="2200" dirty="0" smtClean="0">
                <a:solidFill>
                  <a:srgbClr val="002060"/>
                </a:solidFill>
                <a:latin typeface="Rockwell Condensed" pitchFamily="18" charset="0"/>
                <a:ea typeface="Calibri" pitchFamily="34" charset="0"/>
                <a:cs typeface="Times New Roman" pitchFamily="18" charset="0"/>
              </a:rPr>
              <a:t> yang </a:t>
            </a:r>
            <a:r>
              <a:rPr lang="en-US" sz="2200" dirty="0" err="1" smtClean="0">
                <a:solidFill>
                  <a:srgbClr val="002060"/>
                </a:solidFill>
                <a:latin typeface="Rockwell Condensed" pitchFamily="18" charset="0"/>
                <a:ea typeface="Calibri" pitchFamily="34" charset="0"/>
                <a:cs typeface="Times New Roman" pitchFamily="18" charset="0"/>
              </a:rPr>
              <a:t>bersungguh-sungguh</a:t>
            </a:r>
            <a:r>
              <a:rPr lang="en-US" sz="2200" dirty="0" smtClean="0">
                <a:solidFill>
                  <a:srgbClr val="002060"/>
                </a:solidFill>
                <a:latin typeface="Rockwell Condensed" pitchFamily="18" charset="0"/>
                <a:ea typeface="Calibri" pitchFamily="34" charset="0"/>
                <a:cs typeface="Times New Roman" pitchFamily="18" charset="0"/>
              </a:rPr>
              <a:t> </a:t>
            </a:r>
            <a:r>
              <a:rPr lang="en-US" sz="2200" dirty="0" err="1" smtClean="0">
                <a:solidFill>
                  <a:srgbClr val="002060"/>
                </a:solidFill>
                <a:latin typeface="Rockwell Condensed" pitchFamily="18" charset="0"/>
                <a:ea typeface="Calibri" pitchFamily="34" charset="0"/>
                <a:cs typeface="Times New Roman" pitchFamily="18" charset="0"/>
              </a:rPr>
              <a:t>menasihati</a:t>
            </a:r>
            <a:r>
              <a:rPr lang="en-US" sz="2200" dirty="0" smtClean="0">
                <a:solidFill>
                  <a:srgbClr val="002060"/>
                </a:solidFill>
                <a:latin typeface="Rockwell Condensed" pitchFamily="18" charset="0"/>
                <a:ea typeface="Calibri" pitchFamily="34" charset="0"/>
                <a:cs typeface="Times New Roman" pitchFamily="18" charset="0"/>
              </a:rPr>
              <a:t> </a:t>
            </a:r>
            <a:r>
              <a:rPr lang="en-US" sz="2200" dirty="0" err="1" smtClean="0">
                <a:solidFill>
                  <a:srgbClr val="002060"/>
                </a:solidFill>
                <a:latin typeface="Rockwell Condensed" pitchFamily="18" charset="0"/>
                <a:ea typeface="Calibri" pitchFamily="34" charset="0"/>
                <a:cs typeface="Times New Roman" pitchFamily="18" charset="0"/>
              </a:rPr>
              <a:t>umat</a:t>
            </a:r>
            <a:r>
              <a:rPr lang="en-US" sz="2200" dirty="0" smtClean="0">
                <a:solidFill>
                  <a:srgbClr val="002060"/>
                </a:solidFill>
                <a:latin typeface="Rockwell Condensed" pitchFamily="18" charset="0"/>
                <a:ea typeface="Calibri" pitchFamily="34" charset="0"/>
                <a:cs typeface="Times New Roman" pitchFamily="18" charset="0"/>
              </a:rPr>
              <a:t> Islam agar </a:t>
            </a:r>
            <a:r>
              <a:rPr lang="en-US" sz="2200" dirty="0" err="1" smtClean="0">
                <a:solidFill>
                  <a:srgbClr val="002060"/>
                </a:solidFill>
                <a:latin typeface="Rockwell Condensed" pitchFamily="18" charset="0"/>
                <a:ea typeface="Calibri" pitchFamily="34" charset="0"/>
                <a:cs typeface="Times New Roman" pitchFamily="18" charset="0"/>
              </a:rPr>
              <a:t>mengelakkan</a:t>
            </a:r>
            <a:r>
              <a:rPr lang="en-US" sz="2200" dirty="0" smtClean="0">
                <a:solidFill>
                  <a:srgbClr val="002060"/>
                </a:solidFill>
                <a:latin typeface="Rockwell Condensed" pitchFamily="18" charset="0"/>
                <a:ea typeface="Calibri" pitchFamily="34" charset="0"/>
                <a:cs typeface="Times New Roman" pitchFamily="18" charset="0"/>
              </a:rPr>
              <a:t> </a:t>
            </a:r>
            <a:r>
              <a:rPr lang="en-US" sz="2200" dirty="0" err="1" smtClean="0">
                <a:solidFill>
                  <a:srgbClr val="002060"/>
                </a:solidFill>
                <a:latin typeface="Rockwell Condensed" pitchFamily="18" charset="0"/>
                <a:ea typeface="Calibri" pitchFamily="34" charset="0"/>
                <a:cs typeface="Times New Roman" pitchFamily="18" charset="0"/>
              </a:rPr>
              <a:t>tragedi</a:t>
            </a:r>
            <a:r>
              <a:rPr lang="en-US" sz="2200" dirty="0" smtClean="0">
                <a:solidFill>
                  <a:srgbClr val="002060"/>
                </a:solidFill>
                <a:latin typeface="Rockwell Condensed" pitchFamily="18" charset="0"/>
                <a:ea typeface="Calibri" pitchFamily="34" charset="0"/>
                <a:cs typeface="Times New Roman" pitchFamily="18" charset="0"/>
              </a:rPr>
              <a:t> </a:t>
            </a:r>
            <a:r>
              <a:rPr lang="en-US" sz="2200" dirty="0" err="1" smtClean="0">
                <a:solidFill>
                  <a:srgbClr val="002060"/>
                </a:solidFill>
                <a:latin typeface="Rockwell Condensed" pitchFamily="18" charset="0"/>
                <a:ea typeface="Calibri" pitchFamily="34" charset="0"/>
                <a:cs typeface="Times New Roman" pitchFamily="18" charset="0"/>
              </a:rPr>
              <a:t>mengaibkan</a:t>
            </a:r>
            <a:r>
              <a:rPr lang="en-US" sz="2200" dirty="0" smtClean="0">
                <a:solidFill>
                  <a:srgbClr val="002060"/>
                </a:solidFill>
                <a:latin typeface="Rockwell Condensed" pitchFamily="18" charset="0"/>
                <a:ea typeface="Calibri" pitchFamily="34" charset="0"/>
                <a:cs typeface="Times New Roman" pitchFamily="18" charset="0"/>
              </a:rPr>
              <a:t> </a:t>
            </a:r>
            <a:r>
              <a:rPr lang="en-US" sz="2200" dirty="0" err="1" smtClean="0">
                <a:solidFill>
                  <a:srgbClr val="002060"/>
                </a:solidFill>
                <a:latin typeface="Rockwell Condensed" pitchFamily="18" charset="0"/>
                <a:ea typeface="Calibri" pitchFamily="34" charset="0"/>
                <a:cs typeface="Times New Roman" pitchFamily="18" charset="0"/>
              </a:rPr>
              <a:t>melalui</a:t>
            </a:r>
            <a:r>
              <a:rPr lang="en-US" sz="2200" dirty="0" smtClean="0">
                <a:solidFill>
                  <a:srgbClr val="002060"/>
                </a:solidFill>
                <a:latin typeface="Rockwell Condensed" pitchFamily="18" charset="0"/>
                <a:ea typeface="Calibri" pitchFamily="34" charset="0"/>
                <a:cs typeface="Times New Roman" pitchFamily="18" charset="0"/>
              </a:rPr>
              <a:t> </a:t>
            </a:r>
            <a:r>
              <a:rPr lang="en-US" sz="2200" dirty="0" err="1" smtClean="0">
                <a:solidFill>
                  <a:srgbClr val="002060"/>
                </a:solidFill>
                <a:latin typeface="Rockwell Condensed" pitchFamily="18" charset="0"/>
                <a:ea typeface="Calibri" pitchFamily="34" charset="0"/>
                <a:cs typeface="Times New Roman" pitchFamily="18" charset="0"/>
              </a:rPr>
              <a:t>tindakan</a:t>
            </a:r>
            <a:r>
              <a:rPr lang="en-US" sz="2200" dirty="0" smtClean="0">
                <a:solidFill>
                  <a:srgbClr val="002060"/>
                </a:solidFill>
                <a:latin typeface="Rockwell Condensed" pitchFamily="18" charset="0"/>
                <a:ea typeface="Calibri" pitchFamily="34" charset="0"/>
                <a:cs typeface="Times New Roman" pitchFamily="18" charset="0"/>
              </a:rPr>
              <a:t> </a:t>
            </a:r>
            <a:r>
              <a:rPr lang="en-US" sz="2200" dirty="0" err="1" smtClean="0">
                <a:solidFill>
                  <a:srgbClr val="002060"/>
                </a:solidFill>
                <a:latin typeface="Rockwell Condensed" pitchFamily="18" charset="0"/>
                <a:ea typeface="Calibri" pitchFamily="34" charset="0"/>
                <a:cs typeface="Times New Roman" pitchFamily="18" charset="0"/>
              </a:rPr>
              <a:t>melampau</a:t>
            </a:r>
            <a:r>
              <a:rPr lang="en-US" sz="2200" dirty="0" smtClean="0">
                <a:solidFill>
                  <a:srgbClr val="002060"/>
                </a:solidFill>
                <a:latin typeface="Rockwell Condensed" pitchFamily="18" charset="0"/>
                <a:ea typeface="Calibri" pitchFamily="34" charset="0"/>
                <a:cs typeface="Times New Roman" pitchFamily="18" charset="0"/>
              </a:rPr>
              <a:t> </a:t>
            </a:r>
            <a:r>
              <a:rPr lang="en-US" sz="2200" dirty="0" err="1" smtClean="0">
                <a:solidFill>
                  <a:srgbClr val="002060"/>
                </a:solidFill>
                <a:latin typeface="Rockwell Condensed" pitchFamily="18" charset="0"/>
                <a:ea typeface="Calibri" pitchFamily="34" charset="0"/>
                <a:cs typeface="Times New Roman" pitchFamily="18" charset="0"/>
              </a:rPr>
              <a:t>sehingga</a:t>
            </a:r>
            <a:r>
              <a:rPr lang="en-US" sz="2200" dirty="0" smtClean="0">
                <a:solidFill>
                  <a:srgbClr val="002060"/>
                </a:solidFill>
                <a:latin typeface="Rockwell Condensed" pitchFamily="18" charset="0"/>
                <a:ea typeface="Calibri" pitchFamily="34" charset="0"/>
                <a:cs typeface="Times New Roman" pitchFamily="18" charset="0"/>
              </a:rPr>
              <a:t> </a:t>
            </a:r>
            <a:r>
              <a:rPr lang="en-US" sz="2200" dirty="0" err="1" smtClean="0">
                <a:solidFill>
                  <a:srgbClr val="002060"/>
                </a:solidFill>
                <a:latin typeface="Rockwell Condensed" pitchFamily="18" charset="0"/>
                <a:ea typeface="Calibri" pitchFamily="34" charset="0"/>
                <a:cs typeface="Times New Roman" pitchFamily="18" charset="0"/>
              </a:rPr>
              <a:t>mencetuskan</a:t>
            </a:r>
            <a:r>
              <a:rPr lang="en-US" sz="2200" dirty="0" smtClean="0">
                <a:solidFill>
                  <a:srgbClr val="002060"/>
                </a:solidFill>
                <a:latin typeface="Rockwell Condensed" pitchFamily="18" charset="0"/>
                <a:ea typeface="Calibri" pitchFamily="34" charset="0"/>
                <a:cs typeface="Times New Roman" pitchFamily="18" charset="0"/>
              </a:rPr>
              <a:t> </a:t>
            </a:r>
            <a:r>
              <a:rPr lang="en-US" sz="2200" dirty="0" err="1" smtClean="0">
                <a:solidFill>
                  <a:srgbClr val="002060"/>
                </a:solidFill>
                <a:latin typeface="Rockwell Condensed" pitchFamily="18" charset="0"/>
                <a:ea typeface="Calibri" pitchFamily="34" charset="0"/>
                <a:cs typeface="Times New Roman" pitchFamily="18" charset="0"/>
              </a:rPr>
              <a:t>konflik</a:t>
            </a:r>
            <a:r>
              <a:rPr lang="en-US" sz="2200" dirty="0" smtClean="0">
                <a:solidFill>
                  <a:srgbClr val="002060"/>
                </a:solidFill>
                <a:latin typeface="Rockwell Condensed" pitchFamily="18" charset="0"/>
                <a:ea typeface="Calibri" pitchFamily="34" charset="0"/>
                <a:cs typeface="Times New Roman" pitchFamily="18" charset="0"/>
              </a:rPr>
              <a:t>. </a:t>
            </a:r>
          </a:p>
        </p:txBody>
      </p:sp>
      <p:sp>
        <p:nvSpPr>
          <p:cNvPr id="8" name="Flowchart: Punched Tape 7"/>
          <p:cNvSpPr/>
          <p:nvPr/>
        </p:nvSpPr>
        <p:spPr>
          <a:xfrm>
            <a:off x="381000" y="3429000"/>
            <a:ext cx="7315200" cy="2819400"/>
          </a:xfrm>
          <a:prstGeom prst="flowChartPunchedTap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Horizontal Scroll 8"/>
          <p:cNvSpPr/>
          <p:nvPr/>
        </p:nvSpPr>
        <p:spPr>
          <a:xfrm>
            <a:off x="685800" y="4038600"/>
            <a:ext cx="6629400" cy="1752600"/>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fontAlgn="base">
              <a:spcBef>
                <a:spcPct val="0"/>
              </a:spcBef>
              <a:spcAft>
                <a:spcPct val="0"/>
              </a:spcAft>
            </a:pPr>
            <a:r>
              <a:rPr lang="en-US" sz="2200" dirty="0" err="1" smtClean="0">
                <a:solidFill>
                  <a:srgbClr val="0000FF"/>
                </a:solidFill>
                <a:latin typeface="Rockwell Condensed" pitchFamily="18" charset="0"/>
                <a:ea typeface="Calibri" pitchFamily="34" charset="0"/>
                <a:cs typeface="Times New Roman" pitchFamily="18" charset="0"/>
              </a:rPr>
              <a:t>Beliau</a:t>
            </a:r>
            <a:r>
              <a:rPr lang="en-US" sz="2200" dirty="0" smtClean="0">
                <a:solidFill>
                  <a:srgbClr val="0000FF"/>
                </a:solidFill>
                <a:latin typeface="Rockwell Condensed" pitchFamily="18" charset="0"/>
                <a:ea typeface="Calibri" pitchFamily="34" charset="0"/>
                <a:cs typeface="Times New Roman" pitchFamily="18" charset="0"/>
              </a:rPr>
              <a:t> </a:t>
            </a:r>
            <a:r>
              <a:rPr lang="en-US" sz="2200" dirty="0" err="1" smtClean="0">
                <a:solidFill>
                  <a:srgbClr val="0000FF"/>
                </a:solidFill>
                <a:latin typeface="Rockwell Condensed" pitchFamily="18" charset="0"/>
                <a:ea typeface="Calibri" pitchFamily="34" charset="0"/>
                <a:cs typeface="Times New Roman" pitchFamily="18" charset="0"/>
              </a:rPr>
              <a:t>berkata</a:t>
            </a:r>
            <a:r>
              <a:rPr lang="en-US" sz="2200" dirty="0" smtClean="0">
                <a:solidFill>
                  <a:srgbClr val="0000FF"/>
                </a:solidFill>
                <a:latin typeface="Rockwell Condensed" pitchFamily="18" charset="0"/>
                <a:ea typeface="Calibri" pitchFamily="34" charset="0"/>
                <a:cs typeface="Times New Roman" pitchFamily="18" charset="0"/>
              </a:rPr>
              <a:t> </a:t>
            </a:r>
            <a:r>
              <a:rPr lang="en-US" sz="2200" dirty="0" err="1" smtClean="0">
                <a:solidFill>
                  <a:srgbClr val="0000FF"/>
                </a:solidFill>
                <a:latin typeface="Rockwell Condensed" pitchFamily="18" charset="0"/>
                <a:ea typeface="Calibri" pitchFamily="34" charset="0"/>
                <a:cs typeface="Times New Roman" pitchFamily="18" charset="0"/>
              </a:rPr>
              <a:t>dengan</a:t>
            </a:r>
            <a:r>
              <a:rPr lang="en-US" sz="2200" dirty="0" smtClean="0">
                <a:solidFill>
                  <a:srgbClr val="0000FF"/>
                </a:solidFill>
                <a:latin typeface="Rockwell Condensed" pitchFamily="18" charset="0"/>
                <a:ea typeface="Calibri" pitchFamily="34" charset="0"/>
                <a:cs typeface="Times New Roman" pitchFamily="18" charset="0"/>
              </a:rPr>
              <a:t> </a:t>
            </a:r>
            <a:r>
              <a:rPr lang="en-US" sz="2200" dirty="0" err="1" smtClean="0">
                <a:solidFill>
                  <a:srgbClr val="0000FF"/>
                </a:solidFill>
                <a:latin typeface="Rockwell Condensed" pitchFamily="18" charset="0"/>
                <a:ea typeface="Calibri" pitchFamily="34" charset="0"/>
                <a:cs typeface="Times New Roman" pitchFamily="18" charset="0"/>
              </a:rPr>
              <a:t>penuh</a:t>
            </a:r>
            <a:r>
              <a:rPr lang="en-US" sz="2200" dirty="0" smtClean="0">
                <a:solidFill>
                  <a:srgbClr val="0000FF"/>
                </a:solidFill>
                <a:latin typeface="Rockwell Condensed" pitchFamily="18" charset="0"/>
                <a:ea typeface="Calibri" pitchFamily="34" charset="0"/>
                <a:cs typeface="Times New Roman" pitchFamily="18" charset="0"/>
              </a:rPr>
              <a:t> </a:t>
            </a:r>
            <a:r>
              <a:rPr lang="en-US" sz="2200" dirty="0" err="1" smtClean="0">
                <a:solidFill>
                  <a:srgbClr val="0000FF"/>
                </a:solidFill>
                <a:latin typeface="Rockwell Condensed" pitchFamily="18" charset="0"/>
                <a:ea typeface="Calibri" pitchFamily="34" charset="0"/>
                <a:cs typeface="Times New Roman" pitchFamily="18" charset="0"/>
              </a:rPr>
              <a:t>harapan</a:t>
            </a:r>
            <a:r>
              <a:rPr lang="en-US" sz="2200" dirty="0" smtClean="0">
                <a:solidFill>
                  <a:srgbClr val="0000FF"/>
                </a:solidFill>
                <a:latin typeface="Rockwell Condensed" pitchFamily="18" charset="0"/>
                <a:ea typeface="Calibri" pitchFamily="34" charset="0"/>
                <a:cs typeface="Times New Roman" pitchFamily="18" charset="0"/>
              </a:rPr>
              <a:t> </a:t>
            </a:r>
            <a:r>
              <a:rPr lang="en-US" sz="2200" dirty="0" err="1" smtClean="0">
                <a:solidFill>
                  <a:srgbClr val="0000FF"/>
                </a:solidFill>
                <a:latin typeface="Rockwell Condensed" pitchFamily="18" charset="0"/>
                <a:ea typeface="Calibri" pitchFamily="34" charset="0"/>
                <a:cs typeface="Times New Roman" pitchFamily="18" charset="0"/>
              </a:rPr>
              <a:t>bahawa</a:t>
            </a:r>
            <a:r>
              <a:rPr lang="en-US" sz="2200" dirty="0" smtClean="0">
                <a:solidFill>
                  <a:srgbClr val="0000FF"/>
                </a:solidFill>
                <a:latin typeface="Rockwell Condensed" pitchFamily="18" charset="0"/>
                <a:ea typeface="Calibri" pitchFamily="34" charset="0"/>
                <a:cs typeface="Times New Roman" pitchFamily="18" charset="0"/>
              </a:rPr>
              <a:t>: </a:t>
            </a:r>
            <a:r>
              <a:rPr lang="en-US" sz="2200" i="1" dirty="0" err="1" smtClean="0">
                <a:solidFill>
                  <a:srgbClr val="FFFF00"/>
                </a:solidFill>
                <a:latin typeface="Rockwell Condensed" pitchFamily="18" charset="0"/>
                <a:ea typeface="Calibri" pitchFamily="34" charset="0"/>
                <a:cs typeface="Times New Roman" pitchFamily="18" charset="0"/>
              </a:rPr>
              <a:t>Setiap</a:t>
            </a:r>
            <a:r>
              <a:rPr lang="en-US" sz="2200" i="1" dirty="0" smtClean="0">
                <a:solidFill>
                  <a:srgbClr val="FFFF00"/>
                </a:solidFill>
                <a:latin typeface="Rockwell Condensed" pitchFamily="18" charset="0"/>
                <a:ea typeface="Calibri" pitchFamily="34" charset="0"/>
                <a:cs typeface="Times New Roman" pitchFamily="18" charset="0"/>
              </a:rPr>
              <a:t> </a:t>
            </a:r>
            <a:r>
              <a:rPr lang="en-US" sz="2200" i="1" dirty="0" err="1" smtClean="0">
                <a:solidFill>
                  <a:srgbClr val="FFFF00"/>
                </a:solidFill>
                <a:latin typeface="Rockwell Condensed" pitchFamily="18" charset="0"/>
                <a:ea typeface="Calibri" pitchFamily="34" charset="0"/>
                <a:cs typeface="Times New Roman" pitchFamily="18" charset="0"/>
              </a:rPr>
              <a:t>orang</a:t>
            </a:r>
            <a:r>
              <a:rPr lang="en-US" sz="2200" i="1" dirty="0" smtClean="0">
                <a:solidFill>
                  <a:srgbClr val="FFFF00"/>
                </a:solidFill>
                <a:latin typeface="Rockwell Condensed" pitchFamily="18" charset="0"/>
                <a:ea typeface="Calibri" pitchFamily="34" charset="0"/>
                <a:cs typeface="Times New Roman" pitchFamily="18" charset="0"/>
              </a:rPr>
              <a:t> Islam </a:t>
            </a:r>
            <a:r>
              <a:rPr lang="en-US" sz="2200" i="1" dirty="0" err="1" smtClean="0">
                <a:solidFill>
                  <a:srgbClr val="FFFF00"/>
                </a:solidFill>
                <a:latin typeface="Rockwell Condensed" pitchFamily="18" charset="0"/>
                <a:ea typeface="Calibri" pitchFamily="34" charset="0"/>
                <a:cs typeface="Times New Roman" pitchFamily="18" charset="0"/>
              </a:rPr>
              <a:t>ke</a:t>
            </a:r>
            <a:r>
              <a:rPr lang="en-US" sz="2200" i="1" dirty="0" smtClean="0">
                <a:solidFill>
                  <a:srgbClr val="FFFF00"/>
                </a:solidFill>
                <a:latin typeface="Rockwell Condensed" pitchFamily="18" charset="0"/>
                <a:ea typeface="Calibri" pitchFamily="34" charset="0"/>
                <a:cs typeface="Times New Roman" pitchFamily="18" charset="0"/>
              </a:rPr>
              <a:t> </a:t>
            </a:r>
            <a:r>
              <a:rPr lang="en-US" sz="2200" i="1" dirty="0" err="1" smtClean="0">
                <a:solidFill>
                  <a:srgbClr val="FFFF00"/>
                </a:solidFill>
                <a:latin typeface="Rockwell Condensed" pitchFamily="18" charset="0"/>
                <a:ea typeface="Calibri" pitchFamily="34" charset="0"/>
                <a:cs typeface="Times New Roman" pitchFamily="18" charset="0"/>
              </a:rPr>
              <a:t>atas</a:t>
            </a:r>
            <a:r>
              <a:rPr lang="en-US" sz="2200" i="1" dirty="0" smtClean="0">
                <a:solidFill>
                  <a:srgbClr val="FFFF00"/>
                </a:solidFill>
                <a:latin typeface="Rockwell Condensed" pitchFamily="18" charset="0"/>
                <a:ea typeface="Calibri" pitchFamily="34" charset="0"/>
                <a:cs typeface="Times New Roman" pitchFamily="18" charset="0"/>
              </a:rPr>
              <a:t> </a:t>
            </a:r>
            <a:r>
              <a:rPr lang="en-US" sz="2200" i="1" dirty="0" err="1" smtClean="0">
                <a:solidFill>
                  <a:srgbClr val="FFFF00"/>
                </a:solidFill>
                <a:latin typeface="Rockwell Condensed" pitchFamily="18" charset="0"/>
                <a:ea typeface="Calibri" pitchFamily="34" charset="0"/>
                <a:cs typeface="Times New Roman" pitchFamily="18" charset="0"/>
              </a:rPr>
              <a:t>orang</a:t>
            </a:r>
            <a:r>
              <a:rPr lang="en-US" sz="2200" i="1" dirty="0" smtClean="0">
                <a:solidFill>
                  <a:srgbClr val="FFFF00"/>
                </a:solidFill>
                <a:latin typeface="Rockwell Condensed" pitchFamily="18" charset="0"/>
                <a:ea typeface="Calibri" pitchFamily="34" charset="0"/>
                <a:cs typeface="Times New Roman" pitchFamily="18" charset="0"/>
              </a:rPr>
              <a:t> Islam yang lain </a:t>
            </a:r>
            <a:r>
              <a:rPr lang="en-US" sz="2200" i="1" dirty="0" err="1" smtClean="0">
                <a:solidFill>
                  <a:srgbClr val="FFFF00"/>
                </a:solidFill>
                <a:latin typeface="Rockwell Condensed" pitchFamily="18" charset="0"/>
                <a:ea typeface="Calibri" pitchFamily="34" charset="0"/>
                <a:cs typeface="Times New Roman" pitchFamily="18" charset="0"/>
              </a:rPr>
              <a:t>diharamkan</a:t>
            </a:r>
            <a:r>
              <a:rPr lang="en-US" sz="2200" i="1" dirty="0" smtClean="0">
                <a:solidFill>
                  <a:srgbClr val="FFFF00"/>
                </a:solidFill>
                <a:latin typeface="Rockwell Condensed" pitchFamily="18" charset="0"/>
                <a:ea typeface="Calibri" pitchFamily="34" charset="0"/>
                <a:cs typeface="Times New Roman" pitchFamily="18" charset="0"/>
              </a:rPr>
              <a:t> </a:t>
            </a:r>
            <a:r>
              <a:rPr lang="en-US" sz="2200" i="1" dirty="0" err="1" smtClean="0">
                <a:solidFill>
                  <a:srgbClr val="FFFF00"/>
                </a:solidFill>
                <a:latin typeface="Rockwell Condensed" pitchFamily="18" charset="0"/>
                <a:ea typeface="Calibri" pitchFamily="34" charset="0"/>
                <a:cs typeface="Times New Roman" pitchFamily="18" charset="0"/>
              </a:rPr>
              <a:t>darahnya</a:t>
            </a:r>
            <a:r>
              <a:rPr lang="en-US" sz="2200" i="1" dirty="0" smtClean="0">
                <a:solidFill>
                  <a:srgbClr val="FFFF00"/>
                </a:solidFill>
                <a:latin typeface="Rockwell Condensed" pitchFamily="18" charset="0"/>
                <a:ea typeface="Calibri" pitchFamily="34" charset="0"/>
                <a:cs typeface="Times New Roman" pitchFamily="18" charset="0"/>
              </a:rPr>
              <a:t>, </a:t>
            </a:r>
            <a:r>
              <a:rPr lang="en-US" sz="2200" i="1" dirty="0" err="1" smtClean="0">
                <a:solidFill>
                  <a:srgbClr val="FFFF00"/>
                </a:solidFill>
                <a:latin typeface="Rockwell Condensed" pitchFamily="18" charset="0"/>
                <a:ea typeface="Calibri" pitchFamily="34" charset="0"/>
                <a:cs typeface="Times New Roman" pitchFamily="18" charset="0"/>
              </a:rPr>
              <a:t>hartanya</a:t>
            </a:r>
            <a:r>
              <a:rPr lang="en-US" sz="2200" i="1" dirty="0" smtClean="0">
                <a:solidFill>
                  <a:srgbClr val="FFFF00"/>
                </a:solidFill>
                <a:latin typeface="Rockwell Condensed" pitchFamily="18" charset="0"/>
                <a:ea typeface="Calibri" pitchFamily="34" charset="0"/>
                <a:cs typeface="Times New Roman" pitchFamily="18" charset="0"/>
              </a:rPr>
              <a:t> </a:t>
            </a:r>
            <a:r>
              <a:rPr lang="en-US" sz="2200" i="1" dirty="0" err="1" smtClean="0">
                <a:solidFill>
                  <a:srgbClr val="FFFF00"/>
                </a:solidFill>
                <a:latin typeface="Rockwell Condensed" pitchFamily="18" charset="0"/>
                <a:ea typeface="Calibri" pitchFamily="34" charset="0"/>
                <a:cs typeface="Times New Roman" pitchFamily="18" charset="0"/>
              </a:rPr>
              <a:t>dan</a:t>
            </a:r>
            <a:r>
              <a:rPr lang="en-US" sz="2200" i="1" dirty="0" smtClean="0">
                <a:solidFill>
                  <a:srgbClr val="FFFF00"/>
                </a:solidFill>
                <a:latin typeface="Rockwell Condensed" pitchFamily="18" charset="0"/>
                <a:ea typeface="Calibri" pitchFamily="34" charset="0"/>
                <a:cs typeface="Times New Roman" pitchFamily="18" charset="0"/>
              </a:rPr>
              <a:t> </a:t>
            </a:r>
            <a:r>
              <a:rPr lang="en-US" sz="2200" i="1" dirty="0" err="1" smtClean="0">
                <a:solidFill>
                  <a:srgbClr val="FFFF00"/>
                </a:solidFill>
                <a:latin typeface="Rockwell Condensed" pitchFamily="18" charset="0"/>
                <a:ea typeface="Calibri" pitchFamily="34" charset="0"/>
                <a:cs typeface="Times New Roman" pitchFamily="18" charset="0"/>
              </a:rPr>
              <a:t>kehormatannya</a:t>
            </a:r>
            <a:r>
              <a:rPr lang="en-US" sz="2200" dirty="0" smtClean="0">
                <a:solidFill>
                  <a:srgbClr val="FFFF00"/>
                </a:solidFill>
                <a:latin typeface="Rockwell Condensed" pitchFamily="18" charset="0"/>
                <a:ea typeface="Calibri" pitchFamily="34" charset="0"/>
                <a:cs typeface="Times New Roman" pitchFamily="18" charset="0"/>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3" name="TextBox 2"/>
          <p:cNvSpPr txBox="1"/>
          <p:nvPr/>
        </p:nvSpPr>
        <p:spPr>
          <a:xfrm>
            <a:off x="533400" y="1676400"/>
            <a:ext cx="8305800" cy="3447098"/>
          </a:xfrm>
          <a:prstGeom prst="rect">
            <a:avLst/>
          </a:prstGeom>
          <a:noFill/>
        </p:spPr>
        <p:txBody>
          <a:bodyPr wrap="square" rtlCol="0">
            <a:spAutoFit/>
          </a:bodyPr>
          <a:lstStyle/>
          <a:p>
            <a:r>
              <a:rPr lang="en-US" sz="5400" b="1" dirty="0" err="1" smtClean="0">
                <a:ln w="18415" cmpd="sng">
                  <a:solidFill>
                    <a:srgbClr val="CCCC00"/>
                  </a:solidFill>
                  <a:prstDash val="solid"/>
                </a:ln>
                <a:solidFill>
                  <a:srgbClr val="CCCC00"/>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Traditional Arabic" pitchFamily="18" charset="-78"/>
              </a:rPr>
              <a:t>Takbir</a:t>
            </a:r>
            <a:endParaRPr lang="en-US" sz="5400" b="1" dirty="0" smtClean="0">
              <a:ln w="18415" cmpd="sng">
                <a:solidFill>
                  <a:srgbClr val="CCCC00"/>
                </a:solidFill>
                <a:prstDash val="solid"/>
              </a:ln>
              <a:solidFill>
                <a:srgbClr val="CCCC00"/>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Traditional Arabic" pitchFamily="18" charset="-78"/>
            </a:endParaRPr>
          </a:p>
          <a:p>
            <a:endParaRPr lang="en-US" sz="2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endParaRPr>
          </a:p>
          <a:p>
            <a:pPr algn="ctr"/>
            <a:r>
              <a:rPr lang="ar-SA" sz="72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اللهُ </a:t>
            </a:r>
            <a:r>
              <a:rPr lang="ar-SA" sz="7200" b="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أَكْبَرُ، اللهُ أَكْبَرُ، اللهُ أَكْبَرُ، اللهُ </a:t>
            </a:r>
            <a:r>
              <a:rPr lang="ar-SA" sz="72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أَكْبَرُ</a:t>
            </a:r>
            <a:endParaRPr lang="en-US" b="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graphicFrame>
        <p:nvGraphicFramePr>
          <p:cNvPr id="4" name="Diagram 3"/>
          <p:cNvGraphicFramePr/>
          <p:nvPr/>
        </p:nvGraphicFramePr>
        <p:xfrm>
          <a:off x="304800" y="381000"/>
          <a:ext cx="86106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graphicFrame>
        <p:nvGraphicFramePr>
          <p:cNvPr id="4" name="Diagram 3"/>
          <p:cNvGraphicFramePr/>
          <p:nvPr/>
        </p:nvGraphicFramePr>
        <p:xfrm>
          <a:off x="457200" y="838200"/>
          <a:ext cx="8001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graphicFrame>
        <p:nvGraphicFramePr>
          <p:cNvPr id="4" name="Diagram 3"/>
          <p:cNvGraphicFramePr/>
          <p:nvPr/>
        </p:nvGraphicFramePr>
        <p:xfrm>
          <a:off x="152400" y="533400"/>
          <a:ext cx="88392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graphicFrame>
        <p:nvGraphicFramePr>
          <p:cNvPr id="4" name="Diagram 3"/>
          <p:cNvGraphicFramePr/>
          <p:nvPr/>
        </p:nvGraphicFramePr>
        <p:xfrm>
          <a:off x="457200" y="609600"/>
          <a:ext cx="8077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graphicFrame>
        <p:nvGraphicFramePr>
          <p:cNvPr id="4" name="Diagram 3"/>
          <p:cNvGraphicFramePr/>
          <p:nvPr/>
        </p:nvGraphicFramePr>
        <p:xfrm>
          <a:off x="228600" y="381000"/>
          <a:ext cx="86868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95234" name="Rectangle 2"/>
          <p:cNvSpPr>
            <a:spLocks noChangeArrowheads="1"/>
          </p:cNvSpPr>
          <p:nvPr/>
        </p:nvSpPr>
        <p:spPr bwMode="auto">
          <a:xfrm>
            <a:off x="0" y="152400"/>
            <a:ext cx="9144000" cy="800219"/>
          </a:xfrm>
          <a:prstGeom prst="rect">
            <a:avLst/>
          </a:prstGeom>
          <a:ln>
            <a:headEnd/>
            <a:tailEnd/>
          </a:ln>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ms-MY" sz="28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Calibri" pitchFamily="34" charset="0"/>
                <a:cs typeface="Times New Roman" pitchFamily="18" charset="0"/>
              </a:rPr>
              <a:t>hadith Rasulullah SAW</a:t>
            </a:r>
            <a:endParaRPr kumimoji="0" lang="en-US" sz="28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5235" name="Rectangle 3"/>
          <p:cNvSpPr>
            <a:spLocks noChangeArrowheads="1"/>
          </p:cNvSpPr>
          <p:nvPr/>
        </p:nvSpPr>
        <p:spPr bwMode="auto">
          <a:xfrm>
            <a:off x="457200" y="3276600"/>
            <a:ext cx="8001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normalizeH="0" baseline="0" dirty="0" err="1"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Maksudnya</a:t>
            </a:r>
            <a:r>
              <a:rPr kumimoji="0" lang="en-US" sz="2400" i="0" u="none" strike="noStrike" normalizeH="0" baseline="0" dirty="0"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normalizeH="0" baseline="0" dirty="0"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a:t>
            </a:r>
            <a:r>
              <a:rPr kumimoji="0" lang="en-US" sz="2400" i="1" u="none" strike="noStrike" normalizeH="0" baseline="0" dirty="0" err="1"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Bandingan</a:t>
            </a:r>
            <a:r>
              <a:rPr kumimoji="0" lang="en-US" sz="2400" i="1" u="none" strike="noStrike" normalizeH="0" baseline="0" dirty="0"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400" i="1" u="none" strike="noStrike" normalizeH="0" baseline="0" dirty="0" err="1"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hubungan</a:t>
            </a:r>
            <a:r>
              <a:rPr kumimoji="0" lang="en-US" sz="2400" i="1" u="none" strike="noStrike" normalizeH="0" baseline="0" dirty="0"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400" i="1" u="none" strike="noStrike" normalizeH="0" baseline="0" dirty="0" err="1"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persaudaraan</a:t>
            </a:r>
            <a:r>
              <a:rPr kumimoji="0" lang="en-US" sz="2400" i="1" u="none" strike="noStrike" normalizeH="0" baseline="0" dirty="0"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400" i="1" u="none" strike="noStrike" normalizeH="0" baseline="0" dirty="0" err="1"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dan</a:t>
            </a:r>
            <a:r>
              <a:rPr kumimoji="0" lang="en-US" sz="2400" i="1" u="none" strike="noStrike" normalizeH="0" baseline="0" dirty="0"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400" i="1" u="none" strike="noStrike" normalizeH="0" baseline="0" dirty="0" err="1"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silaturahim</a:t>
            </a:r>
            <a:r>
              <a:rPr kumimoji="0" lang="en-US" sz="2400" i="1" u="none" strike="noStrike" normalizeH="0" baseline="0" dirty="0"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400" i="1" u="none" strike="noStrike" normalizeH="0" baseline="0" dirty="0" err="1"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seorang</a:t>
            </a:r>
            <a:r>
              <a:rPr kumimoji="0" lang="en-US" sz="2400" i="1" u="none" strike="noStrike" normalizeH="0" baseline="0" dirty="0"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400" i="1" u="none" strike="noStrike" normalizeH="0" baseline="0" dirty="0" err="1"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mukmin</a:t>
            </a:r>
            <a:r>
              <a:rPr kumimoji="0" lang="en-US" sz="2400" i="1" u="none" strike="noStrike" normalizeH="0" baseline="0" dirty="0"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400" i="1" u="none" strike="noStrike" normalizeH="0" baseline="0" dirty="0" err="1"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terhadap</a:t>
            </a:r>
            <a:r>
              <a:rPr kumimoji="0" lang="en-US" sz="2400" i="1" u="none" strike="noStrike" normalizeH="0" baseline="0" dirty="0"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400" i="1" u="none" strike="noStrike" normalizeH="0" baseline="0" dirty="0" err="1"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seorang</a:t>
            </a:r>
            <a:r>
              <a:rPr kumimoji="0" lang="en-US" sz="2400" i="1" u="none" strike="noStrike" normalizeH="0" baseline="0" dirty="0"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400" i="1" u="none" strike="noStrike" normalizeH="0" baseline="0" dirty="0" err="1"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mukmin</a:t>
            </a:r>
            <a:r>
              <a:rPr kumimoji="0" lang="en-US" sz="2400" i="1" u="none" strike="noStrike" normalizeH="0" baseline="0" dirty="0"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yang lain </a:t>
            </a:r>
            <a:r>
              <a:rPr kumimoji="0" lang="en-US" sz="2400" i="1" u="none" strike="noStrike" normalizeH="0" baseline="0" dirty="0" err="1"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bagaikan</a:t>
            </a:r>
            <a:r>
              <a:rPr kumimoji="0" lang="en-US" sz="2400" i="0" u="none" strike="noStrike" normalizeH="0" baseline="0" dirty="0"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400" i="1" u="none" strike="noStrike" normalizeH="0" baseline="0" dirty="0" err="1"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sebuah</a:t>
            </a:r>
            <a:r>
              <a:rPr kumimoji="0" lang="en-US" sz="2400" i="1" u="none" strike="noStrike" normalizeH="0" baseline="0" dirty="0"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400" i="1" u="none" strike="noStrike" normalizeH="0" baseline="0" dirty="0" err="1"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bangunan</a:t>
            </a:r>
            <a:r>
              <a:rPr kumimoji="0" lang="en-US" sz="2400" i="1" u="none" strike="noStrike" normalizeH="0" baseline="0" dirty="0"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yang </a:t>
            </a:r>
            <a:r>
              <a:rPr kumimoji="0" lang="en-US" sz="2400" i="1" u="none" strike="noStrike" normalizeH="0" baseline="0" dirty="0" err="1"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mana</a:t>
            </a:r>
            <a:r>
              <a:rPr kumimoji="0" lang="en-US" sz="2400" i="1" u="none" strike="noStrike" normalizeH="0" baseline="0" dirty="0"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400" i="1" u="none" strike="noStrike" normalizeH="0" baseline="0" dirty="0" err="1"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sebahagiannya</a:t>
            </a:r>
            <a:r>
              <a:rPr kumimoji="0" lang="en-US" sz="2400" i="1" u="none" strike="noStrike" normalizeH="0" baseline="0" dirty="0"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400" i="1" u="none" strike="noStrike" normalizeH="0" baseline="0" dirty="0" err="1"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menguatkan</a:t>
            </a:r>
            <a:r>
              <a:rPr kumimoji="0" lang="en-US" sz="2400" i="1" u="none" strike="noStrike" normalizeH="0" baseline="0" dirty="0"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400" i="1" u="none" strike="noStrike" normalizeH="0" baseline="0" dirty="0" err="1"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sebahagian</a:t>
            </a:r>
            <a:r>
              <a:rPr kumimoji="0" lang="en-US" sz="2400" i="1" u="none" strike="noStrike" normalizeH="0" baseline="0" dirty="0"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yang lain.</a:t>
            </a:r>
            <a:r>
              <a:rPr kumimoji="0" lang="en-US" sz="2400" i="0" u="none" strike="noStrike" normalizeH="0" baseline="0" dirty="0"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Segoe Print" pitchFamily="2" charset="0"/>
                <a:ea typeface="Calibri" pitchFamily="34" charset="0"/>
                <a:cs typeface="Times New Roman" pitchFamily="18" charset="0"/>
              </a:rPr>
              <a:t>(</a:t>
            </a:r>
            <a:r>
              <a:rPr kumimoji="0" lang="en-US" sz="2400" b="1" i="0"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Segoe Print" pitchFamily="2" charset="0"/>
                <a:ea typeface="Calibri" pitchFamily="34" charset="0"/>
                <a:cs typeface="Times New Roman" pitchFamily="18" charset="0"/>
              </a:rPr>
              <a:t>Hadith</a:t>
            </a:r>
            <a:r>
              <a:rPr kumimoji="0" lang="en-US" sz="24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Segoe Print" pitchFamily="2" charset="0"/>
                <a:ea typeface="Calibri" pitchFamily="34" charset="0"/>
                <a:cs typeface="Times New Roman" pitchFamily="18" charset="0"/>
              </a:rPr>
              <a:t> </a:t>
            </a:r>
            <a:r>
              <a:rPr kumimoji="0" lang="en-US" sz="2400" b="1" i="0"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Segoe Print" pitchFamily="2" charset="0"/>
                <a:ea typeface="Calibri" pitchFamily="34" charset="0"/>
                <a:cs typeface="Times New Roman" pitchFamily="18" charset="0"/>
              </a:rPr>
              <a:t>Riwayat</a:t>
            </a:r>
            <a:r>
              <a:rPr kumimoji="0" lang="en-US" sz="24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Segoe Print" pitchFamily="2" charset="0"/>
                <a:ea typeface="Calibri" pitchFamily="34" charset="0"/>
                <a:cs typeface="Times New Roman" pitchFamily="18" charset="0"/>
              </a:rPr>
              <a:t> Muslim)</a:t>
            </a:r>
            <a:endParaRPr kumimoji="0" lang="en-US" sz="24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Segoe Print" pitchFamily="2" charset="0"/>
              <a:cs typeface="Arial" pitchFamily="34" charset="0"/>
            </a:endParaRPr>
          </a:p>
        </p:txBody>
      </p:sp>
      <p:sp>
        <p:nvSpPr>
          <p:cNvPr id="95236" name="Rectangle 4"/>
          <p:cNvSpPr>
            <a:spLocks noChangeArrowheads="1"/>
          </p:cNvSpPr>
          <p:nvPr/>
        </p:nvSpPr>
        <p:spPr bwMode="auto">
          <a:xfrm>
            <a:off x="990600" y="1447800"/>
            <a:ext cx="7010399"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Calibri" pitchFamily="34" charset="0"/>
                <a:cs typeface="Traditional Arabic" pitchFamily="2" charset="-78"/>
              </a:rPr>
              <a:t>اَلْمُؤْمِنُ لِلْمُؤْمِنِ كَالْبُنْيَانِ يَشُدُّ بَعْضُهُ بَعْضًا</a:t>
            </a:r>
            <a:endParaRPr kumimoji="0" lang="ar-SA" sz="6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pic>
        <p:nvPicPr>
          <p:cNvPr id="3" name="Picture 11"/>
          <p:cNvPicPr>
            <a:picLocks noChangeAspect="1" noChangeArrowheads="1"/>
          </p:cNvPicPr>
          <p:nvPr/>
        </p:nvPicPr>
        <p:blipFill>
          <a:blip r:embed="rId3" cstate="print"/>
          <a:srcRect/>
          <a:stretch>
            <a:fillRect/>
          </a:stretch>
        </p:blipFill>
        <p:spPr bwMode="auto">
          <a:xfrm>
            <a:off x="0" y="685800"/>
            <a:ext cx="91440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3" name="Rectangle 2"/>
          <p:cNvSpPr/>
          <p:nvPr/>
        </p:nvSpPr>
        <p:spPr>
          <a:xfrm>
            <a:off x="381000" y="1295400"/>
            <a:ext cx="8153400" cy="4062651"/>
          </a:xfrm>
          <a:prstGeom prst="rect">
            <a:avLst/>
          </a:prstGeom>
        </p:spPr>
        <p:txBody>
          <a:bodyPr wrap="square">
            <a:spAutoFit/>
          </a:bodyPr>
          <a:lstStyle/>
          <a:p>
            <a:r>
              <a:rPr lang="en-US" sz="6600" b="1" dirty="0" smtClean="0">
                <a:ln w="18415" cmpd="sng">
                  <a:solidFill>
                    <a:srgbClr val="FFFFFF"/>
                  </a:solidFill>
                  <a:prstDash val="solid"/>
                </a:ln>
                <a:solidFill>
                  <a:schemeClr val="accent3">
                    <a:lumMod val="50000"/>
                  </a:schemeClr>
                </a:solidFill>
                <a:effectLst>
                  <a:glow rad="101600">
                    <a:schemeClr val="tx1">
                      <a:alpha val="60000"/>
                    </a:schemeClr>
                  </a:glow>
                  <a:outerShdw blurRad="63500" dir="3600000" algn="tl" rotWithShape="0">
                    <a:srgbClr val="000000">
                      <a:alpha val="70000"/>
                    </a:srgbClr>
                  </a:outerShdw>
                </a:effectLst>
                <a:latin typeface="Showcard Gothic" pitchFamily="82" charset="0"/>
                <a:cs typeface="Traditional Arabic" pitchFamily="18" charset="-78"/>
              </a:rPr>
              <a:t>TAKBIR</a:t>
            </a:r>
          </a:p>
          <a:p>
            <a:pPr algn="ctr"/>
            <a:r>
              <a:rPr lang="ar-SA" sz="96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اللهُ أَكْبَرُ، اللهُ أَكْبَرُ، اللهُ أَكْبَرُ، اللهُ أَكْبَرُ</a:t>
            </a:r>
            <a:endParaRPr lang="en-US" sz="3200" b="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graphicFrame>
        <p:nvGraphicFramePr>
          <p:cNvPr id="5" name="Diagram 4"/>
          <p:cNvGraphicFramePr/>
          <p:nvPr/>
        </p:nvGraphicFramePr>
        <p:xfrm>
          <a:off x="228600" y="304800"/>
          <a:ext cx="86868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graphicFrame>
        <p:nvGraphicFramePr>
          <p:cNvPr id="4" name="Diagram 3"/>
          <p:cNvGraphicFramePr/>
          <p:nvPr/>
        </p:nvGraphicFramePr>
        <p:xfrm>
          <a:off x="0" y="0"/>
          <a:ext cx="91440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54273" name="Rectangle 1"/>
          <p:cNvSpPr>
            <a:spLocks noChangeArrowheads="1"/>
          </p:cNvSpPr>
          <p:nvPr/>
        </p:nvSpPr>
        <p:spPr bwMode="auto">
          <a:xfrm>
            <a:off x="990600" y="1447800"/>
            <a:ext cx="7391400"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5400" i="0" u="none" strike="noStrike" normalizeH="0" baseline="0" dirty="0" smtClean="0">
                <a:ln w="18415" cmpd="sng">
                  <a:solidFill>
                    <a:srgbClr val="0000FF"/>
                  </a:solidFill>
                  <a:prstDash val="solid"/>
                </a:ln>
                <a:solidFill>
                  <a:srgbClr val="0000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raditional Arabic" pitchFamily="2" charset="-78"/>
              </a:rPr>
              <a:t>إِنَّ صِلَةَ الرَّحِمِ مَحَبَّةٌ فِى الأَهْلِ وَمَثرَاةٌ فِى الْمَالِ وَمَنْسَأَةً فِى الأَثَرِ</a:t>
            </a:r>
            <a:endParaRPr kumimoji="0" lang="en-US" sz="5400" i="0" u="none" strike="noStrike" normalizeH="0" baseline="0" dirty="0" smtClean="0">
              <a:ln w="18415" cmpd="sng">
                <a:solidFill>
                  <a:srgbClr val="0000FF"/>
                </a:solidFill>
                <a:prstDash val="solid"/>
              </a:ln>
              <a:solidFill>
                <a:srgbClr val="0000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5" name="Rectangle 4"/>
          <p:cNvSpPr/>
          <p:nvPr/>
        </p:nvSpPr>
        <p:spPr>
          <a:xfrm>
            <a:off x="0" y="304800"/>
            <a:ext cx="9144000" cy="523220"/>
          </a:xfrm>
          <a:prstGeom prst="rect">
            <a:avLst/>
          </a:prstGeom>
          <a:scene3d>
            <a:camera prst="orthographicFront">
              <a:rot lat="0" lon="0" rev="0"/>
            </a:camera>
            <a:lightRig rig="threePt" dir="t">
              <a:rot lat="0" lon="0" rev="1200000"/>
            </a:lightRig>
          </a:scene3d>
          <a:sp3d>
            <a:bevelT w="63500" h="25400" prst="convex"/>
          </a:sp3d>
        </p:spPr>
        <p:style>
          <a:lnRef idx="0">
            <a:schemeClr val="accent3"/>
          </a:lnRef>
          <a:fillRef idx="3">
            <a:schemeClr val="accent3"/>
          </a:fillRef>
          <a:effectRef idx="3">
            <a:schemeClr val="accent3"/>
          </a:effectRef>
          <a:fontRef idx="minor">
            <a:schemeClr val="lt1"/>
          </a:fontRef>
        </p:style>
        <p:txBody>
          <a:bodyPr wrap="square">
            <a:spAutoFit/>
          </a:bodyPr>
          <a:lstStyle/>
          <a:p>
            <a:pPr lvl="0" algn="justLow" fontAlgn="base">
              <a:spcBef>
                <a:spcPct val="0"/>
              </a:spcBef>
              <a:spcAft>
                <a:spcPct val="0"/>
              </a:spcAft>
            </a:pPr>
            <a:r>
              <a:rPr lang="sv-SE"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Calibri" pitchFamily="34" charset="0"/>
                <a:cs typeface="Times New Roman" pitchFamily="18" charset="0"/>
              </a:rPr>
              <a:t>Sabda Rasulullah SAW</a:t>
            </a:r>
          </a:p>
        </p:txBody>
      </p:sp>
      <p:sp>
        <p:nvSpPr>
          <p:cNvPr id="6" name="Rectangle 5"/>
          <p:cNvSpPr/>
          <p:nvPr/>
        </p:nvSpPr>
        <p:spPr>
          <a:xfrm>
            <a:off x="990600" y="3429000"/>
            <a:ext cx="7467600" cy="2677656"/>
          </a:xfrm>
          <a:prstGeom prst="rect">
            <a:avLst/>
          </a:prstGeom>
        </p:spPr>
        <p:txBody>
          <a:bodyPr wrap="square">
            <a:spAutoFit/>
          </a:bodyPr>
          <a:lstStyle/>
          <a:p>
            <a:pPr lvl="0" algn="ctr" eaLnBrk="0" fontAlgn="base" hangingPunct="0">
              <a:spcBef>
                <a:spcPct val="0"/>
              </a:spcBef>
              <a:spcAft>
                <a:spcPct val="0"/>
              </a:spcAft>
            </a:pP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Bermaksud</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a:t>
            </a:r>
          </a:p>
          <a:p>
            <a:pPr lvl="0" algn="ctr" eaLnBrk="0" fontAlgn="base" hangingPunct="0">
              <a:spcBef>
                <a:spcPct val="0"/>
              </a:spcBef>
              <a:spcAft>
                <a:spcPct val="0"/>
              </a:spcAft>
            </a:pP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 </a:t>
            </a:r>
            <a:r>
              <a:rPr lang="sv-SE"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a:t>
            </a:r>
            <a:r>
              <a:rPr lang="en-US" sz="28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Sesungguhnya</a:t>
            </a:r>
            <a:r>
              <a:rPr lang="en-US"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 </a:t>
            </a:r>
            <a:r>
              <a:rPr lang="en-US" sz="28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silaturrahim</a:t>
            </a:r>
            <a:r>
              <a:rPr lang="en-US"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 </a:t>
            </a:r>
            <a:r>
              <a:rPr lang="en-US" sz="28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adalah</a:t>
            </a:r>
            <a:r>
              <a:rPr lang="en-US"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 rasa </a:t>
            </a:r>
            <a:r>
              <a:rPr lang="en-US" sz="28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cinta</a:t>
            </a:r>
            <a:r>
              <a:rPr lang="en-US"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 </a:t>
            </a:r>
            <a:r>
              <a:rPr lang="en-US" sz="28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di</a:t>
            </a:r>
            <a:r>
              <a:rPr lang="en-US"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 </a:t>
            </a:r>
            <a:r>
              <a:rPr lang="en-US" sz="28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dalam</a:t>
            </a:r>
            <a:r>
              <a:rPr lang="en-US"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 </a:t>
            </a:r>
            <a:r>
              <a:rPr lang="en-US" sz="28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keluarga</a:t>
            </a:r>
            <a:r>
              <a:rPr lang="en-US"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 </a:t>
            </a:r>
            <a:r>
              <a:rPr lang="en-US" sz="28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menambah</a:t>
            </a:r>
            <a:r>
              <a:rPr lang="en-US"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 </a:t>
            </a:r>
            <a:r>
              <a:rPr lang="en-US" sz="28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harta</a:t>
            </a:r>
            <a:r>
              <a:rPr lang="en-US"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 </a:t>
            </a:r>
            <a:r>
              <a:rPr lang="en-US" sz="28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dan</a:t>
            </a:r>
            <a:r>
              <a:rPr lang="en-US"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 </a:t>
            </a:r>
            <a:r>
              <a:rPr lang="en-US" sz="28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memanjangkan</a:t>
            </a:r>
            <a:r>
              <a:rPr lang="en-US"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 </a:t>
            </a:r>
            <a:r>
              <a:rPr lang="en-US" sz="28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usia</a:t>
            </a:r>
            <a:r>
              <a:rPr lang="en-US"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tx1">
                      <a:alpha val="60000"/>
                    </a:schemeClr>
                  </a:glow>
                </a:effectLst>
                <a:latin typeface="Segoe Print" pitchFamily="2" charset="0"/>
                <a:ea typeface="Calibri" pitchFamily="34" charset="0"/>
                <a:cs typeface="Times New Roman" pitchFamily="18" charset="0"/>
              </a:rPr>
              <a:t>”</a:t>
            </a:r>
          </a:p>
          <a:p>
            <a:pPr lvl="0" algn="ctr" eaLnBrk="0" fontAlgn="base" hangingPunct="0">
              <a:spcBef>
                <a:spcPct val="0"/>
              </a:spcBef>
              <a:spcAft>
                <a:spcPct val="0"/>
              </a:spcAft>
            </a:pP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Segoe Print" pitchFamily="2" charset="0"/>
                <a:ea typeface="Calibri" pitchFamily="34" charset="0"/>
                <a:cs typeface="Times New Roman" pitchFamily="18" charset="0"/>
              </a:rPr>
              <a:t>(</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Segoe Print" pitchFamily="2" charset="0"/>
                <a:ea typeface="Calibri" pitchFamily="34" charset="0"/>
                <a:cs typeface="Times New Roman" pitchFamily="18" charset="0"/>
              </a:rPr>
              <a:t>Riwayat</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Segoe Print" pitchFamily="2" charset="0"/>
                <a:ea typeface="Calibri" pitchFamily="34" charset="0"/>
                <a:cs typeface="Times New Roman" pitchFamily="18" charset="0"/>
              </a:rPr>
              <a:t> at-</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Segoe Print" pitchFamily="2" charset="0"/>
                <a:ea typeface="Calibri" pitchFamily="34" charset="0"/>
                <a:cs typeface="Times New Roman" pitchFamily="18" charset="0"/>
              </a:rPr>
              <a:t>Tirmizi</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Segoe Print" pitchFamily="2" charset="0"/>
                <a:ea typeface="Calibri" pitchFamily="34" charset="0"/>
                <a:cs typeface="Times New Roman" pitchFamily="18" charset="0"/>
              </a:rPr>
              <a:t>)</a:t>
            </a:r>
            <a:endPar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Segoe Print" pitchFamily="2"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3" name="Rectangle 2"/>
          <p:cNvSpPr/>
          <p:nvPr/>
        </p:nvSpPr>
        <p:spPr>
          <a:xfrm>
            <a:off x="381000" y="1295400"/>
            <a:ext cx="8153400" cy="4062651"/>
          </a:xfrm>
          <a:prstGeom prst="rect">
            <a:avLst/>
          </a:prstGeom>
        </p:spPr>
        <p:txBody>
          <a:bodyPr wrap="square">
            <a:spAutoFit/>
          </a:bodyPr>
          <a:lstStyle/>
          <a:p>
            <a:r>
              <a:rPr lang="en-US" sz="6600" b="1" dirty="0" smtClean="0">
                <a:ln w="18415" cmpd="sng">
                  <a:solidFill>
                    <a:srgbClr val="FFFFFF"/>
                  </a:solidFill>
                  <a:prstDash val="solid"/>
                </a:ln>
                <a:solidFill>
                  <a:schemeClr val="accent3">
                    <a:lumMod val="50000"/>
                  </a:schemeClr>
                </a:solidFill>
                <a:effectLst>
                  <a:glow rad="101600">
                    <a:schemeClr val="tx1">
                      <a:alpha val="60000"/>
                    </a:schemeClr>
                  </a:glow>
                  <a:outerShdw blurRad="63500" dir="3600000" algn="tl" rotWithShape="0">
                    <a:srgbClr val="000000">
                      <a:alpha val="70000"/>
                    </a:srgbClr>
                  </a:outerShdw>
                </a:effectLst>
                <a:latin typeface="Showcard Gothic" pitchFamily="82" charset="0"/>
                <a:cs typeface="Traditional Arabic" pitchFamily="18" charset="-78"/>
              </a:rPr>
              <a:t>TAKBIR</a:t>
            </a:r>
          </a:p>
          <a:p>
            <a:pPr algn="ctr"/>
            <a:r>
              <a:rPr lang="ar-SA" sz="96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اللهُ أَكْبَرُ، اللهُ أَكْبَرُ، اللهُ أَكْبَرُ، اللهُ أَكْبَرُ</a:t>
            </a:r>
            <a:endParaRPr lang="en-US" sz="3200" b="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graphicFrame>
        <p:nvGraphicFramePr>
          <p:cNvPr id="4" name="Diagram 3"/>
          <p:cNvGraphicFramePr/>
          <p:nvPr/>
        </p:nvGraphicFramePr>
        <p:xfrm>
          <a:off x="0" y="0"/>
          <a:ext cx="9144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50177" name="Rectangle 1"/>
          <p:cNvSpPr>
            <a:spLocks noChangeArrowheads="1"/>
          </p:cNvSpPr>
          <p:nvPr/>
        </p:nvSpPr>
        <p:spPr bwMode="auto">
          <a:xfrm>
            <a:off x="914400" y="3048000"/>
            <a:ext cx="74676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sz="2800" b="1" u="none" strike="noStrike" cap="none" normalizeH="0" baseline="0" dirty="0" smtClean="0">
                <a:ln>
                  <a:solidFill>
                    <a:srgbClr val="0070C0"/>
                  </a:solidFill>
                </a:ln>
                <a:solidFill>
                  <a:srgbClr val="0070C0"/>
                </a:solidFill>
                <a:effectLst>
                  <a:glow rad="101600">
                    <a:schemeClr val="tx1">
                      <a:alpha val="60000"/>
                    </a:schemeClr>
                  </a:glow>
                </a:effectLst>
                <a:latin typeface="Segoe Print" pitchFamily="2" charset="0"/>
                <a:ea typeface="Times New Roman" pitchFamily="18" charset="0"/>
                <a:cs typeface="Arial" pitchFamily="34" charset="0"/>
              </a:rPr>
              <a:t>Maksudnya</a:t>
            </a:r>
            <a:r>
              <a:rPr kumimoji="0" lang="sv-SE" sz="2800" b="0" u="none" strike="noStrike" cap="none" normalizeH="0" baseline="0" dirty="0" smtClean="0">
                <a:ln>
                  <a:solidFill>
                    <a:srgbClr val="00B0F0"/>
                  </a:solidFill>
                </a:ln>
                <a:solidFill>
                  <a:srgbClr val="00B0F0"/>
                </a:solidFill>
                <a:effectLst>
                  <a:glow rad="101600">
                    <a:schemeClr val="tx1">
                      <a:alpha val="60000"/>
                    </a:schemeClr>
                  </a:glow>
                </a:effectLst>
                <a:latin typeface="Segoe Print" pitchFamily="2" charset="0"/>
                <a:ea typeface="Times New Roman" pitchFamily="18"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sv-SE" sz="2800" b="0" u="none" strike="noStrike" cap="none" normalizeH="0" baseline="0" dirty="0" smtClean="0">
                <a:ln>
                  <a:solidFill>
                    <a:srgbClr val="00B0F0"/>
                  </a:solidFill>
                </a:ln>
                <a:solidFill>
                  <a:srgbClr val="00B0F0"/>
                </a:solidFill>
                <a:effectLst>
                  <a:glow rad="101600">
                    <a:schemeClr val="tx1">
                      <a:alpha val="60000"/>
                    </a:schemeClr>
                  </a:glow>
                </a:effectLst>
                <a:latin typeface="Segoe Print" pitchFamily="2" charset="0"/>
                <a:ea typeface="Calibri" pitchFamily="34" charset="0"/>
                <a:cs typeface="Times New Roman" pitchFamily="18" charset="0"/>
              </a:rPr>
              <a:t>“</a:t>
            </a:r>
            <a:r>
              <a:rPr kumimoji="0" lang="sv-SE" sz="2800" b="0" u="none" strike="noStrike" cap="none" normalizeH="0" baseline="0" dirty="0" smtClean="0">
                <a:ln>
                  <a:solidFill>
                    <a:srgbClr val="00B0F0"/>
                  </a:solidFill>
                </a:ln>
                <a:solidFill>
                  <a:srgbClr val="00B0F0"/>
                </a:solidFill>
                <a:effectLst>
                  <a:glow rad="101600">
                    <a:schemeClr val="tx1">
                      <a:alpha val="60000"/>
                    </a:schemeClr>
                  </a:glow>
                </a:effectLst>
                <a:latin typeface="Segoe Print" pitchFamily="2" charset="0"/>
                <a:ea typeface="Times New Roman" pitchFamily="18" charset="0"/>
                <a:cs typeface="Arial" pitchFamily="34" charset="0"/>
              </a:rPr>
              <a:t>Jika kamu melahirkan sesuatu kebaikan, atau sembunyikannya atau kamu memaafkan kesalahan, maka sesungguhnya Allah adalah Maha Pemaaf, lagi Maha Kuasa.” </a:t>
            </a:r>
            <a:endParaRPr kumimoji="0" lang="sv-SE" sz="2800" b="0" u="none" strike="noStrike" cap="none" normalizeH="0" baseline="0" dirty="0" smtClean="0">
              <a:ln>
                <a:solidFill>
                  <a:srgbClr val="00B0F0"/>
                </a:solidFill>
              </a:ln>
              <a:solidFill>
                <a:srgbClr val="00B0F0"/>
              </a:solidFill>
              <a:effectLst>
                <a:glow rad="101600">
                  <a:schemeClr val="tx1">
                    <a:alpha val="60000"/>
                  </a:schemeClr>
                </a:glow>
              </a:effectLst>
              <a:latin typeface="Segoe Print" pitchFamily="2" charset="0"/>
              <a:cs typeface="Arial" pitchFamily="34" charset="0"/>
            </a:endParaRPr>
          </a:p>
        </p:txBody>
      </p:sp>
      <p:sp>
        <p:nvSpPr>
          <p:cNvPr id="4" name="Rectangle 3"/>
          <p:cNvSpPr/>
          <p:nvPr/>
        </p:nvSpPr>
        <p:spPr>
          <a:xfrm>
            <a:off x="6324600" y="5791200"/>
            <a:ext cx="2705560" cy="400110"/>
          </a:xfrm>
          <a:prstGeom prst="rect">
            <a:avLst/>
          </a:prstGeom>
        </p:spPr>
        <p:txBody>
          <a:bodyPr wrap="square">
            <a:spAutoFit/>
          </a:bodyPr>
          <a:lstStyle/>
          <a:p>
            <a:pPr lvl="0" algn="justLow" fontAlgn="base">
              <a:spcBef>
                <a:spcPct val="0"/>
              </a:spcBef>
              <a:spcAft>
                <a:spcPct val="0"/>
              </a:spcAft>
            </a:pPr>
            <a:r>
              <a:rPr lang="sv-SE"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nard MT Condensed" pitchFamily="18" charset="0"/>
                <a:ea typeface="Times New Roman" pitchFamily="18" charset="0"/>
                <a:cs typeface="Arial" pitchFamily="34" charset="0"/>
              </a:rPr>
              <a:t>surah an-Nisa’ ayat 149</a:t>
            </a:r>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nard MT Condensed" pitchFamily="18" charset="0"/>
              <a:cs typeface="Arial" pitchFamily="34" charset="0"/>
            </a:endParaRPr>
          </a:p>
        </p:txBody>
      </p:sp>
      <p:sp>
        <p:nvSpPr>
          <p:cNvPr id="5" name="Rectangle 4"/>
          <p:cNvSpPr/>
          <p:nvPr/>
        </p:nvSpPr>
        <p:spPr>
          <a:xfrm>
            <a:off x="990600" y="838200"/>
            <a:ext cx="7391400" cy="2123658"/>
          </a:xfrm>
          <a:prstGeom prst="rect">
            <a:avLst/>
          </a:prstGeom>
        </p:spPr>
        <p:txBody>
          <a:bodyPr wrap="square">
            <a:spAutoFit/>
          </a:bodyPr>
          <a:lstStyle/>
          <a:p>
            <a:pPr lvl="0" algn="ctr" rtl="1" eaLnBrk="0" fontAlgn="base" hangingPunct="0">
              <a:spcBef>
                <a:spcPct val="0"/>
              </a:spcBef>
              <a:spcAft>
                <a:spcPct val="0"/>
              </a:spcAft>
            </a:pPr>
            <a:r>
              <a:rPr lang="ar-SA" sz="6600" dirty="0" smtClean="0">
                <a:ln>
                  <a:solidFill>
                    <a:srgbClr val="FFFF00"/>
                  </a:solidFill>
                </a:ln>
                <a:solidFill>
                  <a:srgbClr val="FFFF00"/>
                </a:solidFill>
                <a:effectLst>
                  <a:glow rad="101600">
                    <a:schemeClr val="tx1">
                      <a:alpha val="60000"/>
                    </a:schemeClr>
                  </a:glow>
                </a:effectLst>
                <a:latin typeface="QCF_P102" pitchFamily="2" charset="2"/>
                <a:ea typeface="Calibri" pitchFamily="34" charset="0"/>
                <a:cs typeface="QCF_P102" pitchFamily="2" charset="2"/>
              </a:rPr>
              <a:t>ﭢ ﭣ ﭤ ﭥ ﭦ ﭧ ﭨ ﭩ ﭪ ﭫ ﭬ ﭭ ﭮ ﭯ</a:t>
            </a:r>
            <a:endParaRPr lang="en-US" sz="6600"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5" name="Rectangle 4"/>
          <p:cNvSpPr/>
          <p:nvPr/>
        </p:nvSpPr>
        <p:spPr>
          <a:xfrm>
            <a:off x="304800" y="533400"/>
            <a:ext cx="8534400" cy="5078313"/>
          </a:xfrm>
          <a:prstGeom prst="rect">
            <a:avLst/>
          </a:prstGeom>
        </p:spPr>
        <p:txBody>
          <a:bodyPr wrap="square">
            <a:spAutoFit/>
          </a:bodyPr>
          <a:lstStyle/>
          <a:p>
            <a:pPr algn="ctr" rtl="1"/>
            <a:r>
              <a:rPr lang="ar-SA" sz="5400" dirty="0" smtClean="0">
                <a:ln w="18415" cmpd="sng">
                  <a:solidFill>
                    <a:srgbClr val="FFFFFF"/>
                  </a:solidFill>
                  <a:prstDash val="solid"/>
                </a:ln>
                <a:solidFill>
                  <a:srgbClr val="FFFFFF"/>
                </a:solidFill>
                <a:effectLst>
                  <a:glow rad="101600">
                    <a:srgbClr val="002060">
                      <a:alpha val="60000"/>
                    </a:srgbClr>
                  </a:glow>
                  <a:outerShdw blurRad="63500" dir="3600000" algn="tl" rotWithShape="0">
                    <a:srgbClr val="000000">
                      <a:alpha val="70000"/>
                    </a:srgbClr>
                  </a:outerShdw>
                </a:effectLst>
                <a:latin typeface="Traditional Arabic" pitchFamily="18" charset="-78"/>
                <a:cs typeface="Traditional Arabic" pitchFamily="18" charset="-78"/>
              </a:rPr>
              <a:t>بَارَكَ اللهُ لِيْ وَلَكُمْ بِالْقُرْءَانِ الْعَظِيْمِ، وَنَفَعَنِي وَإِيَّاكُمْ بِمَا فِيْهِ مِنَ الآيَاتِ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إِنَّهُ هُوَ الْغَفُوْرُ الرَّحِيْمُ</a:t>
            </a:r>
            <a:endParaRPr lang="en-US" sz="5400" dirty="0">
              <a:ln w="18415" cmpd="sng">
                <a:solidFill>
                  <a:srgbClr val="FFFFFF"/>
                </a:solidFill>
                <a:prstDash val="solid"/>
              </a:ln>
              <a:solidFill>
                <a:srgbClr val="FFFFFF"/>
              </a:solidFill>
              <a:effectLst>
                <a:glow rad="101600">
                  <a:srgbClr val="002060">
                    <a:alpha val="60000"/>
                  </a:srgbClr>
                </a:glow>
                <a:outerShdw blurRad="63500" dir="3600000" algn="tl" rotWithShape="0">
                  <a:srgbClr val="000000">
                    <a:alpha val="70000"/>
                  </a:srgbClr>
                </a:outerShdw>
              </a:effectLst>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4" name="TextBox 3"/>
          <p:cNvSpPr txBox="1"/>
          <p:nvPr/>
        </p:nvSpPr>
        <p:spPr>
          <a:xfrm>
            <a:off x="304800" y="762000"/>
            <a:ext cx="8610600" cy="510909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400" b="1" dirty="0" err="1" smtClean="0">
                <a:ln w="1905">
                  <a:solidFill>
                    <a:srgbClr val="FF33CC"/>
                  </a:solidFill>
                </a:ln>
                <a:solidFill>
                  <a:srgbClr val="FF33CC"/>
                </a:solidFill>
                <a:effectLst>
                  <a:glow rad="101600">
                    <a:schemeClr val="tx1">
                      <a:alpha val="60000"/>
                    </a:schemeClr>
                  </a:glow>
                  <a:innerShdw blurRad="69850" dist="43180" dir="5400000">
                    <a:srgbClr val="000000">
                      <a:alpha val="65000"/>
                    </a:srgbClr>
                  </a:innerShdw>
                </a:effectLst>
                <a:latin typeface="Berlin Sans FB Demi" pitchFamily="34" charset="0"/>
                <a:cs typeface="Traditional Arabic" pitchFamily="18" charset="-78"/>
              </a:rPr>
              <a:t>Syahadah</a:t>
            </a:r>
            <a:endParaRPr lang="ar-SA" sz="4400" b="1" dirty="0" smtClean="0">
              <a:ln w="1905">
                <a:solidFill>
                  <a:srgbClr val="FF33CC"/>
                </a:solidFill>
              </a:ln>
              <a:solidFill>
                <a:srgbClr val="FF33CC"/>
              </a:solidFill>
              <a:effectLst>
                <a:glow rad="101600">
                  <a:schemeClr val="tx1">
                    <a:alpha val="60000"/>
                  </a:schemeClr>
                </a:glow>
                <a:innerShdw blurRad="69850" dist="43180" dir="5400000">
                  <a:srgbClr val="000000">
                    <a:alpha val="65000"/>
                  </a:srgbClr>
                </a:innerShdw>
              </a:effectLst>
              <a:latin typeface="Berlin Sans FB Demi" pitchFamily="34" charset="0"/>
              <a:cs typeface="Traditional Arabic" pitchFamily="18" charset="-78"/>
            </a:endParaRPr>
          </a:p>
          <a:p>
            <a:pPr algn="ctr" rtl="1"/>
            <a:r>
              <a:rPr lang="ar-SA" sz="6600" b="1"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Traditional Arabic" pitchFamily="18" charset="-78"/>
                <a:cs typeface="Traditional Arabic" pitchFamily="18" charset="-78"/>
              </a:rPr>
              <a:t>أَشْهَدُ </a:t>
            </a:r>
            <a:r>
              <a:rPr lang="ar-SA" sz="6600" b="1" dirty="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Traditional Arabic" pitchFamily="18" charset="-78"/>
                <a:cs typeface="Traditional Arabic" pitchFamily="18" charset="-78"/>
              </a:rPr>
              <a:t>أَنْ لآ إِلَهَ إِلاَّ اللهُ وَحْدَهُ لاَ شَرِيكَ </a:t>
            </a:r>
            <a:r>
              <a:rPr lang="ar-SA" sz="6600" b="1"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Traditional Arabic" pitchFamily="18" charset="-78"/>
                <a:cs typeface="Traditional Arabic" pitchFamily="18" charset="-78"/>
              </a:rPr>
              <a:t>لَهُ،</a:t>
            </a:r>
            <a:r>
              <a:rPr lang="ar-SA" sz="6600" b="1"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rPr>
              <a:t> </a:t>
            </a:r>
            <a:r>
              <a:rPr lang="ar-SA" sz="6600" b="1"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cs typeface="Traditional Arabic" pitchFamily="2" charset="-78"/>
              </a:rPr>
              <a:t>لَهُ اْلمُلْكُ وَلَهُ الْحَمْدُ وَهُوَ عَلَى كُلِّ شَىْءٍ قَدِيرٌ</a:t>
            </a:r>
            <a:r>
              <a:rPr lang="ar-SA" sz="6600" b="1"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Traditional Arabic" pitchFamily="18" charset="-78"/>
                <a:cs typeface="Traditional Arabic" pitchFamily="2" charset="-78"/>
              </a:rPr>
              <a:t> </a:t>
            </a:r>
            <a:r>
              <a:rPr lang="ar-SA" sz="6600" b="1"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Traditional Arabic" pitchFamily="18" charset="-78"/>
                <a:cs typeface="Traditional Arabic" pitchFamily="18" charset="-78"/>
              </a:rPr>
              <a:t>لَهُ وَأَشْهَدُ </a:t>
            </a:r>
            <a:r>
              <a:rPr lang="ar-SA" sz="6600" b="1" dirty="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Traditional Arabic" pitchFamily="18" charset="-78"/>
                <a:cs typeface="Traditional Arabic" pitchFamily="18" charset="-78"/>
              </a:rPr>
              <a:t>أَنَّ سَيِّدَنَا مُحَمَّدًا عَبْدُهُ </a:t>
            </a:r>
            <a:r>
              <a:rPr lang="ar-SA" sz="6600" b="1"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Traditional Arabic" pitchFamily="18" charset="-78"/>
                <a:cs typeface="Traditional Arabic" pitchFamily="18" charset="-78"/>
              </a:rPr>
              <a:t>وَرَسُولُهُ</a:t>
            </a:r>
            <a:endParaRPr lang="en-US" sz="6600" b="1"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Traditional Arabic" pitchFamily="18" charset="-78"/>
              <a:cs typeface="Traditional Arabic" pitchFamily="18" charset="-78"/>
            </a:endParaRPr>
          </a:p>
          <a:p>
            <a:pPr algn="ctr"/>
            <a:r>
              <a:rPr lang="ar-SA"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39937" name="Rectangle 1"/>
          <p:cNvSpPr>
            <a:spLocks noChangeArrowheads="1"/>
          </p:cNvSpPr>
          <p:nvPr/>
        </p:nvSpPr>
        <p:spPr bwMode="auto">
          <a:xfrm>
            <a:off x="838200" y="1447800"/>
            <a:ext cx="7543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200" i="0" u="none" strike="noStrike" normalizeH="0" baseline="0" dirty="0" smtClean="0">
                <a:ln w="18415" cmpd="sng">
                  <a:solidFill>
                    <a:srgbClr val="990099"/>
                  </a:solidFill>
                  <a:prstDash val="solid"/>
                </a:ln>
                <a:solidFill>
                  <a:srgbClr val="990099"/>
                </a:solidFill>
                <a:effectLst>
                  <a:glow rad="101600">
                    <a:schemeClr val="tx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اللهُ أَكْبَرُ ، اللهُ أَكْبَرُ، اللهُ أَكْبَرُ ، لآ إِلَهَ إِلاَّ اللهُ وَاللهُ أَكْبَرُ، اللهُ أَكْبَرُ وَِللهِ اْلحَمْد</a:t>
            </a:r>
            <a:endParaRPr kumimoji="0" lang="ar-SA" sz="7200" i="0" u="none" strike="noStrike" normalizeH="0" baseline="0" dirty="0" smtClean="0">
              <a:ln w="18415" cmpd="sng">
                <a:solidFill>
                  <a:srgbClr val="990099"/>
                </a:solidFill>
                <a:prstDash val="solid"/>
              </a:ln>
              <a:solidFill>
                <a:srgbClr val="990099"/>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3" name="Rectangle 2"/>
          <p:cNvSpPr/>
          <p:nvPr/>
        </p:nvSpPr>
        <p:spPr>
          <a:xfrm>
            <a:off x="381000" y="990600"/>
            <a:ext cx="8382000" cy="4708981"/>
          </a:xfrm>
          <a:prstGeom prst="rect">
            <a:avLst/>
          </a:prstGeom>
        </p:spPr>
        <p:txBody>
          <a:bodyPr wrap="square">
            <a:spAutoFit/>
          </a:bodyPr>
          <a:lstStyle/>
          <a:p>
            <a:pPr lvl="0" indent="457200" algn="ctr" fontAlgn="base">
              <a:spcBef>
                <a:spcPct val="0"/>
              </a:spcBef>
              <a:spcAft>
                <a:spcPct val="0"/>
              </a:spcAft>
            </a:pPr>
            <a:r>
              <a:rPr lang="en-US" sz="15000" b="1" dirty="0" smtClean="0">
                <a:ln w="1905"/>
                <a:solidFill>
                  <a:srgbClr val="FFFF00"/>
                </a:solidFill>
                <a:effectLst>
                  <a:glow rad="101600">
                    <a:schemeClr val="tx1">
                      <a:alpha val="60000"/>
                    </a:schemeClr>
                  </a:glow>
                  <a:innerShdw blurRad="69850" dist="43180" dir="5400000">
                    <a:srgbClr val="000000">
                      <a:alpha val="65000"/>
                    </a:srgbClr>
                  </a:innerShdw>
                </a:effectLst>
                <a:latin typeface="Gloucester MT Extra Condensed" pitchFamily="18" charset="0"/>
                <a:ea typeface="Calibri" pitchFamily="34" charset="0"/>
                <a:cs typeface="Times New Roman" pitchFamily="18" charset="0"/>
              </a:rPr>
              <a:t>KHUTBAH </a:t>
            </a:r>
          </a:p>
          <a:p>
            <a:pPr lvl="0" indent="457200" algn="ctr" fontAlgn="base">
              <a:spcBef>
                <a:spcPct val="0"/>
              </a:spcBef>
              <a:spcAft>
                <a:spcPct val="0"/>
              </a:spcAft>
            </a:pPr>
            <a:r>
              <a:rPr lang="en-US" sz="15000" b="1" dirty="0" smtClean="0">
                <a:ln w="1905"/>
                <a:solidFill>
                  <a:srgbClr val="FFFF00"/>
                </a:solidFill>
                <a:effectLst>
                  <a:glow rad="101600">
                    <a:schemeClr val="tx1">
                      <a:alpha val="60000"/>
                    </a:schemeClr>
                  </a:glow>
                  <a:innerShdw blurRad="69850" dist="43180" dir="5400000">
                    <a:srgbClr val="000000">
                      <a:alpha val="65000"/>
                    </a:srgbClr>
                  </a:innerShdw>
                </a:effectLst>
                <a:latin typeface="Gloucester MT Extra Condensed" pitchFamily="18" charset="0"/>
                <a:ea typeface="Calibri" pitchFamily="34" charset="0"/>
                <a:cs typeface="Times New Roman" pitchFamily="18" charset="0"/>
              </a:rPr>
              <a:t>KEDUA</a:t>
            </a:r>
            <a:endParaRPr lang="en-US" sz="15000" b="1" dirty="0" smtClean="0">
              <a:ln w="1905"/>
              <a:solidFill>
                <a:srgbClr val="FFFF00"/>
              </a:solidFill>
              <a:effectLst>
                <a:glow rad="101600">
                  <a:schemeClr val="tx1">
                    <a:alpha val="60000"/>
                  </a:schemeClr>
                </a:glow>
                <a:innerShdw blurRad="69850" dist="43180" dir="5400000">
                  <a:srgbClr val="000000">
                    <a:alpha val="65000"/>
                  </a:srgbClr>
                </a:innerShdw>
              </a:effectLst>
              <a:latin typeface="Gloucester MT Extra Condensed" pitchFamily="18"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3" name="Rectangle 2"/>
          <p:cNvSpPr/>
          <p:nvPr/>
        </p:nvSpPr>
        <p:spPr>
          <a:xfrm>
            <a:off x="381000" y="1066800"/>
            <a:ext cx="8458200" cy="4093428"/>
          </a:xfrm>
          <a:prstGeom prst="rect">
            <a:avLst/>
          </a:prstGeom>
        </p:spPr>
        <p:txBody>
          <a:bodyPr wrap="square">
            <a:spAutoFit/>
          </a:bodyPr>
          <a:lstStyle/>
          <a:p>
            <a:r>
              <a:rPr lang="en-US" sz="6000" b="1" dirty="0" smtClean="0">
                <a:ln w="18415" cmpd="sng">
                  <a:solidFill>
                    <a:srgbClr val="FFFFFF"/>
                  </a:solidFill>
                  <a:prstDash val="solid"/>
                </a:ln>
                <a:solidFill>
                  <a:schemeClr val="accent3">
                    <a:lumMod val="50000"/>
                  </a:schemeClr>
                </a:solidFill>
                <a:effectLst>
                  <a:glow rad="101600">
                    <a:schemeClr val="tx1">
                      <a:alpha val="60000"/>
                    </a:schemeClr>
                  </a:glow>
                  <a:outerShdw blurRad="63500" dir="3600000" algn="tl" rotWithShape="0">
                    <a:srgbClr val="000000">
                      <a:alpha val="70000"/>
                    </a:srgbClr>
                  </a:outerShdw>
                </a:effectLst>
                <a:latin typeface="Showcard Gothic" pitchFamily="82" charset="0"/>
                <a:cs typeface="Traditional Arabic" pitchFamily="18" charset="-78"/>
              </a:rPr>
              <a:t>TAKBIR</a:t>
            </a:r>
          </a:p>
          <a:p>
            <a:endParaRPr lang="en-US" sz="2000" b="1" dirty="0" smtClean="0">
              <a:ln w="18415" cmpd="sng">
                <a:solidFill>
                  <a:srgbClr val="FFFFFF"/>
                </a:solidFill>
                <a:prstDash val="solid"/>
              </a:ln>
              <a:solidFill>
                <a:schemeClr val="accent3">
                  <a:lumMod val="50000"/>
                </a:schemeClr>
              </a:solidFill>
              <a:effectLst>
                <a:glow rad="101600">
                  <a:schemeClr val="tx1">
                    <a:alpha val="60000"/>
                  </a:schemeClr>
                </a:glow>
                <a:outerShdw blurRad="63500" dir="3600000" algn="tl" rotWithShape="0">
                  <a:srgbClr val="000000">
                    <a:alpha val="70000"/>
                  </a:srgbClr>
                </a:outerShdw>
              </a:effectLst>
              <a:latin typeface="Showcard Gothic" pitchFamily="82" charset="0"/>
              <a:cs typeface="Traditional Arabic" pitchFamily="18" charset="-78"/>
            </a:endParaRPr>
          </a:p>
          <a:p>
            <a:pPr lvl="0" algn="ctr" rtl="1" fontAlgn="base">
              <a:spcBef>
                <a:spcPct val="0"/>
              </a:spcBef>
              <a:spcAft>
                <a:spcPct val="0"/>
              </a:spcAft>
            </a:pPr>
            <a:r>
              <a:rPr lang="ar-SA" sz="6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اللهُ أَكْبَرُ</a:t>
            </a:r>
            <a:r>
              <a:rPr lang="ar-SA" sz="6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lang="ar-SA" sz="6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lang="ar-SA" sz="6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lang="ar-SA" sz="6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lang="ar-SA" sz="6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lang="ar-SA" sz="6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lang="ar-SA" sz="6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lang="ar-SA" sz="6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lang="ar-SA" sz="6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lang="ar-SA" sz="6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lang="ar-SA" sz="6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lang="ar-SA" sz="6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lang="ar-SA" sz="6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lang="ar-SA" sz="6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lang="ar-SA" sz="6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lang="ar-SA" sz="6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lang="ar-SA" sz="6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lang="ar-SA" sz="6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وَللهِ الْحَمْدُ</a:t>
            </a:r>
            <a:endParaRPr lang="en-US" sz="6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1025" name="Rectangle 1"/>
          <p:cNvSpPr>
            <a:spLocks noChangeArrowheads="1"/>
          </p:cNvSpPr>
          <p:nvPr/>
        </p:nvSpPr>
        <p:spPr bwMode="auto">
          <a:xfrm>
            <a:off x="304800" y="609600"/>
            <a:ext cx="8382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200" b="1"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أَشْهَدُ أَنْ لاَ إِلَهَ اللهُ وَحْدَهُ لاَ شَرِيْكَ لَهُ. وَأَشْهَدُ أَنَّ مُحَمَّدًا عَبْدُهُ وَرَسُوْلُهُ. اَللَّهُمَّ صَلِّ وَسَلِّمْ وَبَارِكْ عَلَى سَيِّدِنَا محمدٍ وَعَلى آلِهِ وَصَحْبِهِ أَجْمَعِيْنَ.</a:t>
            </a:r>
            <a:endParaRPr kumimoji="0" lang="ar-SA" sz="7200" b="1"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2" name="Rectangle 1"/>
          <p:cNvSpPr/>
          <p:nvPr/>
        </p:nvSpPr>
        <p:spPr>
          <a:xfrm>
            <a:off x="609600" y="2057400"/>
            <a:ext cx="8077200" cy="2308324"/>
          </a:xfrm>
          <a:prstGeom prst="rect">
            <a:avLst/>
          </a:prstGeom>
        </p:spPr>
        <p:txBody>
          <a:bodyPr wrap="square">
            <a:spAutoFit/>
          </a:bodyPr>
          <a:lstStyle/>
          <a:p>
            <a:pPr algn="ctr" rtl="1"/>
            <a:r>
              <a:rPr lang="ar-SA" sz="7200" b="1" dirty="0" smtClean="0">
                <a:ln w="18415" cmpd="sng">
                  <a:solidFill>
                    <a:srgbClr val="FFFFFF"/>
                  </a:solidFill>
                  <a:prstDash val="solid"/>
                </a:ln>
                <a:solidFill>
                  <a:srgbClr val="FFFFFF"/>
                </a:solidFill>
                <a:effectLst>
                  <a:glow rad="101600">
                    <a:srgbClr val="800000">
                      <a:alpha val="60000"/>
                    </a:srgbClr>
                  </a:glow>
                  <a:outerShdw blurRad="63500" dir="3600000" algn="tl" rotWithShape="0">
                    <a:srgbClr val="000000">
                      <a:alpha val="70000"/>
                    </a:srgbClr>
                  </a:outerShdw>
                </a:effectLst>
                <a:cs typeface="Traditional Arabic" pitchFamily="2" charset="-78"/>
              </a:rPr>
              <a:t>أَمَّا بَعْدُ، فَيَا عِبَادَ اللهِ، اِتَّقُوْا اللهَ، فَقَدْ فَازَ الْمُتَّقُوْنَ</a:t>
            </a:r>
            <a:endParaRPr lang="en-MY" sz="7200" b="1" dirty="0">
              <a:ln w="18415" cmpd="sng">
                <a:solidFill>
                  <a:srgbClr val="FFFFFF"/>
                </a:solidFill>
                <a:prstDash val="solid"/>
              </a:ln>
              <a:solidFill>
                <a:srgbClr val="FFFFFF"/>
              </a:solidFill>
              <a:effectLst>
                <a:glow rad="101600">
                  <a:srgbClr val="800000">
                    <a:alpha val="60000"/>
                  </a:srgb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94209" name="Rectangle 1"/>
          <p:cNvSpPr>
            <a:spLocks noChangeArrowheads="1"/>
          </p:cNvSpPr>
          <p:nvPr/>
        </p:nvSpPr>
        <p:spPr bwMode="auto">
          <a:xfrm>
            <a:off x="990600" y="838200"/>
            <a:ext cx="73914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8000" b="1"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قَالَ اللهُ تَعَالَى:</a:t>
            </a:r>
            <a:endParaRPr kumimoji="0" lang="en-US" sz="8000" b="1"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8000" b="1"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 يأَيُّهَا الَّذِيْنَ آمَنُوْا اتَّقُوا اللهَ حَقَّ تُقَاتِهِ، وَلاَ تَمُوتُنَّ إِلاَّ وَأَنْتُمْ مُسْلِمُونَ</a:t>
            </a:r>
            <a:endParaRPr kumimoji="0" lang="ar-SA" sz="8000" b="1"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graphicFrame>
        <p:nvGraphicFramePr>
          <p:cNvPr id="4" name="Diagram 3"/>
          <p:cNvGraphicFramePr/>
          <p:nvPr/>
        </p:nvGraphicFramePr>
        <p:xfrm>
          <a:off x="381000" y="457200"/>
          <a:ext cx="8382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690336"/>
            <a:ext cx="4572000" cy="1477328"/>
          </a:xfrm>
          <a:prstGeom prst="rect">
            <a:avLst/>
          </a:prstGeom>
        </p:spPr>
        <p:txBody>
          <a:bodyPr>
            <a:spAutoFit/>
          </a:bodyPr>
          <a:lstStyle/>
          <a:p>
            <a:pPr lvl="0" algn="justLow" fontAlgn="base">
              <a:spcBef>
                <a:spcPct val="0"/>
              </a:spcBef>
              <a:spcAft>
                <a:spcPct val="0"/>
              </a:spcAft>
            </a:pPr>
            <a:r>
              <a:rPr lang="sv-SE" dirty="0" smtClean="0">
                <a:ea typeface="Calibri" pitchFamily="34" charset="0"/>
                <a:cs typeface="Times New Roman" pitchFamily="18" charset="0"/>
              </a:rPr>
              <a:t>Idulfitri bererti merayakan kemenangan kerana menundukkan hawa nafsu dan membolehkan  kita kembali kepada jati diri sebagai hamba Allah SWT yang bertaqwa, hamba Allah SWT yang cintakan keamanan dan keharmonian</a:t>
            </a:r>
            <a:r>
              <a:rPr lang="sv-SE" sz="1200" dirty="0" smtClean="0">
                <a:latin typeface="Times New Roman" pitchFamily="18" charset="0"/>
                <a:ea typeface="Calibri" pitchFamily="34" charset="0"/>
                <a:cs typeface="Times New Roman" pitchFamily="18" charset="0"/>
              </a:rPr>
              <a:t>. </a:t>
            </a:r>
            <a:endParaRPr lang="sv-SE" sz="1600" dirty="0" smtClean="0">
              <a:latin typeface="Arial" pitchFamily="34" charset="0"/>
              <a:cs typeface="Arial" pitchFamily="34" charset="0"/>
            </a:endParaRPr>
          </a:p>
        </p:txBody>
      </p:sp>
      <p:pic>
        <p:nvPicPr>
          <p:cNvPr id="3" name="Picture 2" descr="C:\Users\maizuriah\Pictures\edit2.jpg"/>
          <p:cNvPicPr>
            <a:picLocks noChangeAspect="1" noChangeArrowheads="1"/>
          </p:cNvPicPr>
          <p:nvPr/>
        </p:nvPicPr>
        <p:blipFill>
          <a:blip r:embed="rId2"/>
          <a:srcRect/>
          <a:stretch>
            <a:fillRect/>
          </a:stretch>
        </p:blipFill>
        <p:spPr bwMode="auto">
          <a:xfrm>
            <a:off x="-39378" y="1"/>
            <a:ext cx="9183378" cy="6857999"/>
          </a:xfrm>
          <a:prstGeom prst="rect">
            <a:avLst/>
          </a:prstGeom>
          <a:ln>
            <a:noFill/>
          </a:ln>
          <a:effectLst>
            <a:softEdge rad="112500"/>
          </a:effectLst>
        </p:spPr>
      </p:pic>
      <p:graphicFrame>
        <p:nvGraphicFramePr>
          <p:cNvPr id="6" name="Diagram 5"/>
          <p:cNvGraphicFramePr/>
          <p:nvPr/>
        </p:nvGraphicFramePr>
        <p:xfrm>
          <a:off x="304800" y="381000"/>
          <a:ext cx="8382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graphicFrame>
        <p:nvGraphicFramePr>
          <p:cNvPr id="5" name="Diagram 4"/>
          <p:cNvGraphicFramePr/>
          <p:nvPr/>
        </p:nvGraphicFramePr>
        <p:xfrm>
          <a:off x="228600" y="533400"/>
          <a:ext cx="8763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4" name="TextBox 3"/>
          <p:cNvSpPr txBox="1"/>
          <p:nvPr/>
        </p:nvSpPr>
        <p:spPr>
          <a:xfrm>
            <a:off x="304800" y="533400"/>
            <a:ext cx="8610600" cy="5201424"/>
          </a:xfrm>
          <a:prstGeom prst="rect">
            <a:avLst/>
          </a:prstGeom>
          <a:noFill/>
          <a:scene3d>
            <a:camera prst="perspectiveRight"/>
            <a:lightRig rig="threePt" dir="t"/>
          </a:scene3d>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800" dirty="0" err="1"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Traditional Arabic" pitchFamily="18" charset="-78"/>
              </a:rPr>
              <a:t>Selawat</a:t>
            </a:r>
            <a:endParaRPr lang="en-US" sz="4800" dirty="0" smtClean="0">
              <a:ln w="18415" cmpd="sng">
                <a:solidFill>
                  <a:srgbClr val="FF33CC"/>
                </a:solidFill>
                <a:prstDash val="solid"/>
              </a:ln>
              <a:solidFill>
                <a:srgbClr val="FF33CC"/>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Traditional Arabic" pitchFamily="18" charset="-78"/>
            </a:endParaRPr>
          </a:p>
          <a:p>
            <a:endParaRPr lang="en-US" sz="2000" dirty="0">
              <a:ln w="18415" cmpd="sng">
                <a:solidFill>
                  <a:srgbClr val="FFFFFF"/>
                </a:solidFill>
                <a:prstDash val="solid"/>
              </a:ln>
              <a:solidFill>
                <a:srgbClr val="006600"/>
              </a:solidFill>
              <a:effectLst>
                <a:glow rad="101600">
                  <a:schemeClr val="tx1">
                    <a:alpha val="60000"/>
                  </a:schemeClr>
                </a:glow>
                <a:outerShdw blurRad="63500" dir="3600000" algn="tl" rotWithShape="0">
                  <a:srgbClr val="000000">
                    <a:alpha val="70000"/>
                  </a:srgbClr>
                </a:outerShdw>
              </a:effectLst>
              <a:latin typeface="Showcard Gothic" pitchFamily="82" charset="0"/>
              <a:cs typeface="Traditional Arabic" pitchFamily="18" charset="-78"/>
            </a:endParaRPr>
          </a:p>
          <a:p>
            <a:pPr algn="ctr"/>
            <a:r>
              <a:rPr lang="ar-SA" sz="6600" b="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اللَّهُمَّ </a:t>
            </a:r>
            <a:r>
              <a:rPr lang="ar-SA" sz="6600" b="1"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صَلِّ وَسَلِّمْ  </a:t>
            </a:r>
            <a:r>
              <a:rPr lang="ar-SA" sz="6600" b="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عَلَى سَيِّدِنَا وَحَبِيبِنَا وَشَفِيعِنَا وَقُدْوَتِنَا مُحَمَّدٍ أَشْرَفِ اْلأَنبِيَاءِ وَاْلمُرْسَلِينَ وَعَلَى آلِهِ وَأَصْحَابِهِ وَالتَّابِعِينَ لهَمُ بِإِحْسَانٍ </a:t>
            </a:r>
            <a:r>
              <a:rPr lang="ar-SA" sz="6600" b="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2" charset="-78"/>
              </a:rPr>
              <a:t>إِلَى </a:t>
            </a:r>
            <a:r>
              <a:rPr lang="ar-SA" sz="6600" b="1"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2" charset="-78"/>
              </a:rPr>
              <a:t>يَوْمِ </a:t>
            </a:r>
            <a:r>
              <a:rPr lang="ar-SA" sz="6600" b="1"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الدِّينِ</a:t>
            </a:r>
            <a:r>
              <a:rPr lang="ar-SA" dirty="0">
                <a:effectLst>
                  <a:glow rad="101600">
                    <a:schemeClr val="tx1">
                      <a:alpha val="60000"/>
                    </a:schemeClr>
                  </a:glow>
                </a:effectLst>
              </a:rPr>
              <a:t>.</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9" name="Round Diagonal Corner Rectangle 8"/>
          <p:cNvSpPr/>
          <p:nvPr/>
        </p:nvSpPr>
        <p:spPr>
          <a:xfrm>
            <a:off x="0" y="0"/>
            <a:ext cx="9144000" cy="1143000"/>
          </a:xfrm>
          <a:prstGeom prst="round2DiagRect">
            <a:avLst/>
          </a:prstGeom>
          <a:solidFill>
            <a:srgbClr val="00B0F0"/>
          </a:solidFill>
        </p:spPr>
        <p:style>
          <a:lnRef idx="1">
            <a:schemeClr val="accent3"/>
          </a:lnRef>
          <a:fillRef idx="2">
            <a:schemeClr val="accent3"/>
          </a:fillRef>
          <a:effectRef idx="1">
            <a:schemeClr val="accent3"/>
          </a:effectRef>
          <a:fontRef idx="minor">
            <a:schemeClr val="dk1"/>
          </a:fontRef>
        </p:style>
        <p:txBody>
          <a:bodyPr rtlCol="0" anchor="ctr"/>
          <a:lstStyle/>
          <a:p>
            <a:pPr lvl="0" indent="457200" fontAlgn="base">
              <a:spcBef>
                <a:spcPct val="0"/>
              </a:spcBef>
              <a:spcAft>
                <a:spcPct val="0"/>
              </a:spcAft>
            </a:pPr>
            <a:endParaRPr lang="en-US" sz="800" dirty="0" smtClean="0">
              <a:solidFill>
                <a:schemeClr val="tx1"/>
              </a:solidFill>
              <a:latin typeface="Arial" pitchFamily="34" charset="0"/>
              <a:cs typeface="Arial" pitchFamily="34" charset="0"/>
            </a:endParaRPr>
          </a:p>
        </p:txBody>
      </p:sp>
      <p:sp>
        <p:nvSpPr>
          <p:cNvPr id="10" name="Round Diagonal Corner Rectangle 9"/>
          <p:cNvSpPr/>
          <p:nvPr/>
        </p:nvSpPr>
        <p:spPr>
          <a:xfrm>
            <a:off x="0" y="152400"/>
            <a:ext cx="9144000" cy="762000"/>
          </a:xfrm>
          <a:prstGeom prst="round2DiagRect">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lvl="0" indent="457200" fontAlgn="base">
              <a:spcBef>
                <a:spcPct val="0"/>
              </a:spcBef>
              <a:spcAft>
                <a:spcPct val="0"/>
              </a:spcAft>
            </a:pPr>
            <a:r>
              <a:rPr lang="sv-SE"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Rasulullah SAW bersabda</a:t>
            </a:r>
            <a:endPar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Round Diagonal Corner Rectangle 10"/>
          <p:cNvSpPr/>
          <p:nvPr/>
        </p:nvSpPr>
        <p:spPr>
          <a:xfrm>
            <a:off x="1143000" y="1295400"/>
            <a:ext cx="7620000" cy="2286000"/>
          </a:xfrm>
          <a:prstGeom prst="round2DiagRect">
            <a:avLst/>
          </a:prstGeom>
          <a:scene3d>
            <a:camera prst="isometricOffAxis2Lef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rtlCol="0" anchor="ctr"/>
          <a:lstStyle/>
          <a:p>
            <a:pPr lvl="0" algn="ctr" rtl="1" fontAlgn="base">
              <a:spcBef>
                <a:spcPct val="0"/>
              </a:spcBef>
              <a:spcAft>
                <a:spcPct val="0"/>
              </a:spcAft>
            </a:pPr>
            <a:r>
              <a:rPr lang="ar-SA" sz="6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Times New Roman" pitchFamily="18" charset="0"/>
                <a:cs typeface="Traditional Arabic" pitchFamily="2" charset="-78"/>
              </a:rPr>
              <a:t>مَنْ صَامَ رَمَضَانَ ثُمَّ أَتْبَعَهُ سِتًّا مِنْ شَوَّال</a:t>
            </a:r>
            <a:r>
              <a:rPr lang="ar-SA" sz="6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227" pitchFamily="2" charset="2"/>
                <a:ea typeface="Calibri" pitchFamily="34" charset="0"/>
                <a:cs typeface="Traditional Arabic" pitchFamily="2" charset="-78"/>
              </a:rPr>
              <a:t>ٍ</a:t>
            </a:r>
            <a:r>
              <a:rPr lang="ar-SA" sz="6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Times New Roman" pitchFamily="18" charset="0"/>
                <a:cs typeface="Traditional Arabic" pitchFamily="2" charset="-78"/>
              </a:rPr>
              <a:t> كَانَ كَصِيَامِ الدَّهْرِ</a:t>
            </a:r>
            <a:endParaRPr lang="ar-SA" sz="6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Round Diagonal Corner Rectangle 11"/>
          <p:cNvSpPr/>
          <p:nvPr/>
        </p:nvSpPr>
        <p:spPr>
          <a:xfrm>
            <a:off x="0" y="3733800"/>
            <a:ext cx="7620000" cy="2057400"/>
          </a:xfrm>
          <a:prstGeom prst="round2DiagRect">
            <a:avLst/>
          </a:prstGeom>
          <a:ln/>
          <a:scene3d>
            <a:camera prst="isometricOffAxis2Lef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rtlCol="0" anchor="ctr"/>
          <a:lstStyle/>
          <a:p>
            <a:pPr lvl="0" algn="ctr" fontAlgn="base">
              <a:spcBef>
                <a:spcPct val="0"/>
              </a:spcBef>
              <a:spcAft>
                <a:spcPct val="0"/>
              </a:spcAft>
            </a:pPr>
            <a:r>
              <a:rPr lang="en-US" sz="2400" b="1" dirty="0" err="1"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Maksudnya</a:t>
            </a: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a:t>
            </a:r>
          </a:p>
          <a:p>
            <a:pPr lvl="0" algn="ctr" fontAlgn="base">
              <a:spcBef>
                <a:spcPct val="0"/>
              </a:spcBef>
              <a:spcAft>
                <a:spcPct val="0"/>
              </a:spcAft>
            </a:pP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a:t>
            </a:r>
            <a:r>
              <a:rPr lang="en-US" sz="2400" dirty="0" err="1"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Sesiapa</a:t>
            </a: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 yang </a:t>
            </a:r>
            <a:r>
              <a:rPr lang="en-US" sz="2400" dirty="0" err="1"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berpuasa</a:t>
            </a: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 </a:t>
            </a:r>
            <a:r>
              <a:rPr lang="en-US" sz="2400" dirty="0" err="1"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pada</a:t>
            </a: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 </a:t>
            </a:r>
            <a:r>
              <a:rPr lang="en-US" sz="2400" dirty="0" err="1"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bulan</a:t>
            </a: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 </a:t>
            </a:r>
            <a:r>
              <a:rPr lang="en-US" sz="2400" dirty="0" err="1"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Ramadhan</a:t>
            </a: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 </a:t>
            </a:r>
            <a:r>
              <a:rPr lang="en-US" sz="2400" dirty="0" err="1"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dan</a:t>
            </a: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 </a:t>
            </a:r>
            <a:r>
              <a:rPr lang="en-US" sz="2400" dirty="0" err="1"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kemudian</a:t>
            </a: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 </a:t>
            </a:r>
            <a:r>
              <a:rPr lang="en-US" sz="2400" dirty="0" err="1"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diikuti</a:t>
            </a: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 pula </a:t>
            </a:r>
            <a:r>
              <a:rPr lang="en-US" sz="2400" dirty="0" err="1"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dengan</a:t>
            </a: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 </a:t>
            </a:r>
            <a:r>
              <a:rPr lang="en-US" sz="2400" dirty="0" err="1"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puasa</a:t>
            </a: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 </a:t>
            </a:r>
            <a:r>
              <a:rPr lang="en-US" sz="2400" dirty="0" err="1"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enam</a:t>
            </a: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 </a:t>
            </a:r>
            <a:r>
              <a:rPr lang="en-US" sz="2400" dirty="0" err="1"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hari</a:t>
            </a: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 </a:t>
            </a:r>
            <a:r>
              <a:rPr lang="en-US" sz="2400" dirty="0" err="1"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pada</a:t>
            </a: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 </a:t>
            </a:r>
            <a:r>
              <a:rPr lang="en-US" sz="2400" dirty="0" err="1"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bulan</a:t>
            </a: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 </a:t>
            </a:r>
            <a:r>
              <a:rPr lang="en-US" sz="2400" dirty="0" err="1"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Syawal</a:t>
            </a: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 </a:t>
            </a:r>
            <a:r>
              <a:rPr lang="en-US" sz="2400" dirty="0" err="1"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maka</a:t>
            </a: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 </a:t>
            </a:r>
            <a:r>
              <a:rPr lang="en-US" sz="2400" dirty="0" err="1"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seolah-olah</a:t>
            </a: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 </a:t>
            </a:r>
            <a:r>
              <a:rPr lang="en-US" sz="2400" dirty="0" err="1"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dia</a:t>
            </a: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 </a:t>
            </a:r>
            <a:r>
              <a:rPr lang="en-US" sz="2400" dirty="0" err="1"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telah</a:t>
            </a: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 </a:t>
            </a:r>
            <a:r>
              <a:rPr lang="en-US" sz="2400" dirty="0" err="1"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berpuasa</a:t>
            </a: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 </a:t>
            </a:r>
            <a:r>
              <a:rPr lang="en-US" sz="2400" dirty="0" err="1"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selama</a:t>
            </a: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 </a:t>
            </a:r>
            <a:r>
              <a:rPr lang="en-US" sz="2400" dirty="0" err="1"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setahun</a:t>
            </a: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 </a:t>
            </a:r>
          </a:p>
          <a:p>
            <a:pPr lvl="0" algn="ctr" fontAlgn="base">
              <a:spcBef>
                <a:spcPct val="0"/>
              </a:spcBef>
              <a:spcAft>
                <a:spcPct val="0"/>
              </a:spcAft>
            </a:pP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a:t>
            </a:r>
            <a:r>
              <a:rPr lang="en-US" sz="2400" dirty="0" err="1"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Riwayat</a:t>
            </a:r>
            <a:r>
              <a:rPr lang="en-US" sz="2400" dirty="0" smtClean="0">
                <a:solidFill>
                  <a:srgbClr val="FF9900"/>
                </a:solidFill>
                <a:effectLst>
                  <a:glow rad="101600">
                    <a:schemeClr val="tx1">
                      <a:alpha val="60000"/>
                    </a:schemeClr>
                  </a:glow>
                </a:effectLst>
                <a:latin typeface="Bernard MT Condensed" pitchFamily="18" charset="0"/>
                <a:ea typeface="Times New Roman" pitchFamily="18" charset="0"/>
                <a:cs typeface="Arial" pitchFamily="34" charset="0"/>
              </a:rPr>
              <a:t> Muslim)</a:t>
            </a:r>
            <a:endParaRPr lang="en-US" sz="2400" dirty="0" smtClean="0">
              <a:solidFill>
                <a:srgbClr val="FF9900"/>
              </a:solidFill>
              <a:effectLst>
                <a:glow rad="101600">
                  <a:schemeClr val="tx1">
                    <a:alpha val="60000"/>
                  </a:schemeClr>
                </a:glow>
              </a:effectLst>
              <a:latin typeface="Bernard MT Condensed" pitchFamily="18"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graphicFrame>
        <p:nvGraphicFramePr>
          <p:cNvPr id="4" name="Diagram 3"/>
          <p:cNvGraphicFramePr/>
          <p:nvPr/>
        </p:nvGraphicFramePr>
        <p:xfrm>
          <a:off x="304800" y="762000"/>
          <a:ext cx="8458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3" name="Rectangle 2"/>
          <p:cNvSpPr/>
          <p:nvPr/>
        </p:nvSpPr>
        <p:spPr>
          <a:xfrm>
            <a:off x="381000" y="1295400"/>
            <a:ext cx="8534400" cy="4370427"/>
          </a:xfrm>
          <a:prstGeom prst="rect">
            <a:avLst/>
          </a:prstGeom>
        </p:spPr>
        <p:txBody>
          <a:bodyPr wrap="square">
            <a:spAutoFit/>
          </a:bodyPr>
          <a:lstStyle/>
          <a:p>
            <a:r>
              <a:rPr lang="en-US" sz="6600" b="1" dirty="0" smtClean="0">
                <a:ln w="18415" cmpd="sng">
                  <a:solidFill>
                    <a:srgbClr val="FFFFFF"/>
                  </a:solidFill>
                  <a:prstDash val="solid"/>
                </a:ln>
                <a:solidFill>
                  <a:schemeClr val="accent3">
                    <a:lumMod val="50000"/>
                  </a:schemeClr>
                </a:solidFill>
                <a:effectLst>
                  <a:glow rad="101600">
                    <a:schemeClr val="tx1">
                      <a:alpha val="60000"/>
                    </a:schemeClr>
                  </a:glow>
                  <a:outerShdw blurRad="63500" dir="3600000" algn="tl" rotWithShape="0">
                    <a:srgbClr val="000000">
                      <a:alpha val="70000"/>
                    </a:srgbClr>
                  </a:outerShdw>
                </a:effectLst>
                <a:latin typeface="Showcard Gothic" pitchFamily="82" charset="0"/>
                <a:cs typeface="Traditional Arabic" pitchFamily="18" charset="-78"/>
              </a:rPr>
              <a:t>TAKBIR</a:t>
            </a:r>
          </a:p>
          <a:p>
            <a:endParaRPr lang="en-US" sz="2000" b="1" dirty="0" smtClean="0">
              <a:ln w="18415" cmpd="sng">
                <a:solidFill>
                  <a:srgbClr val="FFFFFF"/>
                </a:solidFill>
                <a:prstDash val="solid"/>
              </a:ln>
              <a:solidFill>
                <a:schemeClr val="accent3">
                  <a:lumMod val="50000"/>
                </a:schemeClr>
              </a:solidFill>
              <a:effectLst>
                <a:glow rad="101600">
                  <a:schemeClr val="tx1">
                    <a:alpha val="60000"/>
                  </a:schemeClr>
                </a:glow>
                <a:outerShdw blurRad="63500" dir="3600000" algn="tl" rotWithShape="0">
                  <a:srgbClr val="000000">
                    <a:alpha val="70000"/>
                  </a:srgbClr>
                </a:outerShdw>
              </a:effectLst>
              <a:latin typeface="Showcard Gothic" pitchFamily="82" charset="0"/>
              <a:cs typeface="Traditional Arabic" pitchFamily="18" charset="-78"/>
            </a:endParaRPr>
          </a:p>
          <a:p>
            <a:pPr algn="ctr"/>
            <a:r>
              <a:rPr lang="ar-SA" sz="96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اللهُ أَكْبَرُ، اللهُ أَكْبَرُ، اللهُ أَكْبَرُ، اللهُ أَكْبَرُ</a:t>
            </a:r>
            <a:endParaRPr lang="en-US" sz="3200" b="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0" y="0"/>
            <a:ext cx="9183378" cy="6857999"/>
          </a:xfrm>
          <a:prstGeom prst="rect">
            <a:avLst/>
          </a:prstGeom>
          <a:ln>
            <a:noFill/>
          </a:ln>
          <a:effectLst>
            <a:softEdge rad="112500"/>
          </a:effectLst>
        </p:spPr>
      </p:pic>
      <p:graphicFrame>
        <p:nvGraphicFramePr>
          <p:cNvPr id="5" name="Diagram 4"/>
          <p:cNvGraphicFramePr/>
          <p:nvPr/>
        </p:nvGraphicFramePr>
        <p:xfrm>
          <a:off x="457200" y="533400"/>
          <a:ext cx="8229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18434" name="Rectangle 2"/>
          <p:cNvSpPr>
            <a:spLocks noChangeArrowheads="1"/>
          </p:cNvSpPr>
          <p:nvPr/>
        </p:nvSpPr>
        <p:spPr bwMode="auto">
          <a:xfrm>
            <a:off x="0" y="2057400"/>
            <a:ext cx="9144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err="1"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Bermaksud</a:t>
            </a:r>
            <a:r>
              <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u="none" strike="noStrike" cap="none" normalizeH="0" baseline="0" dirty="0" err="1"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Sesungguhnya</a:t>
            </a:r>
            <a:r>
              <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 Allah SWT </a:t>
            </a:r>
            <a:r>
              <a:rPr kumimoji="0" lang="en-US" sz="3200" b="0" u="none" strike="noStrike" cap="none" normalizeH="0" baseline="0" dirty="0" err="1"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dan</a:t>
            </a:r>
            <a:r>
              <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 </a:t>
            </a:r>
            <a:r>
              <a:rPr kumimoji="0" lang="en-US" sz="3200" b="0" u="none" strike="noStrike" cap="none" normalizeH="0" baseline="0" dirty="0" err="1"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malaikat-Nya</a:t>
            </a:r>
            <a:r>
              <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 </a:t>
            </a:r>
            <a:r>
              <a:rPr kumimoji="0" lang="en-US" sz="3200" b="0" u="none" strike="noStrike" cap="none" normalizeH="0" baseline="0" dirty="0" err="1"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berselawat</a:t>
            </a:r>
            <a:r>
              <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 (</a:t>
            </a:r>
            <a:r>
              <a:rPr kumimoji="0" lang="en-US" sz="3200" b="0" u="none" strike="noStrike" cap="none" normalizeH="0" baseline="0" dirty="0" err="1"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memberi</a:t>
            </a:r>
            <a:r>
              <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 </a:t>
            </a:r>
            <a:r>
              <a:rPr kumimoji="0" lang="en-US" sz="3200" b="0" u="none" strike="noStrike" cap="none" normalizeH="0" baseline="0" dirty="0" err="1"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segala</a:t>
            </a:r>
            <a:r>
              <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 </a:t>
            </a:r>
            <a:r>
              <a:rPr kumimoji="0" lang="en-US" sz="3200" b="0" u="none" strike="noStrike" cap="none" normalizeH="0" baseline="0" dirty="0" err="1"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penghormatan</a:t>
            </a:r>
            <a:r>
              <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 </a:t>
            </a:r>
            <a:r>
              <a:rPr kumimoji="0" lang="en-US" sz="3200" b="0" u="none" strike="noStrike" cap="none" normalizeH="0" baseline="0" dirty="0" err="1"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dan</a:t>
            </a:r>
            <a:r>
              <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 </a:t>
            </a:r>
            <a:r>
              <a:rPr kumimoji="0" lang="en-US" sz="3200" b="0" u="none" strike="noStrike" cap="none" normalizeH="0" baseline="0" dirty="0" err="1"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kebaikan</a:t>
            </a:r>
            <a:r>
              <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 </a:t>
            </a:r>
            <a:r>
              <a:rPr kumimoji="0" lang="en-US" sz="3200" b="0" u="none" strike="noStrike" cap="none" normalizeH="0" baseline="0" dirty="0" err="1"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kepada</a:t>
            </a:r>
            <a:r>
              <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 </a:t>
            </a:r>
            <a:r>
              <a:rPr kumimoji="0" lang="en-US" sz="3200" b="0" u="none" strike="noStrike" cap="none" normalizeH="0" baseline="0" dirty="0" err="1"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Nabi</a:t>
            </a:r>
            <a:r>
              <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 (Muhammad SAW); </a:t>
            </a:r>
            <a:r>
              <a:rPr kumimoji="0" lang="en-US" sz="3200" b="0" u="none" strike="noStrike" cap="none" normalizeH="0" baseline="0" dirty="0" err="1"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Wahai</a:t>
            </a:r>
            <a:r>
              <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 </a:t>
            </a:r>
            <a:r>
              <a:rPr kumimoji="0" lang="en-US" sz="3200" b="0" u="none" strike="noStrike" cap="none" normalizeH="0" baseline="0" dirty="0" err="1"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orang-orang</a:t>
            </a:r>
            <a:r>
              <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 yang </a:t>
            </a:r>
            <a:r>
              <a:rPr kumimoji="0" lang="en-US" sz="3200" b="0" u="none" strike="noStrike" cap="none" normalizeH="0" baseline="0" dirty="0" err="1"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beriman</a:t>
            </a:r>
            <a:r>
              <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 </a:t>
            </a:r>
            <a:r>
              <a:rPr kumimoji="0" lang="en-US" sz="3200" b="0" u="none" strike="noStrike" cap="none" normalizeH="0" baseline="0" dirty="0" err="1"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berselawatlah</a:t>
            </a:r>
            <a:r>
              <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 </a:t>
            </a:r>
            <a:r>
              <a:rPr kumimoji="0" lang="en-US" sz="3200" b="0" u="none" strike="noStrike" cap="none" normalizeH="0" baseline="0" dirty="0" err="1"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kamu</a:t>
            </a:r>
            <a:r>
              <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 </a:t>
            </a:r>
            <a:r>
              <a:rPr kumimoji="0" lang="en-US" sz="3200" b="0" u="none" strike="noStrike" cap="none" normalizeH="0" baseline="0" dirty="0" err="1"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kepadanya</a:t>
            </a:r>
            <a:r>
              <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 </a:t>
            </a:r>
            <a:r>
              <a:rPr kumimoji="0" lang="en-US" sz="3200" b="0" u="none" strike="noStrike" cap="none" normalizeH="0" baseline="0" dirty="0" err="1"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serta</a:t>
            </a:r>
            <a:r>
              <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 </a:t>
            </a:r>
            <a:r>
              <a:rPr kumimoji="0" lang="en-US" sz="3200" b="0" u="none" strike="noStrike" cap="none" normalizeH="0" baseline="0" dirty="0" err="1"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ucapkanlah</a:t>
            </a:r>
            <a:r>
              <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 </a:t>
            </a:r>
            <a:r>
              <a:rPr kumimoji="0" lang="en-US" sz="3200" b="0" u="none" strike="noStrike" cap="none" normalizeH="0" baseline="0" dirty="0" err="1"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salam</a:t>
            </a:r>
            <a:r>
              <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 </a:t>
            </a:r>
            <a:r>
              <a:rPr kumimoji="0" lang="en-US" sz="3200" b="0" u="none" strike="noStrike" cap="none" normalizeH="0" baseline="0" dirty="0" err="1"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sejahtera</a:t>
            </a:r>
            <a:r>
              <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 </a:t>
            </a:r>
            <a:r>
              <a:rPr kumimoji="0" lang="en-US" sz="3200" b="0" u="none" strike="noStrike" cap="none" normalizeH="0" baseline="0" dirty="0" err="1"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dengan</a:t>
            </a:r>
            <a:r>
              <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 </a:t>
            </a:r>
            <a:r>
              <a:rPr kumimoji="0" lang="en-US" sz="3200" b="0" u="none" strike="noStrike" cap="none" normalizeH="0" baseline="0" dirty="0" err="1"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penghormatan</a:t>
            </a:r>
            <a:r>
              <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 yang </a:t>
            </a:r>
            <a:r>
              <a:rPr kumimoji="0" lang="en-US" sz="3200" b="0" u="none" strike="noStrike" cap="none" normalizeH="0" baseline="0" dirty="0" err="1"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rPr>
              <a:t>sepenuhnya</a:t>
            </a:r>
            <a:endPar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u="none" strike="noStrike" cap="none" normalizeH="0" baseline="0" dirty="0" smtClean="0">
              <a:ln>
                <a:noFill/>
              </a:ln>
              <a:solidFill>
                <a:srgbClr val="9900CC"/>
              </a:solidFill>
              <a:effectLst>
                <a:glow rad="101600">
                  <a:schemeClr val="tx1">
                    <a:alpha val="60000"/>
                  </a:schemeClr>
                </a:glow>
              </a:effectLst>
              <a:latin typeface="Bernard MT Condensed" pitchFamily="18" charset="0"/>
              <a:cs typeface="Arial" pitchFamily="34" charset="0"/>
            </a:endParaRPr>
          </a:p>
        </p:txBody>
      </p:sp>
      <p:sp>
        <p:nvSpPr>
          <p:cNvPr id="8" name="Rectangle 7"/>
          <p:cNvSpPr/>
          <p:nvPr/>
        </p:nvSpPr>
        <p:spPr>
          <a:xfrm>
            <a:off x="0" y="533400"/>
            <a:ext cx="9144000" cy="1569660"/>
          </a:xfrm>
          <a:prstGeom prst="rect">
            <a:avLst/>
          </a:prstGeom>
        </p:spPr>
        <p:txBody>
          <a:bodyPr wrap="square">
            <a:spAutoFit/>
          </a:bodyPr>
          <a:lstStyle/>
          <a:p>
            <a:pPr algn="ctr"/>
            <a:r>
              <a:rPr lang="ar-SA"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426" pitchFamily="2" charset="2"/>
                <a:cs typeface="QCF_P426" pitchFamily="2" charset="2"/>
              </a:rPr>
              <a:t>ﭲ ﭳ ﭴ ﭵ ﭶ ﭷ ﭸ ﭹ ﭺ ﭻ ﭼ ﭽ ﭾ ﭿ</a:t>
            </a:r>
            <a:endParaRPr lang="en-US" sz="4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426" pitchFamily="2" charset="2"/>
              <a:cs typeface="QCF_P426" pitchFamily="2" charset="2"/>
            </a:endParaRPr>
          </a:p>
        </p:txBody>
      </p:sp>
      <p:sp>
        <p:nvSpPr>
          <p:cNvPr id="6" name="Rectangle 1"/>
          <p:cNvSpPr>
            <a:spLocks noChangeArrowheads="1"/>
          </p:cNvSpPr>
          <p:nvPr/>
        </p:nvSpPr>
        <p:spPr bwMode="auto">
          <a:xfrm>
            <a:off x="0" y="6273225"/>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solidFill>
                    <a:srgbClr val="FF9900"/>
                  </a:solidFill>
                </a:ln>
                <a:solidFill>
                  <a:srgbClr val="FF9900"/>
                </a:solidFill>
                <a:effectLst>
                  <a:glow rad="101600">
                    <a:schemeClr val="tx1">
                      <a:alpha val="60000"/>
                    </a:schemeClr>
                  </a:glow>
                </a:effectLst>
                <a:latin typeface="Bernard MT Condensed" pitchFamily="18" charset="0"/>
                <a:ea typeface="Calibri" pitchFamily="34" charset="0"/>
                <a:cs typeface="Times New Roman" pitchFamily="18" charset="0"/>
              </a:rPr>
              <a:t>Surah</a:t>
            </a:r>
            <a:r>
              <a:rPr kumimoji="0" lang="en-US" sz="3200" b="0" i="0" u="none" strike="noStrike" cap="none" normalizeH="0" baseline="0" dirty="0" smtClean="0">
                <a:ln>
                  <a:solidFill>
                    <a:srgbClr val="FF9900"/>
                  </a:solidFill>
                </a:ln>
                <a:solidFill>
                  <a:srgbClr val="FF9900"/>
                </a:solidFill>
                <a:effectLst>
                  <a:glow rad="101600">
                    <a:schemeClr val="tx1">
                      <a:alpha val="60000"/>
                    </a:schemeClr>
                  </a:glow>
                </a:effectLst>
                <a:latin typeface="Bernard MT Condensed" pitchFamily="18" charset="0"/>
                <a:ea typeface="Calibri" pitchFamily="34" charset="0"/>
                <a:cs typeface="Times New Roman" pitchFamily="18" charset="0"/>
              </a:rPr>
              <a:t> al-</a:t>
            </a:r>
            <a:r>
              <a:rPr kumimoji="0" lang="en-US" sz="3200" b="0" i="0" u="none" strike="noStrike" cap="none" normalizeH="0" baseline="0" dirty="0" err="1" smtClean="0">
                <a:ln>
                  <a:solidFill>
                    <a:srgbClr val="FF9900"/>
                  </a:solidFill>
                </a:ln>
                <a:solidFill>
                  <a:srgbClr val="FF9900"/>
                </a:solidFill>
                <a:effectLst>
                  <a:glow rad="101600">
                    <a:schemeClr val="tx1">
                      <a:alpha val="60000"/>
                    </a:schemeClr>
                  </a:glow>
                </a:effectLst>
                <a:latin typeface="Bernard MT Condensed" pitchFamily="18" charset="0"/>
                <a:ea typeface="Calibri" pitchFamily="34" charset="0"/>
                <a:cs typeface="Times New Roman" pitchFamily="18" charset="0"/>
              </a:rPr>
              <a:t>Ahzab</a:t>
            </a:r>
            <a:r>
              <a:rPr kumimoji="0" lang="en-US" sz="3200" b="0" i="0" u="none" strike="noStrike" cap="none" normalizeH="0" baseline="0" dirty="0" smtClean="0">
                <a:ln>
                  <a:solidFill>
                    <a:srgbClr val="FF9900"/>
                  </a:solidFill>
                </a:ln>
                <a:solidFill>
                  <a:srgbClr val="FF9900"/>
                </a:solidFill>
                <a:effectLst>
                  <a:glow rad="101600">
                    <a:schemeClr val="tx1">
                      <a:alpha val="60000"/>
                    </a:schemeClr>
                  </a:glow>
                </a:effectLst>
                <a:latin typeface="Bernard MT Condensed" pitchFamily="18" charset="0"/>
                <a:ea typeface="Calibri" pitchFamily="34" charset="0"/>
                <a:cs typeface="Times New Roman" pitchFamily="18" charset="0"/>
              </a:rPr>
              <a:t> </a:t>
            </a:r>
            <a:r>
              <a:rPr kumimoji="0" lang="en-US" sz="3200" b="0" i="0" u="none" strike="noStrike" cap="none" normalizeH="0" baseline="0" dirty="0" err="1" smtClean="0">
                <a:ln>
                  <a:solidFill>
                    <a:srgbClr val="FF9900"/>
                  </a:solidFill>
                </a:ln>
                <a:solidFill>
                  <a:srgbClr val="FF9900"/>
                </a:solidFill>
                <a:effectLst>
                  <a:glow rad="101600">
                    <a:schemeClr val="tx1">
                      <a:alpha val="60000"/>
                    </a:schemeClr>
                  </a:glow>
                </a:effectLst>
                <a:latin typeface="Bernard MT Condensed" pitchFamily="18" charset="0"/>
                <a:ea typeface="Calibri" pitchFamily="34" charset="0"/>
                <a:cs typeface="Times New Roman" pitchFamily="18" charset="0"/>
              </a:rPr>
              <a:t>ayat</a:t>
            </a:r>
            <a:r>
              <a:rPr kumimoji="0" lang="en-US" sz="3200" b="0" i="0" u="none" strike="noStrike" cap="none" normalizeH="0" baseline="0" dirty="0" smtClean="0">
                <a:ln>
                  <a:solidFill>
                    <a:srgbClr val="FF9900"/>
                  </a:solidFill>
                </a:ln>
                <a:solidFill>
                  <a:srgbClr val="FF9900"/>
                </a:solidFill>
                <a:effectLst>
                  <a:glow rad="101600">
                    <a:schemeClr val="tx1">
                      <a:alpha val="60000"/>
                    </a:schemeClr>
                  </a:glow>
                </a:effectLst>
                <a:latin typeface="Bernard MT Condensed" pitchFamily="18" charset="0"/>
                <a:ea typeface="Calibri" pitchFamily="34" charset="0"/>
                <a:cs typeface="Times New Roman" pitchFamily="18" charset="0"/>
              </a:rPr>
              <a:t> 56</a:t>
            </a:r>
            <a:endParaRPr kumimoji="0" lang="en-US" sz="3200" b="0" i="0" u="none" strike="noStrike" cap="none" normalizeH="0" baseline="0" dirty="0" smtClean="0">
              <a:ln>
                <a:solidFill>
                  <a:srgbClr val="FF9900"/>
                </a:solidFill>
              </a:ln>
              <a:solidFill>
                <a:srgbClr val="FF9900"/>
              </a:solidFill>
              <a:effectLst>
                <a:glow rad="101600">
                  <a:schemeClr val="tx1">
                    <a:alpha val="60000"/>
                  </a:schemeClr>
                </a:glow>
              </a:effectLst>
              <a:latin typeface="Bernard MT Condensed" pitchFamily="18"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65537" name="Rectangle 1"/>
          <p:cNvSpPr>
            <a:spLocks noChangeArrowheads="1"/>
          </p:cNvSpPr>
          <p:nvPr/>
        </p:nvSpPr>
        <p:spPr bwMode="auto">
          <a:xfrm>
            <a:off x="457200" y="744275"/>
            <a:ext cx="83058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5400" i="0" u="none" strike="noStrike" normalizeH="0" baseline="0" dirty="0" smtClean="0">
                <a:ln w="18415" cmpd="sng">
                  <a:solidFill>
                    <a:schemeClr val="accent2">
                      <a:lumMod val="75000"/>
                    </a:schemeClr>
                  </a:solidFill>
                  <a:prstDash val="solid"/>
                </a:ln>
                <a:solidFill>
                  <a:schemeClr val="accent2">
                    <a:lumMod val="75000"/>
                  </a:schemeClr>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اللَّهُمَّ صَلِّ عَلَى سَيِّدِنَا مُحَمَّدٍ وَعَلَى آلِ سَيِّدِنَا مُحَمَّدٍ كَمَا صَلَّيْتَ عَلَى سَيِّدِنَا إِبْرَاهِيمَ وَعَلَى آلِ سَيِّدِنَا إِبْرَاهِيمَ وَبَارِكْ وَعَلَى سَيِّدِنَا</a:t>
            </a:r>
            <a:r>
              <a:rPr kumimoji="0" lang="en-US" sz="5400" i="0" u="none" strike="noStrike" normalizeH="0" baseline="0" dirty="0" smtClean="0">
                <a:ln w="18415" cmpd="sng">
                  <a:solidFill>
                    <a:schemeClr val="accent2">
                      <a:lumMod val="75000"/>
                    </a:schemeClr>
                  </a:solidFill>
                  <a:prstDash val="solid"/>
                </a:ln>
                <a:solidFill>
                  <a:schemeClr val="accent2">
                    <a:lumMod val="75000"/>
                  </a:schemeClr>
                </a:solidFill>
                <a:effectLst>
                  <a:glow rad="101600">
                    <a:schemeClr val="tx1">
                      <a:alpha val="60000"/>
                    </a:schemeClr>
                  </a:glow>
                  <a:outerShdw blurRad="63500" dir="3600000" algn="tl" rotWithShape="0">
                    <a:srgbClr val="000000">
                      <a:alpha val="70000"/>
                    </a:srgbClr>
                  </a:outerShdw>
                </a:effectLst>
                <a:latin typeface="Trebuchet MS" pitchFamily="34" charset="0"/>
                <a:ea typeface="Times New Roman" pitchFamily="18" charset="0"/>
                <a:cs typeface="Arial" pitchFamily="34" charset="0"/>
              </a:rPr>
              <a:t> </a:t>
            </a:r>
            <a:r>
              <a:rPr kumimoji="0" lang="ar-SA" sz="5400" i="0" u="none" strike="noStrike" normalizeH="0" baseline="0" dirty="0" smtClean="0">
                <a:ln w="18415" cmpd="sng">
                  <a:solidFill>
                    <a:schemeClr val="accent2">
                      <a:lumMod val="75000"/>
                    </a:schemeClr>
                  </a:solidFill>
                  <a:prstDash val="solid"/>
                </a:ln>
                <a:solidFill>
                  <a:schemeClr val="accent2">
                    <a:lumMod val="75000"/>
                  </a:schemeClr>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مُحَمَّدٍ وَعَلَى آلِ سَيِّدِنَا مُحَمَّدٍ كَمَا بَارَكْتَ وَعَلَى آلِ سَيِّدِنَا إِبْرَاهِيمَ وَعَلَى آلِ سَيِّدِنَا إِبْرَاهِيمَ فِي الْعَالَمِينَ إِنَّك حَمِيدٌ مَجِيدٌ</a:t>
            </a:r>
            <a:endParaRPr kumimoji="0" lang="ar-SA" sz="5400" i="0" u="none" strike="noStrike" normalizeH="0" baseline="0" dirty="0" smtClean="0">
              <a:ln w="18415" cmpd="sng">
                <a:solidFill>
                  <a:schemeClr val="accent2">
                    <a:lumMod val="75000"/>
                  </a:schemeClr>
                </a:solidFill>
                <a:prstDash val="solid"/>
              </a:ln>
              <a:solidFill>
                <a:schemeClr val="accent2">
                  <a:lumMod val="75000"/>
                </a:schemeClr>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64514" name="Rectangle 2"/>
          <p:cNvSpPr>
            <a:spLocks noChangeArrowheads="1"/>
          </p:cNvSpPr>
          <p:nvPr/>
        </p:nvSpPr>
        <p:spPr bwMode="auto">
          <a:xfrm>
            <a:off x="838200" y="1066800"/>
            <a:ext cx="7620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200" b="1" i="0" u="none" strike="noStrike" normalizeH="0" baseline="0" dirty="0" smtClean="0">
                <a:ln w="10541" cmpd="sng">
                  <a:solidFill>
                    <a:schemeClr val="bg1">
                      <a:lumMod val="50000"/>
                    </a:schemeClr>
                  </a:solidFill>
                  <a:prstDash val="solid"/>
                </a:ln>
                <a:solidFill>
                  <a:schemeClr val="bg1">
                    <a:lumMod val="50000"/>
                  </a:schemeClr>
                </a:solidFill>
                <a:effectLst>
                  <a:glow rad="101600">
                    <a:schemeClr val="tx1">
                      <a:alpha val="60000"/>
                    </a:schemeClr>
                  </a:glow>
                </a:effectLst>
                <a:latin typeface="Traditional Arabic" pitchFamily="18" charset="-78"/>
                <a:ea typeface="Times New Roman" pitchFamily="18" charset="0"/>
                <a:cs typeface="Traditional Arabic" pitchFamily="18" charset="-78"/>
              </a:rPr>
              <a:t>وَاَرْضَ اللَّهُمَّ عَنِ الأَرْبِعَةِ الْخُلَفَاءِ الرَّاشِدِيْنَ وَأَصْحَابِهِ وَالتَّابِعِيْنَ وَتَابِعِيْهِمْ بِإِحْسَانِ إِلَى يَوْمِ الدِّيْنِ</a:t>
            </a:r>
            <a:endParaRPr kumimoji="0" lang="ar-SA" sz="7200" b="1" i="0" u="none" strike="noStrike" normalizeH="0" baseline="0" dirty="0" smtClean="0">
              <a:ln w="10541" cmpd="sng">
                <a:solidFill>
                  <a:schemeClr val="bg1">
                    <a:lumMod val="50000"/>
                  </a:schemeClr>
                </a:solidFill>
                <a:prstDash val="solid"/>
              </a:ln>
              <a:solidFill>
                <a:schemeClr val="bg1">
                  <a:lumMod val="50000"/>
                </a:schemeClr>
              </a:solidFill>
              <a:effectLst>
                <a:glow rad="101600">
                  <a:schemeClr val="tx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5" name="Rectangle 4"/>
          <p:cNvSpPr/>
          <p:nvPr/>
        </p:nvSpPr>
        <p:spPr>
          <a:xfrm>
            <a:off x="228600" y="533400"/>
            <a:ext cx="8610600" cy="5632311"/>
          </a:xfrm>
          <a:prstGeom prst="rect">
            <a:avLst/>
          </a:prstGeom>
        </p:spPr>
        <p:txBody>
          <a:bodyPr wrap="square">
            <a:spAutoFit/>
          </a:bodyPr>
          <a:lstStyle/>
          <a:p>
            <a:pPr algn="ctr" rtl="1"/>
            <a:r>
              <a:rPr lang="ar-SA" sz="6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اللَّهُمَّ اغْفِرْ لِلْمُسْلِمِيْنَ وَالْمُسْلِمَاتِ وَالْمُؤْمِنِيْنَ وَالْمُؤْمِنَاتِ الأَحْيَاءِ مِنْهُمْ وَالْأَمْوَاتِ. اَللَّهُمَّ أَنْزِلِ الرَّحْمَةَ عَلَى السَّلاَطِيْنِ الْكِرَامِ، وَجَمِيْعِ الْمُسْلِمِيْنَ الْعِظَامِ الَّذِيْنَ قَضَوْا بِالْحَقِّ وَبِهِ كَانُوْا يَعْدِلُوْنَ</a:t>
            </a:r>
            <a:endParaRPr lang="en-US" sz="6000" b="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4.bp.blogspot.com/-eTqrRoZGTPc/UGDVO3qW2bI/AAAAAAAAC1A/-k0ezgVxpw8/s1600/KuningCerah%2BAbstrak.jpg"/>
          <p:cNvPicPr>
            <a:picLocks noChangeAspect="1" noChangeArrowheads="1"/>
          </p:cNvPicPr>
          <p:nvPr/>
        </p:nvPicPr>
        <p:blipFill>
          <a:blip r:embed="rId2">
            <a:lum bright="-30000"/>
          </a:blip>
          <a:srcRect/>
          <a:stretch>
            <a:fillRect/>
          </a:stretch>
        </p:blipFill>
        <p:spPr bwMode="auto">
          <a:xfrm>
            <a:off x="0" y="0"/>
            <a:ext cx="9143999" cy="6858000"/>
          </a:xfrm>
          <a:prstGeom prst="rect">
            <a:avLst/>
          </a:prstGeom>
          <a:ln>
            <a:noFill/>
          </a:ln>
          <a:effectLst>
            <a:softEdge rad="112500"/>
          </a:effectLst>
        </p:spPr>
      </p:pic>
      <p:sp>
        <p:nvSpPr>
          <p:cNvPr id="62466" name="Rectangle 2"/>
          <p:cNvSpPr>
            <a:spLocks noChangeArrowheads="1"/>
          </p:cNvSpPr>
          <p:nvPr/>
        </p:nvSpPr>
        <p:spPr bwMode="auto">
          <a:xfrm>
            <a:off x="2286000" y="0"/>
            <a:ext cx="6858000" cy="685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4800" b="1" i="0" u="none" strike="noStrike" normalizeH="0" baseline="0" dirty="0" smtClean="0">
                <a:ln w="18000">
                  <a:solidFill>
                    <a:srgbClr val="FFFF00"/>
                  </a:solidFill>
                  <a:prstDash val="solid"/>
                  <a:miter lim="800000"/>
                </a:ln>
                <a:solidFill>
                  <a:srgbClr val="FFFF00"/>
                </a:solidFill>
                <a:effectLst>
                  <a:glow rad="101600">
                    <a:schemeClr val="tx1">
                      <a:alpha val="60000"/>
                    </a:schemeClr>
                  </a:glow>
                  <a:outerShdw blurRad="25500" dist="23000" dir="7020000" algn="tl">
                    <a:srgbClr val="000000">
                      <a:alpha val="50000"/>
                    </a:srgbClr>
                  </a:outerShdw>
                </a:effectLst>
                <a:latin typeface="Traditional Arabic" pitchFamily="18" charset="-78"/>
                <a:ea typeface="Calibri" pitchFamily="34" charset="0"/>
                <a:cs typeface="Traditional Arabic" pitchFamily="18" charset="-78"/>
              </a:rPr>
              <a:t>اَللَّهُمَّ أَنْزِلِ الرَّحْمَةَ وَالسَّكِيْنَةَ وَالسَّلاَمَةَ وَالْعَافِيَةَ عَلَى مَلَكِنَا، سري فدوك</a:t>
            </a:r>
            <a:r>
              <a:rPr kumimoji="0" lang="ar-SA" sz="4800" b="1" i="0" u="none" strike="noStrike" normalizeH="0" baseline="0" dirty="0" smtClean="0">
                <a:ln w="18000">
                  <a:solidFill>
                    <a:srgbClr val="FFFF00"/>
                  </a:solidFill>
                  <a:prstDash val="solid"/>
                  <a:miter lim="800000"/>
                </a:ln>
                <a:solidFill>
                  <a:srgbClr val="FFFF00"/>
                </a:solidFill>
                <a:effectLst>
                  <a:glow rad="101600">
                    <a:schemeClr val="tx1">
                      <a:alpha val="60000"/>
                    </a:schemeClr>
                  </a:glow>
                  <a:outerShdw blurRad="25500" dist="23000" dir="7020000" algn="tl">
                    <a:srgbClr val="000000">
                      <a:alpha val="50000"/>
                    </a:srgbClr>
                  </a:outerShdw>
                </a:effectLst>
                <a:latin typeface="Traditional Arabic" pitchFamily="18" charset="-78"/>
                <a:ea typeface="Calibri" pitchFamily="34" charset="0"/>
                <a:cs typeface="Jawi - Biasa" pitchFamily="2" charset="-78"/>
              </a:rPr>
              <a:t> بضيندا يغ</a:t>
            </a:r>
            <a:r>
              <a:rPr kumimoji="0" lang="ar-SA" sz="4800" b="1" i="0" u="none" strike="noStrike" normalizeH="0" baseline="0" dirty="0" smtClean="0">
                <a:ln w="18000">
                  <a:solidFill>
                    <a:srgbClr val="FFFF00"/>
                  </a:solidFill>
                  <a:prstDash val="solid"/>
                  <a:miter lim="800000"/>
                </a:ln>
                <a:solidFill>
                  <a:srgbClr val="FFFF00"/>
                </a:solidFill>
                <a:effectLst>
                  <a:glow rad="101600">
                    <a:schemeClr val="tx1">
                      <a:alpha val="60000"/>
                    </a:schemeClr>
                  </a:glow>
                  <a:outerShdw blurRad="25500" dist="23000" dir="7020000" algn="tl">
                    <a:srgbClr val="000000">
                      <a:alpha val="50000"/>
                    </a:srgbClr>
                  </a:outerShdw>
                </a:effectLst>
                <a:latin typeface="Traditional Arabic" pitchFamily="18" charset="-78"/>
                <a:ea typeface="Calibri" pitchFamily="34" charset="0"/>
                <a:cs typeface="Traditional Arabic" pitchFamily="18" charset="-78"/>
              </a:rPr>
              <a:t> دفرتوان </a:t>
            </a:r>
            <a:r>
              <a:rPr kumimoji="0" lang="ar-SA" sz="4800" b="1" i="0" u="none" strike="noStrike" normalizeH="0" baseline="0" dirty="0" smtClean="0">
                <a:ln w="18000">
                  <a:solidFill>
                    <a:srgbClr val="FFFF00"/>
                  </a:solidFill>
                  <a:prstDash val="solid"/>
                  <a:miter lim="800000"/>
                </a:ln>
                <a:solidFill>
                  <a:srgbClr val="FFFF00"/>
                </a:solidFill>
                <a:effectLst>
                  <a:glow rad="101600">
                    <a:schemeClr val="tx1">
                      <a:alpha val="60000"/>
                    </a:schemeClr>
                  </a:glow>
                  <a:outerShdw blurRad="25500" dist="23000" dir="7020000" algn="tl">
                    <a:srgbClr val="000000">
                      <a:alpha val="50000"/>
                    </a:srgbClr>
                  </a:outerShdw>
                </a:effectLst>
                <a:latin typeface="Traditional Arabic" pitchFamily="18" charset="-78"/>
                <a:ea typeface="Calibri" pitchFamily="34" charset="0"/>
                <a:cs typeface="Jawi - Biasa" pitchFamily="2" charset="-78"/>
              </a:rPr>
              <a:t>اضوغ</a:t>
            </a:r>
            <a:r>
              <a:rPr kumimoji="0" lang="ar-SA" sz="4800" b="1" i="0" u="none" strike="noStrike" normalizeH="0" baseline="0" dirty="0" smtClean="0">
                <a:ln w="18000">
                  <a:solidFill>
                    <a:srgbClr val="FFFF00"/>
                  </a:solidFill>
                  <a:prstDash val="solid"/>
                  <a:miter lim="800000"/>
                </a:ln>
                <a:solidFill>
                  <a:srgbClr val="FFFF00"/>
                </a:solidFill>
                <a:effectLst>
                  <a:glow rad="101600">
                    <a:schemeClr val="tx1">
                      <a:alpha val="60000"/>
                    </a:schemeClr>
                  </a:glow>
                  <a:outerShdw blurRad="25500" dist="23000" dir="7020000" algn="tl">
                    <a:srgbClr val="000000">
                      <a:alpha val="50000"/>
                    </a:srgbClr>
                  </a:outerShdw>
                </a:effectLst>
                <a:latin typeface="Traditional Arabic" pitchFamily="18" charset="-78"/>
                <a:ea typeface="Calibri" pitchFamily="34" charset="0"/>
                <a:cs typeface="Traditional Arabic" pitchFamily="18" charset="-78"/>
              </a:rPr>
              <a:t> </a:t>
            </a:r>
            <a:endParaRPr kumimoji="0" lang="en-US" sz="4800" b="1" i="0" u="none" strike="noStrike" normalizeH="0" baseline="0" dirty="0" smtClean="0">
              <a:ln w="18000">
                <a:solidFill>
                  <a:srgbClr val="FFFF00"/>
                </a:solidFill>
                <a:prstDash val="solid"/>
                <a:miter lim="800000"/>
              </a:ln>
              <a:solidFill>
                <a:srgbClr val="FFFF00"/>
              </a:solidFill>
              <a:effectLst>
                <a:glow rad="101600">
                  <a:schemeClr val="tx1">
                    <a:alpha val="60000"/>
                  </a:schemeClr>
                </a:glow>
                <a:outerShdw blurRad="25500" dist="23000" dir="7020000" algn="tl">
                  <a:srgbClr val="000000">
                    <a:alpha val="50000"/>
                  </a:srgbClr>
                </a:outerShdw>
              </a:effectLst>
              <a:latin typeface="Traditional Arabic" pitchFamily="18" charset="-78"/>
              <a:ea typeface="Calibri" pitchFamily="34" charset="0"/>
              <a:cs typeface="Traditional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4800" b="1" i="0" u="none" strike="noStrike" normalizeH="0" baseline="0" dirty="0" smtClean="0">
                <a:ln w="18000">
                  <a:solidFill>
                    <a:srgbClr val="FFFF00"/>
                  </a:solidFill>
                  <a:prstDash val="solid"/>
                  <a:miter lim="800000"/>
                </a:ln>
                <a:solidFill>
                  <a:srgbClr val="FFFF00"/>
                </a:solidFill>
                <a:effectLst>
                  <a:glow rad="101600">
                    <a:schemeClr val="tx1">
                      <a:alpha val="60000"/>
                    </a:schemeClr>
                  </a:glow>
                  <a:outerShdw blurRad="25500" dist="23000" dir="7020000" algn="tl">
                    <a:srgbClr val="000000">
                      <a:alpha val="50000"/>
                    </a:srgbClr>
                  </a:outerShdw>
                </a:effectLst>
                <a:latin typeface="Traditional Arabic" pitchFamily="18" charset="-78"/>
                <a:ea typeface="Calibri" pitchFamily="34" charset="0"/>
                <a:cs typeface="Traditional Arabic" pitchFamily="18" charset="-78"/>
              </a:rPr>
              <a:t> الْمُعْتَصِمَ بِا للَّهِ مُحِبُّ الدِّيْنِ توانكو الْحَاجَّ عَبْدَ الْحَلِيْمِ مُعَظَّمْ شَاهُ إِبْنَ الْمَرْحُوْمِ السُّلْطَانِ بَدْلِي شَاهُ،</a:t>
            </a:r>
            <a:endParaRPr kumimoji="0" lang="en-US" sz="4800" b="1" i="0" u="none" strike="noStrike" normalizeH="0" baseline="0" dirty="0" smtClean="0">
              <a:ln w="18000">
                <a:solidFill>
                  <a:srgbClr val="FFFF00"/>
                </a:solidFill>
                <a:prstDash val="solid"/>
                <a:miter lim="800000"/>
              </a:ln>
              <a:solidFill>
                <a:srgbClr val="FFFF00"/>
              </a:solidFill>
              <a:effectLst>
                <a:glow rad="101600">
                  <a:schemeClr val="tx1">
                    <a:alpha val="60000"/>
                  </a:schemeClr>
                </a:glow>
                <a:outerShdw blurRad="25500" dist="23000" dir="7020000" algn="tl">
                  <a:srgbClr val="000000">
                    <a:alpha val="50000"/>
                  </a:srgbClr>
                </a:outerShdw>
              </a:effectLst>
              <a:latin typeface="Traditional Arabic" pitchFamily="18" charset="-78"/>
              <a:ea typeface="Calibri" pitchFamily="34" charset="0"/>
              <a:cs typeface="Traditional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4800" b="1" i="0" u="none" strike="noStrike" normalizeH="0" baseline="0" dirty="0" smtClean="0">
                <a:ln w="18000">
                  <a:solidFill>
                    <a:srgbClr val="FFFF00"/>
                  </a:solidFill>
                  <a:prstDash val="solid"/>
                  <a:miter lim="800000"/>
                </a:ln>
                <a:solidFill>
                  <a:srgbClr val="FFFF00"/>
                </a:solidFill>
                <a:effectLst>
                  <a:glow rad="101600">
                    <a:schemeClr val="tx1">
                      <a:alpha val="60000"/>
                    </a:schemeClr>
                  </a:glow>
                  <a:outerShdw blurRad="25500" dist="23000" dir="7020000" algn="tl">
                    <a:srgbClr val="000000">
                      <a:alpha val="50000"/>
                    </a:srgbClr>
                  </a:outerShdw>
                </a:effectLst>
                <a:latin typeface="Traditional Arabic" pitchFamily="18" charset="-78"/>
                <a:ea typeface="Calibri" pitchFamily="34" charset="0"/>
                <a:cs typeface="Traditional Arabic" pitchFamily="18" charset="-78"/>
              </a:rPr>
              <a:t>راج</a:t>
            </a:r>
            <a:r>
              <a:rPr kumimoji="0" lang="ar-SA" sz="4800" b="1" i="0" u="none" strike="noStrike" normalizeH="0" baseline="0" dirty="0" smtClean="0">
                <a:ln w="18000">
                  <a:solidFill>
                    <a:srgbClr val="FFFF00"/>
                  </a:solidFill>
                  <a:prstDash val="solid"/>
                  <a:miter lim="800000"/>
                </a:ln>
                <a:solidFill>
                  <a:srgbClr val="FFFF00"/>
                </a:solidFill>
                <a:effectLst>
                  <a:glow rad="101600">
                    <a:schemeClr val="tx1">
                      <a:alpha val="60000"/>
                    </a:schemeClr>
                  </a:glow>
                  <a:outerShdw blurRad="25500" dist="23000" dir="7020000" algn="tl">
                    <a:srgbClr val="000000">
                      <a:alpha val="50000"/>
                    </a:srgbClr>
                  </a:outerShdw>
                </a:effectLst>
                <a:latin typeface="Traditional Arabic" pitchFamily="18" charset="-78"/>
                <a:ea typeface="Calibri" pitchFamily="34" charset="0"/>
                <a:cs typeface="Jawi - Biasa" pitchFamily="2" charset="-78"/>
              </a:rPr>
              <a:t> فرمايسوري اضوغ</a:t>
            </a:r>
            <a:r>
              <a:rPr kumimoji="0" lang="ar-SA" sz="4800" b="1" i="0" u="none" strike="noStrike" normalizeH="0" baseline="0" dirty="0" smtClean="0">
                <a:ln w="18000">
                  <a:solidFill>
                    <a:srgbClr val="FFFF00"/>
                  </a:solidFill>
                  <a:prstDash val="solid"/>
                  <a:miter lim="800000"/>
                </a:ln>
                <a:solidFill>
                  <a:srgbClr val="FFFF00"/>
                </a:solidFill>
                <a:effectLst>
                  <a:glow rad="101600">
                    <a:schemeClr val="tx1">
                      <a:alpha val="60000"/>
                    </a:schemeClr>
                  </a:glow>
                  <a:outerShdw blurRad="25500" dist="23000" dir="7020000" algn="tl">
                    <a:srgbClr val="000000">
                      <a:alpha val="50000"/>
                    </a:srgbClr>
                  </a:outerShdw>
                </a:effectLst>
                <a:latin typeface="Traditional Arabic" pitchFamily="18" charset="-78"/>
                <a:ea typeface="Calibri" pitchFamily="34" charset="0"/>
                <a:cs typeface="Traditional Arabic" pitchFamily="18" charset="-78"/>
              </a:rPr>
              <a:t> توانكو حاجه حامينة وَعَلَى </a:t>
            </a:r>
            <a:r>
              <a:rPr kumimoji="0" lang="ar-SA" sz="4800" b="1" i="0" u="none" strike="noStrike" normalizeH="0" baseline="0" dirty="0" smtClean="0">
                <a:ln w="18000">
                  <a:solidFill>
                    <a:srgbClr val="FFFF00"/>
                  </a:solidFill>
                  <a:prstDash val="solid"/>
                  <a:miter lim="800000"/>
                </a:ln>
                <a:solidFill>
                  <a:srgbClr val="FFFF00"/>
                </a:solidFill>
                <a:effectLst>
                  <a:glow rad="101600">
                    <a:schemeClr val="tx1">
                      <a:alpha val="60000"/>
                    </a:schemeClr>
                  </a:glow>
                  <a:outerShdw blurRad="25500" dist="23000" dir="7020000" algn="tl">
                    <a:srgbClr val="000000">
                      <a:alpha val="50000"/>
                    </a:srgbClr>
                  </a:outerShdw>
                </a:effectLst>
                <a:latin typeface="Traditional Arabic" pitchFamily="18" charset="-78"/>
                <a:ea typeface="Calibri" pitchFamily="34" charset="0"/>
                <a:cs typeface="Jawi - Biasa" pitchFamily="2" charset="-78"/>
              </a:rPr>
              <a:t>فوتري</a:t>
            </a:r>
            <a:r>
              <a:rPr kumimoji="0" lang="fa-IR" sz="4800" b="1" i="0" u="none" strike="noStrike" normalizeH="0" baseline="0" dirty="0" smtClean="0">
                <a:ln w="18000">
                  <a:solidFill>
                    <a:srgbClr val="FFFF00"/>
                  </a:solidFill>
                  <a:prstDash val="solid"/>
                  <a:miter lim="800000"/>
                </a:ln>
                <a:solidFill>
                  <a:srgbClr val="FFFF00"/>
                </a:solidFill>
                <a:effectLst>
                  <a:glow rad="101600">
                    <a:schemeClr val="tx1">
                      <a:alpha val="60000"/>
                    </a:schemeClr>
                  </a:glow>
                  <a:outerShdw blurRad="25500" dist="23000" dir="7020000" algn="tl">
                    <a:srgbClr val="000000">
                      <a:alpha val="50000"/>
                    </a:srgbClr>
                  </a:outerShdw>
                </a:effectLst>
                <a:latin typeface="Traditional Arabic" pitchFamily="18" charset="-78"/>
                <a:ea typeface="Calibri" pitchFamily="34" charset="0"/>
                <a:cs typeface="Traditional Arabic" pitchFamily="18" charset="-78"/>
              </a:rPr>
              <a:t>۲</a:t>
            </a:r>
            <a:r>
              <a:rPr kumimoji="0" lang="ar-SA" sz="4800" b="1" i="0" u="none" strike="noStrike" normalizeH="0" baseline="0" dirty="0" smtClean="0">
                <a:ln w="18000">
                  <a:solidFill>
                    <a:srgbClr val="FFFF00"/>
                  </a:solidFill>
                  <a:prstDash val="solid"/>
                  <a:miter lim="800000"/>
                </a:ln>
                <a:solidFill>
                  <a:srgbClr val="FFFF00"/>
                </a:solidFill>
                <a:effectLst>
                  <a:glow rad="101600">
                    <a:schemeClr val="tx1">
                      <a:alpha val="60000"/>
                    </a:schemeClr>
                  </a:glow>
                  <a:outerShdw blurRad="25500" dist="23000" dir="7020000" algn="tl">
                    <a:srgbClr val="000000">
                      <a:alpha val="50000"/>
                    </a:srgbClr>
                  </a:outerShdw>
                </a:effectLst>
                <a:latin typeface="Traditional Arabic" pitchFamily="18" charset="-78"/>
                <a:ea typeface="Calibri" pitchFamily="34" charset="0"/>
                <a:cs typeface="Traditional Arabic" pitchFamily="18" charset="-78"/>
              </a:rPr>
              <a:t> سرتا قرابة</a:t>
            </a:r>
            <a:r>
              <a:rPr kumimoji="0" lang="fa-IR" sz="4800" b="1" i="0" u="none" strike="noStrike" normalizeH="0" baseline="0" dirty="0" smtClean="0">
                <a:ln w="18000">
                  <a:solidFill>
                    <a:srgbClr val="FFFF00"/>
                  </a:solidFill>
                  <a:prstDash val="solid"/>
                  <a:miter lim="800000"/>
                </a:ln>
                <a:solidFill>
                  <a:srgbClr val="FFFF00"/>
                </a:solidFill>
                <a:effectLst>
                  <a:glow rad="101600">
                    <a:schemeClr val="tx1">
                      <a:alpha val="60000"/>
                    </a:schemeClr>
                  </a:glow>
                  <a:outerShdw blurRad="25500" dist="23000" dir="7020000" algn="tl">
                    <a:srgbClr val="000000">
                      <a:alpha val="50000"/>
                    </a:srgbClr>
                  </a:outerShdw>
                </a:effectLst>
                <a:latin typeface="Traditional Arabic" pitchFamily="18" charset="-78"/>
                <a:ea typeface="Calibri" pitchFamily="34" charset="0"/>
                <a:cs typeface="Traditional Arabic" pitchFamily="18" charset="-78"/>
              </a:rPr>
              <a:t>۲</a:t>
            </a:r>
            <a:r>
              <a:rPr kumimoji="0" lang="ar-SA" sz="4800" b="1" i="0" u="none" strike="noStrike" normalizeH="0" baseline="0" dirty="0" smtClean="0">
                <a:ln w="18000">
                  <a:solidFill>
                    <a:srgbClr val="FFFF00"/>
                  </a:solidFill>
                  <a:prstDash val="solid"/>
                  <a:miter lim="800000"/>
                </a:ln>
                <a:solidFill>
                  <a:srgbClr val="FFFF00"/>
                </a:solidFill>
                <a:effectLst>
                  <a:glow rad="101600">
                    <a:schemeClr val="tx1">
                      <a:alpha val="60000"/>
                    </a:schemeClr>
                  </a:glow>
                  <a:outerShdw blurRad="25500" dist="23000" dir="7020000" algn="tl">
                    <a:srgbClr val="000000">
                      <a:alpha val="50000"/>
                    </a:srgbClr>
                  </a:outerShdw>
                </a:effectLst>
                <a:latin typeface="Traditional Arabic" pitchFamily="18" charset="-78"/>
                <a:ea typeface="Calibri" pitchFamily="34" charset="0"/>
                <a:cs typeface="Traditional Arabic" pitchFamily="18" charset="-78"/>
              </a:rPr>
              <a:t> دراج سكلين</a:t>
            </a:r>
            <a:endParaRPr kumimoji="0" lang="ar-SA" sz="4800" b="1" i="0" u="none" strike="noStrike" normalizeH="0" baseline="0" dirty="0" smtClean="0">
              <a:ln w="18000">
                <a:solidFill>
                  <a:srgbClr val="FFFF00"/>
                </a:solidFill>
                <a:prstDash val="solid"/>
                <a:miter lim="800000"/>
              </a:ln>
              <a:solidFill>
                <a:srgbClr val="FFFF00"/>
              </a:solidFill>
              <a:effectLst>
                <a:glow rad="101600">
                  <a:schemeClr val="tx1">
                    <a:alpha val="60000"/>
                  </a:schemeClr>
                </a:glow>
                <a:outerShdw blurRad="25500" dist="23000" dir="7020000" algn="tl">
                  <a:srgbClr val="000000">
                    <a:alpha val="50000"/>
                  </a:srgbClr>
                </a:outerShdw>
              </a:effectLst>
              <a:latin typeface="Traditional Arabic" pitchFamily="18" charset="-78"/>
              <a:cs typeface="Traditional Arabic" pitchFamily="18" charset="-78"/>
            </a:endParaRPr>
          </a:p>
        </p:txBody>
      </p:sp>
      <p:pic>
        <p:nvPicPr>
          <p:cNvPr id="6" name="Picture 5" descr="C:\Documents and Settings\hamliza\Desktop\YDPA XIV.jpg"/>
          <p:cNvPicPr>
            <a:picLocks noChangeAspect="1" noChangeArrowheads="1"/>
          </p:cNvPicPr>
          <p:nvPr/>
        </p:nvPicPr>
        <p:blipFill>
          <a:blip r:embed="rId3">
            <a:lum bright="-10000"/>
          </a:blip>
          <a:srcRect/>
          <a:stretch>
            <a:fillRect/>
          </a:stretch>
        </p:blipFill>
        <p:spPr bwMode="auto">
          <a:xfrm>
            <a:off x="0" y="0"/>
            <a:ext cx="3352800" cy="6705600"/>
          </a:xfrm>
          <a:prstGeom prst="rect">
            <a:avLst/>
          </a:prstGeom>
          <a:ln>
            <a:noFill/>
          </a:ln>
          <a:effectLst>
            <a:softEdge rad="635000"/>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61441" name="Rectangle 1"/>
          <p:cNvSpPr>
            <a:spLocks noChangeArrowheads="1"/>
          </p:cNvSpPr>
          <p:nvPr/>
        </p:nvSpPr>
        <p:spPr bwMode="auto">
          <a:xfrm>
            <a:off x="457200" y="1295400"/>
            <a:ext cx="81534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8800" b="1" i="0" u="none" strike="noStrike" normalizeH="0" baseline="0" dirty="0" smtClean="0">
                <a:ln w="18415" cmpd="sng">
                  <a:solidFill>
                    <a:srgbClr val="C00000"/>
                  </a:solidFill>
                  <a:prstDash val="solid"/>
                </a:ln>
                <a:solidFill>
                  <a:srgbClr val="C000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اَللَّهُمَّ</a:t>
            </a:r>
            <a:r>
              <a:rPr kumimoji="0" lang="ar-SA" sz="8800" b="1" i="0" u="none" strike="noStrike" normalizeH="0" baseline="0" dirty="0" smtClean="0">
                <a:ln w="18415" cmpd="sng">
                  <a:solidFill>
                    <a:srgbClr val="C00000"/>
                  </a:solidFill>
                  <a:prstDash val="solid"/>
                </a:ln>
                <a:solidFill>
                  <a:srgbClr val="C00000"/>
                </a:solidFill>
                <a:effectLst>
                  <a:glow rad="101600">
                    <a:schemeClr val="tx1">
                      <a:alpha val="60000"/>
                    </a:schemeClr>
                  </a:glow>
                  <a:outerShdw blurRad="63500" dir="3600000" algn="tl" rotWithShape="0">
                    <a:srgbClr val="000000">
                      <a:alpha val="70000"/>
                    </a:srgbClr>
                  </a:outerShdw>
                </a:effectLst>
                <a:latin typeface="Calibri" pitchFamily="34" charset="0"/>
                <a:ea typeface="Calibri" pitchFamily="34" charset="0"/>
                <a:cs typeface="Jawi - Biasa" pitchFamily="2" charset="-78"/>
              </a:rPr>
              <a:t> اجْعَلْ</a:t>
            </a:r>
            <a:r>
              <a:rPr kumimoji="0" lang="ar-SA" sz="8800" b="1" i="0" u="none" strike="noStrike" normalizeH="0" baseline="0" dirty="0" smtClean="0">
                <a:ln w="18415" cmpd="sng">
                  <a:solidFill>
                    <a:srgbClr val="C00000"/>
                  </a:solidFill>
                  <a:prstDash val="solid"/>
                </a:ln>
                <a:solidFill>
                  <a:srgbClr val="C000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 مَالِيْزِيَا وَسَائِر</a:t>
            </a:r>
            <a:r>
              <a:rPr kumimoji="0" lang="ar-SA" sz="8800" b="1" i="0" u="none" strike="noStrike" normalizeH="0" baseline="0" dirty="0" smtClean="0">
                <a:ln w="18415" cmpd="sng">
                  <a:solidFill>
                    <a:srgbClr val="C00000"/>
                  </a:solidFill>
                  <a:prstDash val="solid"/>
                </a:ln>
                <a:solidFill>
                  <a:srgbClr val="C000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a:t>
            </a:r>
            <a:r>
              <a:rPr kumimoji="0" lang="ar-SA" sz="8800" b="1" i="0" u="none" strike="noStrike" normalizeH="0" baseline="0" dirty="0" smtClean="0">
                <a:ln w="18415" cmpd="sng">
                  <a:solidFill>
                    <a:srgbClr val="C00000"/>
                  </a:solidFill>
                  <a:prstDash val="solid"/>
                </a:ln>
                <a:solidFill>
                  <a:srgbClr val="C000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 بِلاَدِ الْمُسْلِمِيْنَ طَيِّبَةً آمِنَةً مُطْمَئِنِّةً رَخِيَّةً</a:t>
            </a:r>
            <a:endParaRPr kumimoji="0" lang="ar-SA" sz="8800" b="1" i="0" u="none" strike="noStrike" normalizeH="0" baseline="0" dirty="0" smtClean="0">
              <a:ln w="18415" cmpd="sng">
                <a:solidFill>
                  <a:srgbClr val="C00000"/>
                </a:solidFill>
                <a:prstDash val="solid"/>
              </a:ln>
              <a:solidFill>
                <a:srgbClr val="C000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4" name="TextBox 3"/>
          <p:cNvSpPr txBox="1"/>
          <p:nvPr/>
        </p:nvSpPr>
        <p:spPr>
          <a:xfrm>
            <a:off x="228600" y="685800"/>
            <a:ext cx="8610600" cy="5139869"/>
          </a:xfrm>
          <a:prstGeom prst="rect">
            <a:avLst/>
          </a:prstGeom>
          <a:noFill/>
        </p:spPr>
        <p:txBody>
          <a:bodyPr wrap="square" rtlCol="0">
            <a:spAutoFit/>
          </a:bodyPr>
          <a:lstStyle/>
          <a:p>
            <a:r>
              <a:rPr lang="en-US" sz="4800" dirty="0" err="1" smtClean="0">
                <a:ln w="18415" cmpd="sng">
                  <a:solidFill>
                    <a:srgbClr val="CC00CC"/>
                  </a:solidFill>
                  <a:prstDash val="solid"/>
                </a:ln>
                <a:solidFill>
                  <a:srgbClr val="CC00CC"/>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Traditional Arabic" pitchFamily="18" charset="-78"/>
              </a:rPr>
              <a:t>Pesanan</a:t>
            </a:r>
            <a:r>
              <a:rPr lang="en-US" sz="4800" dirty="0" smtClean="0">
                <a:ln w="18415" cmpd="sng">
                  <a:solidFill>
                    <a:srgbClr val="CC00CC"/>
                  </a:solidFill>
                  <a:prstDash val="solid"/>
                </a:ln>
                <a:solidFill>
                  <a:srgbClr val="CC00CC"/>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Traditional Arabic" pitchFamily="18" charset="-78"/>
              </a:rPr>
              <a:t> </a:t>
            </a:r>
            <a:r>
              <a:rPr lang="en-US" sz="4800" dirty="0" err="1" smtClean="0">
                <a:ln w="18415" cmpd="sng">
                  <a:solidFill>
                    <a:srgbClr val="CC00CC"/>
                  </a:solidFill>
                  <a:prstDash val="solid"/>
                </a:ln>
                <a:solidFill>
                  <a:srgbClr val="CC00CC"/>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Traditional Arabic" pitchFamily="18" charset="-78"/>
              </a:rPr>
              <a:t>Taqwa</a:t>
            </a:r>
            <a:endParaRPr lang="en-US" sz="4800" dirty="0" smtClean="0">
              <a:ln w="18415" cmpd="sng">
                <a:solidFill>
                  <a:srgbClr val="CC00CC"/>
                </a:solidFill>
                <a:prstDash val="solid"/>
              </a:ln>
              <a:solidFill>
                <a:srgbClr val="CC00CC"/>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Traditional Arabic" pitchFamily="18" charset="-78"/>
            </a:endParaRPr>
          </a:p>
          <a:p>
            <a:endParaRPr lang="en-US" sz="4000" u="sng"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cs typeface="Traditional Arabic" pitchFamily="18" charset="-78"/>
            </a:endParaRPr>
          </a:p>
          <a:p>
            <a:pPr algn="ctr"/>
            <a:r>
              <a:rPr lang="ar-SA" sz="6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أ</a:t>
            </a:r>
            <a:r>
              <a:rPr lang="ar-SA" sz="8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َمَّا </a:t>
            </a:r>
            <a:r>
              <a:rPr lang="ar-SA" sz="8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بَعْدُ، فَيَا </a:t>
            </a:r>
            <a:r>
              <a:rPr lang="ar-SA" sz="8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أَيهُّاَ اْلمُسْلِمُونَ</a:t>
            </a:r>
            <a:r>
              <a:rPr lang="ar-SA" sz="8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 </a:t>
            </a:r>
            <a:r>
              <a:rPr lang="ar-SA" sz="8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إِتَّقُوْا اللهَ </a:t>
            </a:r>
            <a:r>
              <a:rPr lang="ar-SA" sz="8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حَقَّ تُقَاتِهِ وَلاَ تَمُوتُنَّ إِلاَّ وَأَنتُم مُّسْلِمُون</a:t>
            </a:r>
            <a:endParaRPr lang="en-US" sz="8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60417" name="Rectangle 1"/>
          <p:cNvSpPr>
            <a:spLocks noChangeArrowheads="1"/>
          </p:cNvSpPr>
          <p:nvPr/>
        </p:nvSpPr>
        <p:spPr bwMode="auto">
          <a:xfrm>
            <a:off x="0" y="1143000"/>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SA" sz="5400" dirty="0" smtClean="0">
                <a:ln w="18415" cmpd="sng">
                  <a:solidFill>
                    <a:srgbClr val="C00000"/>
                  </a:solidFill>
                  <a:prstDash val="solid"/>
                </a:ln>
                <a:solidFill>
                  <a:srgbClr val="C000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أَ</a:t>
            </a:r>
            <a:r>
              <a:rPr kumimoji="0" lang="ar-SA" sz="5400" i="0" u="none" strike="noStrike" normalizeH="0" baseline="0" dirty="0" smtClean="0">
                <a:ln w="18415" cmpd="sng">
                  <a:solidFill>
                    <a:srgbClr val="C00000"/>
                  </a:solidFill>
                  <a:prstDash val="solid"/>
                </a:ln>
                <a:solidFill>
                  <a:srgbClr val="C000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للَّهُمَّ أَعِزَّ الإِسْلاَمَ وَالْمُسْلِمِيْنَ وَأَذِلَّ الشِّرْكَ وَالْمُشْرِكِيْنَ وَالْمُبْتَدِعَةَ وَالْمُنَافِقِيْنَ وَأَعْدَائِكَ أَعْدَاءَ الدِّيْنَ.</a:t>
            </a:r>
            <a:endParaRPr kumimoji="0" lang="en-US" sz="5400" i="0" u="none" strike="noStrike" normalizeH="0" baseline="0" dirty="0" smtClean="0">
              <a:ln w="18415" cmpd="sng">
                <a:solidFill>
                  <a:srgbClr val="C00000"/>
                </a:solidFill>
                <a:prstDash val="solid"/>
              </a:ln>
              <a:solidFill>
                <a:srgbClr val="C000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5400" i="0" u="none" strike="noStrike" normalizeH="0" baseline="0" dirty="0" smtClean="0">
                <a:ln w="18415" cmpd="sng">
                  <a:solidFill>
                    <a:srgbClr val="C00000"/>
                  </a:solidFill>
                  <a:prstDash val="solid"/>
                </a:ln>
                <a:solidFill>
                  <a:srgbClr val="C000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اَللَّهُمَّ  انْصُرْ </a:t>
            </a:r>
            <a:r>
              <a:rPr kumimoji="0" lang="ar-SA" sz="5400" u="none" strike="noStrike" normalizeH="0" baseline="0" dirty="0" smtClean="0">
                <a:ln w="18415" cmpd="sng">
                  <a:solidFill>
                    <a:srgbClr val="C00000"/>
                  </a:solidFill>
                  <a:prstDash val="solid"/>
                </a:ln>
                <a:solidFill>
                  <a:srgbClr val="C000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الإِسْلاَمَ وَالْمُسْلِمِيْنَ فِى كُلِّ مَكَانٍ يَا أَرْحَمَ الرَّاحِمِيْنَ.</a:t>
            </a:r>
            <a:endParaRPr kumimoji="0" lang="en-US" sz="5400" u="none" strike="noStrike" normalizeH="0" baseline="0" dirty="0" smtClean="0">
              <a:ln w="18415" cmpd="sng">
                <a:solidFill>
                  <a:srgbClr val="C00000"/>
                </a:solidFill>
                <a:prstDash val="solid"/>
              </a:ln>
              <a:solidFill>
                <a:srgbClr val="C000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3" name="Rectangle 2"/>
          <p:cNvSpPr/>
          <p:nvPr/>
        </p:nvSpPr>
        <p:spPr>
          <a:xfrm>
            <a:off x="609600" y="990600"/>
            <a:ext cx="8153400" cy="4154984"/>
          </a:xfrm>
          <a:prstGeom prst="rect">
            <a:avLst/>
          </a:prstGeom>
        </p:spPr>
        <p:txBody>
          <a:bodyPr wrap="square">
            <a:spAutoFit/>
          </a:bodyPr>
          <a:lstStyle/>
          <a:p>
            <a:pPr lvl="0" algn="ctr" rtl="1" eaLnBrk="0" fontAlgn="base" hangingPunct="0">
              <a:spcBef>
                <a:spcPct val="0"/>
              </a:spcBef>
              <a:spcAft>
                <a:spcPct val="0"/>
              </a:spcAft>
            </a:pPr>
            <a:r>
              <a:rPr lang="ar-SA" sz="4400" dirty="0" smtClean="0">
                <a:ln w="18415" cmpd="sng">
                  <a:solidFill>
                    <a:srgbClr val="FF9900"/>
                  </a:solidFill>
                  <a:prstDash val="solid"/>
                </a:ln>
                <a:solidFill>
                  <a:srgbClr val="FF99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اَللَّهُمَّ  انْصُرْ إِخْوَانَنَا الْمُسْلِمِيْنَ الْمُظْلُومِينَ فِى فَلَسْطِينَ</a:t>
            </a:r>
            <a:r>
              <a:rPr lang="ar-SA" sz="4400" dirty="0" smtClean="0">
                <a:ln w="18415" cmpd="sng">
                  <a:solidFill>
                    <a:srgbClr val="FF9900"/>
                  </a:solidFill>
                  <a:prstDash val="solid"/>
                </a:ln>
                <a:solidFill>
                  <a:srgbClr val="FF99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a:t>
            </a:r>
            <a:endParaRPr lang="en-US" sz="4400" dirty="0" smtClean="0">
              <a:ln w="18415" cmpd="sng">
                <a:solidFill>
                  <a:srgbClr val="FF9900"/>
                </a:solidFill>
                <a:prstDash val="solid"/>
              </a:ln>
              <a:solidFill>
                <a:srgbClr val="FF99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endParaRPr>
          </a:p>
          <a:p>
            <a:pPr lvl="0" algn="ctr" rtl="1" eaLnBrk="0" fontAlgn="base" hangingPunct="0">
              <a:spcBef>
                <a:spcPct val="0"/>
              </a:spcBef>
              <a:spcAft>
                <a:spcPct val="0"/>
              </a:spcAft>
            </a:pPr>
            <a:r>
              <a:rPr lang="ar-SA" sz="4400" dirty="0" smtClean="0">
                <a:ln w="18415" cmpd="sng">
                  <a:solidFill>
                    <a:srgbClr val="FF9900"/>
                  </a:solidFill>
                  <a:prstDash val="solid"/>
                </a:ln>
                <a:solidFill>
                  <a:srgbClr val="FF99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 اَللَّهُمَّ انْصُرْ إِخْوَانَنَا الْمُسْلِمِيْنَ فِى كُلِّ مَكَانٍ وَفِى كُلِّ زَمَانٍ</a:t>
            </a:r>
            <a:r>
              <a:rPr lang="ar-SA" sz="4400" dirty="0" smtClean="0">
                <a:ln w="18415" cmpd="sng">
                  <a:solidFill>
                    <a:srgbClr val="FF9900"/>
                  </a:solidFill>
                  <a:prstDash val="solid"/>
                </a:ln>
                <a:solidFill>
                  <a:srgbClr val="FF99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a:t>
            </a:r>
            <a:endParaRPr lang="en-US" sz="4400" dirty="0" smtClean="0">
              <a:ln w="18415" cmpd="sng">
                <a:solidFill>
                  <a:srgbClr val="FF9900"/>
                </a:solidFill>
                <a:prstDash val="solid"/>
              </a:ln>
              <a:solidFill>
                <a:srgbClr val="FF99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endParaRPr>
          </a:p>
          <a:p>
            <a:pPr lvl="0" algn="ctr" rtl="1" eaLnBrk="0" fontAlgn="base" hangingPunct="0">
              <a:spcBef>
                <a:spcPct val="0"/>
              </a:spcBef>
              <a:spcAft>
                <a:spcPct val="0"/>
              </a:spcAft>
            </a:pPr>
            <a:r>
              <a:rPr lang="ar-SA" sz="4400" dirty="0" smtClean="0">
                <a:ln w="18415" cmpd="sng">
                  <a:solidFill>
                    <a:srgbClr val="FF9900"/>
                  </a:solidFill>
                  <a:prstDash val="solid"/>
                </a:ln>
                <a:solidFill>
                  <a:srgbClr val="FF99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اَللَّهُمَّ ارْفَعْ مَقْتَكَ وَغَضَبَكَ عَنَّا وَلاَتُؤَاخِذْنَا بِمَا فَعَلَ السُّفَهَاءُ مِنَّا وَاقْضِ حَوَائِجَ السَّائِلِينَ. وَاخْتِمْ لَنَا بِخَاتِمَةِ السَّعَادَةِ بِرَحْمَتِكَ يَاأَرْحَمَ الرَّاحِمِيْنَ</a:t>
            </a:r>
            <a:r>
              <a:rPr lang="en-US" sz="4400" dirty="0" smtClean="0">
                <a:ln w="18415" cmpd="sng">
                  <a:solidFill>
                    <a:srgbClr val="FF9900"/>
                  </a:solidFill>
                  <a:prstDash val="solid"/>
                </a:ln>
                <a:solidFill>
                  <a:srgbClr val="FF99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lang="en-US" sz="4400" dirty="0" smtClean="0">
                <a:ln w="18415" cmpd="sng">
                  <a:solidFill>
                    <a:srgbClr val="FF9900"/>
                  </a:solidFill>
                  <a:prstDash val="solid"/>
                </a:ln>
                <a:solidFill>
                  <a:srgbClr val="FF99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3" name="Rectangle 2"/>
          <p:cNvSpPr/>
          <p:nvPr/>
        </p:nvSpPr>
        <p:spPr>
          <a:xfrm>
            <a:off x="457200" y="1295400"/>
            <a:ext cx="8305800" cy="4616648"/>
          </a:xfrm>
          <a:prstGeom prst="rect">
            <a:avLst/>
          </a:prstGeom>
        </p:spPr>
        <p:txBody>
          <a:bodyPr wrap="square">
            <a:spAutoFit/>
          </a:bodyPr>
          <a:lstStyle/>
          <a:p>
            <a:pPr algn="ctr"/>
            <a:r>
              <a:rPr lang="ar-SA" sz="6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رَبَّنَا اغْفِرْلَنَا وَلِإِخْوَانِنَا الَّذِيْنَ سَبَقُوْنَا بِالْإِيْمَانِ وَلاَ تَجْعَلْ فِى قُلُوْبِنَا غِلاًّ لِلَّذِيْنَ آمَنُوْا رَبَّنَا إِنَّكَ رَؤُوْفٌ رَّحِيْمٌ.</a:t>
            </a:r>
          </a:p>
          <a:p>
            <a:pPr algn="ctr"/>
            <a:r>
              <a:rPr lang="ar-SA" sz="6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 رَبَّنَا آتِنَا فِى الدُّنْيَا حَسَنَةً وَفِى </a:t>
            </a:r>
            <a:r>
              <a:rPr lang="ar-SA" sz="5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الآخِرَةِ حَسَنَةً وَقِنَا عَذَابَ النَّار</a:t>
            </a:r>
            <a:r>
              <a:rPr lang="ar-SA" sz="5400" dirty="0" smtClean="0">
                <a:ln w="18415" cmpd="sng">
                  <a:solidFill>
                    <a:srgbClr val="CC00CC"/>
                  </a:solidFill>
                  <a:prstDash val="solid"/>
                </a:ln>
                <a:solidFill>
                  <a:srgbClr val="CC00CC"/>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a:t>
            </a:r>
            <a:endParaRPr lang="en-US" sz="5400" dirty="0">
              <a:ln w="18415" cmpd="sng">
                <a:solidFill>
                  <a:srgbClr val="CC00CC"/>
                </a:solidFill>
                <a:prstDash val="solid"/>
              </a:ln>
              <a:solidFill>
                <a:srgbClr val="CC00CC"/>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58369" name="Rectangle 1"/>
          <p:cNvSpPr>
            <a:spLocks noChangeArrowheads="1"/>
          </p:cNvSpPr>
          <p:nvPr/>
        </p:nvSpPr>
        <p:spPr bwMode="auto">
          <a:xfrm>
            <a:off x="381000" y="1040384"/>
            <a:ext cx="8077199"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عِبَادَ الله!</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QCF_P277" pitchFamily="2" charset="2"/>
                <a:ea typeface="Times New Roman" pitchFamily="18" charset="0"/>
                <a:cs typeface="QCF_P277" pitchFamily="2" charset="2"/>
              </a:rPr>
              <a:t> </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إِنَّ اللهَ يَأْمُرُ </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QCF_P277" pitchFamily="2" charset="2"/>
                <a:ea typeface="Times New Roman" pitchFamily="18" charset="0"/>
                <a:cs typeface="QCF_P277" pitchFamily="2" charset="2"/>
              </a:rPr>
              <a:t>ﭾ</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QCF_P277" pitchFamily="2" charset="2"/>
                <a:ea typeface="Times New Roman" pitchFamily="18" charset="0"/>
                <a:cs typeface="QCF_P277" pitchFamily="2" charset="2"/>
              </a:rPr>
              <a:t>ﭿ</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QCF_P277" pitchFamily="2" charset="2"/>
                <a:ea typeface="Times New Roman" pitchFamily="18" charset="0"/>
                <a:cs typeface="QCF_P277" pitchFamily="2" charset="2"/>
              </a:rPr>
              <a:t>ﮀ</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QCF_P277" pitchFamily="2" charset="2"/>
                <a:ea typeface="Times New Roman" pitchFamily="18" charset="0"/>
                <a:cs typeface="QCF_P277" pitchFamily="2" charset="2"/>
              </a:rPr>
              <a:t>ﮁ</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QCF_P277" pitchFamily="2" charset="2"/>
                <a:ea typeface="Times New Roman" pitchFamily="18" charset="0"/>
                <a:cs typeface="QCF_P277" pitchFamily="2" charset="2"/>
              </a:rPr>
              <a:t>ﮂ</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QCF_P277" pitchFamily="2" charset="2"/>
                <a:ea typeface="Times New Roman" pitchFamily="18" charset="0"/>
                <a:cs typeface="QCF_P277" pitchFamily="2" charset="2"/>
              </a:rPr>
              <a:t>ﮃ</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QCF_P277" pitchFamily="2" charset="2"/>
                <a:ea typeface="Times New Roman" pitchFamily="18" charset="0"/>
                <a:cs typeface="QCF_P277" pitchFamily="2" charset="2"/>
              </a:rPr>
              <a:t>ﮄ</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QCF_P277" pitchFamily="2" charset="2"/>
                <a:ea typeface="Times New Roman" pitchFamily="18" charset="0"/>
                <a:cs typeface="QCF_P277" pitchFamily="2" charset="2"/>
              </a:rPr>
              <a:t>ﮅ</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QCF_P277" pitchFamily="2" charset="2"/>
                <a:ea typeface="Times New Roman" pitchFamily="18" charset="0"/>
                <a:cs typeface="QCF_P277" pitchFamily="2" charset="2"/>
              </a:rPr>
              <a:t>ﮆ</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QCF_P277" pitchFamily="2" charset="2"/>
                <a:ea typeface="Times New Roman" pitchFamily="18" charset="0"/>
                <a:cs typeface="QCF_P277" pitchFamily="2" charset="2"/>
              </a:rPr>
              <a:t>ﮇ</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QCF_P277" pitchFamily="2" charset="2"/>
                <a:ea typeface="Times New Roman" pitchFamily="18" charset="0"/>
                <a:cs typeface="QCF_P277" pitchFamily="2" charset="2"/>
              </a:rPr>
              <a:t>ﮈ</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QCF_P277" pitchFamily="2" charset="2"/>
                <a:ea typeface="Times New Roman" pitchFamily="18" charset="0"/>
                <a:cs typeface="QCF_P277" pitchFamily="2" charset="2"/>
              </a:rPr>
              <a:t>ﮉ</a:t>
            </a:r>
            <a:r>
              <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لَعَلَّكُمْ تَذَكَّرُوْنَ</a:t>
            </a:r>
            <a:endParaRPr kumimoji="0" lang="ar-SA" sz="6000" b="1" i="0" u="none" strike="noStrike" normalizeH="0" baseline="0" dirty="0" smtClean="0">
              <a:ln w="18415" cmpd="sng">
                <a:solidFill>
                  <a:srgbClr val="FF33CC"/>
                </a:solidFill>
                <a:prstDash val="solid"/>
              </a:ln>
              <a:solidFill>
                <a:srgbClr val="FF33CC"/>
              </a:solidFill>
              <a:effectLst>
                <a:glow rad="101600">
                  <a:srgbClr val="002060">
                    <a:alpha val="60000"/>
                  </a:srgb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3" name="Rectangle 2"/>
          <p:cNvSpPr/>
          <p:nvPr/>
        </p:nvSpPr>
        <p:spPr>
          <a:xfrm>
            <a:off x="228600" y="1143000"/>
            <a:ext cx="8458200" cy="4154984"/>
          </a:xfrm>
          <a:prstGeom prst="rect">
            <a:avLst/>
          </a:prstGeom>
        </p:spPr>
        <p:txBody>
          <a:bodyPr wrap="square">
            <a:spAutoFit/>
          </a:bodyPr>
          <a:lstStyle/>
          <a:p>
            <a:pPr algn="ctr" rtl="1"/>
            <a:r>
              <a:rPr lang="ar-SA" sz="6600" b="1" cap="all" dirty="0" smtClean="0">
                <a:ln w="9000" cmpd="sng">
                  <a:solidFill>
                    <a:srgbClr val="7030A0"/>
                  </a:solidFill>
                  <a:prstDash val="solid"/>
                </a:ln>
                <a:solidFill>
                  <a:srgbClr val="7030A0"/>
                </a:solidFill>
                <a:effectLst>
                  <a:glow rad="101600">
                    <a:schemeClr val="tx1">
                      <a:alpha val="60000"/>
                    </a:schemeClr>
                  </a:glow>
                  <a:reflection blurRad="12700" stA="28000" endPos="45000" dist="1000" dir="5400000" sy="-100000" algn="bl" rotWithShape="0"/>
                </a:effectLst>
                <a:latin typeface="Traditional Arabic" pitchFamily="18" charset="-78"/>
                <a:cs typeface="Traditional Arabic" pitchFamily="18" charset="-78"/>
              </a:rPr>
              <a:t>فَاذْكُرُوا اللهَ الْعَظِيْمَ يَذْكُرْكُمْ وَاشْكُرُوْهُ عَلَى نِعَمِهِ يَزِدْكُمْ وَاسْأَلُوهُ مِنْ فَضْلِهِ يُعْطِكُمْ وَلَذِكْرُ اللهِ أَكْبَرُ.</a:t>
            </a:r>
          </a:p>
          <a:p>
            <a:pPr algn="ctr" rtl="1"/>
            <a:r>
              <a:rPr lang="ar-SA" sz="6600" b="1" cap="all" dirty="0" smtClean="0">
                <a:ln w="9000" cmpd="sng">
                  <a:solidFill>
                    <a:srgbClr val="7030A0"/>
                  </a:solidFill>
                  <a:prstDash val="solid"/>
                </a:ln>
                <a:solidFill>
                  <a:srgbClr val="7030A0"/>
                </a:solidFill>
                <a:effectLst>
                  <a:glow rad="101600">
                    <a:schemeClr val="tx1">
                      <a:alpha val="60000"/>
                    </a:schemeClr>
                  </a:glow>
                  <a:reflection blurRad="12700" stA="28000" endPos="45000" dist="1000" dir="5400000" sy="-100000" algn="bl" rotWithShape="0"/>
                </a:effectLst>
                <a:latin typeface="Traditional Arabic" pitchFamily="18" charset="-78"/>
                <a:cs typeface="Traditional Arabic" pitchFamily="18" charset="-78"/>
              </a:rPr>
              <a:t> وَاللهُ يَعْلَمُ مَا تَصْنَعُوْنَ</a:t>
            </a:r>
            <a:endParaRPr lang="en-US" sz="6600" b="1" cap="all" dirty="0">
              <a:ln w="9000" cmpd="sng">
                <a:solidFill>
                  <a:srgbClr val="7030A0"/>
                </a:solidFill>
                <a:prstDash val="solid"/>
              </a:ln>
              <a:solidFill>
                <a:srgbClr val="7030A0"/>
              </a:solidFill>
              <a:effectLst>
                <a:glow rad="101600">
                  <a:schemeClr val="tx1">
                    <a:alpha val="60000"/>
                  </a:schemeClr>
                </a:glow>
                <a:reflection blurRad="12700" stA="28000" endPos="45000" dist="1000" dir="5400000" sy="-100000" algn="bl" rotWithShape="0"/>
              </a:effectLst>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56321" name="Rectangle 1"/>
          <p:cNvSpPr>
            <a:spLocks noChangeArrowheads="1"/>
          </p:cNvSpPr>
          <p:nvPr/>
        </p:nvSpPr>
        <p:spPr bwMode="auto">
          <a:xfrm>
            <a:off x="381000" y="914400"/>
            <a:ext cx="816933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ar-SA" sz="7200" b="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اللهُ أَكْبَرُ، اللهُ أَكْبَرُ، وَللهِ الْحَمْدُ.</a:t>
            </a:r>
            <a:endParaRPr lang="en-US" sz="7200" b="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endParaRPr>
          </a:p>
          <a:p>
            <a:pPr algn="ctr" rtl="1"/>
            <a:r>
              <a:rPr lang="ar-SA" sz="7200" b="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لاَ إِلَهَ إِلاَّ اللهُ وَللهُ أَكْبَرُ،</a:t>
            </a:r>
            <a:endParaRPr lang="en-US" sz="7200" b="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endParaRPr>
          </a:p>
          <a:p>
            <a:pPr algn="ctr" rtl="1"/>
            <a:r>
              <a:rPr lang="ar-SA" sz="7200" b="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اللهُ أَكْبَرُ</a:t>
            </a:r>
            <a:endParaRPr lang="en-US" sz="7200" b="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endParaRPr>
          </a:p>
          <a:p>
            <a:pPr algn="ctr" rtl="1"/>
            <a:r>
              <a:rPr lang="ar-SA" sz="7200" b="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 وَلِلَّهِ الْحَمْدُ</a:t>
            </a:r>
            <a:endParaRPr lang="en-US" sz="7200" b="1"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photo album\Hari_Raya_Wallpaper_Free_Download_for_pc_desktop_background_2011.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TextBox 2"/>
          <p:cNvSpPr txBox="1"/>
          <p:nvPr/>
        </p:nvSpPr>
        <p:spPr>
          <a:xfrm>
            <a:off x="838200" y="1524000"/>
            <a:ext cx="7239000" cy="2862322"/>
          </a:xfrm>
          <a:prstGeom prst="rect">
            <a:avLst/>
          </a:prstGeom>
          <a:noFill/>
        </p:spPr>
        <p:txBody>
          <a:bodyPr wrap="square" rtlCol="0">
            <a:spAutoFit/>
          </a:bodyPr>
          <a:lstStyle/>
          <a:p>
            <a:pPr algn="ctr"/>
            <a:r>
              <a:rPr lang="en-US" sz="600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howcard Gothic" pitchFamily="82" charset="0"/>
              </a:rPr>
              <a:t>SELAMAT HARI RAYA IDULFITRI 1436H</a:t>
            </a:r>
            <a:endParaRPr lang="en-US" sz="6000" dirty="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Showcard Gothic" pitchFamily="8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graphicFrame>
        <p:nvGraphicFramePr>
          <p:cNvPr id="5" name="Diagram 4"/>
          <p:cNvGraphicFramePr/>
          <p:nvPr/>
        </p:nvGraphicFramePr>
        <p:xfrm>
          <a:off x="381000" y="381000"/>
          <a:ext cx="83820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4" name="Rectangle 1"/>
          <p:cNvSpPr>
            <a:spLocks noChangeArrowheads="1"/>
          </p:cNvSpPr>
          <p:nvPr/>
        </p:nvSpPr>
        <p:spPr bwMode="auto">
          <a:xfrm>
            <a:off x="762000" y="1219200"/>
            <a:ext cx="7162800"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6600" b="1" dirty="0" smtClean="0">
                <a:ln w="12700">
                  <a:solidFill>
                    <a:schemeClr val="tx2">
                      <a:satMod val="155000"/>
                    </a:schemeClr>
                  </a:solidFill>
                  <a:prstDash val="solid"/>
                </a:ln>
                <a:solidFill>
                  <a:srgbClr val="FFC000"/>
                </a:solidFill>
                <a:effectLst>
                  <a:glow rad="101600">
                    <a:schemeClr val="tx1">
                      <a:alpha val="60000"/>
                    </a:schemeClr>
                  </a:glow>
                  <a:outerShdw blurRad="41275" dist="20320" dir="1800000" algn="tl" rotWithShape="0">
                    <a:srgbClr val="000000">
                      <a:alpha val="40000"/>
                    </a:srgbClr>
                  </a:outerShdw>
                </a:effectLst>
                <a:latin typeface="Brush Script MT" pitchFamily="66" charset="0"/>
                <a:ea typeface="Calibri" pitchFamily="34" charset="0"/>
                <a:cs typeface="Times New Roman" pitchFamily="18" charset="0"/>
              </a:rPr>
              <a:t>T</a:t>
            </a:r>
            <a:r>
              <a:rPr lang="sv-SE" sz="6600" b="1" dirty="0" smtClean="0">
                <a:ln w="12700">
                  <a:solidFill>
                    <a:schemeClr val="tx2">
                      <a:satMod val="155000"/>
                    </a:schemeClr>
                  </a:solidFill>
                  <a:prstDash val="solid"/>
                </a:ln>
                <a:solidFill>
                  <a:srgbClr val="FFC000"/>
                </a:solidFill>
                <a:effectLst>
                  <a:glow rad="101600">
                    <a:schemeClr val="tx1">
                      <a:alpha val="60000"/>
                    </a:schemeClr>
                  </a:glow>
                  <a:outerShdw blurRad="41275" dist="20320" dir="1800000" algn="tl" rotWithShape="0">
                    <a:srgbClr val="000000">
                      <a:alpha val="40000"/>
                    </a:srgbClr>
                  </a:outerShdw>
                </a:effectLst>
                <a:latin typeface="Brush Script MT" pitchFamily="66" charset="0"/>
                <a:ea typeface="Calibri" pitchFamily="34" charset="0"/>
                <a:cs typeface="Times New Roman" pitchFamily="18" charset="0"/>
              </a:rPr>
              <a:t>ajuk </a:t>
            </a:r>
            <a:r>
              <a:rPr kumimoji="0" lang="sv-SE" sz="6600" b="1" i="0" u="none" strike="noStrike" normalizeH="0" baseline="0" dirty="0" smtClean="0">
                <a:ln w="12700">
                  <a:solidFill>
                    <a:schemeClr val="tx2">
                      <a:satMod val="155000"/>
                    </a:schemeClr>
                  </a:solidFill>
                  <a:prstDash val="solid"/>
                </a:ln>
                <a:solidFill>
                  <a:srgbClr val="FFC000"/>
                </a:solidFill>
                <a:effectLst>
                  <a:glow rad="101600">
                    <a:schemeClr val="tx1">
                      <a:alpha val="60000"/>
                    </a:schemeClr>
                  </a:glow>
                  <a:outerShdw blurRad="41275" dist="20320" dir="1800000" algn="tl" rotWithShape="0">
                    <a:srgbClr val="000000">
                      <a:alpha val="40000"/>
                    </a:srgbClr>
                  </a:outerShdw>
                </a:effectLst>
                <a:latin typeface="Brush Script MT" pitchFamily="66" charset="0"/>
                <a:ea typeface="Calibri" pitchFamily="34" charset="0"/>
                <a:cs typeface="Times New Roman" pitchFamily="18" charset="0"/>
              </a:rPr>
              <a:t>khutbah </a:t>
            </a:r>
          </a:p>
          <a:p>
            <a:pPr algn="ctr"/>
            <a:endParaRPr lang="en-US" sz="2000" b="1" spc="50" dirty="0" smtClean="0">
              <a:ln w="11430"/>
              <a:solidFill>
                <a:srgbClr val="FF0000"/>
              </a:solidFill>
              <a:effectLst>
                <a:outerShdw blurRad="76200" dist="50800" dir="5400000" algn="tl" rotWithShape="0">
                  <a:srgbClr val="000000">
                    <a:alpha val="65000"/>
                  </a:srgbClr>
                </a:outerShdw>
              </a:effectLst>
              <a:latin typeface="Bernard MT Condensed" pitchFamily="18" charset="0"/>
            </a:endParaRPr>
          </a:p>
          <a:p>
            <a:pPr algn="ctr"/>
            <a:r>
              <a:rPr lang="en-US" sz="8000" b="1" spc="50" dirty="0" err="1" smtClean="0">
                <a:ln w="11430"/>
                <a:solidFill>
                  <a:srgbClr val="FFFF00"/>
                </a:solidFill>
                <a:effectLst>
                  <a:glow rad="101600">
                    <a:schemeClr val="tx1">
                      <a:alpha val="60000"/>
                    </a:schemeClr>
                  </a:glow>
                  <a:outerShdw blurRad="76200" dist="50800" dir="5400000" algn="tl" rotWithShape="0">
                    <a:srgbClr val="000000">
                      <a:alpha val="65000"/>
                    </a:srgbClr>
                  </a:outerShdw>
                </a:effectLst>
                <a:latin typeface="Freestyle Script" pitchFamily="66" charset="0"/>
              </a:rPr>
              <a:t>Tautan</a:t>
            </a:r>
            <a:r>
              <a:rPr lang="en-US" sz="8000" b="1" spc="50" dirty="0" smtClean="0">
                <a:ln w="11430"/>
                <a:solidFill>
                  <a:srgbClr val="FFFF00"/>
                </a:solidFill>
                <a:effectLst>
                  <a:glow rad="101600">
                    <a:schemeClr val="tx1">
                      <a:alpha val="60000"/>
                    </a:schemeClr>
                  </a:glow>
                  <a:outerShdw blurRad="76200" dist="50800" dir="5400000" algn="tl" rotWithShape="0">
                    <a:srgbClr val="000000">
                      <a:alpha val="65000"/>
                    </a:srgbClr>
                  </a:outerShdw>
                </a:effectLst>
                <a:latin typeface="Freestyle Script" pitchFamily="66" charset="0"/>
              </a:rPr>
              <a:t> </a:t>
            </a:r>
            <a:r>
              <a:rPr lang="en-US" sz="8000" b="1" spc="50" dirty="0" err="1" smtClean="0">
                <a:ln w="11430"/>
                <a:solidFill>
                  <a:srgbClr val="FFFF00"/>
                </a:solidFill>
                <a:effectLst>
                  <a:glow rad="101600">
                    <a:schemeClr val="tx1">
                      <a:alpha val="60000"/>
                    </a:schemeClr>
                  </a:glow>
                  <a:outerShdw blurRad="76200" dist="50800" dir="5400000" algn="tl" rotWithShape="0">
                    <a:srgbClr val="000000">
                      <a:alpha val="65000"/>
                    </a:srgbClr>
                  </a:outerShdw>
                </a:effectLst>
                <a:latin typeface="Freestyle Script" pitchFamily="66" charset="0"/>
              </a:rPr>
              <a:t>Kasih</a:t>
            </a:r>
            <a:r>
              <a:rPr lang="en-US" sz="8000" b="1" spc="50" dirty="0" smtClean="0">
                <a:ln w="11430"/>
                <a:solidFill>
                  <a:srgbClr val="FFFF00"/>
                </a:solidFill>
                <a:effectLst>
                  <a:glow rad="101600">
                    <a:schemeClr val="tx1">
                      <a:alpha val="60000"/>
                    </a:schemeClr>
                  </a:glow>
                  <a:outerShdw blurRad="76200" dist="50800" dir="5400000" algn="tl" rotWithShape="0">
                    <a:srgbClr val="000000">
                      <a:alpha val="65000"/>
                    </a:srgbClr>
                  </a:outerShdw>
                </a:effectLst>
                <a:latin typeface="Freestyle Script" pitchFamily="66" charset="0"/>
              </a:rPr>
              <a:t> </a:t>
            </a:r>
          </a:p>
          <a:p>
            <a:pPr algn="ctr"/>
            <a:r>
              <a:rPr lang="en-US" sz="8000" b="1" spc="50" dirty="0" err="1" smtClean="0">
                <a:ln w="11430"/>
                <a:solidFill>
                  <a:srgbClr val="FFFF00"/>
                </a:solidFill>
                <a:effectLst>
                  <a:glow rad="101600">
                    <a:schemeClr val="tx1">
                      <a:alpha val="60000"/>
                    </a:schemeClr>
                  </a:glow>
                  <a:outerShdw blurRad="76200" dist="50800" dir="5400000" algn="tl" rotWithShape="0">
                    <a:srgbClr val="000000">
                      <a:alpha val="65000"/>
                    </a:srgbClr>
                  </a:outerShdw>
                </a:effectLst>
                <a:latin typeface="Freestyle Script" pitchFamily="66" charset="0"/>
              </a:rPr>
              <a:t>Pelengkap</a:t>
            </a:r>
            <a:r>
              <a:rPr lang="en-US" sz="8000" b="1" spc="50" dirty="0" smtClean="0">
                <a:ln w="11430"/>
                <a:solidFill>
                  <a:srgbClr val="FFFF00"/>
                </a:solidFill>
                <a:effectLst>
                  <a:glow rad="101600">
                    <a:schemeClr val="tx1">
                      <a:alpha val="60000"/>
                    </a:schemeClr>
                  </a:glow>
                  <a:outerShdw blurRad="76200" dist="50800" dir="5400000" algn="tl" rotWithShape="0">
                    <a:srgbClr val="000000">
                      <a:alpha val="65000"/>
                    </a:srgbClr>
                  </a:outerShdw>
                </a:effectLst>
                <a:latin typeface="Freestyle Script" pitchFamily="66" charset="0"/>
              </a:rPr>
              <a:t> </a:t>
            </a:r>
            <a:r>
              <a:rPr lang="en-US" sz="8000" b="1" spc="50" dirty="0" err="1" smtClean="0">
                <a:ln w="11430"/>
                <a:solidFill>
                  <a:srgbClr val="FFFF00"/>
                </a:solidFill>
                <a:effectLst>
                  <a:glow rad="101600">
                    <a:schemeClr val="tx1">
                      <a:alpha val="60000"/>
                    </a:schemeClr>
                  </a:glow>
                  <a:outerShdw blurRad="76200" dist="50800" dir="5400000" algn="tl" rotWithShape="0">
                    <a:srgbClr val="000000">
                      <a:alpha val="65000"/>
                    </a:srgbClr>
                  </a:outerShdw>
                </a:effectLst>
                <a:latin typeface="Freestyle Script" pitchFamily="66" charset="0"/>
              </a:rPr>
              <a:t>Idulfitri</a:t>
            </a:r>
            <a:endParaRPr lang="en-US" sz="8000" b="1" spc="50" dirty="0">
              <a:ln w="11430"/>
              <a:solidFill>
                <a:srgbClr val="FFFF00"/>
              </a:solidFill>
              <a:effectLst>
                <a:glow rad="101600">
                  <a:schemeClr val="tx1">
                    <a:alpha val="60000"/>
                  </a:schemeClr>
                </a:glow>
                <a:outerShdw blurRad="76200" dist="50800" dir="5400000" algn="tl" rotWithShape="0">
                  <a:srgbClr val="000000">
                    <a:alpha val="65000"/>
                  </a:srgbClr>
                </a:outerShdw>
              </a:effectLst>
              <a:latin typeface="Freestyle Script"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Pictures\edit2.jpg"/>
          <p:cNvPicPr>
            <a:picLocks noChangeAspect="1" noChangeArrowheads="1"/>
          </p:cNvPicPr>
          <p:nvPr/>
        </p:nvPicPr>
        <p:blipFill>
          <a:blip r:embed="rId2"/>
          <a:srcRect/>
          <a:stretch>
            <a:fillRect/>
          </a:stretch>
        </p:blipFill>
        <p:spPr bwMode="auto">
          <a:xfrm>
            <a:off x="-19689" y="0"/>
            <a:ext cx="9183378" cy="6857999"/>
          </a:xfrm>
          <a:prstGeom prst="rect">
            <a:avLst/>
          </a:prstGeom>
          <a:ln>
            <a:noFill/>
          </a:ln>
          <a:effectLst>
            <a:softEdge rad="112500"/>
          </a:effectLst>
        </p:spPr>
      </p:pic>
      <p:sp>
        <p:nvSpPr>
          <p:cNvPr id="3" name="TextBox 2"/>
          <p:cNvSpPr txBox="1"/>
          <p:nvPr/>
        </p:nvSpPr>
        <p:spPr>
          <a:xfrm>
            <a:off x="533400" y="1676400"/>
            <a:ext cx="8305800" cy="3447098"/>
          </a:xfrm>
          <a:prstGeom prst="rect">
            <a:avLst/>
          </a:prstGeom>
          <a:noFill/>
          <a:scene3d>
            <a:camera prst="perspectiveContrastingLeftFacing"/>
            <a:lightRig rig="threePt" dir="t"/>
          </a:scene3d>
        </p:spPr>
        <p:txBody>
          <a:bodyPr wrap="square" rtlCol="0">
            <a:spAutoFit/>
          </a:bodyPr>
          <a:lstStyle/>
          <a:p>
            <a:r>
              <a:rPr lang="en-US" sz="5400" b="1" dirty="0" err="1" smtClean="0">
                <a:ln w="18415" cmpd="sng">
                  <a:solidFill>
                    <a:srgbClr val="CCCC00"/>
                  </a:solidFill>
                  <a:prstDash val="solid"/>
                </a:ln>
                <a:solidFill>
                  <a:srgbClr val="CCCC00"/>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Traditional Arabic" pitchFamily="18" charset="-78"/>
              </a:rPr>
              <a:t>Takbir</a:t>
            </a:r>
            <a:endParaRPr lang="en-US" sz="5400" b="1" dirty="0" smtClean="0">
              <a:ln w="18415" cmpd="sng">
                <a:solidFill>
                  <a:srgbClr val="CCCC00"/>
                </a:solidFill>
                <a:prstDash val="solid"/>
              </a:ln>
              <a:solidFill>
                <a:srgbClr val="CCCC00"/>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Traditional Arabic" pitchFamily="18" charset="-78"/>
            </a:endParaRPr>
          </a:p>
          <a:p>
            <a:endParaRPr lang="en-US" sz="2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endParaRPr>
          </a:p>
          <a:p>
            <a:pPr algn="ctr"/>
            <a:r>
              <a:rPr lang="ar-SA" sz="72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اللهُ </a:t>
            </a:r>
            <a:r>
              <a:rPr lang="ar-SA" sz="7200" b="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أَكْبَرُ، اللهُ أَكْبَرُ، اللهُ أَكْبَرُ، اللهُ </a:t>
            </a:r>
            <a:r>
              <a:rPr lang="ar-SA" sz="72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أَكْبَرُ</a:t>
            </a:r>
            <a:endParaRPr lang="en-US" b="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3059</TotalTime>
  <Words>2685</Words>
  <Application>Microsoft Office PowerPoint</Application>
  <PresentationFormat>On-screen Show (4:3)</PresentationFormat>
  <Paragraphs>177</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maizuriah</cp:lastModifiedBy>
  <cp:revision>544</cp:revision>
  <dcterms:created xsi:type="dcterms:W3CDTF">2012-10-18T22:10:28Z</dcterms:created>
  <dcterms:modified xsi:type="dcterms:W3CDTF">2015-07-06T00:33:30Z</dcterms:modified>
</cp:coreProperties>
</file>