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40"/>
  </p:notesMasterIdLst>
  <p:sldIdLst>
    <p:sldId id="311" r:id="rId2"/>
    <p:sldId id="310" r:id="rId3"/>
    <p:sldId id="359" r:id="rId4"/>
    <p:sldId id="257" r:id="rId5"/>
    <p:sldId id="346" r:id="rId6"/>
    <p:sldId id="312" r:id="rId7"/>
    <p:sldId id="314" r:id="rId8"/>
    <p:sldId id="353" r:id="rId9"/>
    <p:sldId id="315" r:id="rId10"/>
    <p:sldId id="316" r:id="rId11"/>
    <p:sldId id="345" r:id="rId12"/>
    <p:sldId id="349" r:id="rId13"/>
    <p:sldId id="337" r:id="rId14"/>
    <p:sldId id="324" r:id="rId15"/>
    <p:sldId id="323" r:id="rId16"/>
    <p:sldId id="360" r:id="rId17"/>
    <p:sldId id="322" r:id="rId18"/>
    <p:sldId id="352" r:id="rId19"/>
    <p:sldId id="354" r:id="rId20"/>
    <p:sldId id="321" r:id="rId21"/>
    <p:sldId id="356" r:id="rId22"/>
    <p:sldId id="355" r:id="rId23"/>
    <p:sldId id="320" r:id="rId24"/>
    <p:sldId id="357" r:id="rId25"/>
    <p:sldId id="333" r:id="rId26"/>
    <p:sldId id="284" r:id="rId27"/>
    <p:sldId id="285" r:id="rId28"/>
    <p:sldId id="286" r:id="rId29"/>
    <p:sldId id="287" r:id="rId30"/>
    <p:sldId id="289" r:id="rId31"/>
    <p:sldId id="290" r:id="rId32"/>
    <p:sldId id="340" r:id="rId33"/>
    <p:sldId id="341" r:id="rId34"/>
    <p:sldId id="291" r:id="rId35"/>
    <p:sldId id="295" r:id="rId36"/>
    <p:sldId id="296" r:id="rId37"/>
    <p:sldId id="297"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00CC"/>
    <a:srgbClr val="FFFF00"/>
    <a:srgbClr val="0000FF"/>
    <a:srgbClr val="FF0000"/>
    <a:srgbClr val="00FF00"/>
    <a:srgbClr val="808000"/>
    <a:srgbClr val="00CCFF"/>
    <a:srgbClr val="FF66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638" autoAdjust="0"/>
  </p:normalViewPr>
  <p:slideViewPr>
    <p:cSldViewPr>
      <p:cViewPr varScale="1">
        <p:scale>
          <a:sx n="70" d="100"/>
          <a:sy n="70" d="100"/>
        </p:scale>
        <p:origin x="1350"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573F5-F5F9-46D0-9C73-FEE799D971A1}" type="doc">
      <dgm:prSet loTypeId="urn:microsoft.com/office/officeart/2005/8/layout/vList2" loCatId="list" qsTypeId="urn:microsoft.com/office/officeart/2005/8/quickstyle/3d7" qsCatId="3D" csTypeId="urn:microsoft.com/office/officeart/2005/8/colors/colorful4" csCatId="colorful"/>
      <dgm:spPr/>
      <dgm:t>
        <a:bodyPr/>
        <a:lstStyle/>
        <a:p>
          <a:endParaRPr lang="en-US"/>
        </a:p>
      </dgm:t>
    </dgm:pt>
    <dgm:pt modelId="{F3983577-0F4C-400F-A8B4-13C3FD4C97BD}">
      <dgm:prSet custT="1"/>
      <dgm:spPr/>
      <dgm:t>
        <a:bodyPr/>
        <a:lstStyle/>
        <a:p>
          <a:pPr algn="ctr" rtl="0"/>
          <a:r>
            <a:rPr lang="en-US" sz="3200" dirty="0" err="1" smtClean="0"/>
            <a:t>Saya</a:t>
          </a:r>
          <a:r>
            <a:rPr lang="en-US" sz="3200" dirty="0" smtClean="0"/>
            <a:t> </a:t>
          </a:r>
          <a:r>
            <a:rPr lang="en-US" sz="3200" dirty="0" err="1" smtClean="0"/>
            <a:t>berpesan</a:t>
          </a:r>
          <a:r>
            <a:rPr lang="en-US" sz="3200" dirty="0" smtClean="0"/>
            <a:t> </a:t>
          </a:r>
          <a:r>
            <a:rPr lang="en-US" sz="3200" dirty="0" err="1" smtClean="0"/>
            <a:t>kepada</a:t>
          </a:r>
          <a:r>
            <a:rPr lang="en-US" sz="3200" dirty="0" smtClean="0"/>
            <a:t> </a:t>
          </a:r>
          <a:r>
            <a:rPr lang="en-US" sz="3200" dirty="0" err="1" smtClean="0"/>
            <a:t>diri</a:t>
          </a:r>
          <a:r>
            <a:rPr lang="en-US" sz="3200" dirty="0" smtClean="0"/>
            <a:t> </a:t>
          </a:r>
          <a:r>
            <a:rPr lang="en-US" sz="3200" dirty="0" err="1" smtClean="0"/>
            <a:t>saya</a:t>
          </a:r>
          <a:r>
            <a:rPr lang="en-US" sz="3200" dirty="0" smtClean="0"/>
            <a:t> </a:t>
          </a:r>
          <a:r>
            <a:rPr lang="en-US" sz="3200" dirty="0" err="1" smtClean="0"/>
            <a:t>dan</a:t>
          </a:r>
          <a:r>
            <a:rPr lang="en-US" sz="3200" dirty="0" smtClean="0"/>
            <a:t> </a:t>
          </a:r>
          <a:r>
            <a:rPr lang="en-US" sz="3200" dirty="0" err="1" smtClean="0"/>
            <a:t>menyeru</a:t>
          </a:r>
          <a:r>
            <a:rPr lang="en-US" sz="3200" dirty="0" smtClean="0"/>
            <a:t> </a:t>
          </a:r>
          <a:r>
            <a:rPr lang="en-US" sz="3200" dirty="0" err="1" smtClean="0"/>
            <a:t>kepada</a:t>
          </a:r>
          <a:r>
            <a:rPr lang="en-US" sz="3200" dirty="0" smtClean="0"/>
            <a:t> </a:t>
          </a:r>
          <a:r>
            <a:rPr lang="en-US" sz="3200" dirty="0" err="1" smtClean="0"/>
            <a:t>sidang</a:t>
          </a:r>
          <a:r>
            <a:rPr lang="en-US" sz="3200" dirty="0" smtClean="0"/>
            <a:t> </a:t>
          </a:r>
          <a:r>
            <a:rPr lang="en-US" sz="3200" dirty="0" err="1" smtClean="0"/>
            <a:t>Jumaat</a:t>
          </a:r>
          <a:r>
            <a:rPr lang="en-US" sz="3200" dirty="0" smtClean="0"/>
            <a:t> yang </a:t>
          </a:r>
          <a:r>
            <a:rPr lang="en-US" sz="3200" dirty="0" err="1" smtClean="0"/>
            <a:t>dikasihi</a:t>
          </a:r>
          <a:r>
            <a:rPr lang="en-US" sz="3200" dirty="0" smtClean="0"/>
            <a:t> </a:t>
          </a:r>
          <a:r>
            <a:rPr lang="en-US" sz="3200" dirty="0" err="1" smtClean="0"/>
            <a:t>sekalian</a:t>
          </a:r>
          <a:r>
            <a:rPr lang="en-US" sz="3200" dirty="0" smtClean="0"/>
            <a:t>, </a:t>
          </a:r>
          <a:endParaRPr lang="ar-SA" sz="3200" dirty="0"/>
        </a:p>
      </dgm:t>
    </dgm:pt>
    <dgm:pt modelId="{039D0BB3-74E7-47E8-8C26-6E29AC8DCA2F}" type="parTrans" cxnId="{C7577C69-BE31-4221-88E4-836211FF962D}">
      <dgm:prSet/>
      <dgm:spPr/>
      <dgm:t>
        <a:bodyPr/>
        <a:lstStyle/>
        <a:p>
          <a:pPr algn="ctr"/>
          <a:endParaRPr lang="en-US" sz="3200"/>
        </a:p>
      </dgm:t>
    </dgm:pt>
    <dgm:pt modelId="{4922FF78-C795-4040-A5A6-F9680C5588BB}" type="sibTrans" cxnId="{C7577C69-BE31-4221-88E4-836211FF962D}">
      <dgm:prSet/>
      <dgm:spPr/>
      <dgm:t>
        <a:bodyPr/>
        <a:lstStyle/>
        <a:p>
          <a:pPr algn="ctr"/>
          <a:endParaRPr lang="en-US" sz="3200"/>
        </a:p>
      </dgm:t>
    </dgm:pt>
    <dgm:pt modelId="{F6C0D175-F6F6-41C8-930A-27F1BF0E02DA}">
      <dgm:prSet custT="1"/>
      <dgm:spPr/>
      <dgm:t>
        <a:bodyPr/>
        <a:lstStyle/>
        <a:p>
          <a:pPr algn="ctr" rtl="0"/>
          <a:r>
            <a:rPr lang="en-US" sz="3200" dirty="0" err="1" smtClean="0"/>
            <a:t>marilah</a:t>
          </a:r>
          <a:r>
            <a:rPr lang="en-US" sz="3200" dirty="0" smtClean="0"/>
            <a:t> </a:t>
          </a:r>
          <a:r>
            <a:rPr lang="en-US" sz="3200" dirty="0" err="1" smtClean="0"/>
            <a:t>sama-sama</a:t>
          </a:r>
          <a:r>
            <a:rPr lang="en-US" sz="3200" dirty="0" smtClean="0"/>
            <a:t> </a:t>
          </a:r>
          <a:r>
            <a:rPr lang="en-US" sz="3200" dirty="0" err="1" smtClean="0"/>
            <a:t>kita</a:t>
          </a:r>
          <a:r>
            <a:rPr lang="en-US" sz="3200" dirty="0" smtClean="0"/>
            <a:t> </a:t>
          </a:r>
          <a:r>
            <a:rPr lang="en-US" sz="3200" dirty="0" err="1" smtClean="0"/>
            <a:t>bertaqwa</a:t>
          </a:r>
          <a:r>
            <a:rPr lang="en-US" sz="3200" dirty="0" smtClean="0"/>
            <a:t> </a:t>
          </a:r>
          <a:r>
            <a:rPr lang="en-US" sz="3200" dirty="0" err="1" smtClean="0"/>
            <a:t>kepada</a:t>
          </a:r>
          <a:r>
            <a:rPr lang="en-US" sz="3200" dirty="0" smtClean="0"/>
            <a:t> Allah SWT </a:t>
          </a:r>
          <a:r>
            <a:rPr lang="en-US" sz="3200" dirty="0" err="1" smtClean="0"/>
            <a:t>dengan</a:t>
          </a:r>
          <a:r>
            <a:rPr lang="en-US" sz="3200" dirty="0" smtClean="0"/>
            <a:t> </a:t>
          </a:r>
          <a:r>
            <a:rPr lang="en-US" sz="3200" dirty="0" err="1" smtClean="0"/>
            <a:t>sebenar-benar</a:t>
          </a:r>
          <a:r>
            <a:rPr lang="en-US" sz="3200" dirty="0" smtClean="0"/>
            <a:t> </a:t>
          </a:r>
          <a:r>
            <a:rPr lang="en-US" sz="3200" dirty="0" err="1" smtClean="0"/>
            <a:t>taqwa</a:t>
          </a:r>
          <a:r>
            <a:rPr lang="en-US" sz="3200" dirty="0" smtClean="0"/>
            <a:t> </a:t>
          </a:r>
          <a:r>
            <a:rPr lang="en-US" sz="3200" dirty="0" err="1" smtClean="0"/>
            <a:t>dengan</a:t>
          </a:r>
          <a:r>
            <a:rPr lang="en-US" sz="3200" dirty="0" smtClean="0"/>
            <a:t> </a:t>
          </a:r>
          <a:r>
            <a:rPr lang="en-US" sz="3200" dirty="0" err="1" smtClean="0"/>
            <a:t>melaksanakan</a:t>
          </a:r>
          <a:r>
            <a:rPr lang="en-US" sz="3200" dirty="0" smtClean="0"/>
            <a:t> </a:t>
          </a:r>
          <a:r>
            <a:rPr lang="en-US" sz="3200" dirty="0" err="1" smtClean="0"/>
            <a:t>segala</a:t>
          </a:r>
          <a:r>
            <a:rPr lang="en-US" sz="3200" dirty="0" smtClean="0"/>
            <a:t> </a:t>
          </a:r>
          <a:r>
            <a:rPr lang="en-US" sz="3200" dirty="0" err="1" smtClean="0"/>
            <a:t>perintah-Nya</a:t>
          </a:r>
          <a:r>
            <a:rPr lang="en-US" sz="3200" dirty="0" smtClean="0"/>
            <a:t> </a:t>
          </a:r>
          <a:r>
            <a:rPr lang="en-US" sz="3200" dirty="0" err="1" smtClean="0"/>
            <a:t>dan</a:t>
          </a:r>
          <a:r>
            <a:rPr lang="en-US" sz="3200" dirty="0" smtClean="0"/>
            <a:t> </a:t>
          </a:r>
          <a:r>
            <a:rPr lang="en-US" sz="3200" dirty="0" err="1" smtClean="0"/>
            <a:t>menjauhi</a:t>
          </a:r>
          <a:r>
            <a:rPr lang="en-US" sz="3200" dirty="0" smtClean="0"/>
            <a:t> </a:t>
          </a:r>
          <a:r>
            <a:rPr lang="en-US" sz="3200" dirty="0" err="1" smtClean="0"/>
            <a:t>segala</a:t>
          </a:r>
          <a:r>
            <a:rPr lang="en-US" sz="3200" dirty="0" smtClean="0"/>
            <a:t> </a:t>
          </a:r>
          <a:r>
            <a:rPr lang="en-US" sz="3200" dirty="0" err="1" smtClean="0"/>
            <a:t>larangan-Nya</a:t>
          </a:r>
          <a:r>
            <a:rPr lang="en-US" sz="3200" dirty="0" smtClean="0"/>
            <a:t>. </a:t>
          </a:r>
          <a:endParaRPr lang="ar-SA" sz="3200" dirty="0"/>
        </a:p>
      </dgm:t>
    </dgm:pt>
    <dgm:pt modelId="{4DA903C5-8B0D-4DAB-A786-F647C00901EE}" type="parTrans" cxnId="{5DBC2BF4-98DC-453B-B2CB-6407340F692F}">
      <dgm:prSet/>
      <dgm:spPr/>
      <dgm:t>
        <a:bodyPr/>
        <a:lstStyle/>
        <a:p>
          <a:pPr algn="ctr"/>
          <a:endParaRPr lang="en-US" sz="3200"/>
        </a:p>
      </dgm:t>
    </dgm:pt>
    <dgm:pt modelId="{C3629859-2C88-4F3D-858B-C0D361668BE8}" type="sibTrans" cxnId="{5DBC2BF4-98DC-453B-B2CB-6407340F692F}">
      <dgm:prSet/>
      <dgm:spPr/>
      <dgm:t>
        <a:bodyPr/>
        <a:lstStyle/>
        <a:p>
          <a:pPr algn="ctr"/>
          <a:endParaRPr lang="en-US" sz="3200"/>
        </a:p>
      </dgm:t>
    </dgm:pt>
    <dgm:pt modelId="{C9ABF3D4-F0EA-43EC-8836-6A4E87707B53}">
      <dgm:prSet custT="1"/>
      <dgm:spPr/>
      <dgm:t>
        <a:bodyPr/>
        <a:lstStyle/>
        <a:p>
          <a:pPr algn="ctr" rtl="0"/>
          <a:r>
            <a:rPr lang="en-US" sz="3200" dirty="0" err="1" smtClean="0"/>
            <a:t>Semoga</a:t>
          </a:r>
          <a:r>
            <a:rPr lang="en-US" sz="3200" dirty="0" smtClean="0"/>
            <a:t> </a:t>
          </a:r>
          <a:r>
            <a:rPr lang="en-US" sz="3200" dirty="0" err="1" smtClean="0"/>
            <a:t>ketaqwaan</a:t>
          </a:r>
          <a:r>
            <a:rPr lang="en-US" sz="3200" dirty="0" smtClean="0"/>
            <a:t> yang </a:t>
          </a:r>
          <a:r>
            <a:rPr lang="en-US" sz="3200" dirty="0" err="1" smtClean="0"/>
            <a:t>kita</a:t>
          </a:r>
          <a:r>
            <a:rPr lang="en-US" sz="3200" dirty="0" smtClean="0"/>
            <a:t> </a:t>
          </a:r>
          <a:r>
            <a:rPr lang="en-US" sz="3200" dirty="0" err="1" smtClean="0"/>
            <a:t>usahakan</a:t>
          </a:r>
          <a:r>
            <a:rPr lang="en-US" sz="3200" dirty="0" smtClean="0"/>
            <a:t> </a:t>
          </a:r>
          <a:r>
            <a:rPr lang="en-US" sz="3200" dirty="0" err="1" smtClean="0"/>
            <a:t>akan</a:t>
          </a:r>
          <a:r>
            <a:rPr lang="en-US" sz="3200" dirty="0" smtClean="0"/>
            <a:t> </a:t>
          </a:r>
          <a:r>
            <a:rPr lang="en-US" sz="3200" dirty="0" err="1" smtClean="0"/>
            <a:t>dapat</a:t>
          </a:r>
          <a:r>
            <a:rPr lang="en-US" sz="3200" dirty="0" smtClean="0"/>
            <a:t> </a:t>
          </a:r>
          <a:r>
            <a:rPr lang="en-US" sz="3200" dirty="0" err="1" smtClean="0"/>
            <a:t>meningkatkan</a:t>
          </a:r>
          <a:r>
            <a:rPr lang="en-US" sz="3200" dirty="0" smtClean="0"/>
            <a:t> </a:t>
          </a:r>
          <a:r>
            <a:rPr lang="en-US" sz="3200" dirty="0" err="1" smtClean="0"/>
            <a:t>tahap</a:t>
          </a:r>
          <a:r>
            <a:rPr lang="en-US" sz="3200" dirty="0" smtClean="0"/>
            <a:t> </a:t>
          </a:r>
          <a:r>
            <a:rPr lang="en-US" sz="3200" dirty="0" err="1" smtClean="0"/>
            <a:t>keimanan</a:t>
          </a:r>
          <a:r>
            <a:rPr lang="en-US" sz="3200" dirty="0" smtClean="0"/>
            <a:t> </a:t>
          </a:r>
          <a:r>
            <a:rPr lang="en-US" sz="3200" dirty="0" err="1" smtClean="0"/>
            <a:t>kita</a:t>
          </a:r>
          <a:r>
            <a:rPr lang="en-US" sz="3200" dirty="0" smtClean="0"/>
            <a:t>, </a:t>
          </a:r>
          <a:r>
            <a:rPr lang="en-US" sz="3200" dirty="0" err="1" smtClean="0"/>
            <a:t>memperkasakan</a:t>
          </a:r>
          <a:r>
            <a:rPr lang="en-US" sz="3200" dirty="0" smtClean="0"/>
            <a:t> </a:t>
          </a:r>
          <a:r>
            <a:rPr lang="en-US" sz="3200" dirty="0" err="1" smtClean="0"/>
            <a:t>benteng</a:t>
          </a:r>
          <a:r>
            <a:rPr lang="en-US" sz="3200" dirty="0" smtClean="0"/>
            <a:t> </a:t>
          </a:r>
          <a:r>
            <a:rPr lang="en-US" sz="3200" dirty="0" err="1" smtClean="0"/>
            <a:t>ketahanan</a:t>
          </a:r>
          <a:r>
            <a:rPr lang="en-US" sz="3200" dirty="0" smtClean="0"/>
            <a:t> </a:t>
          </a:r>
          <a:r>
            <a:rPr lang="en-US" sz="3200" dirty="0" err="1" smtClean="0"/>
            <a:t>hati</a:t>
          </a:r>
          <a:r>
            <a:rPr lang="en-US" sz="3200" dirty="0" smtClean="0"/>
            <a:t> </a:t>
          </a:r>
          <a:r>
            <a:rPr lang="en-US" sz="3200" dirty="0" err="1" smtClean="0"/>
            <a:t>kita</a:t>
          </a:r>
          <a:r>
            <a:rPr lang="en-US" sz="3200" dirty="0" smtClean="0"/>
            <a:t> </a:t>
          </a:r>
          <a:r>
            <a:rPr lang="en-US" sz="3200" dirty="0" err="1" smtClean="0"/>
            <a:t>serta</a:t>
          </a:r>
          <a:r>
            <a:rPr lang="en-US" sz="3200" dirty="0" smtClean="0"/>
            <a:t> </a:t>
          </a:r>
          <a:r>
            <a:rPr lang="en-US" sz="3200" dirty="0" err="1" smtClean="0"/>
            <a:t>meninggikan</a:t>
          </a:r>
          <a:r>
            <a:rPr lang="en-US" sz="3200" dirty="0" smtClean="0"/>
            <a:t> </a:t>
          </a:r>
          <a:r>
            <a:rPr lang="en-US" sz="3200" dirty="0" err="1" smtClean="0"/>
            <a:t>darjat</a:t>
          </a:r>
          <a:r>
            <a:rPr lang="en-US" sz="3200" dirty="0" smtClean="0"/>
            <a:t> </a:t>
          </a:r>
          <a:r>
            <a:rPr lang="en-US" sz="3200" dirty="0" err="1" smtClean="0"/>
            <a:t>kita</a:t>
          </a:r>
          <a:r>
            <a:rPr lang="en-US" sz="3200" dirty="0" smtClean="0"/>
            <a:t> </a:t>
          </a:r>
          <a:r>
            <a:rPr lang="en-US" sz="3200" dirty="0" err="1" smtClean="0"/>
            <a:t>di</a:t>
          </a:r>
          <a:r>
            <a:rPr lang="en-US" sz="3200" dirty="0" smtClean="0"/>
            <a:t> </a:t>
          </a:r>
          <a:r>
            <a:rPr lang="en-US" sz="3200" dirty="0" err="1" smtClean="0"/>
            <a:t>sisi</a:t>
          </a:r>
          <a:r>
            <a:rPr lang="en-US" sz="3200" dirty="0" smtClean="0"/>
            <a:t> Allah SWT. </a:t>
          </a:r>
          <a:endParaRPr lang="en-US" sz="3200" dirty="0"/>
        </a:p>
      </dgm:t>
    </dgm:pt>
    <dgm:pt modelId="{C91FF1A6-A347-4FE3-9B33-DD251B117343}" type="parTrans" cxnId="{2FF2B052-F4F6-4297-8F2F-774D715855F3}">
      <dgm:prSet/>
      <dgm:spPr/>
      <dgm:t>
        <a:bodyPr/>
        <a:lstStyle/>
        <a:p>
          <a:pPr algn="ctr"/>
          <a:endParaRPr lang="en-US" sz="3200"/>
        </a:p>
      </dgm:t>
    </dgm:pt>
    <dgm:pt modelId="{DC71FAB7-A835-4810-8646-D726492F51C6}" type="sibTrans" cxnId="{2FF2B052-F4F6-4297-8F2F-774D715855F3}">
      <dgm:prSet/>
      <dgm:spPr/>
      <dgm:t>
        <a:bodyPr/>
        <a:lstStyle/>
        <a:p>
          <a:pPr algn="ctr"/>
          <a:endParaRPr lang="en-US" sz="3200"/>
        </a:p>
      </dgm:t>
    </dgm:pt>
    <dgm:pt modelId="{21FC8924-3831-432F-9FFC-FC47ED37B617}" type="pres">
      <dgm:prSet presAssocID="{7AA573F5-F5F9-46D0-9C73-FEE799D971A1}" presName="linear" presStyleCnt="0">
        <dgm:presLayoutVars>
          <dgm:animLvl val="lvl"/>
          <dgm:resizeHandles val="exact"/>
        </dgm:presLayoutVars>
      </dgm:prSet>
      <dgm:spPr/>
      <dgm:t>
        <a:bodyPr/>
        <a:lstStyle/>
        <a:p>
          <a:endParaRPr lang="en-US"/>
        </a:p>
      </dgm:t>
    </dgm:pt>
    <dgm:pt modelId="{5E7425B7-36CB-4131-A46D-4E757BA1CFD9}" type="pres">
      <dgm:prSet presAssocID="{F3983577-0F4C-400F-A8B4-13C3FD4C97BD}" presName="parentText" presStyleLbl="node1" presStyleIdx="0" presStyleCnt="3">
        <dgm:presLayoutVars>
          <dgm:chMax val="0"/>
          <dgm:bulletEnabled val="1"/>
        </dgm:presLayoutVars>
      </dgm:prSet>
      <dgm:spPr/>
      <dgm:t>
        <a:bodyPr/>
        <a:lstStyle/>
        <a:p>
          <a:endParaRPr lang="en-US"/>
        </a:p>
      </dgm:t>
    </dgm:pt>
    <dgm:pt modelId="{97C87160-3907-4613-B665-A923D48F7058}" type="pres">
      <dgm:prSet presAssocID="{4922FF78-C795-4040-A5A6-F9680C5588BB}" presName="spacer" presStyleCnt="0"/>
      <dgm:spPr/>
    </dgm:pt>
    <dgm:pt modelId="{5D95A35F-579D-4973-872F-356894E887EF}" type="pres">
      <dgm:prSet presAssocID="{F6C0D175-F6F6-41C8-930A-27F1BF0E02DA}" presName="parentText" presStyleLbl="node1" presStyleIdx="1" presStyleCnt="3">
        <dgm:presLayoutVars>
          <dgm:chMax val="0"/>
          <dgm:bulletEnabled val="1"/>
        </dgm:presLayoutVars>
      </dgm:prSet>
      <dgm:spPr/>
      <dgm:t>
        <a:bodyPr/>
        <a:lstStyle/>
        <a:p>
          <a:endParaRPr lang="en-US"/>
        </a:p>
      </dgm:t>
    </dgm:pt>
    <dgm:pt modelId="{AF250FB0-1A12-4B09-9510-BBECC62E8296}" type="pres">
      <dgm:prSet presAssocID="{C3629859-2C88-4F3D-858B-C0D361668BE8}" presName="spacer" presStyleCnt="0"/>
      <dgm:spPr/>
    </dgm:pt>
    <dgm:pt modelId="{D5DB8B66-A243-4751-918F-F940B353B541}" type="pres">
      <dgm:prSet presAssocID="{C9ABF3D4-F0EA-43EC-8836-6A4E87707B53}" presName="parentText" presStyleLbl="node1" presStyleIdx="2" presStyleCnt="3">
        <dgm:presLayoutVars>
          <dgm:chMax val="0"/>
          <dgm:bulletEnabled val="1"/>
        </dgm:presLayoutVars>
      </dgm:prSet>
      <dgm:spPr/>
      <dgm:t>
        <a:bodyPr/>
        <a:lstStyle/>
        <a:p>
          <a:endParaRPr lang="en-US"/>
        </a:p>
      </dgm:t>
    </dgm:pt>
  </dgm:ptLst>
  <dgm:cxnLst>
    <dgm:cxn modelId="{5DBC2BF4-98DC-453B-B2CB-6407340F692F}" srcId="{7AA573F5-F5F9-46D0-9C73-FEE799D971A1}" destId="{F6C0D175-F6F6-41C8-930A-27F1BF0E02DA}" srcOrd="1" destOrd="0" parTransId="{4DA903C5-8B0D-4DAB-A786-F647C00901EE}" sibTransId="{C3629859-2C88-4F3D-858B-C0D361668BE8}"/>
    <dgm:cxn modelId="{5DA78A38-C27B-43BD-9BBB-09C6146D48EF}" type="presOf" srcId="{F3983577-0F4C-400F-A8B4-13C3FD4C97BD}" destId="{5E7425B7-36CB-4131-A46D-4E757BA1CFD9}" srcOrd="0" destOrd="0" presId="urn:microsoft.com/office/officeart/2005/8/layout/vList2"/>
    <dgm:cxn modelId="{C7577C69-BE31-4221-88E4-836211FF962D}" srcId="{7AA573F5-F5F9-46D0-9C73-FEE799D971A1}" destId="{F3983577-0F4C-400F-A8B4-13C3FD4C97BD}" srcOrd="0" destOrd="0" parTransId="{039D0BB3-74E7-47E8-8C26-6E29AC8DCA2F}" sibTransId="{4922FF78-C795-4040-A5A6-F9680C5588BB}"/>
    <dgm:cxn modelId="{2FF2B052-F4F6-4297-8F2F-774D715855F3}" srcId="{7AA573F5-F5F9-46D0-9C73-FEE799D971A1}" destId="{C9ABF3D4-F0EA-43EC-8836-6A4E87707B53}" srcOrd="2" destOrd="0" parTransId="{C91FF1A6-A347-4FE3-9B33-DD251B117343}" sibTransId="{DC71FAB7-A835-4810-8646-D726492F51C6}"/>
    <dgm:cxn modelId="{5FCAD0A9-D666-4027-8BBD-753C3ADB6C25}" type="presOf" srcId="{7AA573F5-F5F9-46D0-9C73-FEE799D971A1}" destId="{21FC8924-3831-432F-9FFC-FC47ED37B617}" srcOrd="0" destOrd="0" presId="urn:microsoft.com/office/officeart/2005/8/layout/vList2"/>
    <dgm:cxn modelId="{9D297EC7-49CE-4E43-AAFF-E3BD6C8DA443}" type="presOf" srcId="{C9ABF3D4-F0EA-43EC-8836-6A4E87707B53}" destId="{D5DB8B66-A243-4751-918F-F940B353B541}" srcOrd="0" destOrd="0" presId="urn:microsoft.com/office/officeart/2005/8/layout/vList2"/>
    <dgm:cxn modelId="{989AA6C6-18C5-4A33-AB69-E2F7236C5B02}" type="presOf" srcId="{F6C0D175-F6F6-41C8-930A-27F1BF0E02DA}" destId="{5D95A35F-579D-4973-872F-356894E887EF}" srcOrd="0" destOrd="0" presId="urn:microsoft.com/office/officeart/2005/8/layout/vList2"/>
    <dgm:cxn modelId="{0803F31A-EBE6-4B18-9F6E-009A6FA85533}" type="presParOf" srcId="{21FC8924-3831-432F-9FFC-FC47ED37B617}" destId="{5E7425B7-36CB-4131-A46D-4E757BA1CFD9}" srcOrd="0" destOrd="0" presId="urn:microsoft.com/office/officeart/2005/8/layout/vList2"/>
    <dgm:cxn modelId="{F6D609B9-45AF-4FB7-BFF0-96048095D9A7}" type="presParOf" srcId="{21FC8924-3831-432F-9FFC-FC47ED37B617}" destId="{97C87160-3907-4613-B665-A923D48F7058}" srcOrd="1" destOrd="0" presId="urn:microsoft.com/office/officeart/2005/8/layout/vList2"/>
    <dgm:cxn modelId="{3429AABF-312C-4322-88B2-91F1E9879B35}" type="presParOf" srcId="{21FC8924-3831-432F-9FFC-FC47ED37B617}" destId="{5D95A35F-579D-4973-872F-356894E887EF}" srcOrd="2" destOrd="0" presId="urn:microsoft.com/office/officeart/2005/8/layout/vList2"/>
    <dgm:cxn modelId="{72CD94AF-AED0-4B03-8E85-103E8FECF51D}" type="presParOf" srcId="{21FC8924-3831-432F-9FFC-FC47ED37B617}" destId="{AF250FB0-1A12-4B09-9510-BBECC62E8296}" srcOrd="3" destOrd="0" presId="urn:microsoft.com/office/officeart/2005/8/layout/vList2"/>
    <dgm:cxn modelId="{A58D20AB-DD08-4A99-9F22-0FD8B33CF719}" type="presParOf" srcId="{21FC8924-3831-432F-9FFC-FC47ED37B617}" destId="{D5DB8B66-A243-4751-918F-F940B353B54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ECBA71-ACBA-4B71-BC75-ACA060913AB6}" type="doc">
      <dgm:prSet loTypeId="urn:microsoft.com/office/officeart/2005/8/layout/vList4#1" loCatId="list" qsTypeId="urn:microsoft.com/office/officeart/2005/8/quickstyle/3d5" qsCatId="3D" csTypeId="urn:microsoft.com/office/officeart/2005/8/colors/colorful3" csCatId="colorful"/>
      <dgm:spPr/>
      <dgm:t>
        <a:bodyPr/>
        <a:lstStyle/>
        <a:p>
          <a:endParaRPr lang="en-US"/>
        </a:p>
      </dgm:t>
    </dgm:pt>
    <dgm:pt modelId="{3F440EB9-7BEF-4C7A-9B17-FE227DFA84CD}">
      <dgm:prSet custT="1"/>
      <dgm:spPr/>
      <dgm:t>
        <a:bodyPr/>
        <a:lstStyle/>
        <a:p>
          <a:pPr algn="ctr" rtl="0"/>
          <a:r>
            <a:rPr lang="id-ID" sz="3200" i="0" baseline="0" dirty="0" smtClean="0">
              <a:solidFill>
                <a:srgbClr val="CC00CC"/>
              </a:solidFill>
              <a:latin typeface="Footlight MT Light" pitchFamily="18" charset="0"/>
            </a:rPr>
            <a:t>Marilah kita bersama-sama mensyukuri segala nikmat yang diberikan oleh Allah SWT dengan berzakat. </a:t>
          </a:r>
          <a:endParaRPr lang="en-US" sz="3200" i="0" baseline="0" dirty="0">
            <a:solidFill>
              <a:srgbClr val="CC00CC"/>
            </a:solidFill>
            <a:latin typeface="Footlight MT Light" pitchFamily="18" charset="0"/>
          </a:endParaRPr>
        </a:p>
      </dgm:t>
    </dgm:pt>
    <dgm:pt modelId="{007B2433-A274-4287-8A0B-703E24B30045}" type="parTrans" cxnId="{9387B516-BE2D-48D2-B42B-1E3F4D6C279A}">
      <dgm:prSet/>
      <dgm:spPr/>
      <dgm:t>
        <a:bodyPr/>
        <a:lstStyle/>
        <a:p>
          <a:pPr algn="ctr"/>
          <a:endParaRPr lang="en-US" sz="3200">
            <a:latin typeface="Footlight MT Light" pitchFamily="18" charset="0"/>
          </a:endParaRPr>
        </a:p>
      </dgm:t>
    </dgm:pt>
    <dgm:pt modelId="{91D1BA42-FABF-4C6D-B1B6-5A0353F5A9B8}" type="sibTrans" cxnId="{9387B516-BE2D-48D2-B42B-1E3F4D6C279A}">
      <dgm:prSet/>
      <dgm:spPr/>
      <dgm:t>
        <a:bodyPr/>
        <a:lstStyle/>
        <a:p>
          <a:pPr algn="ctr"/>
          <a:endParaRPr lang="en-US" sz="3200">
            <a:latin typeface="Footlight MT Light" pitchFamily="18" charset="0"/>
          </a:endParaRPr>
        </a:p>
      </dgm:t>
    </dgm:pt>
    <dgm:pt modelId="{8EF6686D-AD30-4221-8F45-79DE44ADB9DF}">
      <dgm:prSet custT="1"/>
      <dgm:spPr/>
      <dgm:t>
        <a:bodyPr/>
        <a:lstStyle/>
        <a:p>
          <a:pPr algn="ctr" rtl="0"/>
          <a:r>
            <a:rPr lang="id-ID" sz="3000" i="0" baseline="0" dirty="0" smtClean="0">
              <a:solidFill>
                <a:srgbClr val="0000FF"/>
              </a:solidFill>
              <a:latin typeface="Footlight MT Light" pitchFamily="18" charset="0"/>
            </a:rPr>
            <a:t>Semoga dengan itu, diri kita terus dilimpahi rahmat-Nya dan turut memberi inspirasi kepada para asnaf untuk keluar daripada kemelut kehidupan mereka tidak kira dalam apa keadaan sekalipun</a:t>
          </a:r>
          <a:r>
            <a:rPr lang="id-ID" sz="3200" i="0" baseline="0" dirty="0" smtClean="0">
              <a:solidFill>
                <a:srgbClr val="0000FF"/>
              </a:solidFill>
              <a:latin typeface="Footlight MT Light" pitchFamily="18" charset="0"/>
            </a:rPr>
            <a:t>. </a:t>
          </a:r>
          <a:endParaRPr lang="en-US" sz="3200" i="0" baseline="0" dirty="0">
            <a:solidFill>
              <a:srgbClr val="0000FF"/>
            </a:solidFill>
            <a:latin typeface="Footlight MT Light" pitchFamily="18" charset="0"/>
          </a:endParaRPr>
        </a:p>
      </dgm:t>
    </dgm:pt>
    <dgm:pt modelId="{7D37BDDA-28BE-4D0B-B894-047859904741}" type="parTrans" cxnId="{C87AE09A-9D60-43D4-9A9A-F0DC3E6B971A}">
      <dgm:prSet/>
      <dgm:spPr/>
      <dgm:t>
        <a:bodyPr/>
        <a:lstStyle/>
        <a:p>
          <a:pPr algn="ctr"/>
          <a:endParaRPr lang="en-US" sz="3200">
            <a:latin typeface="Footlight MT Light" pitchFamily="18" charset="0"/>
          </a:endParaRPr>
        </a:p>
      </dgm:t>
    </dgm:pt>
    <dgm:pt modelId="{90E32552-CD79-43E8-82A1-3E2501CAF12B}" type="sibTrans" cxnId="{C87AE09A-9D60-43D4-9A9A-F0DC3E6B971A}">
      <dgm:prSet/>
      <dgm:spPr/>
      <dgm:t>
        <a:bodyPr/>
        <a:lstStyle/>
        <a:p>
          <a:pPr algn="ctr"/>
          <a:endParaRPr lang="en-US" sz="3200">
            <a:latin typeface="Footlight MT Light" pitchFamily="18" charset="0"/>
          </a:endParaRPr>
        </a:p>
      </dgm:t>
    </dgm:pt>
    <dgm:pt modelId="{BCC3355B-51F8-4B96-8C9E-A94AC21D54A1}">
      <dgm:prSet custT="1"/>
      <dgm:spPr/>
      <dgm:t>
        <a:bodyPr/>
        <a:lstStyle/>
        <a:p>
          <a:pPr algn="ctr" rtl="0"/>
          <a:r>
            <a:rPr lang="en-US" sz="3200" i="0" baseline="0" dirty="0" err="1" smtClean="0">
              <a:solidFill>
                <a:srgbClr val="FFFF00"/>
              </a:solidFill>
              <a:latin typeface="Footlight MT Light" pitchFamily="18" charset="0"/>
            </a:rPr>
            <a:t>Mudah-mudahan</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lebih</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ramai</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asnaf</a:t>
          </a:r>
          <a:r>
            <a:rPr lang="en-US" sz="3200" i="0" baseline="0" dirty="0" smtClean="0">
              <a:solidFill>
                <a:srgbClr val="FFFF00"/>
              </a:solidFill>
              <a:latin typeface="Footlight MT Light" pitchFamily="18" charset="0"/>
            </a:rPr>
            <a:t> yang </a:t>
          </a:r>
          <a:r>
            <a:rPr lang="en-US" sz="3200" i="0" baseline="0" dirty="0" err="1" smtClean="0">
              <a:solidFill>
                <a:srgbClr val="FFFF00"/>
              </a:solidFill>
              <a:latin typeface="Footlight MT Light" pitchFamily="18" charset="0"/>
            </a:rPr>
            <a:t>berjiwa</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taqwa</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dapat</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dilahirkan</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di</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dalam</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bidang</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masing-masing</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dan</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mampu</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mentranformasi</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diri</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mereka</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menjadi</a:t>
          </a:r>
          <a:r>
            <a:rPr lang="en-US" sz="3200" i="0" baseline="0" dirty="0" smtClean="0">
              <a:solidFill>
                <a:srgbClr val="FFFF00"/>
              </a:solidFill>
              <a:latin typeface="Footlight MT Light" pitchFamily="18" charset="0"/>
            </a:rPr>
            <a:t> </a:t>
          </a:r>
          <a:r>
            <a:rPr lang="en-US" sz="3200" i="0" baseline="0" dirty="0" err="1" smtClean="0">
              <a:solidFill>
                <a:srgbClr val="FFFF00"/>
              </a:solidFill>
              <a:latin typeface="Footlight MT Light" pitchFamily="18" charset="0"/>
            </a:rPr>
            <a:t>insan</a:t>
          </a:r>
          <a:r>
            <a:rPr lang="en-US" sz="3200" i="0" baseline="0" dirty="0" smtClean="0">
              <a:solidFill>
                <a:srgbClr val="FFFF00"/>
              </a:solidFill>
              <a:latin typeface="Footlight MT Light" pitchFamily="18" charset="0"/>
            </a:rPr>
            <a:t> yang </a:t>
          </a:r>
          <a:r>
            <a:rPr lang="en-US" sz="3200" i="0" baseline="0" dirty="0" err="1" smtClean="0">
              <a:solidFill>
                <a:srgbClr val="FFFF00"/>
              </a:solidFill>
              <a:latin typeface="Footlight MT Light" pitchFamily="18" charset="0"/>
            </a:rPr>
            <a:t>cemerlang</a:t>
          </a:r>
          <a:r>
            <a:rPr lang="en-US" sz="3200" i="0" baseline="0" dirty="0" smtClean="0">
              <a:solidFill>
                <a:srgbClr val="FFFF00"/>
              </a:solidFill>
              <a:latin typeface="Footlight MT Light" pitchFamily="18" charset="0"/>
            </a:rPr>
            <a:t>. </a:t>
          </a:r>
          <a:endParaRPr lang="en-US" sz="3200" i="0" baseline="0" dirty="0">
            <a:solidFill>
              <a:srgbClr val="FFFF00"/>
            </a:solidFill>
            <a:latin typeface="Footlight MT Light" pitchFamily="18" charset="0"/>
          </a:endParaRPr>
        </a:p>
      </dgm:t>
    </dgm:pt>
    <dgm:pt modelId="{40E6AE55-0B1A-45C9-8364-668E0F383D6A}" type="parTrans" cxnId="{EF620F50-CF3B-4113-AA51-40EDE7B879C3}">
      <dgm:prSet/>
      <dgm:spPr/>
      <dgm:t>
        <a:bodyPr/>
        <a:lstStyle/>
        <a:p>
          <a:pPr algn="ctr"/>
          <a:endParaRPr lang="en-US" sz="3200">
            <a:latin typeface="Footlight MT Light" pitchFamily="18" charset="0"/>
          </a:endParaRPr>
        </a:p>
      </dgm:t>
    </dgm:pt>
    <dgm:pt modelId="{A3CD144A-87FB-460F-8969-192A52EEF0AD}" type="sibTrans" cxnId="{EF620F50-CF3B-4113-AA51-40EDE7B879C3}">
      <dgm:prSet/>
      <dgm:spPr/>
      <dgm:t>
        <a:bodyPr/>
        <a:lstStyle/>
        <a:p>
          <a:pPr algn="ctr"/>
          <a:endParaRPr lang="en-US" sz="3200">
            <a:latin typeface="Footlight MT Light" pitchFamily="18" charset="0"/>
          </a:endParaRPr>
        </a:p>
      </dgm:t>
    </dgm:pt>
    <dgm:pt modelId="{65199CDD-B3BE-4695-87AA-07A12AF84875}" type="pres">
      <dgm:prSet presAssocID="{BFECBA71-ACBA-4B71-BC75-ACA060913AB6}" presName="linear" presStyleCnt="0">
        <dgm:presLayoutVars>
          <dgm:dir/>
          <dgm:resizeHandles val="exact"/>
        </dgm:presLayoutVars>
      </dgm:prSet>
      <dgm:spPr/>
      <dgm:t>
        <a:bodyPr/>
        <a:lstStyle/>
        <a:p>
          <a:endParaRPr lang="en-US"/>
        </a:p>
      </dgm:t>
    </dgm:pt>
    <dgm:pt modelId="{65A05A09-5C18-410F-8345-0BFBDA47F28F}" type="pres">
      <dgm:prSet presAssocID="{3F440EB9-7BEF-4C7A-9B17-FE227DFA84CD}" presName="comp" presStyleCnt="0"/>
      <dgm:spPr/>
    </dgm:pt>
    <dgm:pt modelId="{86856C9F-9AAD-4D5C-9432-2242B8FFA7FF}" type="pres">
      <dgm:prSet presAssocID="{3F440EB9-7BEF-4C7A-9B17-FE227DFA84CD}" presName="box" presStyleLbl="node1" presStyleIdx="0" presStyleCnt="3"/>
      <dgm:spPr/>
      <dgm:t>
        <a:bodyPr/>
        <a:lstStyle/>
        <a:p>
          <a:endParaRPr lang="en-US"/>
        </a:p>
      </dgm:t>
    </dgm:pt>
    <dgm:pt modelId="{1E6C2F25-739F-44FA-A9C9-B50DDDC7F8C5}" type="pres">
      <dgm:prSet presAssocID="{3F440EB9-7BEF-4C7A-9B17-FE227DFA84CD}" presName="img" presStyleLbl="fgImgPlace1" presStyleIdx="0" presStyleCnt="3"/>
      <dgm:spPr/>
    </dgm:pt>
    <dgm:pt modelId="{26430FE0-3494-41A7-B7B0-C908445F3BA9}" type="pres">
      <dgm:prSet presAssocID="{3F440EB9-7BEF-4C7A-9B17-FE227DFA84CD}" presName="text" presStyleLbl="node1" presStyleIdx="0" presStyleCnt="3">
        <dgm:presLayoutVars>
          <dgm:bulletEnabled val="1"/>
        </dgm:presLayoutVars>
      </dgm:prSet>
      <dgm:spPr/>
      <dgm:t>
        <a:bodyPr/>
        <a:lstStyle/>
        <a:p>
          <a:endParaRPr lang="en-US"/>
        </a:p>
      </dgm:t>
    </dgm:pt>
    <dgm:pt modelId="{004061DD-4C74-4CAA-9957-91FA1183D67A}" type="pres">
      <dgm:prSet presAssocID="{91D1BA42-FABF-4C6D-B1B6-5A0353F5A9B8}" presName="spacer" presStyleCnt="0"/>
      <dgm:spPr/>
    </dgm:pt>
    <dgm:pt modelId="{7CD6891D-C449-40BF-BABE-4493539425D8}" type="pres">
      <dgm:prSet presAssocID="{8EF6686D-AD30-4221-8F45-79DE44ADB9DF}" presName="comp" presStyleCnt="0"/>
      <dgm:spPr/>
    </dgm:pt>
    <dgm:pt modelId="{EA669A55-74B0-4C86-9F59-89227F8D467D}" type="pres">
      <dgm:prSet presAssocID="{8EF6686D-AD30-4221-8F45-79DE44ADB9DF}" presName="box" presStyleLbl="node1" presStyleIdx="1" presStyleCnt="3"/>
      <dgm:spPr/>
      <dgm:t>
        <a:bodyPr/>
        <a:lstStyle/>
        <a:p>
          <a:endParaRPr lang="en-US"/>
        </a:p>
      </dgm:t>
    </dgm:pt>
    <dgm:pt modelId="{1257337F-D77B-4E9D-A4D4-DA5144156C2A}" type="pres">
      <dgm:prSet presAssocID="{8EF6686D-AD30-4221-8F45-79DE44ADB9DF}" presName="img" presStyleLbl="fgImgPlace1" presStyleIdx="1" presStyleCnt="3"/>
      <dgm:spPr/>
    </dgm:pt>
    <dgm:pt modelId="{0F2B6CC1-022E-47E6-B392-1271731234F5}" type="pres">
      <dgm:prSet presAssocID="{8EF6686D-AD30-4221-8F45-79DE44ADB9DF}" presName="text" presStyleLbl="node1" presStyleIdx="1" presStyleCnt="3">
        <dgm:presLayoutVars>
          <dgm:bulletEnabled val="1"/>
        </dgm:presLayoutVars>
      </dgm:prSet>
      <dgm:spPr/>
      <dgm:t>
        <a:bodyPr/>
        <a:lstStyle/>
        <a:p>
          <a:endParaRPr lang="en-US"/>
        </a:p>
      </dgm:t>
    </dgm:pt>
    <dgm:pt modelId="{0BB3E70F-14A0-4776-B567-2AE8702B7396}" type="pres">
      <dgm:prSet presAssocID="{90E32552-CD79-43E8-82A1-3E2501CAF12B}" presName="spacer" presStyleCnt="0"/>
      <dgm:spPr/>
    </dgm:pt>
    <dgm:pt modelId="{7D7D3BF2-2DD1-4C7F-8FCC-52338DEDCFC1}" type="pres">
      <dgm:prSet presAssocID="{BCC3355B-51F8-4B96-8C9E-A94AC21D54A1}" presName="comp" presStyleCnt="0"/>
      <dgm:spPr/>
    </dgm:pt>
    <dgm:pt modelId="{4BC1005E-7111-45BA-A0E7-78EF614AB27C}" type="pres">
      <dgm:prSet presAssocID="{BCC3355B-51F8-4B96-8C9E-A94AC21D54A1}" presName="box" presStyleLbl="node1" presStyleIdx="2" presStyleCnt="3"/>
      <dgm:spPr/>
      <dgm:t>
        <a:bodyPr/>
        <a:lstStyle/>
        <a:p>
          <a:endParaRPr lang="en-US"/>
        </a:p>
      </dgm:t>
    </dgm:pt>
    <dgm:pt modelId="{AE5CD196-3D5F-4B99-BCA3-BED6802672C7}" type="pres">
      <dgm:prSet presAssocID="{BCC3355B-51F8-4B96-8C9E-A94AC21D54A1}" presName="img" presStyleLbl="fgImgPlace1" presStyleIdx="2" presStyleCnt="3"/>
      <dgm:spPr/>
    </dgm:pt>
    <dgm:pt modelId="{4E82D6FA-3CB1-4F62-9B72-0EBF852F0D7D}" type="pres">
      <dgm:prSet presAssocID="{BCC3355B-51F8-4B96-8C9E-A94AC21D54A1}" presName="text" presStyleLbl="node1" presStyleIdx="2" presStyleCnt="3">
        <dgm:presLayoutVars>
          <dgm:bulletEnabled val="1"/>
        </dgm:presLayoutVars>
      </dgm:prSet>
      <dgm:spPr/>
      <dgm:t>
        <a:bodyPr/>
        <a:lstStyle/>
        <a:p>
          <a:endParaRPr lang="en-US"/>
        </a:p>
      </dgm:t>
    </dgm:pt>
  </dgm:ptLst>
  <dgm:cxnLst>
    <dgm:cxn modelId="{685F51B9-4998-41C7-9C2C-A74A33F60888}" type="presOf" srcId="{BCC3355B-51F8-4B96-8C9E-A94AC21D54A1}" destId="{4BC1005E-7111-45BA-A0E7-78EF614AB27C}" srcOrd="0" destOrd="0" presId="urn:microsoft.com/office/officeart/2005/8/layout/vList4#1"/>
    <dgm:cxn modelId="{EB1EC964-ACFC-447B-844E-BEF34DC338D7}" type="presOf" srcId="{8EF6686D-AD30-4221-8F45-79DE44ADB9DF}" destId="{EA669A55-74B0-4C86-9F59-89227F8D467D}" srcOrd="0" destOrd="0" presId="urn:microsoft.com/office/officeart/2005/8/layout/vList4#1"/>
    <dgm:cxn modelId="{2E4A5199-241E-4FCD-8722-993D8052F4ED}" type="presOf" srcId="{3F440EB9-7BEF-4C7A-9B17-FE227DFA84CD}" destId="{86856C9F-9AAD-4D5C-9432-2242B8FFA7FF}" srcOrd="0" destOrd="0" presId="urn:microsoft.com/office/officeart/2005/8/layout/vList4#1"/>
    <dgm:cxn modelId="{D41E3AF0-C257-4F5F-945B-9F5E2C044C5D}" type="presOf" srcId="{8EF6686D-AD30-4221-8F45-79DE44ADB9DF}" destId="{0F2B6CC1-022E-47E6-B392-1271731234F5}" srcOrd="1" destOrd="0" presId="urn:microsoft.com/office/officeart/2005/8/layout/vList4#1"/>
    <dgm:cxn modelId="{9387B516-BE2D-48D2-B42B-1E3F4D6C279A}" srcId="{BFECBA71-ACBA-4B71-BC75-ACA060913AB6}" destId="{3F440EB9-7BEF-4C7A-9B17-FE227DFA84CD}" srcOrd="0" destOrd="0" parTransId="{007B2433-A274-4287-8A0B-703E24B30045}" sibTransId="{91D1BA42-FABF-4C6D-B1B6-5A0353F5A9B8}"/>
    <dgm:cxn modelId="{C87AE09A-9D60-43D4-9A9A-F0DC3E6B971A}" srcId="{BFECBA71-ACBA-4B71-BC75-ACA060913AB6}" destId="{8EF6686D-AD30-4221-8F45-79DE44ADB9DF}" srcOrd="1" destOrd="0" parTransId="{7D37BDDA-28BE-4D0B-B894-047859904741}" sibTransId="{90E32552-CD79-43E8-82A1-3E2501CAF12B}"/>
    <dgm:cxn modelId="{25D20FBD-D21B-493A-B47D-BB8EC986E360}" type="presOf" srcId="{BFECBA71-ACBA-4B71-BC75-ACA060913AB6}" destId="{65199CDD-B3BE-4695-87AA-07A12AF84875}" srcOrd="0" destOrd="0" presId="urn:microsoft.com/office/officeart/2005/8/layout/vList4#1"/>
    <dgm:cxn modelId="{EF620F50-CF3B-4113-AA51-40EDE7B879C3}" srcId="{BFECBA71-ACBA-4B71-BC75-ACA060913AB6}" destId="{BCC3355B-51F8-4B96-8C9E-A94AC21D54A1}" srcOrd="2" destOrd="0" parTransId="{40E6AE55-0B1A-45C9-8364-668E0F383D6A}" sibTransId="{A3CD144A-87FB-460F-8969-192A52EEF0AD}"/>
    <dgm:cxn modelId="{FEBCFB0C-17CA-4EE3-BED0-5C9FC2F49A8E}" type="presOf" srcId="{3F440EB9-7BEF-4C7A-9B17-FE227DFA84CD}" destId="{26430FE0-3494-41A7-B7B0-C908445F3BA9}" srcOrd="1" destOrd="0" presId="urn:microsoft.com/office/officeart/2005/8/layout/vList4#1"/>
    <dgm:cxn modelId="{F9B0EBCB-F086-4B76-A6AD-B70852B04A07}" type="presOf" srcId="{BCC3355B-51F8-4B96-8C9E-A94AC21D54A1}" destId="{4E82D6FA-3CB1-4F62-9B72-0EBF852F0D7D}" srcOrd="1" destOrd="0" presId="urn:microsoft.com/office/officeart/2005/8/layout/vList4#1"/>
    <dgm:cxn modelId="{DB5F2392-7110-43CD-9624-FF5373544F34}" type="presParOf" srcId="{65199CDD-B3BE-4695-87AA-07A12AF84875}" destId="{65A05A09-5C18-410F-8345-0BFBDA47F28F}" srcOrd="0" destOrd="0" presId="urn:microsoft.com/office/officeart/2005/8/layout/vList4#1"/>
    <dgm:cxn modelId="{519624F3-606B-46CF-9412-401F18A35B27}" type="presParOf" srcId="{65A05A09-5C18-410F-8345-0BFBDA47F28F}" destId="{86856C9F-9AAD-4D5C-9432-2242B8FFA7FF}" srcOrd="0" destOrd="0" presId="urn:microsoft.com/office/officeart/2005/8/layout/vList4#1"/>
    <dgm:cxn modelId="{CEA35538-DD50-4ED6-95AD-12920320F672}" type="presParOf" srcId="{65A05A09-5C18-410F-8345-0BFBDA47F28F}" destId="{1E6C2F25-739F-44FA-A9C9-B50DDDC7F8C5}" srcOrd="1" destOrd="0" presId="urn:microsoft.com/office/officeart/2005/8/layout/vList4#1"/>
    <dgm:cxn modelId="{E5697624-A25C-4E64-9887-233CBE59D639}" type="presParOf" srcId="{65A05A09-5C18-410F-8345-0BFBDA47F28F}" destId="{26430FE0-3494-41A7-B7B0-C908445F3BA9}" srcOrd="2" destOrd="0" presId="urn:microsoft.com/office/officeart/2005/8/layout/vList4#1"/>
    <dgm:cxn modelId="{17670989-15E3-497B-BB41-FC4FF0CBC04D}" type="presParOf" srcId="{65199CDD-B3BE-4695-87AA-07A12AF84875}" destId="{004061DD-4C74-4CAA-9957-91FA1183D67A}" srcOrd="1" destOrd="0" presId="urn:microsoft.com/office/officeart/2005/8/layout/vList4#1"/>
    <dgm:cxn modelId="{8A7BF00D-B737-40BB-B507-D4F6A56519A8}" type="presParOf" srcId="{65199CDD-B3BE-4695-87AA-07A12AF84875}" destId="{7CD6891D-C449-40BF-BABE-4493539425D8}" srcOrd="2" destOrd="0" presId="urn:microsoft.com/office/officeart/2005/8/layout/vList4#1"/>
    <dgm:cxn modelId="{AB0F6966-370C-4941-AB02-AC483EEE173E}" type="presParOf" srcId="{7CD6891D-C449-40BF-BABE-4493539425D8}" destId="{EA669A55-74B0-4C86-9F59-89227F8D467D}" srcOrd="0" destOrd="0" presId="urn:microsoft.com/office/officeart/2005/8/layout/vList4#1"/>
    <dgm:cxn modelId="{EA8A870A-20A2-4E37-BB7D-1EA85E012B7E}" type="presParOf" srcId="{7CD6891D-C449-40BF-BABE-4493539425D8}" destId="{1257337F-D77B-4E9D-A4D4-DA5144156C2A}" srcOrd="1" destOrd="0" presId="urn:microsoft.com/office/officeart/2005/8/layout/vList4#1"/>
    <dgm:cxn modelId="{7CDDA539-6D52-425E-AE90-17A256A68EE4}" type="presParOf" srcId="{7CD6891D-C449-40BF-BABE-4493539425D8}" destId="{0F2B6CC1-022E-47E6-B392-1271731234F5}" srcOrd="2" destOrd="0" presId="urn:microsoft.com/office/officeart/2005/8/layout/vList4#1"/>
    <dgm:cxn modelId="{CA0FCFC0-D75A-4E13-A86D-E02413702BA2}" type="presParOf" srcId="{65199CDD-B3BE-4695-87AA-07A12AF84875}" destId="{0BB3E70F-14A0-4776-B567-2AE8702B7396}" srcOrd="3" destOrd="0" presId="urn:microsoft.com/office/officeart/2005/8/layout/vList4#1"/>
    <dgm:cxn modelId="{6276E8D8-E98A-449B-89FD-03D7BDCD62A7}" type="presParOf" srcId="{65199CDD-B3BE-4695-87AA-07A12AF84875}" destId="{7D7D3BF2-2DD1-4C7F-8FCC-52338DEDCFC1}" srcOrd="4" destOrd="0" presId="urn:microsoft.com/office/officeart/2005/8/layout/vList4#1"/>
    <dgm:cxn modelId="{625733FA-2D6C-4683-9B4D-4CCDD7103D3B}" type="presParOf" srcId="{7D7D3BF2-2DD1-4C7F-8FCC-52338DEDCFC1}" destId="{4BC1005E-7111-45BA-A0E7-78EF614AB27C}" srcOrd="0" destOrd="0" presId="urn:microsoft.com/office/officeart/2005/8/layout/vList4#1"/>
    <dgm:cxn modelId="{46733371-EFD0-453B-A058-D4C4C80505DC}" type="presParOf" srcId="{7D7D3BF2-2DD1-4C7F-8FCC-52338DEDCFC1}" destId="{AE5CD196-3D5F-4B99-BCA3-BED6802672C7}" srcOrd="1" destOrd="0" presId="urn:microsoft.com/office/officeart/2005/8/layout/vList4#1"/>
    <dgm:cxn modelId="{209CCADC-F7B4-4D76-AF41-B5533FE486FF}" type="presParOf" srcId="{7D7D3BF2-2DD1-4C7F-8FCC-52338DEDCFC1}" destId="{4E82D6FA-3CB1-4F62-9B72-0EBF852F0D7D}"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CFD82-1621-4CA6-8128-2D4D1A4440A7}" type="doc">
      <dgm:prSet loTypeId="urn:microsoft.com/office/officeart/2005/8/layout/process4" loCatId="list" qsTypeId="urn:microsoft.com/office/officeart/2005/8/quickstyle/3d6" qsCatId="3D" csTypeId="urn:microsoft.com/office/officeart/2005/8/colors/colorful3" csCatId="colorful" phldr="1"/>
      <dgm:spPr/>
      <dgm:t>
        <a:bodyPr/>
        <a:lstStyle/>
        <a:p>
          <a:endParaRPr lang="en-US"/>
        </a:p>
      </dgm:t>
    </dgm:pt>
    <dgm:pt modelId="{7A29EAD9-1814-4BE4-BF79-382B78D2487F}">
      <dgm:prSet custT="1"/>
      <dgm:spPr/>
      <dgm:t>
        <a:bodyPr/>
        <a:lstStyle/>
        <a:p>
          <a:pPr algn="ctr" rtl="0"/>
          <a:r>
            <a:rPr lang="en-US" sz="3600" i="0" baseline="0" dirty="0" err="1" smtClean="0">
              <a:solidFill>
                <a:srgbClr val="0000FF"/>
              </a:solidFill>
              <a:latin typeface="Baskerville Old Face" pitchFamily="18" charset="0"/>
            </a:rPr>
            <a:t>Ibadat</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zakat</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salah</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satu</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daripada</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Rukun</a:t>
          </a:r>
          <a:r>
            <a:rPr lang="en-US" sz="3600" i="0" baseline="0" dirty="0" smtClean="0">
              <a:solidFill>
                <a:srgbClr val="0000FF"/>
              </a:solidFill>
              <a:latin typeface="Baskerville Old Face" pitchFamily="18" charset="0"/>
            </a:rPr>
            <a:t> Islam yang </a:t>
          </a:r>
          <a:r>
            <a:rPr lang="en-US" sz="3600" i="0" baseline="0" dirty="0" err="1" smtClean="0">
              <a:solidFill>
                <a:srgbClr val="0000FF"/>
              </a:solidFill>
              <a:latin typeface="Baskerville Old Face" pitchFamily="18" charset="0"/>
            </a:rPr>
            <a:t>telah</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menjadi</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kefardhuan</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kepada</a:t>
          </a:r>
          <a:r>
            <a:rPr lang="en-US" sz="3600" i="0" baseline="0" dirty="0" smtClean="0">
              <a:solidFill>
                <a:srgbClr val="0000FF"/>
              </a:solidFill>
              <a:latin typeface="Baskerville Old Face" pitchFamily="18" charset="0"/>
            </a:rPr>
            <a:t> </a:t>
          </a:r>
          <a:r>
            <a:rPr lang="en-US" sz="3600" i="0" baseline="0" dirty="0" err="1" smtClean="0">
              <a:solidFill>
                <a:srgbClr val="0000FF"/>
              </a:solidFill>
              <a:latin typeface="Baskerville Old Face" pitchFamily="18" charset="0"/>
            </a:rPr>
            <a:t>umat</a:t>
          </a:r>
          <a:r>
            <a:rPr lang="en-US" sz="3600" i="0" baseline="0" dirty="0" smtClean="0">
              <a:solidFill>
                <a:srgbClr val="0000FF"/>
              </a:solidFill>
              <a:latin typeface="Baskerville Old Face" pitchFamily="18" charset="0"/>
            </a:rPr>
            <a:t> Islam. </a:t>
          </a:r>
          <a:endParaRPr lang="en-US" sz="3600" dirty="0">
            <a:solidFill>
              <a:srgbClr val="0000FF"/>
            </a:solidFill>
            <a:latin typeface="Baskerville Old Face" pitchFamily="18" charset="0"/>
          </a:endParaRPr>
        </a:p>
      </dgm:t>
    </dgm:pt>
    <dgm:pt modelId="{964A44EB-B508-4EED-9624-3B97D2ED6ABF}" type="parTrans" cxnId="{E5211E74-3AE7-49AE-AC14-53681DA8B40B}">
      <dgm:prSet/>
      <dgm:spPr/>
      <dgm:t>
        <a:bodyPr/>
        <a:lstStyle/>
        <a:p>
          <a:pPr algn="ctr"/>
          <a:endParaRPr lang="en-US" sz="2800">
            <a:latin typeface="Baskerville Old Face" pitchFamily="18" charset="0"/>
          </a:endParaRPr>
        </a:p>
      </dgm:t>
    </dgm:pt>
    <dgm:pt modelId="{71D46F72-3159-4B07-816D-A0B61A7EB7E8}" type="sibTrans" cxnId="{E5211E74-3AE7-49AE-AC14-53681DA8B40B}">
      <dgm:prSet/>
      <dgm:spPr/>
      <dgm:t>
        <a:bodyPr/>
        <a:lstStyle/>
        <a:p>
          <a:pPr algn="ctr"/>
          <a:endParaRPr lang="en-US" sz="2800">
            <a:latin typeface="Baskerville Old Face" pitchFamily="18" charset="0"/>
          </a:endParaRPr>
        </a:p>
      </dgm:t>
    </dgm:pt>
    <dgm:pt modelId="{BE676A59-17A6-4F0F-8C73-B374A7D7995C}">
      <dgm:prSet custT="1"/>
      <dgm:spPr/>
      <dgm:t>
        <a:bodyPr/>
        <a:lstStyle/>
        <a:p>
          <a:pPr algn="ctr" rtl="0"/>
          <a:r>
            <a:rPr lang="en-US" sz="2800" i="0" baseline="0" dirty="0" err="1" smtClean="0">
              <a:solidFill>
                <a:schemeClr val="tx1"/>
              </a:solidFill>
              <a:latin typeface="Baskerville Old Face" pitchFamily="18" charset="0"/>
            </a:rPr>
            <a:t>lambang</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kesempurnaan</a:t>
          </a:r>
          <a:r>
            <a:rPr lang="en-US" sz="2800" i="0" baseline="0" dirty="0" smtClean="0">
              <a:solidFill>
                <a:schemeClr val="tx1"/>
              </a:solidFill>
              <a:latin typeface="Baskerville Old Face" pitchFamily="18" charset="0"/>
            </a:rPr>
            <a:t> Islam yang </a:t>
          </a:r>
          <a:r>
            <a:rPr lang="en-US" sz="2800" i="0" baseline="0" dirty="0" err="1" smtClean="0">
              <a:solidFill>
                <a:schemeClr val="tx1"/>
              </a:solidFill>
              <a:latin typeface="Baskerville Old Face" pitchFamily="18" charset="0"/>
            </a:rPr>
            <a:t>merangkumi</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tiga</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dimensi</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hubungan</a:t>
          </a:r>
          <a:r>
            <a:rPr lang="en-US" sz="2800" i="0" baseline="0" dirty="0" smtClean="0">
              <a:solidFill>
                <a:schemeClr val="tx1"/>
              </a:solidFill>
              <a:latin typeface="Baskerville Old Face" pitchFamily="18" charset="0"/>
            </a:rPr>
            <a:t> yang </a:t>
          </a:r>
          <a:r>
            <a:rPr lang="en-US" sz="2800" i="0" baseline="0" dirty="0" err="1" smtClean="0">
              <a:solidFill>
                <a:schemeClr val="tx1"/>
              </a:solidFill>
              <a:latin typeface="Baskerville Old Face" pitchFamily="18" charset="0"/>
            </a:rPr>
            <a:t>berkait</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rapat</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iaitu</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hubungan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dengan</a:t>
          </a:r>
          <a:r>
            <a:rPr lang="en-US" sz="2800" i="0" baseline="0" dirty="0" smtClean="0">
              <a:solidFill>
                <a:schemeClr val="tx1"/>
              </a:solidFill>
              <a:latin typeface="Baskerville Old Face" pitchFamily="18" charset="0"/>
            </a:rPr>
            <a:t> Allah SWT, </a:t>
          </a:r>
          <a:r>
            <a:rPr lang="en-US" sz="2800" i="0" baseline="0" dirty="0" err="1" smtClean="0">
              <a:solidFill>
                <a:schemeClr val="tx1"/>
              </a:solidFill>
              <a:latin typeface="Baskerville Old Face" pitchFamily="18" charset="0"/>
            </a:rPr>
            <a:t>hubungan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sesama</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manusia</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dan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hubungan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dengan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alam</a:t>
          </a:r>
          <a:r>
            <a:rPr lang="en-US" sz="2800" i="0" baseline="0" dirty="0" smtClean="0">
              <a:solidFill>
                <a:schemeClr val="tx1"/>
              </a:solidFill>
              <a:latin typeface="Baskerville Old Face" pitchFamily="18" charset="0"/>
            </a:rPr>
            <a:t>. </a:t>
          </a:r>
          <a:endParaRPr lang="en-US" sz="2800" dirty="0">
            <a:solidFill>
              <a:schemeClr val="tx1"/>
            </a:solidFill>
            <a:latin typeface="Baskerville Old Face" pitchFamily="18" charset="0"/>
          </a:endParaRPr>
        </a:p>
      </dgm:t>
    </dgm:pt>
    <dgm:pt modelId="{3398571C-3355-4FA9-975D-5C000DDA7648}" type="parTrans" cxnId="{BB4D4DD8-64ED-4D3E-BE74-8E5194FDF0A0}">
      <dgm:prSet/>
      <dgm:spPr/>
      <dgm:t>
        <a:bodyPr/>
        <a:lstStyle/>
        <a:p>
          <a:pPr algn="ctr"/>
          <a:endParaRPr lang="en-US" sz="2800">
            <a:latin typeface="Baskerville Old Face" pitchFamily="18" charset="0"/>
          </a:endParaRPr>
        </a:p>
      </dgm:t>
    </dgm:pt>
    <dgm:pt modelId="{A20F8B20-7271-4E02-B4D7-C7BA9404C28F}" type="sibTrans" cxnId="{BB4D4DD8-64ED-4D3E-BE74-8E5194FDF0A0}">
      <dgm:prSet/>
      <dgm:spPr/>
      <dgm:t>
        <a:bodyPr/>
        <a:lstStyle/>
        <a:p>
          <a:pPr algn="ctr"/>
          <a:endParaRPr lang="en-US" sz="2800">
            <a:latin typeface="Baskerville Old Face" pitchFamily="18" charset="0"/>
          </a:endParaRPr>
        </a:p>
      </dgm:t>
    </dgm:pt>
    <dgm:pt modelId="{32CDF85F-4879-4174-A39E-76E21BBB8C04}">
      <dgm:prSet custT="1"/>
      <dgm:spPr/>
      <dgm:t>
        <a:bodyPr/>
        <a:lstStyle/>
        <a:p>
          <a:pPr algn="ctr" rtl="0"/>
          <a:r>
            <a:rPr lang="en-US" sz="2800" i="0" baseline="0" dirty="0" err="1" smtClean="0">
              <a:solidFill>
                <a:schemeClr val="tx1"/>
              </a:solidFill>
              <a:latin typeface="Baskerville Old Face" pitchFamily="18" charset="0"/>
            </a:rPr>
            <a:t>mempunyai</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pengaruh</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penting</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dalam</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sistem</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pentadbiran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negara</a:t>
          </a:r>
          <a:r>
            <a:rPr lang="en-US" sz="2800" i="0" baseline="0" dirty="0" smtClean="0">
              <a:solidFill>
                <a:schemeClr val="tx1"/>
              </a:solidFill>
              <a:latin typeface="Baskerville Old Face" pitchFamily="18" charset="0"/>
            </a:rPr>
            <a:t> Islam </a:t>
          </a:r>
          <a:r>
            <a:rPr lang="en-US" sz="2800" i="0" baseline="0" dirty="0" err="1" smtClean="0">
              <a:solidFill>
                <a:schemeClr val="tx1"/>
              </a:solidFill>
              <a:latin typeface="Baskerville Old Face" pitchFamily="18" charset="0"/>
            </a:rPr>
            <a:t>dan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merupakan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kaedah</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pengurusan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kewangan</a:t>
          </a:r>
          <a:r>
            <a:rPr lang="en-US" sz="2800" i="0" baseline="0" dirty="0" smtClean="0">
              <a:solidFill>
                <a:schemeClr val="tx1"/>
              </a:solidFill>
              <a:latin typeface="Baskerville Old Face" pitchFamily="18" charset="0"/>
            </a:rPr>
            <a:t> yang </a:t>
          </a:r>
          <a:r>
            <a:rPr lang="en-US" sz="2800" i="0" baseline="0" dirty="0" err="1" smtClean="0">
              <a:solidFill>
                <a:schemeClr val="tx1"/>
              </a:solidFill>
              <a:latin typeface="Baskerville Old Face" pitchFamily="18" charset="0"/>
            </a:rPr>
            <a:t>bermatlamat</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untuk</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mengatasi</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masalah</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kemiskinan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dan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kesempitan</a:t>
          </a:r>
          <a:r>
            <a:rPr lang="en-US" sz="2800" i="0" baseline="0" dirty="0" smtClean="0">
              <a:solidFill>
                <a:schemeClr val="tx1"/>
              </a:solidFill>
              <a:latin typeface="Baskerville Old Face" pitchFamily="18" charset="0"/>
            </a:rPr>
            <a:t> </a:t>
          </a:r>
          <a:r>
            <a:rPr lang="en-US" sz="2800" i="0" baseline="0" dirty="0" err="1" smtClean="0">
              <a:solidFill>
                <a:schemeClr val="tx1"/>
              </a:solidFill>
              <a:latin typeface="Baskerville Old Face" pitchFamily="18" charset="0"/>
            </a:rPr>
            <a:t>hidup</a:t>
          </a:r>
          <a:r>
            <a:rPr lang="en-US" sz="2800" i="0" baseline="0" dirty="0" smtClean="0">
              <a:solidFill>
                <a:schemeClr val="tx1"/>
              </a:solidFill>
              <a:latin typeface="Baskerville Old Face" pitchFamily="18" charset="0"/>
            </a:rPr>
            <a:t>. </a:t>
          </a:r>
          <a:endParaRPr lang="en-US" sz="2800" i="0" baseline="0" dirty="0">
            <a:solidFill>
              <a:schemeClr val="tx1"/>
            </a:solidFill>
            <a:latin typeface="Baskerville Old Face" pitchFamily="18" charset="0"/>
          </a:endParaRPr>
        </a:p>
      </dgm:t>
    </dgm:pt>
    <dgm:pt modelId="{24DCCDAB-575D-4CA3-B47F-639E7EC76F76}" type="parTrans" cxnId="{D96EDC85-88ED-4E74-95DB-E5CBB25A7216}">
      <dgm:prSet/>
      <dgm:spPr/>
      <dgm:t>
        <a:bodyPr/>
        <a:lstStyle/>
        <a:p>
          <a:pPr algn="ctr"/>
          <a:endParaRPr lang="en-US" sz="2800">
            <a:latin typeface="Baskerville Old Face" pitchFamily="18" charset="0"/>
          </a:endParaRPr>
        </a:p>
      </dgm:t>
    </dgm:pt>
    <dgm:pt modelId="{3ABACA03-FA72-4941-A7AA-A1C3B38E8C14}" type="sibTrans" cxnId="{D96EDC85-88ED-4E74-95DB-E5CBB25A7216}">
      <dgm:prSet/>
      <dgm:spPr/>
      <dgm:t>
        <a:bodyPr/>
        <a:lstStyle/>
        <a:p>
          <a:pPr algn="ctr"/>
          <a:endParaRPr lang="en-US" sz="2800">
            <a:latin typeface="Baskerville Old Face" pitchFamily="18" charset="0"/>
          </a:endParaRPr>
        </a:p>
      </dgm:t>
    </dgm:pt>
    <dgm:pt modelId="{E07A2569-ADFD-4B87-8935-17855B9C656E}" type="pres">
      <dgm:prSet presAssocID="{220CFD82-1621-4CA6-8128-2D4D1A4440A7}" presName="Name0" presStyleCnt="0">
        <dgm:presLayoutVars>
          <dgm:dir/>
          <dgm:animLvl val="lvl"/>
          <dgm:resizeHandles val="exact"/>
        </dgm:presLayoutVars>
      </dgm:prSet>
      <dgm:spPr/>
      <dgm:t>
        <a:bodyPr/>
        <a:lstStyle/>
        <a:p>
          <a:endParaRPr lang="en-US"/>
        </a:p>
      </dgm:t>
    </dgm:pt>
    <dgm:pt modelId="{2AF78A54-003E-4F7C-B980-99BF52D2C52B}" type="pres">
      <dgm:prSet presAssocID="{32CDF85F-4879-4174-A39E-76E21BBB8C04}" presName="boxAndChildren" presStyleCnt="0"/>
      <dgm:spPr/>
    </dgm:pt>
    <dgm:pt modelId="{32A8B7BD-01BA-4249-A570-3E7F1281552A}" type="pres">
      <dgm:prSet presAssocID="{32CDF85F-4879-4174-A39E-76E21BBB8C04}" presName="parentTextBox" presStyleLbl="node1" presStyleIdx="0" presStyleCnt="3"/>
      <dgm:spPr/>
      <dgm:t>
        <a:bodyPr/>
        <a:lstStyle/>
        <a:p>
          <a:endParaRPr lang="en-US"/>
        </a:p>
      </dgm:t>
    </dgm:pt>
    <dgm:pt modelId="{D4CA7663-0536-4016-9B55-14AF5C535D3D}" type="pres">
      <dgm:prSet presAssocID="{A20F8B20-7271-4E02-B4D7-C7BA9404C28F}" presName="sp" presStyleCnt="0"/>
      <dgm:spPr/>
    </dgm:pt>
    <dgm:pt modelId="{CA407C25-4932-4D02-8F79-6A23EF5E5D77}" type="pres">
      <dgm:prSet presAssocID="{BE676A59-17A6-4F0F-8C73-B374A7D7995C}" presName="arrowAndChildren" presStyleCnt="0"/>
      <dgm:spPr/>
    </dgm:pt>
    <dgm:pt modelId="{5F3A51C9-5494-4ACD-B077-588F9E3FEFC7}" type="pres">
      <dgm:prSet presAssocID="{BE676A59-17A6-4F0F-8C73-B374A7D7995C}" presName="parentTextArrow" presStyleLbl="node1" presStyleIdx="1" presStyleCnt="3"/>
      <dgm:spPr/>
      <dgm:t>
        <a:bodyPr/>
        <a:lstStyle/>
        <a:p>
          <a:endParaRPr lang="en-US"/>
        </a:p>
      </dgm:t>
    </dgm:pt>
    <dgm:pt modelId="{1553855A-B1BE-4A01-A9A4-368E2CBEDF63}" type="pres">
      <dgm:prSet presAssocID="{71D46F72-3159-4B07-816D-A0B61A7EB7E8}" presName="sp" presStyleCnt="0"/>
      <dgm:spPr/>
    </dgm:pt>
    <dgm:pt modelId="{4573E6F0-E126-4278-B5B8-D5378D39E6F8}" type="pres">
      <dgm:prSet presAssocID="{7A29EAD9-1814-4BE4-BF79-382B78D2487F}" presName="arrowAndChildren" presStyleCnt="0"/>
      <dgm:spPr/>
    </dgm:pt>
    <dgm:pt modelId="{F7783735-387C-46A8-A6C0-743519B23DC1}" type="pres">
      <dgm:prSet presAssocID="{7A29EAD9-1814-4BE4-BF79-382B78D2487F}" presName="parentTextArrow" presStyleLbl="node1" presStyleIdx="2" presStyleCnt="3"/>
      <dgm:spPr/>
      <dgm:t>
        <a:bodyPr/>
        <a:lstStyle/>
        <a:p>
          <a:endParaRPr lang="en-US"/>
        </a:p>
      </dgm:t>
    </dgm:pt>
  </dgm:ptLst>
  <dgm:cxnLst>
    <dgm:cxn modelId="{8CEFB71F-5F0E-4232-930F-56A39A172BEE}" type="presOf" srcId="{220CFD82-1621-4CA6-8128-2D4D1A4440A7}" destId="{E07A2569-ADFD-4B87-8935-17855B9C656E}" srcOrd="0" destOrd="0" presId="urn:microsoft.com/office/officeart/2005/8/layout/process4"/>
    <dgm:cxn modelId="{D96EDC85-88ED-4E74-95DB-E5CBB25A7216}" srcId="{220CFD82-1621-4CA6-8128-2D4D1A4440A7}" destId="{32CDF85F-4879-4174-A39E-76E21BBB8C04}" srcOrd="2" destOrd="0" parTransId="{24DCCDAB-575D-4CA3-B47F-639E7EC76F76}" sibTransId="{3ABACA03-FA72-4941-A7AA-A1C3B38E8C14}"/>
    <dgm:cxn modelId="{62F34BCB-9AA5-4A44-920F-8194F8F118EA}" type="presOf" srcId="{7A29EAD9-1814-4BE4-BF79-382B78D2487F}" destId="{F7783735-387C-46A8-A6C0-743519B23DC1}" srcOrd="0" destOrd="0" presId="urn:microsoft.com/office/officeart/2005/8/layout/process4"/>
    <dgm:cxn modelId="{E5211E74-3AE7-49AE-AC14-53681DA8B40B}" srcId="{220CFD82-1621-4CA6-8128-2D4D1A4440A7}" destId="{7A29EAD9-1814-4BE4-BF79-382B78D2487F}" srcOrd="0" destOrd="0" parTransId="{964A44EB-B508-4EED-9624-3B97D2ED6ABF}" sibTransId="{71D46F72-3159-4B07-816D-A0B61A7EB7E8}"/>
    <dgm:cxn modelId="{35C773AE-D54C-4E46-B4FB-295525752A1C}" type="presOf" srcId="{BE676A59-17A6-4F0F-8C73-B374A7D7995C}" destId="{5F3A51C9-5494-4ACD-B077-588F9E3FEFC7}" srcOrd="0" destOrd="0" presId="urn:microsoft.com/office/officeart/2005/8/layout/process4"/>
    <dgm:cxn modelId="{BB4D4DD8-64ED-4D3E-BE74-8E5194FDF0A0}" srcId="{220CFD82-1621-4CA6-8128-2D4D1A4440A7}" destId="{BE676A59-17A6-4F0F-8C73-B374A7D7995C}" srcOrd="1" destOrd="0" parTransId="{3398571C-3355-4FA9-975D-5C000DDA7648}" sibTransId="{A20F8B20-7271-4E02-B4D7-C7BA9404C28F}"/>
    <dgm:cxn modelId="{686718BB-2EEF-4C53-8A05-A32562025104}" type="presOf" srcId="{32CDF85F-4879-4174-A39E-76E21BBB8C04}" destId="{32A8B7BD-01BA-4249-A570-3E7F1281552A}" srcOrd="0" destOrd="0" presId="urn:microsoft.com/office/officeart/2005/8/layout/process4"/>
    <dgm:cxn modelId="{C8028D90-337F-4C08-B4E0-909DA56CCA91}" type="presParOf" srcId="{E07A2569-ADFD-4B87-8935-17855B9C656E}" destId="{2AF78A54-003E-4F7C-B980-99BF52D2C52B}" srcOrd="0" destOrd="0" presId="urn:microsoft.com/office/officeart/2005/8/layout/process4"/>
    <dgm:cxn modelId="{B5B0CEB5-D07B-4683-AFD1-5AC968D24B1F}" type="presParOf" srcId="{2AF78A54-003E-4F7C-B980-99BF52D2C52B}" destId="{32A8B7BD-01BA-4249-A570-3E7F1281552A}" srcOrd="0" destOrd="0" presId="urn:microsoft.com/office/officeart/2005/8/layout/process4"/>
    <dgm:cxn modelId="{1B6C1A33-E1A7-4641-BA0D-45CD8F556FFD}" type="presParOf" srcId="{E07A2569-ADFD-4B87-8935-17855B9C656E}" destId="{D4CA7663-0536-4016-9B55-14AF5C535D3D}" srcOrd="1" destOrd="0" presId="urn:microsoft.com/office/officeart/2005/8/layout/process4"/>
    <dgm:cxn modelId="{5797A06C-8C5D-49B7-9FDC-16473DD315D9}" type="presParOf" srcId="{E07A2569-ADFD-4B87-8935-17855B9C656E}" destId="{CA407C25-4932-4D02-8F79-6A23EF5E5D77}" srcOrd="2" destOrd="0" presId="urn:microsoft.com/office/officeart/2005/8/layout/process4"/>
    <dgm:cxn modelId="{E833D0C8-8188-4455-8276-191A6E1A99C4}" type="presParOf" srcId="{CA407C25-4932-4D02-8F79-6A23EF5E5D77}" destId="{5F3A51C9-5494-4ACD-B077-588F9E3FEFC7}" srcOrd="0" destOrd="0" presId="urn:microsoft.com/office/officeart/2005/8/layout/process4"/>
    <dgm:cxn modelId="{FE34CA1E-C23D-4356-8F18-2BD02514A906}" type="presParOf" srcId="{E07A2569-ADFD-4B87-8935-17855B9C656E}" destId="{1553855A-B1BE-4A01-A9A4-368E2CBEDF63}" srcOrd="3" destOrd="0" presId="urn:microsoft.com/office/officeart/2005/8/layout/process4"/>
    <dgm:cxn modelId="{BB6C65AE-B868-4163-831C-BCF52FCEC8FE}" type="presParOf" srcId="{E07A2569-ADFD-4B87-8935-17855B9C656E}" destId="{4573E6F0-E126-4278-B5B8-D5378D39E6F8}" srcOrd="4" destOrd="0" presId="urn:microsoft.com/office/officeart/2005/8/layout/process4"/>
    <dgm:cxn modelId="{FD314333-E836-4D82-8966-59C0D9802DE8}" type="presParOf" srcId="{4573E6F0-E126-4278-B5B8-D5378D39E6F8}" destId="{F7783735-387C-46A8-A6C0-743519B23DC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9E93E-ACE7-42EA-8AE3-DBD73CE0C3C3}" type="doc">
      <dgm:prSet loTypeId="urn:microsoft.com/office/officeart/2005/8/layout/vProcess5" loCatId="process" qsTypeId="urn:microsoft.com/office/officeart/2005/8/quickstyle/3d7" qsCatId="3D" csTypeId="urn:microsoft.com/office/officeart/2005/8/colors/colorful2" csCatId="colorful"/>
      <dgm:spPr/>
      <dgm:t>
        <a:bodyPr/>
        <a:lstStyle/>
        <a:p>
          <a:endParaRPr lang="en-US"/>
        </a:p>
      </dgm:t>
    </dgm:pt>
    <dgm:pt modelId="{D38306A2-102A-47CC-8FD8-9D89771FB589}">
      <dgm:prSet custT="1"/>
      <dgm:spPr/>
      <dgm:t>
        <a:bodyPr/>
        <a:lstStyle/>
        <a:p>
          <a:pPr algn="ctr" rtl="0"/>
          <a:r>
            <a:rPr lang="en-US" sz="2400" dirty="0" err="1" smtClean="0">
              <a:latin typeface="Bernard MT Condensed" pitchFamily="18" charset="0"/>
            </a:rPr>
            <a:t>Zakat</a:t>
          </a:r>
          <a:r>
            <a:rPr lang="en-US" sz="2400" dirty="0" smtClean="0">
              <a:latin typeface="Bernard MT Condensed" pitchFamily="18" charset="0"/>
            </a:rPr>
            <a:t> </a:t>
          </a:r>
          <a:r>
            <a:rPr lang="en-US" sz="2400" dirty="0" err="1" smtClean="0">
              <a:latin typeface="Bernard MT Condensed" pitchFamily="18" charset="0"/>
            </a:rPr>
            <a:t>meletakkan</a:t>
          </a:r>
          <a:r>
            <a:rPr lang="en-US" sz="2400" dirty="0" smtClean="0">
              <a:latin typeface="Bernard MT Condensed" pitchFamily="18" charset="0"/>
            </a:rPr>
            <a:t> </a:t>
          </a:r>
          <a:r>
            <a:rPr lang="en-US" sz="2400" dirty="0" err="1" smtClean="0">
              <a:latin typeface="Bernard MT Condensed" pitchFamily="18" charset="0"/>
            </a:rPr>
            <a:t>tanggungjawab</a:t>
          </a:r>
          <a:r>
            <a:rPr lang="en-US" sz="2400" dirty="0" smtClean="0">
              <a:latin typeface="Bernard MT Condensed" pitchFamily="18" charset="0"/>
            </a:rPr>
            <a:t> </a:t>
          </a:r>
          <a:r>
            <a:rPr lang="en-US" sz="2400" dirty="0" err="1" smtClean="0">
              <a:latin typeface="Bernard MT Condensed" pitchFamily="18" charset="0"/>
            </a:rPr>
            <a:t>kepada</a:t>
          </a:r>
          <a:r>
            <a:rPr lang="en-US" sz="2400" dirty="0" smtClean="0">
              <a:latin typeface="Bernard MT Condensed" pitchFamily="18" charset="0"/>
            </a:rPr>
            <a:t> </a:t>
          </a:r>
          <a:r>
            <a:rPr lang="en-US" sz="2400" dirty="0" err="1" smtClean="0">
              <a:latin typeface="Bernard MT Condensed" pitchFamily="18" charset="0"/>
            </a:rPr>
            <a:t>golongan</a:t>
          </a:r>
          <a:r>
            <a:rPr lang="en-US" sz="2400" dirty="0" smtClean="0">
              <a:latin typeface="Bernard MT Condensed" pitchFamily="18" charset="0"/>
            </a:rPr>
            <a:t> yang </a:t>
          </a:r>
          <a:r>
            <a:rPr lang="en-US" sz="2400" dirty="0" err="1" smtClean="0">
              <a:latin typeface="Bernard MT Condensed" pitchFamily="18" charset="0"/>
            </a:rPr>
            <a:t>berada</a:t>
          </a:r>
          <a:r>
            <a:rPr lang="en-US" sz="2400" dirty="0" smtClean="0">
              <a:latin typeface="Bernard MT Condensed" pitchFamily="18" charset="0"/>
            </a:rPr>
            <a:t> </a:t>
          </a:r>
          <a:r>
            <a:rPr lang="en-US" sz="2400" dirty="0" err="1" smtClean="0">
              <a:latin typeface="Bernard MT Condensed" pitchFamily="18" charset="0"/>
            </a:rPr>
            <a:t>terhadap</a:t>
          </a:r>
          <a:r>
            <a:rPr lang="en-US" sz="2400" dirty="0" smtClean="0">
              <a:latin typeface="Bernard MT Condensed" pitchFamily="18" charset="0"/>
            </a:rPr>
            <a:t> </a:t>
          </a:r>
          <a:r>
            <a:rPr lang="en-US" sz="2400" dirty="0" err="1" smtClean="0">
              <a:latin typeface="Bernard MT Condensed" pitchFamily="18" charset="0"/>
            </a:rPr>
            <a:t>golongan</a:t>
          </a:r>
          <a:r>
            <a:rPr lang="en-US" sz="2400" dirty="0" smtClean="0">
              <a:latin typeface="Bernard MT Condensed" pitchFamily="18" charset="0"/>
            </a:rPr>
            <a:t> </a:t>
          </a:r>
          <a:r>
            <a:rPr lang="en-US" sz="2400" dirty="0" err="1" smtClean="0">
              <a:latin typeface="Bernard MT Condensed" pitchFamily="18" charset="0"/>
            </a:rPr>
            <a:t>asnaf</a:t>
          </a:r>
          <a:r>
            <a:rPr lang="en-US" sz="2400" dirty="0" smtClean="0">
              <a:latin typeface="Bernard MT Condensed" pitchFamily="18" charset="0"/>
            </a:rPr>
            <a:t> yang </a:t>
          </a:r>
          <a:r>
            <a:rPr lang="en-US" sz="2400" dirty="0" err="1" smtClean="0">
              <a:latin typeface="Bernard MT Condensed" pitchFamily="18" charset="0"/>
            </a:rPr>
            <a:t>telah</a:t>
          </a:r>
          <a:r>
            <a:rPr lang="en-US" sz="2400" dirty="0" smtClean="0">
              <a:latin typeface="Bernard MT Condensed" pitchFamily="18" charset="0"/>
            </a:rPr>
            <a:t> </a:t>
          </a:r>
          <a:r>
            <a:rPr lang="en-US" sz="2400" dirty="0" err="1" smtClean="0">
              <a:latin typeface="Bernard MT Condensed" pitchFamily="18" charset="0"/>
            </a:rPr>
            <a:t>jelas</a:t>
          </a:r>
          <a:r>
            <a:rPr lang="en-US" sz="2400" dirty="0" smtClean="0">
              <a:latin typeface="Bernard MT Condensed" pitchFamily="18" charset="0"/>
            </a:rPr>
            <a:t> </a:t>
          </a:r>
          <a:r>
            <a:rPr lang="en-US" sz="2400" dirty="0" err="1" smtClean="0">
              <a:latin typeface="Bernard MT Condensed" pitchFamily="18" charset="0"/>
            </a:rPr>
            <a:t>dinyatakan</a:t>
          </a:r>
          <a:r>
            <a:rPr lang="en-US" sz="2400" dirty="0" smtClean="0">
              <a:latin typeface="Bernard MT Condensed" pitchFamily="18" charset="0"/>
            </a:rPr>
            <a:t> </a:t>
          </a:r>
          <a:r>
            <a:rPr lang="en-US" sz="2400" dirty="0" err="1" smtClean="0">
              <a:latin typeface="Bernard MT Condensed" pitchFamily="18" charset="0"/>
            </a:rPr>
            <a:t>dalam</a:t>
          </a:r>
          <a:r>
            <a:rPr lang="en-US" sz="2400" dirty="0" smtClean="0">
              <a:latin typeface="Bernard MT Condensed" pitchFamily="18" charset="0"/>
            </a:rPr>
            <a:t> al-Quran. </a:t>
          </a:r>
          <a:endParaRPr lang="en-US" sz="2400" dirty="0">
            <a:latin typeface="Bernard MT Condensed" pitchFamily="18" charset="0"/>
          </a:endParaRPr>
        </a:p>
      </dgm:t>
    </dgm:pt>
    <dgm:pt modelId="{DDE892FA-413A-4A15-9229-B47FEE395EFB}" type="parTrans" cxnId="{DA1C9BC3-E342-4563-887D-E80B99218578}">
      <dgm:prSet/>
      <dgm:spPr/>
      <dgm:t>
        <a:bodyPr/>
        <a:lstStyle/>
        <a:p>
          <a:pPr algn="ctr"/>
          <a:endParaRPr lang="en-US" sz="2400">
            <a:latin typeface="Bernard MT Condensed" pitchFamily="18" charset="0"/>
          </a:endParaRPr>
        </a:p>
      </dgm:t>
    </dgm:pt>
    <dgm:pt modelId="{D96A11F8-F732-4520-BAA4-B6E02A4083C0}" type="sibTrans" cxnId="{DA1C9BC3-E342-4563-887D-E80B99218578}">
      <dgm:prSet custT="1"/>
      <dgm:spPr/>
      <dgm:t>
        <a:bodyPr/>
        <a:lstStyle/>
        <a:p>
          <a:pPr algn="ctr"/>
          <a:endParaRPr lang="en-US" sz="2400">
            <a:latin typeface="Bernard MT Condensed" pitchFamily="18" charset="0"/>
          </a:endParaRPr>
        </a:p>
      </dgm:t>
    </dgm:pt>
    <dgm:pt modelId="{377F668E-3D82-4868-93BC-404B67EFE728}">
      <dgm:prSet custT="1"/>
      <dgm:spPr/>
      <dgm:t>
        <a:bodyPr/>
        <a:lstStyle/>
        <a:p>
          <a:pPr algn="ctr" rtl="0"/>
          <a:r>
            <a:rPr lang="en-US" sz="2400" dirty="0" err="1" smtClean="0">
              <a:latin typeface="Bernard MT Condensed" pitchFamily="18" charset="0"/>
            </a:rPr>
            <a:t>Kepentingan</a:t>
          </a:r>
          <a:r>
            <a:rPr lang="en-US" sz="2400" dirty="0" smtClean="0">
              <a:latin typeface="Bernard MT Condensed" pitchFamily="18" charset="0"/>
            </a:rPr>
            <a:t> </a:t>
          </a:r>
          <a:r>
            <a:rPr lang="en-US" sz="2400" dirty="0" err="1" smtClean="0">
              <a:latin typeface="Bernard MT Condensed" pitchFamily="18" charset="0"/>
            </a:rPr>
            <a:t>pelaksanaan</a:t>
          </a:r>
          <a:r>
            <a:rPr lang="en-US" sz="2400" dirty="0" smtClean="0">
              <a:latin typeface="Bernard MT Condensed" pitchFamily="18" charset="0"/>
            </a:rPr>
            <a:t> </a:t>
          </a:r>
          <a:r>
            <a:rPr lang="en-US" sz="2400" dirty="0" err="1" smtClean="0">
              <a:latin typeface="Bernard MT Condensed" pitchFamily="18" charset="0"/>
            </a:rPr>
            <a:t>zakat</a:t>
          </a:r>
          <a:r>
            <a:rPr lang="en-US" sz="2400" dirty="0" smtClean="0">
              <a:latin typeface="Bernard MT Condensed" pitchFamily="18" charset="0"/>
            </a:rPr>
            <a:t> </a:t>
          </a:r>
          <a:r>
            <a:rPr lang="en-US" sz="2400" dirty="0" err="1" smtClean="0">
              <a:latin typeface="Bernard MT Condensed" pitchFamily="18" charset="0"/>
            </a:rPr>
            <a:t>di</a:t>
          </a:r>
          <a:r>
            <a:rPr lang="en-US" sz="2400" dirty="0" smtClean="0">
              <a:latin typeface="Bernard MT Condensed" pitchFamily="18" charset="0"/>
            </a:rPr>
            <a:t> </a:t>
          </a:r>
          <a:r>
            <a:rPr lang="en-US" sz="2400" dirty="0" err="1" smtClean="0">
              <a:latin typeface="Bernard MT Condensed" pitchFamily="18" charset="0"/>
            </a:rPr>
            <a:t>sesebuah</a:t>
          </a:r>
          <a:r>
            <a:rPr lang="en-US" sz="2400" dirty="0" smtClean="0">
              <a:latin typeface="Bernard MT Condensed" pitchFamily="18" charset="0"/>
            </a:rPr>
            <a:t> </a:t>
          </a:r>
          <a:r>
            <a:rPr lang="en-US" sz="2400" dirty="0" err="1" smtClean="0">
              <a:latin typeface="Bernard MT Condensed" pitchFamily="18" charset="0"/>
            </a:rPr>
            <a:t>negara</a:t>
          </a:r>
          <a:r>
            <a:rPr lang="en-US" sz="2400" dirty="0" smtClean="0">
              <a:latin typeface="Bernard MT Condensed" pitchFamily="18" charset="0"/>
            </a:rPr>
            <a:t> </a:t>
          </a:r>
          <a:r>
            <a:rPr lang="en-US" sz="2400" dirty="0" err="1" smtClean="0">
              <a:latin typeface="Bernard MT Condensed" pitchFamily="18" charset="0"/>
            </a:rPr>
            <a:t>adalah</a:t>
          </a:r>
          <a:r>
            <a:rPr lang="en-US" sz="2400" dirty="0" smtClean="0">
              <a:latin typeface="Bernard MT Condensed" pitchFamily="18" charset="0"/>
            </a:rPr>
            <a:t> </a:t>
          </a:r>
          <a:r>
            <a:rPr lang="en-US" sz="2400" dirty="0" err="1" smtClean="0">
              <a:latin typeface="Bernard MT Condensed" pitchFamily="18" charset="0"/>
            </a:rPr>
            <a:t>bagi</a:t>
          </a:r>
          <a:r>
            <a:rPr lang="en-US" sz="2400" dirty="0" smtClean="0">
              <a:latin typeface="Bernard MT Condensed" pitchFamily="18" charset="0"/>
            </a:rPr>
            <a:t> </a:t>
          </a:r>
          <a:r>
            <a:rPr lang="en-US" sz="2400" dirty="0" err="1" smtClean="0">
              <a:latin typeface="Bernard MT Condensed" pitchFamily="18" charset="0"/>
            </a:rPr>
            <a:t>menjamin</a:t>
          </a:r>
          <a:r>
            <a:rPr lang="en-US" sz="2400" dirty="0" smtClean="0">
              <a:latin typeface="Bernard MT Condensed" pitchFamily="18" charset="0"/>
            </a:rPr>
            <a:t> </a:t>
          </a:r>
          <a:r>
            <a:rPr lang="en-US" sz="2400" dirty="0" err="1" smtClean="0">
              <a:latin typeface="Bernard MT Condensed" pitchFamily="18" charset="0"/>
            </a:rPr>
            <a:t>keadilan</a:t>
          </a:r>
          <a:r>
            <a:rPr lang="en-US" sz="2400" dirty="0" smtClean="0">
              <a:latin typeface="Bernard MT Condensed" pitchFamily="18" charset="0"/>
            </a:rPr>
            <a:t> </a:t>
          </a:r>
          <a:r>
            <a:rPr lang="en-US" sz="2400" dirty="0" err="1" smtClean="0">
              <a:latin typeface="Bernard MT Condensed" pitchFamily="18" charset="0"/>
            </a:rPr>
            <a:t>dan</a:t>
          </a:r>
          <a:r>
            <a:rPr lang="en-US" sz="2400" dirty="0" smtClean="0">
              <a:latin typeface="Bernard MT Condensed" pitchFamily="18" charset="0"/>
            </a:rPr>
            <a:t> </a:t>
          </a:r>
          <a:r>
            <a:rPr lang="en-US" sz="2400" dirty="0" err="1" smtClean="0">
              <a:latin typeface="Bernard MT Condensed" pitchFamily="18" charset="0"/>
            </a:rPr>
            <a:t>kestabilan</a:t>
          </a:r>
          <a:r>
            <a:rPr lang="en-US" sz="2400" dirty="0" smtClean="0">
              <a:latin typeface="Bernard MT Condensed" pitchFamily="18" charset="0"/>
            </a:rPr>
            <a:t> </a:t>
          </a:r>
          <a:r>
            <a:rPr lang="en-US" sz="2400" dirty="0" err="1" smtClean="0">
              <a:latin typeface="Bernard MT Condensed" pitchFamily="18" charset="0"/>
            </a:rPr>
            <a:t>sosial</a:t>
          </a:r>
          <a:r>
            <a:rPr lang="en-US" sz="2400" dirty="0" smtClean="0">
              <a:latin typeface="Bernard MT Condensed" pitchFamily="18" charset="0"/>
            </a:rPr>
            <a:t> </a:t>
          </a:r>
          <a:r>
            <a:rPr lang="en-US" sz="2400" dirty="0" err="1" smtClean="0">
              <a:latin typeface="Bernard MT Condensed" pitchFamily="18" charset="0"/>
            </a:rPr>
            <a:t>serta</a:t>
          </a:r>
          <a:r>
            <a:rPr lang="en-US" sz="2400" dirty="0" smtClean="0">
              <a:latin typeface="Bernard MT Condensed" pitchFamily="18" charset="0"/>
            </a:rPr>
            <a:t> </a:t>
          </a:r>
          <a:r>
            <a:rPr lang="en-US" sz="2400" dirty="0" err="1" smtClean="0">
              <a:latin typeface="Bernard MT Condensed" pitchFamily="18" charset="0"/>
            </a:rPr>
            <a:t>merapatkan</a:t>
          </a:r>
          <a:r>
            <a:rPr lang="en-US" sz="2400" dirty="0" smtClean="0">
              <a:latin typeface="Bernard MT Condensed" pitchFamily="18" charset="0"/>
            </a:rPr>
            <a:t> </a:t>
          </a:r>
          <a:r>
            <a:rPr lang="en-US" sz="2400" dirty="0" err="1" smtClean="0">
              <a:latin typeface="Bernard MT Condensed" pitchFamily="18" charset="0"/>
            </a:rPr>
            <a:t>jurang</a:t>
          </a:r>
          <a:r>
            <a:rPr lang="en-US" sz="2400" dirty="0" smtClean="0">
              <a:latin typeface="Bernard MT Condensed" pitchFamily="18" charset="0"/>
            </a:rPr>
            <a:t> </a:t>
          </a:r>
          <a:r>
            <a:rPr lang="en-US" sz="2400" dirty="0" err="1" smtClean="0">
              <a:latin typeface="Bernard MT Condensed" pitchFamily="18" charset="0"/>
            </a:rPr>
            <a:t>pendapatan</a:t>
          </a:r>
          <a:r>
            <a:rPr lang="en-US" sz="2400" dirty="0" smtClean="0">
              <a:latin typeface="Bernard MT Condensed" pitchFamily="18" charset="0"/>
            </a:rPr>
            <a:t> </a:t>
          </a:r>
          <a:r>
            <a:rPr lang="en-US" sz="2400" dirty="0" err="1" smtClean="0">
              <a:latin typeface="Bernard MT Condensed" pitchFamily="18" charset="0"/>
            </a:rPr>
            <a:t>antara</a:t>
          </a:r>
          <a:r>
            <a:rPr lang="en-US" sz="2400" dirty="0" smtClean="0">
              <a:latin typeface="Bernard MT Condensed" pitchFamily="18" charset="0"/>
            </a:rPr>
            <a:t> </a:t>
          </a:r>
          <a:r>
            <a:rPr lang="en-US" sz="2400" dirty="0" err="1" smtClean="0">
              <a:latin typeface="Bernard MT Condensed" pitchFamily="18" charset="0"/>
            </a:rPr>
            <a:t>masyarakat</a:t>
          </a:r>
          <a:r>
            <a:rPr lang="en-US" sz="2400" dirty="0" smtClean="0">
              <a:latin typeface="Bernard MT Condensed" pitchFamily="18" charset="0"/>
            </a:rPr>
            <a:t> </a:t>
          </a:r>
          <a:r>
            <a:rPr lang="en-US" sz="2400" dirty="0" err="1" smtClean="0">
              <a:latin typeface="Bernard MT Condensed" pitchFamily="18" charset="0"/>
            </a:rPr>
            <a:t>dan</a:t>
          </a:r>
          <a:r>
            <a:rPr lang="en-US" sz="2400" dirty="0" smtClean="0">
              <a:latin typeface="Bernard MT Condensed" pitchFamily="18" charset="0"/>
            </a:rPr>
            <a:t> </a:t>
          </a:r>
          <a:r>
            <a:rPr lang="en-US" sz="2400" dirty="0" err="1" smtClean="0">
              <a:latin typeface="Bernard MT Condensed" pitchFamily="18" charset="0"/>
            </a:rPr>
            <a:t>menghindari</a:t>
          </a:r>
          <a:r>
            <a:rPr lang="en-US" sz="2400" dirty="0" smtClean="0">
              <a:latin typeface="Bernard MT Condensed" pitchFamily="18" charset="0"/>
            </a:rPr>
            <a:t> </a:t>
          </a:r>
          <a:r>
            <a:rPr lang="en-US" sz="2400" dirty="0" err="1" smtClean="0">
              <a:latin typeface="Bernard MT Condensed" pitchFamily="18" charset="0"/>
            </a:rPr>
            <a:t>dari</a:t>
          </a:r>
          <a:r>
            <a:rPr lang="en-US" sz="2400" dirty="0" smtClean="0">
              <a:latin typeface="Bernard MT Condensed" pitchFamily="18" charset="0"/>
            </a:rPr>
            <a:t> </a:t>
          </a:r>
          <a:r>
            <a:rPr lang="en-US" sz="2400" dirty="0" err="1" smtClean="0">
              <a:latin typeface="Bernard MT Condensed" pitchFamily="18" charset="0"/>
            </a:rPr>
            <a:t>berlakunya</a:t>
          </a:r>
          <a:r>
            <a:rPr lang="en-US" sz="2400" dirty="0" smtClean="0">
              <a:latin typeface="Bernard MT Condensed" pitchFamily="18" charset="0"/>
            </a:rPr>
            <a:t> </a:t>
          </a:r>
          <a:r>
            <a:rPr lang="en-US" sz="2400" dirty="0" err="1" smtClean="0">
              <a:latin typeface="Bernard MT Condensed" pitchFamily="18" charset="0"/>
            </a:rPr>
            <a:t>permusuhan</a:t>
          </a:r>
          <a:r>
            <a:rPr lang="en-US" sz="2400" dirty="0" smtClean="0">
              <a:latin typeface="Bernard MT Condensed" pitchFamily="18" charset="0"/>
            </a:rPr>
            <a:t> </a:t>
          </a:r>
          <a:r>
            <a:rPr lang="en-US" sz="2400" dirty="0" err="1" smtClean="0">
              <a:latin typeface="Bernard MT Condensed" pitchFamily="18" charset="0"/>
            </a:rPr>
            <a:t>dan</a:t>
          </a:r>
          <a:r>
            <a:rPr lang="en-US" sz="2400" dirty="0" smtClean="0">
              <a:latin typeface="Bernard MT Condensed" pitchFamily="18" charset="0"/>
            </a:rPr>
            <a:t> </a:t>
          </a:r>
          <a:r>
            <a:rPr lang="en-US" sz="2400" dirty="0" err="1" smtClean="0">
              <a:latin typeface="Bernard MT Condensed" pitchFamily="18" charset="0"/>
            </a:rPr>
            <a:t>sifat</a:t>
          </a:r>
          <a:r>
            <a:rPr lang="en-US" sz="2400" dirty="0" smtClean="0">
              <a:latin typeface="Bernard MT Condensed" pitchFamily="18" charset="0"/>
            </a:rPr>
            <a:t> </a:t>
          </a:r>
          <a:r>
            <a:rPr lang="en-US" sz="2400" dirty="0" err="1" smtClean="0">
              <a:latin typeface="Bernard MT Condensed" pitchFamily="18" charset="0"/>
            </a:rPr>
            <a:t>dengki</a:t>
          </a:r>
          <a:r>
            <a:rPr lang="en-US" sz="2400" dirty="0" smtClean="0">
              <a:latin typeface="Bernard MT Condensed" pitchFamily="18" charset="0"/>
            </a:rPr>
            <a:t> </a:t>
          </a:r>
          <a:r>
            <a:rPr lang="en-US" sz="2400" dirty="0" err="1" smtClean="0">
              <a:latin typeface="Bernard MT Condensed" pitchFamily="18" charset="0"/>
            </a:rPr>
            <a:t>sesama</a:t>
          </a:r>
          <a:r>
            <a:rPr lang="en-US" sz="2400" dirty="0" smtClean="0">
              <a:latin typeface="Bernard MT Condensed" pitchFamily="18" charset="0"/>
            </a:rPr>
            <a:t> </a:t>
          </a:r>
          <a:r>
            <a:rPr lang="en-US" sz="2400" dirty="0" err="1" smtClean="0">
              <a:latin typeface="Bernard MT Condensed" pitchFamily="18" charset="0"/>
            </a:rPr>
            <a:t>manusia</a:t>
          </a:r>
          <a:r>
            <a:rPr lang="en-US" sz="2400" dirty="0" smtClean="0">
              <a:latin typeface="Bernard MT Condensed" pitchFamily="18" charset="0"/>
            </a:rPr>
            <a:t>. </a:t>
          </a:r>
          <a:endParaRPr lang="en-US" sz="2400" dirty="0">
            <a:latin typeface="Bernard MT Condensed" pitchFamily="18" charset="0"/>
          </a:endParaRPr>
        </a:p>
      </dgm:t>
    </dgm:pt>
    <dgm:pt modelId="{40766709-399D-4A11-AD99-17DE666B2D53}" type="parTrans" cxnId="{AEB1C8E0-B859-4523-98A1-240198476D98}">
      <dgm:prSet/>
      <dgm:spPr/>
      <dgm:t>
        <a:bodyPr/>
        <a:lstStyle/>
        <a:p>
          <a:pPr algn="ctr"/>
          <a:endParaRPr lang="en-US" sz="2400">
            <a:latin typeface="Bernard MT Condensed" pitchFamily="18" charset="0"/>
          </a:endParaRPr>
        </a:p>
      </dgm:t>
    </dgm:pt>
    <dgm:pt modelId="{36194AAA-1799-44F9-9149-AA7AEA816BA9}" type="sibTrans" cxnId="{AEB1C8E0-B859-4523-98A1-240198476D98}">
      <dgm:prSet custT="1"/>
      <dgm:spPr/>
      <dgm:t>
        <a:bodyPr/>
        <a:lstStyle/>
        <a:p>
          <a:pPr algn="ctr"/>
          <a:endParaRPr lang="en-US" sz="2400">
            <a:latin typeface="Bernard MT Condensed" pitchFamily="18" charset="0"/>
          </a:endParaRPr>
        </a:p>
      </dgm:t>
    </dgm:pt>
    <dgm:pt modelId="{6FA677FB-32B8-4FFB-9B5B-235BA4142B3C}">
      <dgm:prSet custT="1"/>
      <dgm:spPr/>
      <dgm:t>
        <a:bodyPr/>
        <a:lstStyle/>
        <a:p>
          <a:pPr algn="ctr" rtl="0"/>
          <a:r>
            <a:rPr lang="en-US" sz="2400" dirty="0" err="1" smtClean="0">
              <a:latin typeface="Bernard MT Condensed" pitchFamily="18" charset="0"/>
            </a:rPr>
            <a:t>Hikmah</a:t>
          </a:r>
          <a:r>
            <a:rPr lang="en-US" sz="2400" dirty="0" smtClean="0">
              <a:latin typeface="Bernard MT Condensed" pitchFamily="18" charset="0"/>
            </a:rPr>
            <a:t> </a:t>
          </a:r>
          <a:r>
            <a:rPr lang="en-US" sz="2400" dirty="0" err="1" smtClean="0">
              <a:latin typeface="Bernard MT Condensed" pitchFamily="18" charset="0"/>
            </a:rPr>
            <a:t>disebalik</a:t>
          </a:r>
          <a:r>
            <a:rPr lang="en-US" sz="2400" dirty="0" smtClean="0">
              <a:latin typeface="Bernard MT Condensed" pitchFamily="18" charset="0"/>
            </a:rPr>
            <a:t> </a:t>
          </a:r>
          <a:r>
            <a:rPr lang="en-US" sz="2400" dirty="0" err="1" smtClean="0">
              <a:latin typeface="Bernard MT Condensed" pitchFamily="18" charset="0"/>
            </a:rPr>
            <a:t>amalan</a:t>
          </a:r>
          <a:r>
            <a:rPr lang="en-US" sz="2400" dirty="0" smtClean="0">
              <a:latin typeface="Bernard MT Condensed" pitchFamily="18" charset="0"/>
            </a:rPr>
            <a:t> </a:t>
          </a:r>
          <a:r>
            <a:rPr lang="en-US" sz="2400" dirty="0" err="1" smtClean="0">
              <a:latin typeface="Bernard MT Condensed" pitchFamily="18" charset="0"/>
            </a:rPr>
            <a:t>ibadah</a:t>
          </a:r>
          <a:r>
            <a:rPr lang="en-US" sz="2400" dirty="0" smtClean="0">
              <a:latin typeface="Bernard MT Condensed" pitchFamily="18" charset="0"/>
            </a:rPr>
            <a:t> </a:t>
          </a:r>
          <a:r>
            <a:rPr lang="en-US" sz="2400" dirty="0" err="1" smtClean="0">
              <a:latin typeface="Bernard MT Condensed" pitchFamily="18" charset="0"/>
            </a:rPr>
            <a:t>ini</a:t>
          </a:r>
          <a:r>
            <a:rPr lang="en-US" sz="2400" dirty="0" smtClean="0">
              <a:latin typeface="Bernard MT Condensed" pitchFamily="18" charset="0"/>
            </a:rPr>
            <a:t> </a:t>
          </a:r>
          <a:r>
            <a:rPr lang="en-US" sz="2400" dirty="0" err="1" smtClean="0">
              <a:latin typeface="Bernard MT Condensed" pitchFamily="18" charset="0"/>
            </a:rPr>
            <a:t>merupakan</a:t>
          </a:r>
          <a:r>
            <a:rPr lang="en-US" sz="2400" dirty="0" smtClean="0">
              <a:latin typeface="Bernard MT Condensed" pitchFamily="18" charset="0"/>
            </a:rPr>
            <a:t> </a:t>
          </a:r>
          <a:r>
            <a:rPr lang="en-US" sz="2400" dirty="0" err="1" smtClean="0">
              <a:latin typeface="Bernard MT Condensed" pitchFamily="18" charset="0"/>
            </a:rPr>
            <a:t>rahmat</a:t>
          </a:r>
          <a:r>
            <a:rPr lang="en-US" sz="2400" dirty="0" smtClean="0">
              <a:latin typeface="Bernard MT Condensed" pitchFamily="18" charset="0"/>
            </a:rPr>
            <a:t> Allah SWT yang </a:t>
          </a:r>
          <a:r>
            <a:rPr lang="en-US" sz="2400" dirty="0" err="1" smtClean="0">
              <a:latin typeface="Bernard MT Condensed" pitchFamily="18" charset="0"/>
            </a:rPr>
            <a:t>tidak</a:t>
          </a:r>
          <a:r>
            <a:rPr lang="en-US" sz="2400" dirty="0" smtClean="0">
              <a:latin typeface="Bernard MT Condensed" pitchFamily="18" charset="0"/>
            </a:rPr>
            <a:t> </a:t>
          </a:r>
          <a:r>
            <a:rPr lang="en-US" sz="2400" dirty="0" err="1" smtClean="0">
              <a:latin typeface="Bernard MT Condensed" pitchFamily="18" charset="0"/>
            </a:rPr>
            <a:t>ternilai</a:t>
          </a:r>
          <a:r>
            <a:rPr lang="en-US" sz="2400" dirty="0" smtClean="0">
              <a:latin typeface="Bernard MT Condensed" pitchFamily="18" charset="0"/>
            </a:rPr>
            <a:t>, </a:t>
          </a:r>
          <a:r>
            <a:rPr lang="en-US" sz="2400" dirty="0" err="1" smtClean="0">
              <a:latin typeface="Bernard MT Condensed" pitchFamily="18" charset="0"/>
            </a:rPr>
            <a:t>terutamanya</a:t>
          </a:r>
          <a:r>
            <a:rPr lang="en-US" sz="2400" dirty="0" smtClean="0">
              <a:latin typeface="Bernard MT Condensed" pitchFamily="18" charset="0"/>
            </a:rPr>
            <a:t> </a:t>
          </a:r>
          <a:r>
            <a:rPr lang="en-US" sz="2400" dirty="0" err="1" smtClean="0">
              <a:latin typeface="Bernard MT Condensed" pitchFamily="18" charset="0"/>
            </a:rPr>
            <a:t>dalam</a:t>
          </a:r>
          <a:r>
            <a:rPr lang="en-US" sz="2400" dirty="0" smtClean="0">
              <a:latin typeface="Bernard MT Condensed" pitchFamily="18" charset="0"/>
            </a:rPr>
            <a:t> </a:t>
          </a:r>
          <a:r>
            <a:rPr lang="en-US" sz="2400" dirty="0" err="1" smtClean="0">
              <a:latin typeface="Bernard MT Condensed" pitchFamily="18" charset="0"/>
            </a:rPr>
            <a:t>aspek</a:t>
          </a:r>
          <a:r>
            <a:rPr lang="en-US" sz="2400" dirty="0" smtClean="0">
              <a:latin typeface="Bernard MT Condensed" pitchFamily="18" charset="0"/>
            </a:rPr>
            <a:t> </a:t>
          </a:r>
          <a:r>
            <a:rPr lang="en-US" sz="2400" dirty="0" err="1" smtClean="0">
              <a:latin typeface="Bernard MT Condensed" pitchFamily="18" charset="0"/>
            </a:rPr>
            <a:t>pembangunan</a:t>
          </a:r>
          <a:r>
            <a:rPr lang="en-US" sz="2400" dirty="0" smtClean="0">
              <a:latin typeface="Bernard MT Condensed" pitchFamily="18" charset="0"/>
            </a:rPr>
            <a:t> </a:t>
          </a:r>
          <a:r>
            <a:rPr lang="en-US" sz="2400" dirty="0" err="1" smtClean="0">
              <a:latin typeface="Bernard MT Condensed" pitchFamily="18" charset="0"/>
            </a:rPr>
            <a:t>masyarakat</a:t>
          </a:r>
          <a:r>
            <a:rPr lang="en-US" sz="2400" dirty="0" smtClean="0">
              <a:latin typeface="Bernard MT Condensed" pitchFamily="18" charset="0"/>
            </a:rPr>
            <a:t>. </a:t>
          </a:r>
          <a:endParaRPr lang="en-US" sz="2400" dirty="0">
            <a:latin typeface="Bernard MT Condensed" pitchFamily="18" charset="0"/>
          </a:endParaRPr>
        </a:p>
      </dgm:t>
    </dgm:pt>
    <dgm:pt modelId="{2E96B2E0-8861-4ECC-8A62-A679E6865163}" type="parTrans" cxnId="{1708482A-EC66-4C24-8A82-E8FFC87B6AD8}">
      <dgm:prSet/>
      <dgm:spPr/>
      <dgm:t>
        <a:bodyPr/>
        <a:lstStyle/>
        <a:p>
          <a:pPr algn="ctr"/>
          <a:endParaRPr lang="en-US" sz="2400">
            <a:latin typeface="Bernard MT Condensed" pitchFamily="18" charset="0"/>
          </a:endParaRPr>
        </a:p>
      </dgm:t>
    </dgm:pt>
    <dgm:pt modelId="{AFD8BBEE-D235-4D69-8A66-714A91030D0E}" type="sibTrans" cxnId="{1708482A-EC66-4C24-8A82-E8FFC87B6AD8}">
      <dgm:prSet/>
      <dgm:spPr/>
      <dgm:t>
        <a:bodyPr/>
        <a:lstStyle/>
        <a:p>
          <a:pPr algn="ctr"/>
          <a:endParaRPr lang="en-US" sz="2400">
            <a:latin typeface="Bernard MT Condensed" pitchFamily="18" charset="0"/>
          </a:endParaRPr>
        </a:p>
      </dgm:t>
    </dgm:pt>
    <dgm:pt modelId="{A6E2D50F-B865-490F-B8FE-5112C2A99DDC}" type="pres">
      <dgm:prSet presAssocID="{FE69E93E-ACE7-42EA-8AE3-DBD73CE0C3C3}" presName="outerComposite" presStyleCnt="0">
        <dgm:presLayoutVars>
          <dgm:chMax val="5"/>
          <dgm:dir/>
          <dgm:resizeHandles val="exact"/>
        </dgm:presLayoutVars>
      </dgm:prSet>
      <dgm:spPr/>
      <dgm:t>
        <a:bodyPr/>
        <a:lstStyle/>
        <a:p>
          <a:endParaRPr lang="en-US"/>
        </a:p>
      </dgm:t>
    </dgm:pt>
    <dgm:pt modelId="{6B9AB746-A980-4286-A209-CCC62803014D}" type="pres">
      <dgm:prSet presAssocID="{FE69E93E-ACE7-42EA-8AE3-DBD73CE0C3C3}" presName="dummyMaxCanvas" presStyleCnt="0">
        <dgm:presLayoutVars/>
      </dgm:prSet>
      <dgm:spPr/>
    </dgm:pt>
    <dgm:pt modelId="{692903AD-2282-4C8A-A134-98B2A60CCAAB}" type="pres">
      <dgm:prSet presAssocID="{FE69E93E-ACE7-42EA-8AE3-DBD73CE0C3C3}" presName="ThreeNodes_1" presStyleLbl="node1" presStyleIdx="0" presStyleCnt="3">
        <dgm:presLayoutVars>
          <dgm:bulletEnabled val="1"/>
        </dgm:presLayoutVars>
      </dgm:prSet>
      <dgm:spPr/>
      <dgm:t>
        <a:bodyPr/>
        <a:lstStyle/>
        <a:p>
          <a:endParaRPr lang="en-US"/>
        </a:p>
      </dgm:t>
    </dgm:pt>
    <dgm:pt modelId="{0009979E-4F31-446D-A855-35A956AE471E}" type="pres">
      <dgm:prSet presAssocID="{FE69E93E-ACE7-42EA-8AE3-DBD73CE0C3C3}" presName="ThreeNodes_2" presStyleLbl="node1" presStyleIdx="1" presStyleCnt="3">
        <dgm:presLayoutVars>
          <dgm:bulletEnabled val="1"/>
        </dgm:presLayoutVars>
      </dgm:prSet>
      <dgm:spPr/>
      <dgm:t>
        <a:bodyPr/>
        <a:lstStyle/>
        <a:p>
          <a:endParaRPr lang="en-US"/>
        </a:p>
      </dgm:t>
    </dgm:pt>
    <dgm:pt modelId="{3CA0C65C-07B2-43AE-863A-C668286E4E25}" type="pres">
      <dgm:prSet presAssocID="{FE69E93E-ACE7-42EA-8AE3-DBD73CE0C3C3}" presName="ThreeNodes_3" presStyleLbl="node1" presStyleIdx="2" presStyleCnt="3">
        <dgm:presLayoutVars>
          <dgm:bulletEnabled val="1"/>
        </dgm:presLayoutVars>
      </dgm:prSet>
      <dgm:spPr/>
      <dgm:t>
        <a:bodyPr/>
        <a:lstStyle/>
        <a:p>
          <a:endParaRPr lang="en-US"/>
        </a:p>
      </dgm:t>
    </dgm:pt>
    <dgm:pt modelId="{BABCC28D-21C8-4D32-8A3F-2A68A4579B45}" type="pres">
      <dgm:prSet presAssocID="{FE69E93E-ACE7-42EA-8AE3-DBD73CE0C3C3}" presName="ThreeConn_1-2" presStyleLbl="fgAccFollowNode1" presStyleIdx="0" presStyleCnt="2">
        <dgm:presLayoutVars>
          <dgm:bulletEnabled val="1"/>
        </dgm:presLayoutVars>
      </dgm:prSet>
      <dgm:spPr/>
      <dgm:t>
        <a:bodyPr/>
        <a:lstStyle/>
        <a:p>
          <a:endParaRPr lang="en-US"/>
        </a:p>
      </dgm:t>
    </dgm:pt>
    <dgm:pt modelId="{8AFC89FB-6031-4CB9-87A3-B2FBF4A0415F}" type="pres">
      <dgm:prSet presAssocID="{FE69E93E-ACE7-42EA-8AE3-DBD73CE0C3C3}" presName="ThreeConn_2-3" presStyleLbl="fgAccFollowNode1" presStyleIdx="1" presStyleCnt="2">
        <dgm:presLayoutVars>
          <dgm:bulletEnabled val="1"/>
        </dgm:presLayoutVars>
      </dgm:prSet>
      <dgm:spPr/>
      <dgm:t>
        <a:bodyPr/>
        <a:lstStyle/>
        <a:p>
          <a:endParaRPr lang="en-US"/>
        </a:p>
      </dgm:t>
    </dgm:pt>
    <dgm:pt modelId="{DC33F727-DB74-4F6F-A09C-113CDDD561C5}" type="pres">
      <dgm:prSet presAssocID="{FE69E93E-ACE7-42EA-8AE3-DBD73CE0C3C3}" presName="ThreeNodes_1_text" presStyleLbl="node1" presStyleIdx="2" presStyleCnt="3">
        <dgm:presLayoutVars>
          <dgm:bulletEnabled val="1"/>
        </dgm:presLayoutVars>
      </dgm:prSet>
      <dgm:spPr/>
      <dgm:t>
        <a:bodyPr/>
        <a:lstStyle/>
        <a:p>
          <a:endParaRPr lang="en-US"/>
        </a:p>
      </dgm:t>
    </dgm:pt>
    <dgm:pt modelId="{B00BE39A-C545-43A8-9E54-39554E68D747}" type="pres">
      <dgm:prSet presAssocID="{FE69E93E-ACE7-42EA-8AE3-DBD73CE0C3C3}" presName="ThreeNodes_2_text" presStyleLbl="node1" presStyleIdx="2" presStyleCnt="3">
        <dgm:presLayoutVars>
          <dgm:bulletEnabled val="1"/>
        </dgm:presLayoutVars>
      </dgm:prSet>
      <dgm:spPr/>
      <dgm:t>
        <a:bodyPr/>
        <a:lstStyle/>
        <a:p>
          <a:endParaRPr lang="en-US"/>
        </a:p>
      </dgm:t>
    </dgm:pt>
    <dgm:pt modelId="{3E5F89C3-3601-4D7D-9FD2-E06494D17C7B}" type="pres">
      <dgm:prSet presAssocID="{FE69E93E-ACE7-42EA-8AE3-DBD73CE0C3C3}" presName="ThreeNodes_3_text" presStyleLbl="node1" presStyleIdx="2" presStyleCnt="3">
        <dgm:presLayoutVars>
          <dgm:bulletEnabled val="1"/>
        </dgm:presLayoutVars>
      </dgm:prSet>
      <dgm:spPr/>
      <dgm:t>
        <a:bodyPr/>
        <a:lstStyle/>
        <a:p>
          <a:endParaRPr lang="en-US"/>
        </a:p>
      </dgm:t>
    </dgm:pt>
  </dgm:ptLst>
  <dgm:cxnLst>
    <dgm:cxn modelId="{AEB1C8E0-B859-4523-98A1-240198476D98}" srcId="{FE69E93E-ACE7-42EA-8AE3-DBD73CE0C3C3}" destId="{377F668E-3D82-4868-93BC-404B67EFE728}" srcOrd="1" destOrd="0" parTransId="{40766709-399D-4A11-AD99-17DE666B2D53}" sibTransId="{36194AAA-1799-44F9-9149-AA7AEA816BA9}"/>
    <dgm:cxn modelId="{1708482A-EC66-4C24-8A82-E8FFC87B6AD8}" srcId="{FE69E93E-ACE7-42EA-8AE3-DBD73CE0C3C3}" destId="{6FA677FB-32B8-4FFB-9B5B-235BA4142B3C}" srcOrd="2" destOrd="0" parTransId="{2E96B2E0-8861-4ECC-8A62-A679E6865163}" sibTransId="{AFD8BBEE-D235-4D69-8A66-714A91030D0E}"/>
    <dgm:cxn modelId="{377F5414-DA71-4CBC-9286-D644F346E7B0}" type="presOf" srcId="{D38306A2-102A-47CC-8FD8-9D89771FB589}" destId="{DC33F727-DB74-4F6F-A09C-113CDDD561C5}" srcOrd="1" destOrd="0" presId="urn:microsoft.com/office/officeart/2005/8/layout/vProcess5"/>
    <dgm:cxn modelId="{C27B2F56-F85C-4307-B9F4-633675657FAD}" type="presOf" srcId="{377F668E-3D82-4868-93BC-404B67EFE728}" destId="{0009979E-4F31-446D-A855-35A956AE471E}" srcOrd="0" destOrd="0" presId="urn:microsoft.com/office/officeart/2005/8/layout/vProcess5"/>
    <dgm:cxn modelId="{65C4424D-2D93-4749-A4BE-61D54D7A974F}" type="presOf" srcId="{D38306A2-102A-47CC-8FD8-9D89771FB589}" destId="{692903AD-2282-4C8A-A134-98B2A60CCAAB}" srcOrd="0" destOrd="0" presId="urn:microsoft.com/office/officeart/2005/8/layout/vProcess5"/>
    <dgm:cxn modelId="{182E0299-8E4E-476D-B290-0F39282854F0}" type="presOf" srcId="{D96A11F8-F732-4520-BAA4-B6E02A4083C0}" destId="{BABCC28D-21C8-4D32-8A3F-2A68A4579B45}" srcOrd="0" destOrd="0" presId="urn:microsoft.com/office/officeart/2005/8/layout/vProcess5"/>
    <dgm:cxn modelId="{DA1C9BC3-E342-4563-887D-E80B99218578}" srcId="{FE69E93E-ACE7-42EA-8AE3-DBD73CE0C3C3}" destId="{D38306A2-102A-47CC-8FD8-9D89771FB589}" srcOrd="0" destOrd="0" parTransId="{DDE892FA-413A-4A15-9229-B47FEE395EFB}" sibTransId="{D96A11F8-F732-4520-BAA4-B6E02A4083C0}"/>
    <dgm:cxn modelId="{3AE7F961-8364-4620-BC7E-8832DA59ECD1}" type="presOf" srcId="{FE69E93E-ACE7-42EA-8AE3-DBD73CE0C3C3}" destId="{A6E2D50F-B865-490F-B8FE-5112C2A99DDC}" srcOrd="0" destOrd="0" presId="urn:microsoft.com/office/officeart/2005/8/layout/vProcess5"/>
    <dgm:cxn modelId="{95D9542C-0046-4210-B38E-0D947C707E85}" type="presOf" srcId="{377F668E-3D82-4868-93BC-404B67EFE728}" destId="{B00BE39A-C545-43A8-9E54-39554E68D747}" srcOrd="1" destOrd="0" presId="urn:microsoft.com/office/officeart/2005/8/layout/vProcess5"/>
    <dgm:cxn modelId="{81AFD9C4-5A7A-414F-A030-50BD43C2F8F6}" type="presOf" srcId="{6FA677FB-32B8-4FFB-9B5B-235BA4142B3C}" destId="{3E5F89C3-3601-4D7D-9FD2-E06494D17C7B}" srcOrd="1" destOrd="0" presId="urn:microsoft.com/office/officeart/2005/8/layout/vProcess5"/>
    <dgm:cxn modelId="{2897CD78-B480-4A87-9480-3DCBCB03D88E}" type="presOf" srcId="{6FA677FB-32B8-4FFB-9B5B-235BA4142B3C}" destId="{3CA0C65C-07B2-43AE-863A-C668286E4E25}" srcOrd="0" destOrd="0" presId="urn:microsoft.com/office/officeart/2005/8/layout/vProcess5"/>
    <dgm:cxn modelId="{D80DC125-E95C-4E14-9305-F54B193CC344}" type="presOf" srcId="{36194AAA-1799-44F9-9149-AA7AEA816BA9}" destId="{8AFC89FB-6031-4CB9-87A3-B2FBF4A0415F}" srcOrd="0" destOrd="0" presId="urn:microsoft.com/office/officeart/2005/8/layout/vProcess5"/>
    <dgm:cxn modelId="{20895EEA-6735-4C07-9D08-6EB8457FD1EE}" type="presParOf" srcId="{A6E2D50F-B865-490F-B8FE-5112C2A99DDC}" destId="{6B9AB746-A980-4286-A209-CCC62803014D}" srcOrd="0" destOrd="0" presId="urn:microsoft.com/office/officeart/2005/8/layout/vProcess5"/>
    <dgm:cxn modelId="{0496DA50-DCF4-4166-8C44-0A4B5FFACDA4}" type="presParOf" srcId="{A6E2D50F-B865-490F-B8FE-5112C2A99DDC}" destId="{692903AD-2282-4C8A-A134-98B2A60CCAAB}" srcOrd="1" destOrd="0" presId="urn:microsoft.com/office/officeart/2005/8/layout/vProcess5"/>
    <dgm:cxn modelId="{41E7E72D-67A0-4CF6-AE28-FBC01E30F893}" type="presParOf" srcId="{A6E2D50F-B865-490F-B8FE-5112C2A99DDC}" destId="{0009979E-4F31-446D-A855-35A956AE471E}" srcOrd="2" destOrd="0" presId="urn:microsoft.com/office/officeart/2005/8/layout/vProcess5"/>
    <dgm:cxn modelId="{94BEB014-18B2-4017-9F49-710F534B8B27}" type="presParOf" srcId="{A6E2D50F-B865-490F-B8FE-5112C2A99DDC}" destId="{3CA0C65C-07B2-43AE-863A-C668286E4E25}" srcOrd="3" destOrd="0" presId="urn:microsoft.com/office/officeart/2005/8/layout/vProcess5"/>
    <dgm:cxn modelId="{6C566840-259A-46BE-89C1-16C957681849}" type="presParOf" srcId="{A6E2D50F-B865-490F-B8FE-5112C2A99DDC}" destId="{BABCC28D-21C8-4D32-8A3F-2A68A4579B45}" srcOrd="4" destOrd="0" presId="urn:microsoft.com/office/officeart/2005/8/layout/vProcess5"/>
    <dgm:cxn modelId="{42644AE9-9883-4EAA-9F32-E07C8C1A55D4}" type="presParOf" srcId="{A6E2D50F-B865-490F-B8FE-5112C2A99DDC}" destId="{8AFC89FB-6031-4CB9-87A3-B2FBF4A0415F}" srcOrd="5" destOrd="0" presId="urn:microsoft.com/office/officeart/2005/8/layout/vProcess5"/>
    <dgm:cxn modelId="{A6CF1722-CE9A-4038-B611-5C7521509D91}" type="presParOf" srcId="{A6E2D50F-B865-490F-B8FE-5112C2A99DDC}" destId="{DC33F727-DB74-4F6F-A09C-113CDDD561C5}" srcOrd="6" destOrd="0" presId="urn:microsoft.com/office/officeart/2005/8/layout/vProcess5"/>
    <dgm:cxn modelId="{5BF41E35-D873-464E-AFA4-19E42BF1543A}" type="presParOf" srcId="{A6E2D50F-B865-490F-B8FE-5112C2A99DDC}" destId="{B00BE39A-C545-43A8-9E54-39554E68D747}" srcOrd="7" destOrd="0" presId="urn:microsoft.com/office/officeart/2005/8/layout/vProcess5"/>
    <dgm:cxn modelId="{B1A77A5B-62C0-40C1-B2B4-6D8E3E8F7763}" type="presParOf" srcId="{A6E2D50F-B865-490F-B8FE-5112C2A99DDC}" destId="{3E5F89C3-3601-4D7D-9FD2-E06494D17C7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394198-A412-42A5-A189-8A592E20053F}" type="doc">
      <dgm:prSet loTypeId="urn:microsoft.com/office/officeart/2005/8/layout/hList6" loCatId="list" qsTypeId="urn:microsoft.com/office/officeart/2005/8/quickstyle/3d7" qsCatId="3D" csTypeId="urn:microsoft.com/office/officeart/2005/8/colors/colorful2" csCatId="colorful" phldr="1"/>
      <dgm:spPr/>
      <dgm:t>
        <a:bodyPr/>
        <a:lstStyle/>
        <a:p>
          <a:endParaRPr lang="en-US"/>
        </a:p>
      </dgm:t>
    </dgm:pt>
    <dgm:pt modelId="{E018F614-C7EE-4351-8C56-BA06944085CD}">
      <dgm:prSet custT="1"/>
      <dgm:spPr/>
      <dgm:t>
        <a:bodyPr/>
        <a:lstStyle/>
        <a:p>
          <a:pPr rtl="0"/>
          <a:r>
            <a:rPr lang="en-US" sz="2800" i="0" baseline="0" dirty="0" err="1" smtClean="0"/>
            <a:t>pelaksanaan</a:t>
          </a:r>
          <a:r>
            <a:rPr lang="en-US" sz="2800" i="0" baseline="0" dirty="0" smtClean="0"/>
            <a:t> </a:t>
          </a:r>
          <a:r>
            <a:rPr lang="en-US" sz="2800" i="0" baseline="0" dirty="0" err="1" smtClean="0"/>
            <a:t>zakat</a:t>
          </a:r>
          <a:r>
            <a:rPr lang="en-US" sz="2800" i="0" baseline="0" dirty="0" smtClean="0"/>
            <a:t> </a:t>
          </a:r>
          <a:r>
            <a:rPr lang="en-US" sz="2800" i="0" baseline="0" dirty="0" err="1" smtClean="0"/>
            <a:t>memberi</a:t>
          </a:r>
          <a:r>
            <a:rPr lang="en-US" sz="2800" i="0" baseline="0" dirty="0" smtClean="0"/>
            <a:t> </a:t>
          </a:r>
          <a:r>
            <a:rPr lang="en-US" sz="2800" i="0" baseline="0" dirty="0" err="1" smtClean="0"/>
            <a:t>kesan</a:t>
          </a:r>
          <a:r>
            <a:rPr lang="en-US" sz="2800" i="0" baseline="0" dirty="0" smtClean="0"/>
            <a:t> </a:t>
          </a:r>
          <a:r>
            <a:rPr lang="en-US" sz="2800" i="0" baseline="0" dirty="0" err="1" smtClean="0"/>
            <a:t>positif</a:t>
          </a:r>
          <a:r>
            <a:rPr lang="en-US" sz="2800" i="0" baseline="0" dirty="0" smtClean="0"/>
            <a:t> </a:t>
          </a:r>
          <a:r>
            <a:rPr lang="en-US" sz="2800" i="0" baseline="0" dirty="0" err="1" smtClean="0"/>
            <a:t>kepada</a:t>
          </a:r>
          <a:r>
            <a:rPr lang="en-US" sz="2800" i="0" baseline="0" dirty="0" smtClean="0"/>
            <a:t> </a:t>
          </a:r>
          <a:r>
            <a:rPr lang="en-US" sz="2800" i="0" baseline="0" dirty="0" err="1" smtClean="0"/>
            <a:t>masyarakat</a:t>
          </a:r>
          <a:r>
            <a:rPr lang="en-US" sz="2800" i="0" baseline="0" dirty="0" smtClean="0"/>
            <a:t> </a:t>
          </a:r>
          <a:r>
            <a:rPr lang="en-US" sz="2800" i="0" baseline="0" dirty="0" err="1" smtClean="0"/>
            <a:t>untuk</a:t>
          </a:r>
          <a:r>
            <a:rPr lang="en-US" sz="2800" i="0" baseline="0" dirty="0" smtClean="0"/>
            <a:t> </a:t>
          </a:r>
          <a:r>
            <a:rPr lang="en-US" sz="2800" i="0" baseline="0" dirty="0" err="1" smtClean="0"/>
            <a:t>meningkatkan</a:t>
          </a:r>
          <a:r>
            <a:rPr lang="en-US" sz="2800" i="0" baseline="0" dirty="0" smtClean="0"/>
            <a:t> </a:t>
          </a:r>
          <a:r>
            <a:rPr lang="en-US" sz="2800" i="0" baseline="0" dirty="0" err="1" smtClean="0"/>
            <a:t>kualiti</a:t>
          </a:r>
          <a:r>
            <a:rPr lang="en-US" sz="2800" i="0" baseline="0" dirty="0" smtClean="0"/>
            <a:t> </a:t>
          </a:r>
          <a:r>
            <a:rPr lang="en-US" sz="2800" i="0" baseline="0" dirty="0" err="1" smtClean="0"/>
            <a:t>hidup</a:t>
          </a:r>
          <a:r>
            <a:rPr lang="en-US" sz="2800" i="0" baseline="0" dirty="0" smtClean="0"/>
            <a:t>, </a:t>
          </a:r>
          <a:r>
            <a:rPr lang="en-US" sz="2800" i="0" baseline="0" dirty="0" err="1" smtClean="0"/>
            <a:t>mampu</a:t>
          </a:r>
          <a:r>
            <a:rPr lang="en-US" sz="2800" i="0" baseline="0" dirty="0" smtClean="0"/>
            <a:t> </a:t>
          </a:r>
          <a:r>
            <a:rPr lang="en-US" sz="2800" i="0" baseline="0" dirty="0" err="1" smtClean="0"/>
            <a:t>menyelesaikan</a:t>
          </a:r>
          <a:r>
            <a:rPr lang="en-US" sz="2800" i="0" baseline="0" dirty="0" smtClean="0"/>
            <a:t> </a:t>
          </a:r>
          <a:r>
            <a:rPr lang="en-US" sz="2800" i="0" baseline="0" dirty="0" err="1" smtClean="0"/>
            <a:t>masalah-masalah</a:t>
          </a:r>
          <a:r>
            <a:rPr lang="en-US" sz="2800" i="0" baseline="0" dirty="0" smtClean="0"/>
            <a:t> </a:t>
          </a:r>
          <a:r>
            <a:rPr lang="en-US" sz="2800" i="0" baseline="0" dirty="0" err="1" smtClean="0"/>
            <a:t>berkaitan</a:t>
          </a:r>
          <a:r>
            <a:rPr lang="en-US" sz="2800" i="0" baseline="0" dirty="0" smtClean="0"/>
            <a:t> </a:t>
          </a:r>
          <a:r>
            <a:rPr lang="en-US" sz="2800" i="0" baseline="0" dirty="0" err="1" smtClean="0"/>
            <a:t>kemiskinan</a:t>
          </a:r>
          <a:r>
            <a:rPr lang="en-US" sz="2800" i="0" baseline="0" dirty="0" smtClean="0"/>
            <a:t>, </a:t>
          </a:r>
          <a:r>
            <a:rPr lang="en-US" sz="2800" i="0" baseline="0" dirty="0" err="1" smtClean="0"/>
            <a:t>memenuhi</a:t>
          </a:r>
          <a:r>
            <a:rPr lang="en-US" sz="2800" i="0" baseline="0" dirty="0" smtClean="0"/>
            <a:t> </a:t>
          </a:r>
          <a:r>
            <a:rPr lang="en-US" sz="2800" i="0" baseline="0" dirty="0" err="1" smtClean="0"/>
            <a:t>keperluan</a:t>
          </a:r>
          <a:r>
            <a:rPr lang="en-US" sz="2800" i="0" baseline="0" dirty="0" smtClean="0"/>
            <a:t> </a:t>
          </a:r>
          <a:r>
            <a:rPr lang="en-US" sz="2800" i="0" baseline="0" dirty="0" err="1" smtClean="0"/>
            <a:t>asas</a:t>
          </a:r>
          <a:r>
            <a:rPr lang="en-US" sz="2800" i="0" baseline="0" dirty="0" smtClean="0"/>
            <a:t> </a:t>
          </a:r>
          <a:r>
            <a:rPr lang="en-US" sz="2800" i="0" baseline="0" dirty="0" err="1" smtClean="0"/>
            <a:t>manusia</a:t>
          </a:r>
          <a:r>
            <a:rPr lang="en-US" sz="2800" i="0" baseline="0" dirty="0" smtClean="0"/>
            <a:t> </a:t>
          </a:r>
          <a:r>
            <a:rPr lang="en-US" sz="2800" i="0" baseline="0" dirty="0" err="1" smtClean="0"/>
            <a:t>seperti</a:t>
          </a:r>
          <a:r>
            <a:rPr lang="en-US" sz="2800" i="0" baseline="0" dirty="0" smtClean="0"/>
            <a:t> </a:t>
          </a:r>
          <a:r>
            <a:rPr lang="en-US" sz="2800" i="0" baseline="0" dirty="0" err="1" smtClean="0"/>
            <a:t>makanan</a:t>
          </a:r>
          <a:r>
            <a:rPr lang="en-US" sz="2800" i="0" baseline="0" dirty="0" smtClean="0"/>
            <a:t>, </a:t>
          </a:r>
          <a:r>
            <a:rPr lang="en-US" sz="2800" i="0" baseline="0" dirty="0" err="1" smtClean="0"/>
            <a:t>pakaian</a:t>
          </a:r>
          <a:r>
            <a:rPr lang="en-US" sz="2800" i="0" baseline="0" dirty="0" smtClean="0"/>
            <a:t>, </a:t>
          </a:r>
          <a:r>
            <a:rPr lang="en-US" sz="2800" i="0" baseline="0" dirty="0" err="1" smtClean="0"/>
            <a:t>tempat</a:t>
          </a:r>
          <a:r>
            <a:rPr lang="en-US" sz="2800" i="0" baseline="0" dirty="0" smtClean="0"/>
            <a:t> </a:t>
          </a:r>
          <a:r>
            <a:rPr lang="en-US" sz="2800" i="0" baseline="0" dirty="0" err="1" smtClean="0"/>
            <a:t>tinggal</a:t>
          </a:r>
          <a:r>
            <a:rPr lang="en-US" sz="2800" i="0" baseline="0" dirty="0" smtClean="0"/>
            <a:t>, </a:t>
          </a:r>
          <a:r>
            <a:rPr lang="en-US" sz="2800" i="0" baseline="0" dirty="0" err="1" smtClean="0"/>
            <a:t>kesihatan</a:t>
          </a:r>
          <a:r>
            <a:rPr lang="en-US" sz="2800" i="0" baseline="0" dirty="0" smtClean="0"/>
            <a:t> </a:t>
          </a:r>
          <a:r>
            <a:rPr lang="en-US" sz="2800" i="0" baseline="0" dirty="0" err="1" smtClean="0"/>
            <a:t>dan</a:t>
          </a:r>
          <a:r>
            <a:rPr lang="en-US" sz="2800" i="0" baseline="0" dirty="0" smtClean="0"/>
            <a:t> </a:t>
          </a:r>
          <a:r>
            <a:rPr lang="en-US" sz="2800" i="0" baseline="0" dirty="0" err="1" smtClean="0"/>
            <a:t>pendidikan</a:t>
          </a:r>
          <a:r>
            <a:rPr lang="en-US" sz="2800" i="0" baseline="0" dirty="0" smtClean="0"/>
            <a:t>. </a:t>
          </a:r>
          <a:endParaRPr lang="en-US" sz="2800" dirty="0"/>
        </a:p>
      </dgm:t>
    </dgm:pt>
    <dgm:pt modelId="{ADDC6C9D-4FEE-40A1-B14A-18556DC6C6E8}" type="parTrans" cxnId="{9B617FE1-F3D2-4633-AA21-89D533D8EE9B}">
      <dgm:prSet/>
      <dgm:spPr/>
      <dgm:t>
        <a:bodyPr/>
        <a:lstStyle/>
        <a:p>
          <a:endParaRPr lang="en-US" sz="2800"/>
        </a:p>
      </dgm:t>
    </dgm:pt>
    <dgm:pt modelId="{3237BF48-F1DD-4944-910D-A9C67C9C7A57}" type="sibTrans" cxnId="{9B617FE1-F3D2-4633-AA21-89D533D8EE9B}">
      <dgm:prSet/>
      <dgm:spPr/>
      <dgm:t>
        <a:bodyPr/>
        <a:lstStyle/>
        <a:p>
          <a:endParaRPr lang="en-US" sz="2800"/>
        </a:p>
      </dgm:t>
    </dgm:pt>
    <dgm:pt modelId="{EC5E03C1-2971-44A3-B920-66557E18A647}">
      <dgm:prSet custT="1"/>
      <dgm:spPr/>
      <dgm:t>
        <a:bodyPr/>
        <a:lstStyle/>
        <a:p>
          <a:pPr rtl="0"/>
          <a:r>
            <a:rPr lang="en-US" sz="2800" i="0" baseline="0" dirty="0" err="1" smtClean="0"/>
            <a:t>Dalam</a:t>
          </a:r>
          <a:r>
            <a:rPr lang="en-US" sz="2800" i="0" baseline="0" dirty="0" smtClean="0"/>
            <a:t> </a:t>
          </a:r>
          <a:r>
            <a:rPr lang="en-US" sz="2800" i="0" baseline="0" dirty="0" err="1" smtClean="0"/>
            <a:t>erti</a:t>
          </a:r>
          <a:r>
            <a:rPr lang="en-US" sz="2800" i="0" baseline="0" dirty="0" smtClean="0"/>
            <a:t> </a:t>
          </a:r>
          <a:r>
            <a:rPr lang="en-US" sz="2800" i="0" baseline="0" dirty="0" err="1" smtClean="0"/>
            <a:t>kata</a:t>
          </a:r>
          <a:r>
            <a:rPr lang="en-US" sz="2800" i="0" baseline="0" dirty="0" smtClean="0"/>
            <a:t> lain, </a:t>
          </a:r>
          <a:r>
            <a:rPr lang="en-US" sz="2800" i="0" baseline="0" dirty="0" err="1" smtClean="0"/>
            <a:t>manusia</a:t>
          </a:r>
          <a:r>
            <a:rPr lang="en-US" sz="2800" i="0" baseline="0" dirty="0" smtClean="0"/>
            <a:t> </a:t>
          </a:r>
          <a:r>
            <a:rPr lang="en-US" sz="2800" i="0" baseline="0" dirty="0" err="1" smtClean="0"/>
            <a:t>akan</a:t>
          </a:r>
          <a:r>
            <a:rPr lang="en-US" sz="2800" i="0" baseline="0" dirty="0" smtClean="0"/>
            <a:t> </a:t>
          </a:r>
          <a:r>
            <a:rPr lang="en-US" sz="2800" i="0" baseline="0" dirty="0" err="1" smtClean="0"/>
            <a:t>dapat</a:t>
          </a:r>
          <a:r>
            <a:rPr lang="en-US" sz="2800" i="0" baseline="0" dirty="0" smtClean="0"/>
            <a:t> </a:t>
          </a:r>
          <a:r>
            <a:rPr lang="en-US" sz="2800" i="0" baseline="0" dirty="0" err="1" smtClean="0"/>
            <a:t>menikmati</a:t>
          </a:r>
          <a:r>
            <a:rPr lang="en-US" sz="2800" i="0" baseline="0" dirty="0" smtClean="0"/>
            <a:t> </a:t>
          </a:r>
          <a:r>
            <a:rPr lang="en-US" sz="2800" i="0" baseline="0" dirty="0" err="1" smtClean="0"/>
            <a:t>kehidupan</a:t>
          </a:r>
          <a:r>
            <a:rPr lang="en-US" sz="2800" i="0" baseline="0" dirty="0" smtClean="0"/>
            <a:t> yang </a:t>
          </a:r>
          <a:r>
            <a:rPr lang="en-US" sz="2800" i="0" baseline="0" dirty="0" err="1" smtClean="0"/>
            <a:t>selayaknya</a:t>
          </a:r>
          <a:r>
            <a:rPr lang="en-US" sz="2800" i="0" baseline="0" dirty="0" smtClean="0"/>
            <a:t> </a:t>
          </a:r>
          <a:r>
            <a:rPr lang="en-US" sz="2800" i="0" baseline="0" dirty="0" err="1" smtClean="0"/>
            <a:t>sebagaimana</a:t>
          </a:r>
          <a:r>
            <a:rPr lang="en-US" sz="2800" i="0" baseline="0" dirty="0" smtClean="0"/>
            <a:t> yang </a:t>
          </a:r>
          <a:r>
            <a:rPr lang="en-US" sz="2800" i="0" baseline="0" dirty="0" err="1" smtClean="0"/>
            <a:t>telah</a:t>
          </a:r>
          <a:r>
            <a:rPr lang="en-US" sz="2800" i="0" baseline="0" dirty="0" smtClean="0"/>
            <a:t> </a:t>
          </a:r>
          <a:r>
            <a:rPr lang="en-US" sz="2800" i="0" baseline="0" dirty="0" err="1" smtClean="0"/>
            <a:t>difitrahkan</a:t>
          </a:r>
          <a:r>
            <a:rPr lang="en-US" sz="2800" i="0" baseline="0" dirty="0" smtClean="0"/>
            <a:t> </a:t>
          </a:r>
          <a:r>
            <a:rPr lang="en-US" sz="2800" i="0" baseline="0" dirty="0" err="1" smtClean="0"/>
            <a:t>oleh</a:t>
          </a:r>
          <a:r>
            <a:rPr lang="en-US" sz="2800" i="0" baseline="0" dirty="0" smtClean="0"/>
            <a:t> Allah SWT </a:t>
          </a:r>
          <a:r>
            <a:rPr lang="en-US" sz="2800" i="0" baseline="0" dirty="0" err="1" smtClean="0"/>
            <a:t>dan</a:t>
          </a:r>
          <a:r>
            <a:rPr lang="en-US" sz="2800" i="0" baseline="0" dirty="0" smtClean="0"/>
            <a:t> </a:t>
          </a:r>
          <a:r>
            <a:rPr lang="en-US" sz="2800" i="0" baseline="0" dirty="0" err="1" smtClean="0"/>
            <a:t>memenuhi</a:t>
          </a:r>
          <a:r>
            <a:rPr lang="en-US" sz="2800" i="0" baseline="0" dirty="0" smtClean="0"/>
            <a:t> </a:t>
          </a:r>
          <a:r>
            <a:rPr lang="en-US" sz="2800" i="0" baseline="0" dirty="0" err="1" smtClean="0"/>
            <a:t>kehendak</a:t>
          </a:r>
          <a:r>
            <a:rPr lang="en-US" sz="2800" i="0" baseline="0" dirty="0" smtClean="0"/>
            <a:t> </a:t>
          </a:r>
          <a:r>
            <a:rPr lang="en-US" sz="2800" i="1" baseline="0" dirty="0" err="1" smtClean="0"/>
            <a:t>Maqasid</a:t>
          </a:r>
          <a:r>
            <a:rPr lang="en-US" sz="2800" i="1" baseline="0" dirty="0" smtClean="0"/>
            <a:t> </a:t>
          </a:r>
          <a:r>
            <a:rPr lang="en-US" sz="2800" i="1" baseline="0" dirty="0" err="1" smtClean="0"/>
            <a:t>Syariah</a:t>
          </a:r>
          <a:r>
            <a:rPr lang="en-US" sz="2800" i="0" baseline="0" dirty="0" smtClean="0"/>
            <a:t>.</a:t>
          </a:r>
          <a:endParaRPr lang="en-US" sz="2800" i="0" baseline="0" dirty="0"/>
        </a:p>
      </dgm:t>
    </dgm:pt>
    <dgm:pt modelId="{D622A1B1-5C0D-432C-A415-63FBE0BFB0A5}" type="parTrans" cxnId="{01842214-BEF1-4F30-A499-90B4E4410E8E}">
      <dgm:prSet/>
      <dgm:spPr/>
      <dgm:t>
        <a:bodyPr/>
        <a:lstStyle/>
        <a:p>
          <a:endParaRPr lang="en-US" sz="2800"/>
        </a:p>
      </dgm:t>
    </dgm:pt>
    <dgm:pt modelId="{D20F69FD-DC07-4F05-868B-80279949BB35}" type="sibTrans" cxnId="{01842214-BEF1-4F30-A499-90B4E4410E8E}">
      <dgm:prSet/>
      <dgm:spPr/>
      <dgm:t>
        <a:bodyPr/>
        <a:lstStyle/>
        <a:p>
          <a:endParaRPr lang="en-US" sz="2800"/>
        </a:p>
      </dgm:t>
    </dgm:pt>
    <dgm:pt modelId="{28E9EE5E-907B-406A-93D8-24EDDD6BC9DB}" type="pres">
      <dgm:prSet presAssocID="{8D394198-A412-42A5-A189-8A592E20053F}" presName="Name0" presStyleCnt="0">
        <dgm:presLayoutVars>
          <dgm:dir/>
          <dgm:resizeHandles val="exact"/>
        </dgm:presLayoutVars>
      </dgm:prSet>
      <dgm:spPr/>
      <dgm:t>
        <a:bodyPr/>
        <a:lstStyle/>
        <a:p>
          <a:endParaRPr lang="en-US"/>
        </a:p>
      </dgm:t>
    </dgm:pt>
    <dgm:pt modelId="{4575632C-737F-46D0-8EA3-A222CD361548}" type="pres">
      <dgm:prSet presAssocID="{E018F614-C7EE-4351-8C56-BA06944085CD}" presName="node" presStyleLbl="node1" presStyleIdx="0" presStyleCnt="2">
        <dgm:presLayoutVars>
          <dgm:bulletEnabled val="1"/>
        </dgm:presLayoutVars>
      </dgm:prSet>
      <dgm:spPr/>
      <dgm:t>
        <a:bodyPr/>
        <a:lstStyle/>
        <a:p>
          <a:endParaRPr lang="en-US"/>
        </a:p>
      </dgm:t>
    </dgm:pt>
    <dgm:pt modelId="{67B1243A-0104-4218-A755-BEF5145887FC}" type="pres">
      <dgm:prSet presAssocID="{3237BF48-F1DD-4944-910D-A9C67C9C7A57}" presName="sibTrans" presStyleCnt="0"/>
      <dgm:spPr/>
    </dgm:pt>
    <dgm:pt modelId="{A60F4B27-7379-4593-8CD4-8AB8EB5A7F41}" type="pres">
      <dgm:prSet presAssocID="{EC5E03C1-2971-44A3-B920-66557E18A647}" presName="node" presStyleLbl="node1" presStyleIdx="1" presStyleCnt="2">
        <dgm:presLayoutVars>
          <dgm:bulletEnabled val="1"/>
        </dgm:presLayoutVars>
      </dgm:prSet>
      <dgm:spPr/>
      <dgm:t>
        <a:bodyPr/>
        <a:lstStyle/>
        <a:p>
          <a:endParaRPr lang="en-US"/>
        </a:p>
      </dgm:t>
    </dgm:pt>
  </dgm:ptLst>
  <dgm:cxnLst>
    <dgm:cxn modelId="{01842214-BEF1-4F30-A499-90B4E4410E8E}" srcId="{8D394198-A412-42A5-A189-8A592E20053F}" destId="{EC5E03C1-2971-44A3-B920-66557E18A647}" srcOrd="1" destOrd="0" parTransId="{D622A1B1-5C0D-432C-A415-63FBE0BFB0A5}" sibTransId="{D20F69FD-DC07-4F05-868B-80279949BB35}"/>
    <dgm:cxn modelId="{5D96BB5C-DAE9-4A31-8C8E-394B7E7D357F}" type="presOf" srcId="{EC5E03C1-2971-44A3-B920-66557E18A647}" destId="{A60F4B27-7379-4593-8CD4-8AB8EB5A7F41}" srcOrd="0" destOrd="0" presId="urn:microsoft.com/office/officeart/2005/8/layout/hList6"/>
    <dgm:cxn modelId="{FAA3E2DF-1CF2-4A25-BFA6-CD3CFEC8B6DB}" type="presOf" srcId="{E018F614-C7EE-4351-8C56-BA06944085CD}" destId="{4575632C-737F-46D0-8EA3-A222CD361548}" srcOrd="0" destOrd="0" presId="urn:microsoft.com/office/officeart/2005/8/layout/hList6"/>
    <dgm:cxn modelId="{CCAC7EBE-4902-4C66-A269-5F8B4B12B47C}" type="presOf" srcId="{8D394198-A412-42A5-A189-8A592E20053F}" destId="{28E9EE5E-907B-406A-93D8-24EDDD6BC9DB}" srcOrd="0" destOrd="0" presId="urn:microsoft.com/office/officeart/2005/8/layout/hList6"/>
    <dgm:cxn modelId="{9B617FE1-F3D2-4633-AA21-89D533D8EE9B}" srcId="{8D394198-A412-42A5-A189-8A592E20053F}" destId="{E018F614-C7EE-4351-8C56-BA06944085CD}" srcOrd="0" destOrd="0" parTransId="{ADDC6C9D-4FEE-40A1-B14A-18556DC6C6E8}" sibTransId="{3237BF48-F1DD-4944-910D-A9C67C9C7A57}"/>
    <dgm:cxn modelId="{8B6AA837-786D-48E6-96B4-E46BC819BAE1}" type="presParOf" srcId="{28E9EE5E-907B-406A-93D8-24EDDD6BC9DB}" destId="{4575632C-737F-46D0-8EA3-A222CD361548}" srcOrd="0" destOrd="0" presId="urn:microsoft.com/office/officeart/2005/8/layout/hList6"/>
    <dgm:cxn modelId="{17D89182-15FC-40A5-8392-C3ED61A18625}" type="presParOf" srcId="{28E9EE5E-907B-406A-93D8-24EDDD6BC9DB}" destId="{67B1243A-0104-4218-A755-BEF5145887FC}" srcOrd="1" destOrd="0" presId="urn:microsoft.com/office/officeart/2005/8/layout/hList6"/>
    <dgm:cxn modelId="{53AB6778-1C44-4EF8-B479-6582998B4B38}" type="presParOf" srcId="{28E9EE5E-907B-406A-93D8-24EDDD6BC9DB}" destId="{A60F4B27-7379-4593-8CD4-8AB8EB5A7F4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F6ABE7-B2EF-46C3-B953-B8C9100F56BB}" type="doc">
      <dgm:prSet loTypeId="urn:microsoft.com/office/officeart/2005/8/layout/target2" loCatId="relationship" qsTypeId="urn:microsoft.com/office/officeart/2005/8/quickstyle/3d7" qsCatId="3D" csTypeId="urn:microsoft.com/office/officeart/2005/8/colors/colorful3" csCatId="colorful" phldr="1"/>
      <dgm:spPr/>
      <dgm:t>
        <a:bodyPr/>
        <a:lstStyle/>
        <a:p>
          <a:endParaRPr lang="en-US"/>
        </a:p>
      </dgm:t>
    </dgm:pt>
    <dgm:pt modelId="{F364FE12-1A3B-44E3-88A8-D717274D9464}">
      <dgm:prSet custT="1"/>
      <dgm:spPr/>
      <dgm:t>
        <a:bodyPr/>
        <a:lstStyle/>
        <a:p>
          <a:pPr algn="ctr" rtl="0"/>
          <a:r>
            <a:rPr lang="en-US" sz="3200" i="0" baseline="0" dirty="0" err="1" smtClean="0"/>
            <a:t>Menurut</a:t>
          </a:r>
          <a:r>
            <a:rPr lang="en-US" sz="3200" i="0" baseline="0" dirty="0" smtClean="0"/>
            <a:t> </a:t>
          </a:r>
          <a:r>
            <a:rPr lang="en-US" sz="3200" i="0" baseline="0" dirty="0" err="1" smtClean="0"/>
            <a:t>Perlembagaan</a:t>
          </a:r>
          <a:r>
            <a:rPr lang="en-US" sz="3200" i="0" baseline="0" dirty="0" smtClean="0"/>
            <a:t> Persekutuan Malaysia, </a:t>
          </a:r>
          <a:r>
            <a:rPr lang="en-US" sz="3200" i="0" baseline="0" dirty="0" err="1" smtClean="0"/>
            <a:t>hal</a:t>
          </a:r>
          <a:r>
            <a:rPr lang="en-US" sz="3200" i="0" baseline="0" dirty="0" smtClean="0"/>
            <a:t> </a:t>
          </a:r>
          <a:r>
            <a:rPr lang="en-US" sz="3200" i="0" baseline="0" dirty="0" err="1" smtClean="0"/>
            <a:t>berkaitan</a:t>
          </a:r>
          <a:r>
            <a:rPr lang="en-US" sz="3200" i="0" baseline="0" dirty="0" smtClean="0"/>
            <a:t> agama Islam </a:t>
          </a:r>
          <a:r>
            <a:rPr lang="en-US" sz="3200" i="0" baseline="0" dirty="0" err="1" smtClean="0"/>
            <a:t>adalah</a:t>
          </a:r>
          <a:r>
            <a:rPr lang="en-US" sz="3200" i="0" baseline="0" dirty="0" smtClean="0"/>
            <a:t> </a:t>
          </a:r>
          <a:r>
            <a:rPr lang="en-US" sz="3200" i="0" baseline="0" dirty="0" err="1" smtClean="0"/>
            <a:t>tertakluk</a:t>
          </a:r>
          <a:r>
            <a:rPr lang="en-US" sz="3200" i="0" baseline="0" dirty="0" smtClean="0"/>
            <a:t> </a:t>
          </a:r>
          <a:r>
            <a:rPr lang="en-US" sz="3200" i="0" baseline="0" dirty="0" err="1" smtClean="0"/>
            <a:t>di</a:t>
          </a:r>
          <a:r>
            <a:rPr lang="en-US" sz="3200" i="0" baseline="0" dirty="0" smtClean="0"/>
            <a:t> </a:t>
          </a:r>
          <a:r>
            <a:rPr lang="en-US" sz="3200" i="0" baseline="0" dirty="0" err="1" smtClean="0"/>
            <a:t>bawah</a:t>
          </a:r>
          <a:r>
            <a:rPr lang="en-US" sz="3200" i="0" baseline="0" dirty="0" smtClean="0"/>
            <a:t> </a:t>
          </a:r>
          <a:r>
            <a:rPr lang="en-US" sz="3200" i="0" baseline="0" dirty="0" err="1" smtClean="0"/>
            <a:t>bidang</a:t>
          </a:r>
          <a:r>
            <a:rPr lang="en-US" sz="3200" i="0" baseline="0" dirty="0" smtClean="0"/>
            <a:t> </a:t>
          </a:r>
          <a:r>
            <a:rPr lang="en-US" sz="3200" i="0" baseline="0" dirty="0" err="1" smtClean="0"/>
            <a:t>kuasa</a:t>
          </a:r>
          <a:r>
            <a:rPr lang="en-US" sz="3200" i="0" baseline="0" dirty="0" smtClean="0"/>
            <a:t> </a:t>
          </a:r>
          <a:r>
            <a:rPr lang="en-US" sz="3200" i="0" baseline="0" dirty="0" err="1" smtClean="0"/>
            <a:t>negeri-negeri</a:t>
          </a:r>
          <a:r>
            <a:rPr lang="en-US" sz="3200" i="0" baseline="0" dirty="0" smtClean="0"/>
            <a:t> </a:t>
          </a:r>
          <a:r>
            <a:rPr lang="en-US" sz="3200" i="0" baseline="0" dirty="0" err="1" smtClean="0"/>
            <a:t>iaitu</a:t>
          </a:r>
          <a:r>
            <a:rPr lang="en-US" sz="3200" i="0" baseline="0" dirty="0" smtClean="0"/>
            <a:t> </a:t>
          </a:r>
          <a:r>
            <a:rPr lang="en-US" sz="3200" i="0" baseline="0" dirty="0" err="1" smtClean="0"/>
            <a:t>diletakkan</a:t>
          </a:r>
          <a:r>
            <a:rPr lang="en-US" sz="3200" i="0" baseline="0" dirty="0" smtClean="0"/>
            <a:t> </a:t>
          </a:r>
          <a:r>
            <a:rPr lang="en-US" sz="3200" i="0" baseline="0" dirty="0" err="1" smtClean="0"/>
            <a:t>di</a:t>
          </a:r>
          <a:r>
            <a:rPr lang="en-US" sz="3200" i="0" baseline="0" dirty="0" smtClean="0"/>
            <a:t> </a:t>
          </a:r>
          <a:r>
            <a:rPr lang="en-US" sz="3200" i="0" baseline="0" dirty="0" err="1" smtClean="0"/>
            <a:t>bawah</a:t>
          </a:r>
          <a:r>
            <a:rPr lang="en-US" sz="3200" i="0" baseline="0" dirty="0" smtClean="0"/>
            <a:t> </a:t>
          </a:r>
          <a:r>
            <a:rPr lang="en-US" sz="3200" i="0" baseline="0" dirty="0" err="1" smtClean="0"/>
            <a:t>Jadual</a:t>
          </a:r>
          <a:r>
            <a:rPr lang="en-US" sz="3200" i="0" baseline="0" dirty="0" smtClean="0"/>
            <a:t> </a:t>
          </a:r>
          <a:r>
            <a:rPr lang="en-US" sz="3200" i="0" baseline="0" dirty="0" err="1" smtClean="0"/>
            <a:t>Kesembilan</a:t>
          </a:r>
          <a:r>
            <a:rPr lang="en-US" sz="3200" i="0" baseline="0" dirty="0" smtClean="0"/>
            <a:t>, </a:t>
          </a:r>
          <a:r>
            <a:rPr lang="en-US" sz="3200" i="0" baseline="0" dirty="0" err="1" smtClean="0"/>
            <a:t>Senarai</a:t>
          </a:r>
          <a:r>
            <a:rPr lang="en-US" sz="3200" i="0" baseline="0" dirty="0" smtClean="0"/>
            <a:t> 2: </a:t>
          </a:r>
          <a:r>
            <a:rPr lang="en-US" sz="3200" i="0" baseline="0" dirty="0" err="1" smtClean="0"/>
            <a:t>Senarai</a:t>
          </a:r>
          <a:r>
            <a:rPr lang="en-US" sz="3200" i="0" baseline="0" dirty="0" smtClean="0"/>
            <a:t> </a:t>
          </a:r>
          <a:r>
            <a:rPr lang="en-US" sz="3200" i="0" baseline="0" dirty="0" err="1" smtClean="0"/>
            <a:t>Negeri</a:t>
          </a:r>
          <a:r>
            <a:rPr lang="en-US" sz="3200" i="0" baseline="0" dirty="0" smtClean="0"/>
            <a:t>, yang </a:t>
          </a:r>
          <a:r>
            <a:rPr lang="en-US" sz="3200" i="0" baseline="0" dirty="0" err="1" smtClean="0"/>
            <a:t>menyenaraikan</a:t>
          </a:r>
          <a:r>
            <a:rPr lang="en-US" sz="3200" i="0" baseline="0" dirty="0" smtClean="0"/>
            <a:t> perkara2 </a:t>
          </a:r>
          <a:r>
            <a:rPr lang="en-US" sz="3200" i="0" baseline="0" dirty="0" err="1" smtClean="0"/>
            <a:t>berkaitan</a:t>
          </a:r>
          <a:r>
            <a:rPr lang="en-US" sz="3200" i="0" baseline="0" dirty="0" smtClean="0"/>
            <a:t> </a:t>
          </a:r>
          <a:r>
            <a:rPr lang="en-US" sz="3200" i="0" baseline="0" dirty="0" err="1" smtClean="0"/>
            <a:t>urusan</a:t>
          </a:r>
          <a:r>
            <a:rPr lang="en-US" sz="3200" i="0" baseline="0" dirty="0" smtClean="0"/>
            <a:t> </a:t>
          </a:r>
          <a:r>
            <a:rPr lang="en-US" sz="3200" i="0" baseline="0" dirty="0" err="1" smtClean="0"/>
            <a:t>wasiat</a:t>
          </a:r>
          <a:r>
            <a:rPr lang="en-US" sz="3200" i="0" baseline="0" dirty="0" smtClean="0"/>
            <a:t>, </a:t>
          </a:r>
          <a:r>
            <a:rPr lang="en-US" sz="3200" i="0" baseline="0" dirty="0" err="1" smtClean="0"/>
            <a:t>zakat</a:t>
          </a:r>
          <a:r>
            <a:rPr lang="en-US" sz="3200" i="0" baseline="0" dirty="0" smtClean="0"/>
            <a:t>, </a:t>
          </a:r>
          <a:r>
            <a:rPr lang="en-US" sz="3200" i="0" baseline="0" dirty="0" err="1" smtClean="0"/>
            <a:t>baitulmal</a:t>
          </a:r>
          <a:r>
            <a:rPr lang="en-US" sz="3200" i="0" baseline="0" dirty="0" smtClean="0"/>
            <a:t> </a:t>
          </a:r>
          <a:r>
            <a:rPr lang="en-US" sz="3200" i="0" baseline="0" dirty="0" err="1" smtClean="0"/>
            <a:t>dan</a:t>
          </a:r>
          <a:r>
            <a:rPr lang="en-US" sz="3200" i="0" baseline="0" dirty="0" smtClean="0"/>
            <a:t> </a:t>
          </a:r>
          <a:r>
            <a:rPr lang="en-US" sz="3200" i="0" baseline="0" dirty="0" err="1" smtClean="0"/>
            <a:t>sebagainya</a:t>
          </a:r>
          <a:r>
            <a:rPr lang="en-US" sz="3200" i="0" baseline="0" dirty="0" smtClean="0"/>
            <a:t>. </a:t>
          </a:r>
          <a:endParaRPr lang="en-US" sz="3200" dirty="0"/>
        </a:p>
      </dgm:t>
    </dgm:pt>
    <dgm:pt modelId="{2BAFE30E-4D75-40D2-9135-2C4820B619BD}" type="parTrans" cxnId="{0A6B9676-DA0C-438C-A272-B6664D0EC67C}">
      <dgm:prSet/>
      <dgm:spPr/>
      <dgm:t>
        <a:bodyPr/>
        <a:lstStyle/>
        <a:p>
          <a:pPr algn="ctr"/>
          <a:endParaRPr lang="en-US" sz="3200"/>
        </a:p>
      </dgm:t>
    </dgm:pt>
    <dgm:pt modelId="{C8D2C59B-908A-492B-9493-6559B57A0147}" type="sibTrans" cxnId="{0A6B9676-DA0C-438C-A272-B6664D0EC67C}">
      <dgm:prSet/>
      <dgm:spPr/>
      <dgm:t>
        <a:bodyPr/>
        <a:lstStyle/>
        <a:p>
          <a:pPr algn="ctr"/>
          <a:endParaRPr lang="en-US" sz="3200"/>
        </a:p>
      </dgm:t>
    </dgm:pt>
    <dgm:pt modelId="{6327AAA6-D986-4E46-9639-96B6D18B96CD}">
      <dgm:prSet custT="1"/>
      <dgm:spPr/>
      <dgm:t>
        <a:bodyPr/>
        <a:lstStyle/>
        <a:p>
          <a:pPr algn="ctr" rtl="0"/>
          <a:r>
            <a:rPr lang="en-US" sz="3200" i="0" baseline="0" dirty="0" err="1" smtClean="0"/>
            <a:t>Berdasarkan</a:t>
          </a:r>
          <a:r>
            <a:rPr lang="en-US" sz="3200" i="0" baseline="0" dirty="0" smtClean="0"/>
            <a:t> </a:t>
          </a:r>
          <a:r>
            <a:rPr lang="en-US" sz="3200" i="0" baseline="0" dirty="0" err="1" smtClean="0"/>
            <a:t>itu</a:t>
          </a:r>
          <a:r>
            <a:rPr lang="en-US" sz="3200" i="0" baseline="0" dirty="0" smtClean="0"/>
            <a:t>, negeri2 </a:t>
          </a:r>
          <a:r>
            <a:rPr lang="en-US" sz="3200" i="0" baseline="0" dirty="0" err="1" smtClean="0"/>
            <a:t>telah</a:t>
          </a:r>
          <a:r>
            <a:rPr lang="en-US" sz="3200" i="0" baseline="0" dirty="0" smtClean="0"/>
            <a:t> </a:t>
          </a:r>
          <a:r>
            <a:rPr lang="en-US" sz="3200" i="0" baseline="0" dirty="0" err="1" smtClean="0"/>
            <a:t>memperuntukkan</a:t>
          </a:r>
          <a:r>
            <a:rPr lang="en-US" sz="3200" i="0" baseline="0" dirty="0" smtClean="0"/>
            <a:t> </a:t>
          </a:r>
          <a:r>
            <a:rPr lang="en-US" sz="3200" i="0" baseline="0" dirty="0" err="1" smtClean="0"/>
            <a:t>perkara</a:t>
          </a:r>
          <a:r>
            <a:rPr lang="en-US" sz="3200" i="0" baseline="0" dirty="0" smtClean="0"/>
            <a:t> </a:t>
          </a:r>
          <a:r>
            <a:rPr lang="en-US" sz="3200" i="0" baseline="0" dirty="0" err="1" smtClean="0"/>
            <a:t>berkaitan</a:t>
          </a:r>
          <a:r>
            <a:rPr lang="en-US" sz="3200" i="0" baseline="0" dirty="0" smtClean="0"/>
            <a:t> </a:t>
          </a:r>
          <a:r>
            <a:rPr lang="en-US" sz="3200" i="0" baseline="0" dirty="0" err="1" smtClean="0"/>
            <a:t>kutipan</a:t>
          </a:r>
          <a:r>
            <a:rPr lang="en-US" sz="3200" i="0" baseline="0" dirty="0" smtClean="0"/>
            <a:t> </a:t>
          </a:r>
          <a:r>
            <a:rPr lang="en-US" sz="3200" i="0" baseline="0" dirty="0" err="1" smtClean="0"/>
            <a:t>dan</a:t>
          </a:r>
          <a:r>
            <a:rPr lang="en-US" sz="3200" i="0" baseline="0" dirty="0" smtClean="0"/>
            <a:t> </a:t>
          </a:r>
          <a:r>
            <a:rPr lang="en-US" sz="3200" i="0" baseline="0" dirty="0" err="1" smtClean="0"/>
            <a:t>agihan</a:t>
          </a:r>
          <a:r>
            <a:rPr lang="en-US" sz="3200" i="0" baseline="0" dirty="0" smtClean="0"/>
            <a:t> </a:t>
          </a:r>
          <a:r>
            <a:rPr lang="en-US" sz="3200" i="0" baseline="0" dirty="0" err="1" smtClean="0"/>
            <a:t>zakat</a:t>
          </a:r>
          <a:r>
            <a:rPr lang="en-US" sz="3200" i="0" baseline="0" dirty="0" smtClean="0"/>
            <a:t> </a:t>
          </a:r>
          <a:r>
            <a:rPr lang="en-US" sz="3200" i="0" baseline="0" dirty="0" err="1" smtClean="0"/>
            <a:t>melalui</a:t>
          </a:r>
          <a:r>
            <a:rPr lang="en-US" sz="3200" i="0" baseline="0" dirty="0" smtClean="0"/>
            <a:t> </a:t>
          </a:r>
          <a:r>
            <a:rPr lang="en-US" sz="3200" i="0" baseline="0" dirty="0" err="1" smtClean="0"/>
            <a:t>Akta</a:t>
          </a:r>
          <a:r>
            <a:rPr lang="en-US" sz="3200" i="0" baseline="0" dirty="0" smtClean="0"/>
            <a:t> </a:t>
          </a:r>
          <a:r>
            <a:rPr lang="en-US" sz="3200" i="0" baseline="0" dirty="0" err="1" smtClean="0"/>
            <a:t>atau</a:t>
          </a:r>
          <a:r>
            <a:rPr lang="en-US" sz="3200" i="0" baseline="0" dirty="0" smtClean="0"/>
            <a:t> </a:t>
          </a:r>
          <a:r>
            <a:rPr lang="en-US" sz="3200" i="0" baseline="0" dirty="0" err="1" smtClean="0"/>
            <a:t>Enakmen</a:t>
          </a:r>
          <a:r>
            <a:rPr lang="en-US" sz="3200" i="0" baseline="0" dirty="0" smtClean="0"/>
            <a:t> </a:t>
          </a:r>
          <a:r>
            <a:rPr lang="en-US" sz="3200" i="0" baseline="0" dirty="0" err="1" smtClean="0"/>
            <a:t>negeri</a:t>
          </a:r>
          <a:r>
            <a:rPr lang="en-US" sz="3200" i="0" baseline="0" dirty="0" smtClean="0"/>
            <a:t> masing2. </a:t>
          </a:r>
          <a:endParaRPr lang="en-US" sz="3200" dirty="0"/>
        </a:p>
      </dgm:t>
    </dgm:pt>
    <dgm:pt modelId="{AAD5BF86-1B61-4B2D-B413-C4F401BE5D11}" type="parTrans" cxnId="{08DD7171-5FE0-468D-AD3E-821086A62616}">
      <dgm:prSet/>
      <dgm:spPr/>
      <dgm:t>
        <a:bodyPr/>
        <a:lstStyle/>
        <a:p>
          <a:pPr algn="ctr"/>
          <a:endParaRPr lang="en-US" sz="3200"/>
        </a:p>
      </dgm:t>
    </dgm:pt>
    <dgm:pt modelId="{BDEE7F54-B465-4099-B975-9EA99CE89A24}" type="sibTrans" cxnId="{08DD7171-5FE0-468D-AD3E-821086A62616}">
      <dgm:prSet/>
      <dgm:spPr/>
      <dgm:t>
        <a:bodyPr/>
        <a:lstStyle/>
        <a:p>
          <a:pPr algn="ctr"/>
          <a:endParaRPr lang="en-US" sz="3200"/>
        </a:p>
      </dgm:t>
    </dgm:pt>
    <dgm:pt modelId="{F0AD8F40-3954-46DA-B5A5-521EEA9D9A71}">
      <dgm:prSet custT="1"/>
      <dgm:spPr/>
      <dgm:t>
        <a:bodyPr/>
        <a:lstStyle/>
        <a:p>
          <a:pPr algn="ctr" rtl="0"/>
          <a:r>
            <a:rPr lang="en-US" sz="3200" i="0" baseline="0" dirty="0" err="1" smtClean="0"/>
            <a:t>Ini</a:t>
          </a:r>
          <a:r>
            <a:rPr lang="en-US" sz="3200" i="0" baseline="0" dirty="0" smtClean="0"/>
            <a:t> </a:t>
          </a:r>
          <a:r>
            <a:rPr lang="en-US" sz="3200" i="0" baseline="0" dirty="0" err="1" smtClean="0"/>
            <a:t>menunjukkan</a:t>
          </a:r>
          <a:r>
            <a:rPr lang="en-US" sz="3200" i="0" baseline="0" dirty="0" smtClean="0"/>
            <a:t> </a:t>
          </a:r>
          <a:r>
            <a:rPr lang="en-US" sz="3200" i="0" baseline="0" dirty="0" err="1" smtClean="0"/>
            <a:t>bahawa</a:t>
          </a:r>
          <a:r>
            <a:rPr lang="en-US" sz="3200" i="0" baseline="0" dirty="0" smtClean="0"/>
            <a:t> </a:t>
          </a:r>
          <a:r>
            <a:rPr lang="en-US" sz="3200" i="0" baseline="0" dirty="0" err="1" smtClean="0"/>
            <a:t>matlamat</a:t>
          </a:r>
          <a:r>
            <a:rPr lang="en-US" sz="3200" i="0" baseline="0" dirty="0" smtClean="0"/>
            <a:t> </a:t>
          </a:r>
          <a:r>
            <a:rPr lang="en-US" sz="3200" i="0" baseline="0" dirty="0" err="1" smtClean="0"/>
            <a:t>membasmi</a:t>
          </a:r>
          <a:r>
            <a:rPr lang="en-US" sz="3200" i="0" baseline="0" dirty="0" smtClean="0"/>
            <a:t> </a:t>
          </a:r>
          <a:r>
            <a:rPr lang="en-US" sz="3200" i="0" baseline="0" dirty="0" err="1" smtClean="0"/>
            <a:t>kemiskinan</a:t>
          </a:r>
          <a:r>
            <a:rPr lang="en-US" sz="3200" i="0" baseline="0" dirty="0" smtClean="0"/>
            <a:t> </a:t>
          </a:r>
          <a:r>
            <a:rPr lang="en-US" sz="3200" i="0" baseline="0" dirty="0" err="1" smtClean="0"/>
            <a:t>menjadi</a:t>
          </a:r>
          <a:r>
            <a:rPr lang="en-US" sz="3200" i="0" baseline="0" dirty="0" smtClean="0"/>
            <a:t> agenda </a:t>
          </a:r>
          <a:r>
            <a:rPr lang="en-US" sz="3200" i="0" baseline="0" dirty="0" err="1" smtClean="0"/>
            <a:t>penting</a:t>
          </a:r>
          <a:r>
            <a:rPr lang="en-US" sz="3200" i="0" baseline="0" dirty="0" smtClean="0"/>
            <a:t> </a:t>
          </a:r>
          <a:r>
            <a:rPr lang="en-US" sz="3200" i="0" baseline="0" dirty="0" err="1" smtClean="0"/>
            <a:t>kerajaan</a:t>
          </a:r>
          <a:r>
            <a:rPr lang="en-US" sz="3200" i="0" baseline="0" dirty="0" smtClean="0"/>
            <a:t> </a:t>
          </a:r>
          <a:r>
            <a:rPr lang="en-US" sz="3200" i="0" baseline="0" dirty="0" err="1" smtClean="0"/>
            <a:t>dalam</a:t>
          </a:r>
          <a:r>
            <a:rPr lang="en-US" sz="3200" i="0" baseline="0" dirty="0" smtClean="0"/>
            <a:t> </a:t>
          </a:r>
          <a:r>
            <a:rPr lang="en-US" sz="3200" i="0" baseline="0" dirty="0" err="1" smtClean="0"/>
            <a:t>pembangunan</a:t>
          </a:r>
          <a:r>
            <a:rPr lang="en-US" sz="3200" i="0" baseline="0" dirty="0" smtClean="0"/>
            <a:t> </a:t>
          </a:r>
          <a:r>
            <a:rPr lang="en-US" sz="3200" i="0" baseline="0" dirty="0" err="1" smtClean="0"/>
            <a:t>negara</a:t>
          </a:r>
          <a:r>
            <a:rPr lang="en-US" sz="3200" i="0" baseline="0" dirty="0" smtClean="0"/>
            <a:t>. </a:t>
          </a:r>
          <a:endParaRPr lang="en-US" sz="3200" dirty="0"/>
        </a:p>
      </dgm:t>
    </dgm:pt>
    <dgm:pt modelId="{CCE42A4B-8970-48CD-9FE7-FEB99B7843BA}" type="parTrans" cxnId="{BD61B2F1-41F2-434B-8F58-58D071725A06}">
      <dgm:prSet/>
      <dgm:spPr/>
      <dgm:t>
        <a:bodyPr/>
        <a:lstStyle/>
        <a:p>
          <a:pPr algn="ctr"/>
          <a:endParaRPr lang="en-US" sz="3200"/>
        </a:p>
      </dgm:t>
    </dgm:pt>
    <dgm:pt modelId="{7622540A-C78D-4704-B987-147DDC50DD85}" type="sibTrans" cxnId="{BD61B2F1-41F2-434B-8F58-58D071725A06}">
      <dgm:prSet/>
      <dgm:spPr/>
      <dgm:t>
        <a:bodyPr/>
        <a:lstStyle/>
        <a:p>
          <a:pPr algn="ctr"/>
          <a:endParaRPr lang="en-US" sz="3200"/>
        </a:p>
      </dgm:t>
    </dgm:pt>
    <dgm:pt modelId="{9C48F19A-B570-4F01-9758-89597325A050}" type="pres">
      <dgm:prSet presAssocID="{DCF6ABE7-B2EF-46C3-B953-B8C9100F56BB}" presName="Name0" presStyleCnt="0">
        <dgm:presLayoutVars>
          <dgm:chMax val="3"/>
          <dgm:chPref val="1"/>
          <dgm:dir/>
          <dgm:animLvl val="lvl"/>
          <dgm:resizeHandles/>
        </dgm:presLayoutVars>
      </dgm:prSet>
      <dgm:spPr/>
      <dgm:t>
        <a:bodyPr/>
        <a:lstStyle/>
        <a:p>
          <a:endParaRPr lang="en-US"/>
        </a:p>
      </dgm:t>
    </dgm:pt>
    <dgm:pt modelId="{55331749-974E-4640-90DE-4C6C80859731}" type="pres">
      <dgm:prSet presAssocID="{DCF6ABE7-B2EF-46C3-B953-B8C9100F56BB}" presName="outerBox" presStyleCnt="0"/>
      <dgm:spPr/>
    </dgm:pt>
    <dgm:pt modelId="{54273AE5-450E-4D2A-A38D-09C9CB918210}" type="pres">
      <dgm:prSet presAssocID="{DCF6ABE7-B2EF-46C3-B953-B8C9100F56BB}" presName="outerBoxParent" presStyleLbl="node1" presStyleIdx="0" presStyleCnt="3"/>
      <dgm:spPr/>
      <dgm:t>
        <a:bodyPr/>
        <a:lstStyle/>
        <a:p>
          <a:endParaRPr lang="en-US"/>
        </a:p>
      </dgm:t>
    </dgm:pt>
    <dgm:pt modelId="{CC5C7FA6-058A-416E-9AD2-50A415EC1C37}" type="pres">
      <dgm:prSet presAssocID="{DCF6ABE7-B2EF-46C3-B953-B8C9100F56BB}" presName="outerBoxChildren" presStyleCnt="0"/>
      <dgm:spPr/>
    </dgm:pt>
    <dgm:pt modelId="{DE08E798-4CE2-4417-94A4-4FB1623AEFF6}" type="pres">
      <dgm:prSet presAssocID="{DCF6ABE7-B2EF-46C3-B953-B8C9100F56BB}" presName="middleBox" presStyleCnt="0"/>
      <dgm:spPr/>
    </dgm:pt>
    <dgm:pt modelId="{C071BA62-CC4E-42B5-BB33-725587D28AF4}" type="pres">
      <dgm:prSet presAssocID="{DCF6ABE7-B2EF-46C3-B953-B8C9100F56BB}" presName="middleBoxParent" presStyleLbl="node1" presStyleIdx="1" presStyleCnt="3" custScaleY="57143" custLinFactNeighborX="0" custLinFactNeighborY="7937"/>
      <dgm:spPr/>
      <dgm:t>
        <a:bodyPr/>
        <a:lstStyle/>
        <a:p>
          <a:endParaRPr lang="en-US"/>
        </a:p>
      </dgm:t>
    </dgm:pt>
    <dgm:pt modelId="{3FBDD164-3CCF-4DFB-B4DA-4B51527826F3}" type="pres">
      <dgm:prSet presAssocID="{DCF6ABE7-B2EF-46C3-B953-B8C9100F56BB}" presName="middleBoxChildren" presStyleCnt="0"/>
      <dgm:spPr/>
    </dgm:pt>
    <dgm:pt modelId="{8C93E4D3-AAB0-4CE6-8986-A1A0366B1B67}" type="pres">
      <dgm:prSet presAssocID="{DCF6ABE7-B2EF-46C3-B953-B8C9100F56BB}" presName="centerBox" presStyleCnt="0"/>
      <dgm:spPr/>
    </dgm:pt>
    <dgm:pt modelId="{2D5B7FF3-FBAD-4412-A0E7-A0463CA37A6E}" type="pres">
      <dgm:prSet presAssocID="{DCF6ABE7-B2EF-46C3-B953-B8C9100F56BB}" presName="centerBoxParent" presStyleLbl="node1" presStyleIdx="2" presStyleCnt="3" custScaleY="61111" custLinFactNeighborY="30556"/>
      <dgm:spPr/>
      <dgm:t>
        <a:bodyPr/>
        <a:lstStyle/>
        <a:p>
          <a:endParaRPr lang="en-US"/>
        </a:p>
      </dgm:t>
    </dgm:pt>
  </dgm:ptLst>
  <dgm:cxnLst>
    <dgm:cxn modelId="{0BF71B41-5D34-4EAC-92AE-9D236241A6C8}" type="presOf" srcId="{F364FE12-1A3B-44E3-88A8-D717274D9464}" destId="{54273AE5-450E-4D2A-A38D-09C9CB918210}" srcOrd="0" destOrd="0" presId="urn:microsoft.com/office/officeart/2005/8/layout/target2"/>
    <dgm:cxn modelId="{5037BE7F-8A7A-4865-8D10-F88CDF859D36}" type="presOf" srcId="{6327AAA6-D986-4E46-9639-96B6D18B96CD}" destId="{C071BA62-CC4E-42B5-BB33-725587D28AF4}" srcOrd="0" destOrd="0" presId="urn:microsoft.com/office/officeart/2005/8/layout/target2"/>
    <dgm:cxn modelId="{0A6B9676-DA0C-438C-A272-B6664D0EC67C}" srcId="{DCF6ABE7-B2EF-46C3-B953-B8C9100F56BB}" destId="{F364FE12-1A3B-44E3-88A8-D717274D9464}" srcOrd="0" destOrd="0" parTransId="{2BAFE30E-4D75-40D2-9135-2C4820B619BD}" sibTransId="{C8D2C59B-908A-492B-9493-6559B57A0147}"/>
    <dgm:cxn modelId="{965C433E-EC18-46EE-A1E2-20473E132FB3}" type="presOf" srcId="{F0AD8F40-3954-46DA-B5A5-521EEA9D9A71}" destId="{2D5B7FF3-FBAD-4412-A0E7-A0463CA37A6E}" srcOrd="0" destOrd="0" presId="urn:microsoft.com/office/officeart/2005/8/layout/target2"/>
    <dgm:cxn modelId="{08DD7171-5FE0-468D-AD3E-821086A62616}" srcId="{DCF6ABE7-B2EF-46C3-B953-B8C9100F56BB}" destId="{6327AAA6-D986-4E46-9639-96B6D18B96CD}" srcOrd="1" destOrd="0" parTransId="{AAD5BF86-1B61-4B2D-B413-C4F401BE5D11}" sibTransId="{BDEE7F54-B465-4099-B975-9EA99CE89A24}"/>
    <dgm:cxn modelId="{BD61B2F1-41F2-434B-8F58-58D071725A06}" srcId="{DCF6ABE7-B2EF-46C3-B953-B8C9100F56BB}" destId="{F0AD8F40-3954-46DA-B5A5-521EEA9D9A71}" srcOrd="2" destOrd="0" parTransId="{CCE42A4B-8970-48CD-9FE7-FEB99B7843BA}" sibTransId="{7622540A-C78D-4704-B987-147DDC50DD85}"/>
    <dgm:cxn modelId="{C324F688-E1F1-4FD2-AFDD-10D32F0258E7}" type="presOf" srcId="{DCF6ABE7-B2EF-46C3-B953-B8C9100F56BB}" destId="{9C48F19A-B570-4F01-9758-89597325A050}" srcOrd="0" destOrd="0" presId="urn:microsoft.com/office/officeart/2005/8/layout/target2"/>
    <dgm:cxn modelId="{D6CB8C35-6EDD-4035-B0FC-70A6BD2F6A17}" type="presParOf" srcId="{9C48F19A-B570-4F01-9758-89597325A050}" destId="{55331749-974E-4640-90DE-4C6C80859731}" srcOrd="0" destOrd="0" presId="urn:microsoft.com/office/officeart/2005/8/layout/target2"/>
    <dgm:cxn modelId="{BD38A962-1578-4078-8750-136034F2F751}" type="presParOf" srcId="{55331749-974E-4640-90DE-4C6C80859731}" destId="{54273AE5-450E-4D2A-A38D-09C9CB918210}" srcOrd="0" destOrd="0" presId="urn:microsoft.com/office/officeart/2005/8/layout/target2"/>
    <dgm:cxn modelId="{6A555792-F198-4326-9D8F-40B6EC4FED54}" type="presParOf" srcId="{55331749-974E-4640-90DE-4C6C80859731}" destId="{CC5C7FA6-058A-416E-9AD2-50A415EC1C37}" srcOrd="1" destOrd="0" presId="urn:microsoft.com/office/officeart/2005/8/layout/target2"/>
    <dgm:cxn modelId="{6B403274-5E65-47B6-AF77-C0220C97B9DA}" type="presParOf" srcId="{9C48F19A-B570-4F01-9758-89597325A050}" destId="{DE08E798-4CE2-4417-94A4-4FB1623AEFF6}" srcOrd="1" destOrd="0" presId="urn:microsoft.com/office/officeart/2005/8/layout/target2"/>
    <dgm:cxn modelId="{55FC1E81-4FB2-4FCF-9077-7B9D0B5941A6}" type="presParOf" srcId="{DE08E798-4CE2-4417-94A4-4FB1623AEFF6}" destId="{C071BA62-CC4E-42B5-BB33-725587D28AF4}" srcOrd="0" destOrd="0" presId="urn:microsoft.com/office/officeart/2005/8/layout/target2"/>
    <dgm:cxn modelId="{F3DF925B-F035-4985-AE6D-215A343A9A1F}" type="presParOf" srcId="{DE08E798-4CE2-4417-94A4-4FB1623AEFF6}" destId="{3FBDD164-3CCF-4DFB-B4DA-4B51527826F3}" srcOrd="1" destOrd="0" presId="urn:microsoft.com/office/officeart/2005/8/layout/target2"/>
    <dgm:cxn modelId="{7DAB2599-0707-4D51-8AD8-2F02E163D15A}" type="presParOf" srcId="{9C48F19A-B570-4F01-9758-89597325A050}" destId="{8C93E4D3-AAB0-4CE6-8986-A1A0366B1B67}" srcOrd="2" destOrd="0" presId="urn:microsoft.com/office/officeart/2005/8/layout/target2"/>
    <dgm:cxn modelId="{6FFC0730-4636-4A78-8193-B308CD0365E0}" type="presParOf" srcId="{8C93E4D3-AAB0-4CE6-8986-A1A0366B1B67}" destId="{2D5B7FF3-FBAD-4412-A0E7-A0463CA37A6E}"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635A84-E2FC-42EF-8EB8-C6538E9C17A0}" type="doc">
      <dgm:prSet loTypeId="urn:microsoft.com/office/officeart/2005/8/layout/target3" loCatId="relationship" qsTypeId="urn:microsoft.com/office/officeart/2005/8/quickstyle/3d7" qsCatId="3D" csTypeId="urn:microsoft.com/office/officeart/2005/8/colors/colorful5" csCatId="colorful" phldr="1"/>
      <dgm:spPr/>
      <dgm:t>
        <a:bodyPr/>
        <a:lstStyle/>
        <a:p>
          <a:endParaRPr lang="en-US"/>
        </a:p>
      </dgm:t>
    </dgm:pt>
    <dgm:pt modelId="{6D6D984D-5714-4FA4-BFDC-3D9302119099}">
      <dgm:prSet custT="1"/>
      <dgm:spPr>
        <a:solidFill>
          <a:srgbClr val="FF66FF"/>
        </a:solidFill>
      </dgm:spPr>
      <dgm:t>
        <a:bodyPr/>
        <a:lstStyle/>
        <a:p>
          <a:pPr rtl="0"/>
          <a:r>
            <a:rPr lang="en-US" sz="2400" dirty="0" err="1" smtClean="0"/>
            <a:t>Keperihatinan</a:t>
          </a:r>
          <a:r>
            <a:rPr lang="en-US" sz="2400" dirty="0" smtClean="0"/>
            <a:t> </a:t>
          </a:r>
          <a:r>
            <a:rPr lang="en-US" sz="2400" dirty="0" err="1" smtClean="0"/>
            <a:t>pemerintah</a:t>
          </a:r>
          <a:r>
            <a:rPr lang="en-US" sz="2400" dirty="0" smtClean="0"/>
            <a:t> </a:t>
          </a:r>
          <a:r>
            <a:rPr lang="en-US" sz="2400" dirty="0" err="1" smtClean="0"/>
            <a:t>seumpama</a:t>
          </a:r>
          <a:r>
            <a:rPr lang="en-US" sz="2400" dirty="0" smtClean="0"/>
            <a:t> </a:t>
          </a:r>
          <a:r>
            <a:rPr lang="en-US" sz="2400" dirty="0" err="1" smtClean="0"/>
            <a:t>ini</a:t>
          </a:r>
          <a:r>
            <a:rPr lang="en-US" sz="2400" dirty="0" smtClean="0"/>
            <a:t> </a:t>
          </a:r>
          <a:r>
            <a:rPr lang="en-US" sz="2400" dirty="0" err="1" smtClean="0"/>
            <a:t>pernah</a:t>
          </a:r>
          <a:r>
            <a:rPr lang="en-US" sz="2400" dirty="0" smtClean="0"/>
            <a:t> </a:t>
          </a:r>
          <a:r>
            <a:rPr lang="en-US" sz="2400" dirty="0" err="1" smtClean="0"/>
            <a:t>disaksikan</a:t>
          </a:r>
          <a:r>
            <a:rPr lang="en-US" sz="2400" dirty="0" smtClean="0"/>
            <a:t> </a:t>
          </a:r>
          <a:r>
            <a:rPr lang="en-US" sz="2400" dirty="0" err="1" smtClean="0"/>
            <a:t>pada</a:t>
          </a:r>
          <a:r>
            <a:rPr lang="en-US" sz="2400" dirty="0" smtClean="0"/>
            <a:t> era </a:t>
          </a:r>
          <a:r>
            <a:rPr lang="en-US" sz="2400" dirty="0" err="1" smtClean="0"/>
            <a:t>pemerintahan</a:t>
          </a:r>
          <a:r>
            <a:rPr lang="en-US" sz="2400" dirty="0" smtClean="0"/>
            <a:t> </a:t>
          </a:r>
          <a:r>
            <a:rPr lang="en-US" sz="2400" dirty="0" err="1" smtClean="0"/>
            <a:t>khalifah</a:t>
          </a:r>
          <a:r>
            <a:rPr lang="en-US" sz="2400" dirty="0" smtClean="0"/>
            <a:t> </a:t>
          </a:r>
          <a:r>
            <a:rPr lang="en-US" sz="2400" dirty="0" err="1" smtClean="0"/>
            <a:t>Umar</a:t>
          </a:r>
          <a:r>
            <a:rPr lang="en-US" sz="2400" dirty="0" smtClean="0"/>
            <a:t> bin Abdul Aziz </a:t>
          </a:r>
          <a:r>
            <a:rPr lang="en-US" sz="2400" dirty="0" err="1" smtClean="0"/>
            <a:t>di</a:t>
          </a:r>
          <a:r>
            <a:rPr lang="en-US" sz="2400" dirty="0" smtClean="0"/>
            <a:t> </a:t>
          </a:r>
          <a:r>
            <a:rPr lang="en-US" sz="2400" dirty="0" err="1" smtClean="0"/>
            <a:t>Damsyik</a:t>
          </a:r>
          <a:r>
            <a:rPr lang="en-US" sz="2400" dirty="0" smtClean="0"/>
            <a:t> yang </a:t>
          </a:r>
          <a:r>
            <a:rPr lang="en-US" sz="2400" dirty="0" err="1" smtClean="0"/>
            <a:t>berjaya</a:t>
          </a:r>
          <a:r>
            <a:rPr lang="en-US" sz="2400" dirty="0" smtClean="0"/>
            <a:t> </a:t>
          </a:r>
          <a:r>
            <a:rPr lang="en-US" sz="2400" dirty="0" err="1" smtClean="0"/>
            <a:t>menzahirkan</a:t>
          </a:r>
          <a:r>
            <a:rPr lang="en-US" sz="2400" dirty="0" smtClean="0"/>
            <a:t> </a:t>
          </a:r>
          <a:r>
            <a:rPr lang="en-US" sz="2400" dirty="0" err="1" smtClean="0"/>
            <a:t>keindahan</a:t>
          </a:r>
          <a:r>
            <a:rPr lang="en-US" sz="2400" dirty="0" smtClean="0"/>
            <a:t> Islam </a:t>
          </a:r>
          <a:r>
            <a:rPr lang="en-US" sz="2400" dirty="0" err="1" smtClean="0"/>
            <a:t>menerusi</a:t>
          </a:r>
          <a:r>
            <a:rPr lang="en-US" sz="2400" dirty="0" smtClean="0"/>
            <a:t> </a:t>
          </a:r>
          <a:r>
            <a:rPr lang="en-US" sz="2400" dirty="0" err="1" smtClean="0"/>
            <a:t>amalan</a:t>
          </a:r>
          <a:r>
            <a:rPr lang="en-US" sz="2400" dirty="0" smtClean="0"/>
            <a:t> </a:t>
          </a:r>
          <a:r>
            <a:rPr lang="en-US" sz="2400" dirty="0" err="1" smtClean="0"/>
            <a:t>zakat</a:t>
          </a:r>
          <a:r>
            <a:rPr lang="en-US" sz="2400" dirty="0" smtClean="0"/>
            <a:t> </a:t>
          </a:r>
          <a:r>
            <a:rPr lang="en-US" sz="2400" dirty="0" err="1" smtClean="0"/>
            <a:t>sehingga</a:t>
          </a:r>
          <a:r>
            <a:rPr lang="en-US" sz="2400" dirty="0" smtClean="0"/>
            <a:t> </a:t>
          </a:r>
          <a:r>
            <a:rPr lang="en-US" sz="2400" dirty="0" err="1" smtClean="0"/>
            <a:t>berjaya</a:t>
          </a:r>
          <a:r>
            <a:rPr lang="en-US" sz="2400" dirty="0" smtClean="0"/>
            <a:t> </a:t>
          </a:r>
          <a:r>
            <a:rPr lang="en-US" sz="2400" dirty="0" err="1" smtClean="0"/>
            <a:t>menangani</a:t>
          </a:r>
          <a:r>
            <a:rPr lang="en-US" sz="2400" dirty="0" smtClean="0"/>
            <a:t> </a:t>
          </a:r>
          <a:r>
            <a:rPr lang="en-US" sz="2400" dirty="0" err="1" smtClean="0"/>
            <a:t>kemiskinan</a:t>
          </a:r>
          <a:r>
            <a:rPr lang="en-US" sz="2400" dirty="0" smtClean="0"/>
            <a:t> </a:t>
          </a:r>
          <a:r>
            <a:rPr lang="en-US" sz="2400" dirty="0" err="1" smtClean="0"/>
            <a:t>masyarakatnya</a:t>
          </a:r>
          <a:r>
            <a:rPr lang="en-US" sz="2400" dirty="0" smtClean="0"/>
            <a:t>. </a:t>
          </a:r>
          <a:endParaRPr lang="en-US" sz="2400" dirty="0"/>
        </a:p>
      </dgm:t>
    </dgm:pt>
    <dgm:pt modelId="{25EF2E73-40E1-4A9D-BC5A-B789C59F1093}" type="parTrans" cxnId="{809E7897-B0B1-4E9A-B047-1550DBF1A050}">
      <dgm:prSet/>
      <dgm:spPr/>
      <dgm:t>
        <a:bodyPr/>
        <a:lstStyle/>
        <a:p>
          <a:endParaRPr lang="en-US" sz="2400"/>
        </a:p>
      </dgm:t>
    </dgm:pt>
    <dgm:pt modelId="{0658C928-1FE1-4940-9022-2DDD7F971626}" type="sibTrans" cxnId="{809E7897-B0B1-4E9A-B047-1550DBF1A050}">
      <dgm:prSet/>
      <dgm:spPr/>
      <dgm:t>
        <a:bodyPr/>
        <a:lstStyle/>
        <a:p>
          <a:endParaRPr lang="en-US" sz="2400"/>
        </a:p>
      </dgm:t>
    </dgm:pt>
    <dgm:pt modelId="{42518152-D3D6-4BF7-87BA-B698A7442076}">
      <dgm:prSet custT="1"/>
      <dgm:spPr>
        <a:solidFill>
          <a:srgbClr val="CC00CC"/>
        </a:solidFill>
      </dgm:spPr>
      <dgm:t>
        <a:bodyPr/>
        <a:lstStyle/>
        <a:p>
          <a:pPr rtl="0"/>
          <a:r>
            <a:rPr lang="en-US" sz="2400" dirty="0" err="1" smtClean="0"/>
            <a:t>pelbagai</a:t>
          </a:r>
          <a:r>
            <a:rPr lang="en-US" sz="2400" dirty="0" smtClean="0"/>
            <a:t> </a:t>
          </a:r>
          <a:r>
            <a:rPr lang="en-US" sz="2400" dirty="0" err="1" smtClean="0"/>
            <a:t>strategi</a:t>
          </a:r>
          <a:r>
            <a:rPr lang="en-US" sz="2400" dirty="0" smtClean="0"/>
            <a:t> </a:t>
          </a:r>
          <a:r>
            <a:rPr lang="en-US" sz="2400" dirty="0" err="1" smtClean="0"/>
            <a:t>perlu</a:t>
          </a:r>
          <a:r>
            <a:rPr lang="en-US" sz="2400" dirty="0" smtClean="0"/>
            <a:t> </a:t>
          </a:r>
          <a:r>
            <a:rPr lang="en-US" sz="2400" dirty="0" err="1" smtClean="0"/>
            <a:t>diatur</a:t>
          </a:r>
          <a:r>
            <a:rPr lang="en-US" sz="2400" dirty="0" smtClean="0"/>
            <a:t> </a:t>
          </a:r>
          <a:r>
            <a:rPr lang="en-US" sz="2400" dirty="0" err="1" smtClean="0"/>
            <a:t>supaya</a:t>
          </a:r>
          <a:r>
            <a:rPr lang="en-US" sz="2400" dirty="0" smtClean="0"/>
            <a:t> </a:t>
          </a:r>
          <a:r>
            <a:rPr lang="en-US" sz="2400" dirty="0" err="1" smtClean="0"/>
            <a:t>taraf</a:t>
          </a:r>
          <a:r>
            <a:rPr lang="en-US" sz="2400" dirty="0" smtClean="0"/>
            <a:t> </a:t>
          </a:r>
          <a:r>
            <a:rPr lang="en-US" sz="2400" dirty="0" err="1" smtClean="0"/>
            <a:t>hidup</a:t>
          </a:r>
          <a:r>
            <a:rPr lang="en-US" sz="2400" dirty="0" smtClean="0"/>
            <a:t> </a:t>
          </a:r>
          <a:r>
            <a:rPr lang="en-US" sz="2400" dirty="0" err="1" smtClean="0"/>
            <a:t>masyarakat</a:t>
          </a:r>
          <a:r>
            <a:rPr lang="en-US" sz="2400" dirty="0" smtClean="0"/>
            <a:t> </a:t>
          </a:r>
          <a:r>
            <a:rPr lang="en-US" sz="2400" dirty="0" err="1" smtClean="0"/>
            <a:t>dapat</a:t>
          </a:r>
          <a:r>
            <a:rPr lang="en-US" sz="2400" dirty="0" smtClean="0"/>
            <a:t> </a:t>
          </a:r>
          <a:r>
            <a:rPr lang="en-US" sz="2400" dirty="0" err="1" smtClean="0"/>
            <a:t>dipertingkat</a:t>
          </a:r>
          <a:r>
            <a:rPr lang="en-US" sz="2400" dirty="0" smtClean="0"/>
            <a:t> </a:t>
          </a:r>
          <a:r>
            <a:rPr lang="en-US" sz="2400" dirty="0" err="1" smtClean="0"/>
            <a:t>dan</a:t>
          </a:r>
          <a:r>
            <a:rPr lang="en-US" sz="2400" dirty="0" smtClean="0"/>
            <a:t> </a:t>
          </a:r>
          <a:r>
            <a:rPr lang="en-US" sz="2400" dirty="0" err="1" smtClean="0"/>
            <a:t>diperkukuhkan</a:t>
          </a:r>
          <a:r>
            <a:rPr lang="en-US" sz="2400" dirty="0" smtClean="0"/>
            <a:t> </a:t>
          </a:r>
          <a:r>
            <a:rPr lang="en-US" sz="2400" dirty="0" err="1" smtClean="0"/>
            <a:t>secara</a:t>
          </a:r>
          <a:r>
            <a:rPr lang="en-US" sz="2400" dirty="0" smtClean="0"/>
            <a:t> </a:t>
          </a:r>
          <a:r>
            <a:rPr lang="en-US" sz="2400" dirty="0" err="1" smtClean="0"/>
            <a:t>bersistem</a:t>
          </a:r>
          <a:r>
            <a:rPr lang="en-US" sz="2400" dirty="0" smtClean="0"/>
            <a:t>, </a:t>
          </a:r>
          <a:r>
            <a:rPr lang="en-US" sz="2400" dirty="0" err="1" smtClean="0"/>
            <a:t>akses</a:t>
          </a:r>
          <a:r>
            <a:rPr lang="en-US" sz="2400" dirty="0" smtClean="0"/>
            <a:t> </a:t>
          </a:r>
          <a:r>
            <a:rPr lang="en-US" sz="2400" dirty="0" err="1" smtClean="0"/>
            <a:t>kepada</a:t>
          </a:r>
          <a:r>
            <a:rPr lang="en-US" sz="2400" dirty="0" smtClean="0"/>
            <a:t> </a:t>
          </a:r>
          <a:r>
            <a:rPr lang="en-US" sz="2400" dirty="0" err="1" smtClean="0"/>
            <a:t>infrastruktur</a:t>
          </a:r>
          <a:r>
            <a:rPr lang="en-US" sz="2400" dirty="0" smtClean="0"/>
            <a:t> </a:t>
          </a:r>
          <a:r>
            <a:rPr lang="en-US" sz="2400" dirty="0" err="1" smtClean="0"/>
            <a:t>fizikal</a:t>
          </a:r>
          <a:r>
            <a:rPr lang="en-US" sz="2400" dirty="0" smtClean="0"/>
            <a:t> </a:t>
          </a:r>
          <a:r>
            <a:rPr lang="en-US" sz="2400" dirty="0" err="1" smtClean="0"/>
            <a:t>asas</a:t>
          </a:r>
          <a:r>
            <a:rPr lang="en-US" sz="2400" dirty="0" smtClean="0"/>
            <a:t> </a:t>
          </a:r>
          <a:r>
            <a:rPr lang="en-US" sz="2400" dirty="0" err="1" smtClean="0"/>
            <a:t>ditambah</a:t>
          </a:r>
          <a:r>
            <a:rPr lang="en-US" sz="2400" dirty="0" smtClean="0"/>
            <a:t> </a:t>
          </a:r>
          <a:r>
            <a:rPr lang="en-US" sz="2400" dirty="0" err="1" smtClean="0"/>
            <a:t>baik</a:t>
          </a:r>
          <a:r>
            <a:rPr lang="en-US" sz="2400" dirty="0" smtClean="0"/>
            <a:t> agar </a:t>
          </a:r>
          <a:r>
            <a:rPr lang="en-US" sz="2400" dirty="0" err="1" smtClean="0"/>
            <a:t>dapat</a:t>
          </a:r>
          <a:r>
            <a:rPr lang="en-US" sz="2400" dirty="0" smtClean="0"/>
            <a:t> </a:t>
          </a:r>
          <a:r>
            <a:rPr lang="en-US" sz="2400" dirty="0" err="1" smtClean="0"/>
            <a:t>dinikmati</a:t>
          </a:r>
          <a:r>
            <a:rPr lang="en-US" sz="2400" dirty="0" smtClean="0"/>
            <a:t> </a:t>
          </a:r>
          <a:r>
            <a:rPr lang="en-US" sz="2400" dirty="0" err="1" smtClean="0"/>
            <a:t>oleh</a:t>
          </a:r>
          <a:r>
            <a:rPr lang="en-US" sz="2400" dirty="0" smtClean="0"/>
            <a:t> </a:t>
          </a:r>
          <a:r>
            <a:rPr lang="en-US" sz="2400" dirty="0" err="1" smtClean="0"/>
            <a:t>mereka</a:t>
          </a:r>
          <a:r>
            <a:rPr lang="en-US" sz="2400" dirty="0" smtClean="0"/>
            <a:t>, </a:t>
          </a:r>
          <a:r>
            <a:rPr lang="en-US" sz="2400" dirty="0" err="1" smtClean="0"/>
            <a:t>melahirkan</a:t>
          </a:r>
          <a:r>
            <a:rPr lang="en-US" sz="2400" dirty="0" smtClean="0"/>
            <a:t> </a:t>
          </a:r>
          <a:r>
            <a:rPr lang="en-US" sz="2400" dirty="0" err="1" smtClean="0"/>
            <a:t>masyarakat</a:t>
          </a:r>
          <a:r>
            <a:rPr lang="en-US" sz="2400" dirty="0" smtClean="0"/>
            <a:t> yang </a:t>
          </a:r>
          <a:r>
            <a:rPr lang="en-US" sz="2400" dirty="0" err="1" smtClean="0"/>
            <a:t>lebih</a:t>
          </a:r>
          <a:r>
            <a:rPr lang="en-US" sz="2400" dirty="0" smtClean="0"/>
            <a:t> </a:t>
          </a:r>
          <a:r>
            <a:rPr lang="en-US" sz="2400" dirty="0" err="1" smtClean="0"/>
            <a:t>progresif</a:t>
          </a:r>
          <a:r>
            <a:rPr lang="en-US" sz="2400" dirty="0" smtClean="0"/>
            <a:t> </a:t>
          </a:r>
          <a:r>
            <a:rPr lang="en-US" sz="2400" dirty="0" err="1" smtClean="0"/>
            <a:t>dan</a:t>
          </a:r>
          <a:r>
            <a:rPr lang="en-US" sz="2400" dirty="0" smtClean="0"/>
            <a:t> </a:t>
          </a:r>
          <a:r>
            <a:rPr lang="en-US" sz="2400" dirty="0" err="1" smtClean="0"/>
            <a:t>inklusif</a:t>
          </a:r>
          <a:r>
            <a:rPr lang="en-US" sz="2400" dirty="0" smtClean="0"/>
            <a:t>; </a:t>
          </a:r>
          <a:r>
            <a:rPr lang="en-US" sz="2400" dirty="0" err="1" smtClean="0"/>
            <a:t>dan</a:t>
          </a:r>
          <a:r>
            <a:rPr lang="en-US" sz="2400" dirty="0" smtClean="0"/>
            <a:t> </a:t>
          </a:r>
          <a:r>
            <a:rPr lang="en-US" sz="2400" dirty="0" err="1" smtClean="0"/>
            <a:t>dapat</a:t>
          </a:r>
          <a:r>
            <a:rPr lang="en-US" sz="2400" dirty="0" smtClean="0"/>
            <a:t> </a:t>
          </a:r>
          <a:r>
            <a:rPr lang="en-US" sz="2400" dirty="0" err="1" smtClean="0"/>
            <a:t>memastikan</a:t>
          </a:r>
          <a:r>
            <a:rPr lang="en-US" sz="2400" dirty="0" smtClean="0"/>
            <a:t> </a:t>
          </a:r>
          <a:r>
            <a:rPr lang="en-US" sz="2400" dirty="0" err="1" smtClean="0"/>
            <a:t>wang</a:t>
          </a:r>
          <a:r>
            <a:rPr lang="en-US" sz="2400" dirty="0" smtClean="0"/>
            <a:t> </a:t>
          </a:r>
          <a:r>
            <a:rPr lang="en-US" sz="2400" dirty="0" err="1" smtClean="0"/>
            <a:t>zakat</a:t>
          </a:r>
          <a:r>
            <a:rPr lang="en-US" sz="2400" dirty="0" smtClean="0"/>
            <a:t> </a:t>
          </a:r>
          <a:r>
            <a:rPr lang="en-US" sz="2400" dirty="0" err="1" smtClean="0"/>
            <a:t>dimanfaatkan</a:t>
          </a:r>
          <a:r>
            <a:rPr lang="en-US" sz="2400" dirty="0" smtClean="0"/>
            <a:t> </a:t>
          </a:r>
          <a:r>
            <a:rPr lang="en-US" sz="2400" dirty="0" err="1" smtClean="0"/>
            <a:t>sebaik</a:t>
          </a:r>
          <a:r>
            <a:rPr lang="en-US" sz="2400" dirty="0" smtClean="0"/>
            <a:t> </a:t>
          </a:r>
          <a:r>
            <a:rPr lang="en-US" sz="2400" dirty="0" err="1" smtClean="0"/>
            <a:t>mungkin</a:t>
          </a:r>
          <a:r>
            <a:rPr lang="en-US" sz="2400" dirty="0" smtClean="0"/>
            <a:t> </a:t>
          </a:r>
          <a:r>
            <a:rPr lang="en-US" sz="2400" dirty="0" err="1" smtClean="0"/>
            <a:t>oleh</a:t>
          </a:r>
          <a:r>
            <a:rPr lang="en-US" sz="2400" dirty="0" smtClean="0"/>
            <a:t> </a:t>
          </a:r>
          <a:r>
            <a:rPr lang="en-US" sz="2400" dirty="0" err="1" smtClean="0"/>
            <a:t>asnaf</a:t>
          </a:r>
          <a:r>
            <a:rPr lang="en-US" sz="2400" dirty="0" smtClean="0"/>
            <a:t>. </a:t>
          </a:r>
          <a:endParaRPr lang="en-US" sz="2400" dirty="0"/>
        </a:p>
      </dgm:t>
    </dgm:pt>
    <dgm:pt modelId="{9EBFD8FD-40E0-4B3E-9B72-AEA0EEA90D7C}" type="parTrans" cxnId="{DC5130F5-1C87-4799-8C7B-8C948A5B71CB}">
      <dgm:prSet/>
      <dgm:spPr/>
      <dgm:t>
        <a:bodyPr/>
        <a:lstStyle/>
        <a:p>
          <a:endParaRPr lang="en-US" sz="2400"/>
        </a:p>
      </dgm:t>
    </dgm:pt>
    <dgm:pt modelId="{F2CD7EA2-1EDA-4D91-AF90-8C5954E11E4A}" type="sibTrans" cxnId="{DC5130F5-1C87-4799-8C7B-8C948A5B71CB}">
      <dgm:prSet/>
      <dgm:spPr/>
      <dgm:t>
        <a:bodyPr/>
        <a:lstStyle/>
        <a:p>
          <a:endParaRPr lang="en-US" sz="2400"/>
        </a:p>
      </dgm:t>
    </dgm:pt>
    <dgm:pt modelId="{6C4E65CE-8996-467E-836C-9C5985A041D3}" type="pres">
      <dgm:prSet presAssocID="{61635A84-E2FC-42EF-8EB8-C6538E9C17A0}" presName="Name0" presStyleCnt="0">
        <dgm:presLayoutVars>
          <dgm:chMax val="7"/>
          <dgm:dir/>
          <dgm:animLvl val="lvl"/>
          <dgm:resizeHandles val="exact"/>
        </dgm:presLayoutVars>
      </dgm:prSet>
      <dgm:spPr/>
      <dgm:t>
        <a:bodyPr/>
        <a:lstStyle/>
        <a:p>
          <a:endParaRPr lang="en-US"/>
        </a:p>
      </dgm:t>
    </dgm:pt>
    <dgm:pt modelId="{B9B2E9E5-F15C-404D-BA1B-FC043F5E4A85}" type="pres">
      <dgm:prSet presAssocID="{6D6D984D-5714-4FA4-BFDC-3D9302119099}" presName="circle1" presStyleLbl="node1" presStyleIdx="0" presStyleCnt="2"/>
      <dgm:spPr/>
    </dgm:pt>
    <dgm:pt modelId="{F25C9FF3-99F1-470B-8560-756E40DD4CEE}" type="pres">
      <dgm:prSet presAssocID="{6D6D984D-5714-4FA4-BFDC-3D9302119099}" presName="space" presStyleCnt="0"/>
      <dgm:spPr/>
    </dgm:pt>
    <dgm:pt modelId="{9DB95089-062D-45D4-A2D1-EF46250337F0}" type="pres">
      <dgm:prSet presAssocID="{6D6D984D-5714-4FA4-BFDC-3D9302119099}" presName="rect1" presStyleLbl="alignAcc1" presStyleIdx="0" presStyleCnt="2"/>
      <dgm:spPr/>
      <dgm:t>
        <a:bodyPr/>
        <a:lstStyle/>
        <a:p>
          <a:endParaRPr lang="en-US"/>
        </a:p>
      </dgm:t>
    </dgm:pt>
    <dgm:pt modelId="{FE829405-F63A-4427-8ED9-39B51C4A99C3}" type="pres">
      <dgm:prSet presAssocID="{42518152-D3D6-4BF7-87BA-B698A7442076}" presName="vertSpace2" presStyleLbl="node1" presStyleIdx="0" presStyleCnt="2"/>
      <dgm:spPr/>
    </dgm:pt>
    <dgm:pt modelId="{C70D8B61-0AD9-445D-BEEB-B625E03888DA}" type="pres">
      <dgm:prSet presAssocID="{42518152-D3D6-4BF7-87BA-B698A7442076}" presName="circle2" presStyleLbl="node1" presStyleIdx="1" presStyleCnt="2"/>
      <dgm:spPr/>
    </dgm:pt>
    <dgm:pt modelId="{DE4E66D7-519E-4573-8C77-843E59EB2F94}" type="pres">
      <dgm:prSet presAssocID="{42518152-D3D6-4BF7-87BA-B698A7442076}" presName="rect2" presStyleLbl="alignAcc1" presStyleIdx="1" presStyleCnt="2"/>
      <dgm:spPr/>
      <dgm:t>
        <a:bodyPr/>
        <a:lstStyle/>
        <a:p>
          <a:endParaRPr lang="en-US"/>
        </a:p>
      </dgm:t>
    </dgm:pt>
    <dgm:pt modelId="{75961A0D-3868-4A92-9DAC-1BC14CB09297}" type="pres">
      <dgm:prSet presAssocID="{6D6D984D-5714-4FA4-BFDC-3D9302119099}" presName="rect1ParTxNoCh" presStyleLbl="alignAcc1" presStyleIdx="1" presStyleCnt="2">
        <dgm:presLayoutVars>
          <dgm:chMax val="1"/>
          <dgm:bulletEnabled val="1"/>
        </dgm:presLayoutVars>
      </dgm:prSet>
      <dgm:spPr/>
      <dgm:t>
        <a:bodyPr/>
        <a:lstStyle/>
        <a:p>
          <a:endParaRPr lang="en-US"/>
        </a:p>
      </dgm:t>
    </dgm:pt>
    <dgm:pt modelId="{D7851B08-47EB-4735-89D9-D92432295117}" type="pres">
      <dgm:prSet presAssocID="{42518152-D3D6-4BF7-87BA-B698A7442076}" presName="rect2ParTxNoCh" presStyleLbl="alignAcc1" presStyleIdx="1" presStyleCnt="2">
        <dgm:presLayoutVars>
          <dgm:chMax val="1"/>
          <dgm:bulletEnabled val="1"/>
        </dgm:presLayoutVars>
      </dgm:prSet>
      <dgm:spPr/>
      <dgm:t>
        <a:bodyPr/>
        <a:lstStyle/>
        <a:p>
          <a:endParaRPr lang="en-US"/>
        </a:p>
      </dgm:t>
    </dgm:pt>
  </dgm:ptLst>
  <dgm:cxnLst>
    <dgm:cxn modelId="{DC5130F5-1C87-4799-8C7B-8C948A5B71CB}" srcId="{61635A84-E2FC-42EF-8EB8-C6538E9C17A0}" destId="{42518152-D3D6-4BF7-87BA-B698A7442076}" srcOrd="1" destOrd="0" parTransId="{9EBFD8FD-40E0-4B3E-9B72-AEA0EEA90D7C}" sibTransId="{F2CD7EA2-1EDA-4D91-AF90-8C5954E11E4A}"/>
    <dgm:cxn modelId="{834E53DA-2BD8-43DA-902D-B4EED2678AB2}" type="presOf" srcId="{42518152-D3D6-4BF7-87BA-B698A7442076}" destId="{D7851B08-47EB-4735-89D9-D92432295117}" srcOrd="1" destOrd="0" presId="urn:microsoft.com/office/officeart/2005/8/layout/target3"/>
    <dgm:cxn modelId="{2175E25C-DDAD-4557-9FC1-99C74A16AD95}" type="presOf" srcId="{6D6D984D-5714-4FA4-BFDC-3D9302119099}" destId="{9DB95089-062D-45D4-A2D1-EF46250337F0}" srcOrd="0" destOrd="0" presId="urn:microsoft.com/office/officeart/2005/8/layout/target3"/>
    <dgm:cxn modelId="{3F02007E-B322-443F-9496-A340D4287930}" type="presOf" srcId="{61635A84-E2FC-42EF-8EB8-C6538E9C17A0}" destId="{6C4E65CE-8996-467E-836C-9C5985A041D3}" srcOrd="0" destOrd="0" presId="urn:microsoft.com/office/officeart/2005/8/layout/target3"/>
    <dgm:cxn modelId="{6282F88F-02B8-4211-AC3A-FB91E9F4164D}" type="presOf" srcId="{6D6D984D-5714-4FA4-BFDC-3D9302119099}" destId="{75961A0D-3868-4A92-9DAC-1BC14CB09297}" srcOrd="1" destOrd="0" presId="urn:microsoft.com/office/officeart/2005/8/layout/target3"/>
    <dgm:cxn modelId="{809E7897-B0B1-4E9A-B047-1550DBF1A050}" srcId="{61635A84-E2FC-42EF-8EB8-C6538E9C17A0}" destId="{6D6D984D-5714-4FA4-BFDC-3D9302119099}" srcOrd="0" destOrd="0" parTransId="{25EF2E73-40E1-4A9D-BC5A-B789C59F1093}" sibTransId="{0658C928-1FE1-4940-9022-2DDD7F971626}"/>
    <dgm:cxn modelId="{7831A491-F790-456A-8F5A-9118FA97B7A3}" type="presOf" srcId="{42518152-D3D6-4BF7-87BA-B698A7442076}" destId="{DE4E66D7-519E-4573-8C77-843E59EB2F94}" srcOrd="0" destOrd="0" presId="urn:microsoft.com/office/officeart/2005/8/layout/target3"/>
    <dgm:cxn modelId="{F73911F3-B69E-47F2-A0D8-5607009B2F85}" type="presParOf" srcId="{6C4E65CE-8996-467E-836C-9C5985A041D3}" destId="{B9B2E9E5-F15C-404D-BA1B-FC043F5E4A85}" srcOrd="0" destOrd="0" presId="urn:microsoft.com/office/officeart/2005/8/layout/target3"/>
    <dgm:cxn modelId="{7AEC7E27-24D7-4B4E-A6EB-066349D462D0}" type="presParOf" srcId="{6C4E65CE-8996-467E-836C-9C5985A041D3}" destId="{F25C9FF3-99F1-470B-8560-756E40DD4CEE}" srcOrd="1" destOrd="0" presId="urn:microsoft.com/office/officeart/2005/8/layout/target3"/>
    <dgm:cxn modelId="{913788FE-57A4-4367-BB13-1B48DD61A861}" type="presParOf" srcId="{6C4E65CE-8996-467E-836C-9C5985A041D3}" destId="{9DB95089-062D-45D4-A2D1-EF46250337F0}" srcOrd="2" destOrd="0" presId="urn:microsoft.com/office/officeart/2005/8/layout/target3"/>
    <dgm:cxn modelId="{1D47B7B3-4CDC-4286-9C2E-E01B798C6FE9}" type="presParOf" srcId="{6C4E65CE-8996-467E-836C-9C5985A041D3}" destId="{FE829405-F63A-4427-8ED9-39B51C4A99C3}" srcOrd="3" destOrd="0" presId="urn:microsoft.com/office/officeart/2005/8/layout/target3"/>
    <dgm:cxn modelId="{7BC76484-9254-4038-ABED-BD84C74298A1}" type="presParOf" srcId="{6C4E65CE-8996-467E-836C-9C5985A041D3}" destId="{C70D8B61-0AD9-445D-BEEB-B625E03888DA}" srcOrd="4" destOrd="0" presId="urn:microsoft.com/office/officeart/2005/8/layout/target3"/>
    <dgm:cxn modelId="{C2F810EA-BE71-41E6-883B-EABD788E18C0}" type="presParOf" srcId="{6C4E65CE-8996-467E-836C-9C5985A041D3}" destId="{DE4E66D7-519E-4573-8C77-843E59EB2F94}" srcOrd="5" destOrd="0" presId="urn:microsoft.com/office/officeart/2005/8/layout/target3"/>
    <dgm:cxn modelId="{C01A9385-8CC9-4244-8A50-0EF6F4371571}" type="presParOf" srcId="{6C4E65CE-8996-467E-836C-9C5985A041D3}" destId="{75961A0D-3868-4A92-9DAC-1BC14CB09297}" srcOrd="6" destOrd="0" presId="urn:microsoft.com/office/officeart/2005/8/layout/target3"/>
    <dgm:cxn modelId="{147147B4-9BA0-40DB-927C-6D262084446D}" type="presParOf" srcId="{6C4E65CE-8996-467E-836C-9C5985A041D3}" destId="{D7851B08-47EB-4735-89D9-D92432295117}"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DB6823-43AB-49F8-9F48-B0B54BE7E49D}" type="doc">
      <dgm:prSet loTypeId="urn:microsoft.com/office/officeart/2005/8/layout/vList6" loCatId="list" qsTypeId="urn:microsoft.com/office/officeart/2005/8/quickstyle/simple1" qsCatId="simple" csTypeId="urn:microsoft.com/office/officeart/2005/8/colors/colorful1#1" csCatId="colorful" phldr="1"/>
      <dgm:spPr/>
      <dgm:t>
        <a:bodyPr/>
        <a:lstStyle/>
        <a:p>
          <a:endParaRPr lang="en-US"/>
        </a:p>
      </dgm:t>
    </dgm:pt>
    <dgm:pt modelId="{57E37C85-2566-45BD-B8A4-8A95D439C036}">
      <dgm:prSet custT="1"/>
      <dgm:spPr/>
      <dgm:t>
        <a:bodyPr/>
        <a:lstStyle/>
        <a:p>
          <a:pPr rtl="0"/>
          <a:r>
            <a:rPr lang="en-US" sz="2600" i="0" baseline="0" dirty="0" err="1" smtClean="0">
              <a:latin typeface="Footlight MT Light" pitchFamily="18" charset="0"/>
            </a:rPr>
            <a:t>usaha</a:t>
          </a:r>
          <a:r>
            <a:rPr lang="en-US" sz="2600" i="0" baseline="0" dirty="0" smtClean="0">
              <a:latin typeface="Footlight MT Light" pitchFamily="18" charset="0"/>
            </a:rPr>
            <a:t> </a:t>
          </a:r>
          <a:r>
            <a:rPr lang="en-US" sz="2600" i="0" baseline="0" dirty="0" err="1" smtClean="0">
              <a:latin typeface="Footlight MT Light" pitchFamily="18" charset="0"/>
            </a:rPr>
            <a:t>menolong</a:t>
          </a:r>
          <a:r>
            <a:rPr lang="en-US" sz="2600" i="0" baseline="0" dirty="0" smtClean="0">
              <a:latin typeface="Footlight MT Light" pitchFamily="18" charset="0"/>
            </a:rPr>
            <a:t> </a:t>
          </a:r>
          <a:r>
            <a:rPr lang="en-US" sz="2600" i="0" baseline="0" dirty="0" err="1" smtClean="0">
              <a:latin typeface="Footlight MT Light" pitchFamily="18" charset="0"/>
            </a:rPr>
            <a:t>golongan</a:t>
          </a:r>
          <a:r>
            <a:rPr lang="en-US" sz="2600" i="0" baseline="0" dirty="0" smtClean="0">
              <a:latin typeface="Footlight MT Light" pitchFamily="18" charset="0"/>
            </a:rPr>
            <a:t> </a:t>
          </a:r>
          <a:r>
            <a:rPr lang="en-US" sz="2600" i="0" baseline="0" dirty="0" err="1" smtClean="0">
              <a:latin typeface="Footlight MT Light" pitchFamily="18" charset="0"/>
            </a:rPr>
            <a:t>asnaf</a:t>
          </a:r>
          <a:r>
            <a:rPr lang="en-US" sz="2600" i="0" baseline="0" dirty="0" smtClean="0">
              <a:latin typeface="Footlight MT Light" pitchFamily="18" charset="0"/>
            </a:rPr>
            <a:t> </a:t>
          </a:r>
          <a:r>
            <a:rPr lang="en-US" sz="2600" i="0" baseline="0" dirty="0" err="1" smtClean="0">
              <a:latin typeface="Footlight MT Light" pitchFamily="18" charset="0"/>
            </a:rPr>
            <a:t>ini</a:t>
          </a:r>
          <a:r>
            <a:rPr lang="en-US" sz="2600" i="0" baseline="0" dirty="0" smtClean="0">
              <a:latin typeface="Footlight MT Light" pitchFamily="18" charset="0"/>
            </a:rPr>
            <a:t> </a:t>
          </a:r>
          <a:r>
            <a:rPr lang="en-US" sz="2600" i="0" baseline="0" dirty="0" err="1" smtClean="0">
              <a:latin typeface="Footlight MT Light" pitchFamily="18" charset="0"/>
            </a:rPr>
            <a:t>menjadi</a:t>
          </a:r>
          <a:r>
            <a:rPr lang="en-US" sz="2600" i="0" baseline="0" dirty="0" smtClean="0">
              <a:latin typeface="Footlight MT Light" pitchFamily="18" charset="0"/>
            </a:rPr>
            <a:t> </a:t>
          </a:r>
          <a:r>
            <a:rPr lang="en-US" sz="2600" i="0" baseline="0" dirty="0" err="1" smtClean="0">
              <a:latin typeface="Footlight MT Light" pitchFamily="18" charset="0"/>
            </a:rPr>
            <a:t>tugas</a:t>
          </a:r>
          <a:r>
            <a:rPr lang="en-US" sz="2600" i="0" baseline="0" dirty="0" smtClean="0">
              <a:latin typeface="Footlight MT Light" pitchFamily="18" charset="0"/>
            </a:rPr>
            <a:t> </a:t>
          </a:r>
          <a:r>
            <a:rPr lang="en-US" sz="2600" i="0" baseline="0" dirty="0" err="1" smtClean="0">
              <a:latin typeface="Footlight MT Light" pitchFamily="18" charset="0"/>
            </a:rPr>
            <a:t>kepada</a:t>
          </a:r>
          <a:r>
            <a:rPr lang="en-US" sz="2600" i="0" baseline="0" dirty="0" smtClean="0">
              <a:latin typeface="Footlight MT Light" pitchFamily="18" charset="0"/>
            </a:rPr>
            <a:t> </a:t>
          </a:r>
          <a:r>
            <a:rPr lang="en-US" sz="2600" i="0" baseline="0" dirty="0" err="1" smtClean="0">
              <a:latin typeface="Footlight MT Light" pitchFamily="18" charset="0"/>
            </a:rPr>
            <a:t>seluruh</a:t>
          </a:r>
          <a:r>
            <a:rPr lang="en-US" sz="2600" i="0" baseline="0" dirty="0" smtClean="0">
              <a:latin typeface="Footlight MT Light" pitchFamily="18" charset="0"/>
            </a:rPr>
            <a:t> </a:t>
          </a:r>
          <a:r>
            <a:rPr lang="en-US" sz="2600" i="0" baseline="0" dirty="0" err="1" smtClean="0">
              <a:latin typeface="Footlight MT Light" pitchFamily="18" charset="0"/>
            </a:rPr>
            <a:t>umat</a:t>
          </a:r>
          <a:r>
            <a:rPr lang="en-US" sz="2600" i="0" baseline="0" dirty="0" smtClean="0">
              <a:latin typeface="Footlight MT Light" pitchFamily="18" charset="0"/>
            </a:rPr>
            <a:t> Islam, </a:t>
          </a:r>
          <a:r>
            <a:rPr lang="en-US" sz="2600" i="0" baseline="0" dirty="0" err="1" smtClean="0">
              <a:latin typeface="Footlight MT Light" pitchFamily="18" charset="0"/>
            </a:rPr>
            <a:t>terutamanya</a:t>
          </a:r>
          <a:r>
            <a:rPr lang="en-US" sz="2600" i="0" baseline="0" dirty="0" smtClean="0">
              <a:latin typeface="Footlight MT Light" pitchFamily="18" charset="0"/>
            </a:rPr>
            <a:t> </a:t>
          </a:r>
          <a:r>
            <a:rPr lang="en-US" sz="2600" i="0" baseline="0" dirty="0" err="1" smtClean="0">
              <a:latin typeface="Footlight MT Light" pitchFamily="18" charset="0"/>
            </a:rPr>
            <a:t>institusi</a:t>
          </a:r>
          <a:r>
            <a:rPr lang="en-US" sz="2600" i="0" baseline="0" dirty="0" smtClean="0">
              <a:latin typeface="Footlight MT Light" pitchFamily="18" charset="0"/>
            </a:rPr>
            <a:t> </a:t>
          </a:r>
          <a:r>
            <a:rPr lang="en-US" sz="2600" i="0" baseline="0" dirty="0" err="1" smtClean="0">
              <a:latin typeface="Footlight MT Light" pitchFamily="18" charset="0"/>
            </a:rPr>
            <a:t>zakat</a:t>
          </a:r>
          <a:r>
            <a:rPr lang="en-US" sz="2600" i="0" baseline="0" dirty="0" smtClean="0">
              <a:latin typeface="Footlight MT Light" pitchFamily="18" charset="0"/>
            </a:rPr>
            <a:t> yang </a:t>
          </a:r>
          <a:r>
            <a:rPr lang="en-US" sz="2600" i="0" baseline="0" dirty="0" err="1" smtClean="0">
              <a:latin typeface="Footlight MT Light" pitchFamily="18" charset="0"/>
            </a:rPr>
            <a:t>mendokong</a:t>
          </a:r>
          <a:r>
            <a:rPr lang="en-US" sz="2600" i="0" baseline="0" dirty="0" smtClean="0">
              <a:latin typeface="Footlight MT Light" pitchFamily="18" charset="0"/>
            </a:rPr>
            <a:t> </a:t>
          </a:r>
          <a:r>
            <a:rPr lang="en-US" sz="2600" i="0" baseline="0" dirty="0" err="1" smtClean="0">
              <a:latin typeface="Footlight MT Light" pitchFamily="18" charset="0"/>
            </a:rPr>
            <a:t>prinsip</a:t>
          </a:r>
          <a:r>
            <a:rPr lang="en-US" sz="2600" i="0" baseline="0" dirty="0" smtClean="0">
              <a:latin typeface="Footlight MT Light" pitchFamily="18" charset="0"/>
            </a:rPr>
            <a:t> </a:t>
          </a:r>
          <a:r>
            <a:rPr lang="en-US" sz="2600" i="0" baseline="0" dirty="0" err="1" smtClean="0">
              <a:latin typeface="Footlight MT Light" pitchFamily="18" charset="0"/>
            </a:rPr>
            <a:t>mengambil</a:t>
          </a:r>
          <a:r>
            <a:rPr lang="en-US" sz="2600" i="0" baseline="0" dirty="0" smtClean="0">
              <a:latin typeface="Footlight MT Light" pitchFamily="18" charset="0"/>
            </a:rPr>
            <a:t> </a:t>
          </a:r>
          <a:r>
            <a:rPr lang="en-US" sz="2600" i="0" baseline="0" dirty="0" err="1" smtClean="0">
              <a:latin typeface="Footlight MT Light" pitchFamily="18" charset="0"/>
            </a:rPr>
            <a:t>berat</a:t>
          </a:r>
          <a:r>
            <a:rPr lang="en-US" sz="2600" i="0" baseline="0" dirty="0" smtClean="0">
              <a:latin typeface="Footlight MT Light" pitchFamily="18" charset="0"/>
            </a:rPr>
            <a:t> </a:t>
          </a:r>
          <a:r>
            <a:rPr lang="en-US" sz="2600" i="0" baseline="0" dirty="0" err="1" smtClean="0">
              <a:latin typeface="Footlight MT Light" pitchFamily="18" charset="0"/>
            </a:rPr>
            <a:t>antara</a:t>
          </a:r>
          <a:r>
            <a:rPr lang="en-US" sz="2600" i="0" baseline="0" dirty="0" smtClean="0">
              <a:latin typeface="Footlight MT Light" pitchFamily="18" charset="0"/>
            </a:rPr>
            <a:t> </a:t>
          </a:r>
          <a:r>
            <a:rPr lang="en-US" sz="2600" i="0" baseline="0" dirty="0" err="1" smtClean="0">
              <a:latin typeface="Footlight MT Light" pitchFamily="18" charset="0"/>
            </a:rPr>
            <a:t>sesama</a:t>
          </a:r>
          <a:r>
            <a:rPr lang="en-US" sz="2600" i="0" baseline="0" dirty="0" smtClean="0">
              <a:latin typeface="Footlight MT Light" pitchFamily="18" charset="0"/>
            </a:rPr>
            <a:t> </a:t>
          </a:r>
          <a:r>
            <a:rPr lang="en-US" sz="2600" i="0" baseline="0" dirty="0" err="1" smtClean="0">
              <a:latin typeface="Footlight MT Light" pitchFamily="18" charset="0"/>
            </a:rPr>
            <a:t>individu</a:t>
          </a:r>
          <a:r>
            <a:rPr lang="en-US" sz="2600" i="0" baseline="0" dirty="0" smtClean="0">
              <a:latin typeface="Footlight MT Light" pitchFamily="18" charset="0"/>
            </a:rPr>
            <a:t> </a:t>
          </a:r>
          <a:r>
            <a:rPr lang="en-US" sz="2600" i="0" baseline="0" dirty="0" err="1" smtClean="0">
              <a:latin typeface="Footlight MT Light" pitchFamily="18" charset="0"/>
            </a:rPr>
            <a:t>dan</a:t>
          </a:r>
          <a:r>
            <a:rPr lang="en-US" sz="2600" i="0" baseline="0" dirty="0" smtClean="0">
              <a:latin typeface="Footlight MT Light" pitchFamily="18" charset="0"/>
            </a:rPr>
            <a:t> </a:t>
          </a:r>
          <a:r>
            <a:rPr lang="en-US" sz="2600" i="0" baseline="0" dirty="0" err="1" smtClean="0">
              <a:latin typeface="Footlight MT Light" pitchFamily="18" charset="0"/>
            </a:rPr>
            <a:t>mencapai</a:t>
          </a:r>
          <a:r>
            <a:rPr lang="en-US" sz="2600" i="0" baseline="0" dirty="0" smtClean="0">
              <a:latin typeface="Footlight MT Light" pitchFamily="18" charset="0"/>
            </a:rPr>
            <a:t> </a:t>
          </a:r>
          <a:r>
            <a:rPr lang="en-US" sz="2600" i="0" baseline="0" dirty="0" err="1" smtClean="0">
              <a:latin typeface="Footlight MT Light" pitchFamily="18" charset="0"/>
            </a:rPr>
            <a:t>taraf</a:t>
          </a:r>
          <a:r>
            <a:rPr lang="en-US" sz="2600" i="0" baseline="0" dirty="0" smtClean="0">
              <a:latin typeface="Footlight MT Light" pitchFamily="18" charset="0"/>
            </a:rPr>
            <a:t> </a:t>
          </a:r>
          <a:r>
            <a:rPr lang="en-US" sz="2600" i="0" baseline="0" dirty="0" err="1" smtClean="0">
              <a:latin typeface="Footlight MT Light" pitchFamily="18" charset="0"/>
            </a:rPr>
            <a:t>sosial</a:t>
          </a:r>
          <a:r>
            <a:rPr lang="en-US" sz="2600" i="0" baseline="0" dirty="0" smtClean="0">
              <a:latin typeface="Footlight MT Light" pitchFamily="18" charset="0"/>
            </a:rPr>
            <a:t> yang </a:t>
          </a:r>
          <a:r>
            <a:rPr lang="en-US" sz="2600" i="0" baseline="0" dirty="0" err="1" smtClean="0">
              <a:latin typeface="Footlight MT Light" pitchFamily="18" charset="0"/>
            </a:rPr>
            <a:t>baik</a:t>
          </a:r>
          <a:r>
            <a:rPr lang="en-US" sz="2600" i="0" baseline="0" dirty="0" smtClean="0">
              <a:latin typeface="Footlight MT Light" pitchFamily="18" charset="0"/>
            </a:rPr>
            <a:t>. </a:t>
          </a:r>
          <a:endParaRPr lang="en-US" sz="2600" dirty="0">
            <a:latin typeface="Footlight MT Light" pitchFamily="18" charset="0"/>
          </a:endParaRPr>
        </a:p>
      </dgm:t>
    </dgm:pt>
    <dgm:pt modelId="{1DDAAFB9-D530-4575-9BBC-9F15B211928A}" type="parTrans" cxnId="{D4BFD2E1-8542-4155-BB4B-66FED6AA8A26}">
      <dgm:prSet/>
      <dgm:spPr/>
      <dgm:t>
        <a:bodyPr/>
        <a:lstStyle/>
        <a:p>
          <a:endParaRPr lang="en-US" sz="2600">
            <a:latin typeface="Footlight MT Light" pitchFamily="18" charset="0"/>
          </a:endParaRPr>
        </a:p>
      </dgm:t>
    </dgm:pt>
    <dgm:pt modelId="{6850F4EA-5C8D-492D-B0FD-893CDFC2845B}" type="sibTrans" cxnId="{D4BFD2E1-8542-4155-BB4B-66FED6AA8A26}">
      <dgm:prSet/>
      <dgm:spPr/>
      <dgm:t>
        <a:bodyPr/>
        <a:lstStyle/>
        <a:p>
          <a:endParaRPr lang="en-US" sz="2600">
            <a:latin typeface="Footlight MT Light" pitchFamily="18" charset="0"/>
          </a:endParaRPr>
        </a:p>
      </dgm:t>
    </dgm:pt>
    <dgm:pt modelId="{7AAD23B6-D8FF-4172-AC11-B07D3E880BCD}">
      <dgm:prSet custT="1"/>
      <dgm:spPr/>
      <dgm:t>
        <a:bodyPr/>
        <a:lstStyle/>
        <a:p>
          <a:pPr rtl="0"/>
          <a:r>
            <a:rPr lang="en-US" sz="2600" i="0" baseline="0" dirty="0" err="1" smtClean="0">
              <a:latin typeface="Footlight MT Light" pitchFamily="18" charset="0"/>
            </a:rPr>
            <a:t>mengeratkan</a:t>
          </a:r>
          <a:r>
            <a:rPr lang="en-US" sz="2600" i="0" baseline="0" dirty="0" smtClean="0">
              <a:latin typeface="Footlight MT Light" pitchFamily="18" charset="0"/>
            </a:rPr>
            <a:t> rasa </a:t>
          </a:r>
          <a:r>
            <a:rPr lang="en-US" sz="2600" i="0" baseline="0" dirty="0" err="1" smtClean="0">
              <a:latin typeface="Footlight MT Light" pitchFamily="18" charset="0"/>
            </a:rPr>
            <a:t>persaudaraan</a:t>
          </a:r>
          <a:r>
            <a:rPr lang="en-US" sz="2600" i="0" baseline="0" dirty="0" smtClean="0">
              <a:latin typeface="Footlight MT Light" pitchFamily="18" charset="0"/>
            </a:rPr>
            <a:t> </a:t>
          </a:r>
          <a:r>
            <a:rPr lang="en-US" sz="2600" i="0" baseline="0" dirty="0" err="1" smtClean="0">
              <a:latin typeface="Footlight MT Light" pitchFamily="18" charset="0"/>
            </a:rPr>
            <a:t>dan</a:t>
          </a:r>
          <a:r>
            <a:rPr lang="en-US" sz="2600" i="0" baseline="0" dirty="0" smtClean="0">
              <a:latin typeface="Footlight MT Light" pitchFamily="18" charset="0"/>
            </a:rPr>
            <a:t> </a:t>
          </a:r>
          <a:r>
            <a:rPr lang="en-US" sz="2600" i="0" baseline="0" dirty="0" err="1" smtClean="0">
              <a:latin typeface="Footlight MT Light" pitchFamily="18" charset="0"/>
            </a:rPr>
            <a:t>saling</a:t>
          </a:r>
          <a:r>
            <a:rPr lang="en-US" sz="2600" i="0" baseline="0" dirty="0" smtClean="0">
              <a:latin typeface="Footlight MT Light" pitchFamily="18" charset="0"/>
            </a:rPr>
            <a:t> </a:t>
          </a:r>
          <a:r>
            <a:rPr lang="en-US" sz="2600" i="0" baseline="0" dirty="0" err="1" smtClean="0">
              <a:latin typeface="Footlight MT Light" pitchFamily="18" charset="0"/>
            </a:rPr>
            <a:t>sokong</a:t>
          </a:r>
          <a:r>
            <a:rPr lang="en-US" sz="2600" i="0" baseline="0" dirty="0" smtClean="0">
              <a:latin typeface="Footlight MT Light" pitchFamily="18" charset="0"/>
            </a:rPr>
            <a:t> </a:t>
          </a:r>
          <a:r>
            <a:rPr lang="en-US" sz="2600" i="0" baseline="0" dirty="0" err="1" smtClean="0">
              <a:latin typeface="Footlight MT Light" pitchFamily="18" charset="0"/>
            </a:rPr>
            <a:t>menyokong</a:t>
          </a:r>
          <a:r>
            <a:rPr lang="en-US" sz="2600" i="0" baseline="0" dirty="0" smtClean="0">
              <a:latin typeface="Footlight MT Light" pitchFamily="18" charset="0"/>
            </a:rPr>
            <a:t> </a:t>
          </a:r>
          <a:r>
            <a:rPr lang="en-US" sz="2600" i="0" baseline="0" dirty="0" err="1" smtClean="0">
              <a:latin typeface="Footlight MT Light" pitchFamily="18" charset="0"/>
            </a:rPr>
            <a:t>melalui</a:t>
          </a:r>
          <a:r>
            <a:rPr lang="en-US" sz="2600" i="0" baseline="0" dirty="0" smtClean="0">
              <a:latin typeface="Footlight MT Light" pitchFamily="18" charset="0"/>
            </a:rPr>
            <a:t> </a:t>
          </a:r>
          <a:r>
            <a:rPr lang="en-US" sz="2600" i="0" baseline="0" dirty="0" err="1" smtClean="0">
              <a:latin typeface="Footlight MT Light" pitchFamily="18" charset="0"/>
            </a:rPr>
            <a:t>mekanisma</a:t>
          </a:r>
          <a:r>
            <a:rPr lang="en-US" sz="2600" i="0" baseline="0" dirty="0" smtClean="0">
              <a:latin typeface="Footlight MT Light" pitchFamily="18" charset="0"/>
            </a:rPr>
            <a:t> </a:t>
          </a:r>
          <a:r>
            <a:rPr lang="en-US" sz="2600" i="0" baseline="0" dirty="0" err="1" smtClean="0">
              <a:latin typeface="Footlight MT Light" pitchFamily="18" charset="0"/>
            </a:rPr>
            <a:t>perkongsian</a:t>
          </a:r>
          <a:r>
            <a:rPr lang="en-US" sz="2600" i="0" baseline="0" dirty="0" smtClean="0">
              <a:latin typeface="Footlight MT Light" pitchFamily="18" charset="0"/>
            </a:rPr>
            <a:t> </a:t>
          </a:r>
          <a:r>
            <a:rPr lang="en-US" sz="2600" i="0" baseline="0" dirty="0" err="1" smtClean="0">
              <a:latin typeface="Footlight MT Light" pitchFamily="18" charset="0"/>
            </a:rPr>
            <a:t>harta</a:t>
          </a:r>
          <a:r>
            <a:rPr lang="en-US" sz="2600" i="0" baseline="0" dirty="0" smtClean="0">
              <a:latin typeface="Footlight MT Light" pitchFamily="18" charset="0"/>
            </a:rPr>
            <a:t> </a:t>
          </a:r>
          <a:r>
            <a:rPr lang="en-US" sz="2600" i="0" baseline="0" dirty="0" err="1" smtClean="0">
              <a:latin typeface="Footlight MT Light" pitchFamily="18" charset="0"/>
            </a:rPr>
            <a:t>kekayaan</a:t>
          </a:r>
          <a:r>
            <a:rPr lang="en-US" sz="2600" i="0" baseline="0" dirty="0" smtClean="0">
              <a:latin typeface="Footlight MT Light" pitchFamily="18" charset="0"/>
            </a:rPr>
            <a:t> </a:t>
          </a:r>
          <a:r>
            <a:rPr lang="en-US" sz="2600" i="0" baseline="0" dirty="0" err="1" smtClean="0">
              <a:latin typeface="Footlight MT Light" pitchFamily="18" charset="0"/>
            </a:rPr>
            <a:t>dengan</a:t>
          </a:r>
          <a:r>
            <a:rPr lang="en-US" sz="2600" i="0" baseline="0" dirty="0" smtClean="0">
              <a:latin typeface="Footlight MT Light" pitchFamily="18" charset="0"/>
            </a:rPr>
            <a:t> </a:t>
          </a:r>
          <a:r>
            <a:rPr lang="en-US" sz="2600" i="0" baseline="0" dirty="0" err="1" smtClean="0">
              <a:latin typeface="Footlight MT Light" pitchFamily="18" charset="0"/>
            </a:rPr>
            <a:t>orang</a:t>
          </a:r>
          <a:r>
            <a:rPr lang="en-US" sz="2600" i="0" baseline="0" dirty="0" smtClean="0">
              <a:latin typeface="Footlight MT Light" pitchFamily="18" charset="0"/>
            </a:rPr>
            <a:t> lain.</a:t>
          </a:r>
          <a:endParaRPr lang="en-US" sz="2600" dirty="0">
            <a:latin typeface="Footlight MT Light" pitchFamily="18" charset="0"/>
          </a:endParaRPr>
        </a:p>
      </dgm:t>
    </dgm:pt>
    <dgm:pt modelId="{68675D4C-F511-4C50-887C-CA4D36E58E5B}" type="parTrans" cxnId="{F3F565F5-0B18-449D-B31F-FAF996D2DB68}">
      <dgm:prSet/>
      <dgm:spPr/>
      <dgm:t>
        <a:bodyPr/>
        <a:lstStyle/>
        <a:p>
          <a:endParaRPr lang="en-US" sz="2600">
            <a:latin typeface="Footlight MT Light" pitchFamily="18" charset="0"/>
          </a:endParaRPr>
        </a:p>
      </dgm:t>
    </dgm:pt>
    <dgm:pt modelId="{768D81D5-ABB1-4FDE-ADF8-8784BADCCC57}" type="sibTrans" cxnId="{F3F565F5-0B18-449D-B31F-FAF996D2DB68}">
      <dgm:prSet/>
      <dgm:spPr/>
      <dgm:t>
        <a:bodyPr/>
        <a:lstStyle/>
        <a:p>
          <a:endParaRPr lang="en-US" sz="2600">
            <a:latin typeface="Footlight MT Light" pitchFamily="18" charset="0"/>
          </a:endParaRPr>
        </a:p>
      </dgm:t>
    </dgm:pt>
    <dgm:pt modelId="{033865F7-8575-4A9D-A54D-4BCFD10767DB}">
      <dgm:prSet custT="1"/>
      <dgm:spPr/>
      <dgm:t>
        <a:bodyPr/>
        <a:lstStyle/>
        <a:p>
          <a:pPr rtl="0"/>
          <a:r>
            <a:rPr lang="en-US" sz="2600" i="0" baseline="0" dirty="0" smtClean="0">
              <a:latin typeface="Footlight MT Light" pitchFamily="18" charset="0"/>
            </a:rPr>
            <a:t>Islam </a:t>
          </a:r>
          <a:r>
            <a:rPr lang="en-US" sz="2600" i="0" baseline="0" dirty="0" err="1" smtClean="0">
              <a:latin typeface="Footlight MT Light" pitchFamily="18" charset="0"/>
            </a:rPr>
            <a:t>mempunyai</a:t>
          </a:r>
          <a:r>
            <a:rPr lang="en-US" sz="2600" i="0" baseline="0" dirty="0" smtClean="0">
              <a:latin typeface="Footlight MT Light" pitchFamily="18" charset="0"/>
            </a:rPr>
            <a:t> </a:t>
          </a:r>
          <a:r>
            <a:rPr lang="en-US" sz="2600" i="0" baseline="0" dirty="0" err="1" smtClean="0">
              <a:latin typeface="Footlight MT Light" pitchFamily="18" charset="0"/>
            </a:rPr>
            <a:t>mekanisma</a:t>
          </a:r>
          <a:r>
            <a:rPr lang="en-US" sz="2600" i="0" baseline="0" dirty="0" smtClean="0">
              <a:latin typeface="Footlight MT Light" pitchFamily="18" charset="0"/>
            </a:rPr>
            <a:t> yang </a:t>
          </a:r>
          <a:r>
            <a:rPr lang="en-US" sz="2600" i="0" baseline="0" dirty="0" err="1" smtClean="0">
              <a:latin typeface="Footlight MT Light" pitchFamily="18" charset="0"/>
            </a:rPr>
            <a:t>istimewa</a:t>
          </a:r>
          <a:r>
            <a:rPr lang="en-US" sz="2600" i="0" baseline="0" dirty="0" smtClean="0">
              <a:latin typeface="Footlight MT Light" pitchFamily="18" charset="0"/>
            </a:rPr>
            <a:t> </a:t>
          </a:r>
          <a:r>
            <a:rPr lang="en-US" sz="2600" i="0" baseline="0" dirty="0" err="1" smtClean="0">
              <a:latin typeface="Footlight MT Light" pitchFamily="18" charset="0"/>
            </a:rPr>
            <a:t>dalam</a:t>
          </a:r>
          <a:r>
            <a:rPr lang="en-US" sz="2600" i="0" baseline="0" dirty="0" smtClean="0">
              <a:latin typeface="Footlight MT Light" pitchFamily="18" charset="0"/>
            </a:rPr>
            <a:t> </a:t>
          </a:r>
          <a:r>
            <a:rPr lang="en-US" sz="2600" i="0" baseline="0" dirty="0" err="1" smtClean="0">
              <a:latin typeface="Footlight MT Light" pitchFamily="18" charset="0"/>
            </a:rPr>
            <a:t>membasmi</a:t>
          </a:r>
          <a:r>
            <a:rPr lang="en-US" sz="2600" i="0" baseline="0" dirty="0" smtClean="0">
              <a:latin typeface="Footlight MT Light" pitchFamily="18" charset="0"/>
            </a:rPr>
            <a:t> </a:t>
          </a:r>
          <a:r>
            <a:rPr lang="en-US" sz="2600" i="0" baseline="0" dirty="0" err="1" smtClean="0">
              <a:latin typeface="Footlight MT Light" pitchFamily="18" charset="0"/>
            </a:rPr>
            <a:t>kemiskinan</a:t>
          </a:r>
          <a:r>
            <a:rPr lang="en-US" sz="2600" i="0" baseline="0" dirty="0" smtClean="0">
              <a:latin typeface="Footlight MT Light" pitchFamily="18" charset="0"/>
            </a:rPr>
            <a:t> </a:t>
          </a:r>
          <a:r>
            <a:rPr lang="en-US" sz="2600" i="0" baseline="0" dirty="0" err="1" smtClean="0">
              <a:latin typeface="Footlight MT Light" pitchFamily="18" charset="0"/>
            </a:rPr>
            <a:t>menerusi</a:t>
          </a:r>
          <a:r>
            <a:rPr lang="en-US" sz="2600" i="0" baseline="0" dirty="0" smtClean="0">
              <a:latin typeface="Footlight MT Light" pitchFamily="18" charset="0"/>
            </a:rPr>
            <a:t> </a:t>
          </a:r>
          <a:r>
            <a:rPr lang="en-US" sz="2600" i="0" baseline="0" dirty="0" err="1" smtClean="0">
              <a:latin typeface="Footlight MT Light" pitchFamily="18" charset="0"/>
            </a:rPr>
            <a:t>agihan</a:t>
          </a:r>
          <a:r>
            <a:rPr lang="en-US" sz="2600" i="0" baseline="0" dirty="0" smtClean="0">
              <a:latin typeface="Footlight MT Light" pitchFamily="18" charset="0"/>
            </a:rPr>
            <a:t> </a:t>
          </a:r>
          <a:r>
            <a:rPr lang="en-US" sz="2600" i="0" baseline="0" dirty="0" err="1" smtClean="0">
              <a:latin typeface="Footlight MT Light" pitchFamily="18" charset="0"/>
            </a:rPr>
            <a:t>semula</a:t>
          </a:r>
          <a:r>
            <a:rPr lang="en-US" sz="2600" i="0" baseline="0" dirty="0" smtClean="0">
              <a:latin typeface="Footlight MT Light" pitchFamily="18" charset="0"/>
            </a:rPr>
            <a:t> </a:t>
          </a:r>
          <a:r>
            <a:rPr lang="en-US" sz="2600" i="0" baseline="0" dirty="0" err="1" smtClean="0">
              <a:latin typeface="Footlight MT Light" pitchFamily="18" charset="0"/>
            </a:rPr>
            <a:t>kekayaan</a:t>
          </a:r>
          <a:r>
            <a:rPr lang="en-US" sz="2600" i="0" baseline="0" dirty="0" smtClean="0">
              <a:latin typeface="Footlight MT Light" pitchFamily="18" charset="0"/>
            </a:rPr>
            <a:t> </a:t>
          </a:r>
          <a:r>
            <a:rPr lang="en-US" sz="2600" i="0" baseline="0" dirty="0" err="1" smtClean="0">
              <a:latin typeface="Footlight MT Light" pitchFamily="18" charset="0"/>
            </a:rPr>
            <a:t>dan</a:t>
          </a:r>
          <a:r>
            <a:rPr lang="en-US" sz="2600" i="0" baseline="0" dirty="0" smtClean="0">
              <a:latin typeface="Footlight MT Light" pitchFamily="18" charset="0"/>
            </a:rPr>
            <a:t> </a:t>
          </a:r>
          <a:r>
            <a:rPr lang="en-US" sz="2600" i="0" baseline="0" dirty="0" err="1" smtClean="0">
              <a:latin typeface="Footlight MT Light" pitchFamily="18" charset="0"/>
            </a:rPr>
            <a:t>salah</a:t>
          </a:r>
          <a:r>
            <a:rPr lang="en-US" sz="2600" i="0" baseline="0" dirty="0" smtClean="0">
              <a:latin typeface="Footlight MT Light" pitchFamily="18" charset="0"/>
            </a:rPr>
            <a:t> </a:t>
          </a:r>
          <a:r>
            <a:rPr lang="en-US" sz="2600" i="0" baseline="0" dirty="0" err="1" smtClean="0">
              <a:latin typeface="Footlight MT Light" pitchFamily="18" charset="0"/>
            </a:rPr>
            <a:t>satu</a:t>
          </a:r>
          <a:r>
            <a:rPr lang="en-US" sz="2600" i="0" baseline="0" dirty="0" smtClean="0">
              <a:latin typeface="Footlight MT Light" pitchFamily="18" charset="0"/>
            </a:rPr>
            <a:t> </a:t>
          </a:r>
          <a:r>
            <a:rPr lang="en-US" sz="2600" i="0" baseline="0" dirty="0" err="1" smtClean="0">
              <a:latin typeface="Footlight MT Light" pitchFamily="18" charset="0"/>
            </a:rPr>
            <a:t>mekanisma</a:t>
          </a:r>
          <a:r>
            <a:rPr lang="en-US" sz="2600" i="0" baseline="0" dirty="0" smtClean="0">
              <a:latin typeface="Footlight MT Light" pitchFamily="18" charset="0"/>
            </a:rPr>
            <a:t> </a:t>
          </a:r>
          <a:r>
            <a:rPr lang="en-US" sz="2600" i="0" baseline="0" dirty="0" err="1" smtClean="0">
              <a:latin typeface="Footlight MT Light" pitchFamily="18" charset="0"/>
            </a:rPr>
            <a:t>tersebut</a:t>
          </a:r>
          <a:r>
            <a:rPr lang="en-US" sz="2600" i="0" baseline="0" dirty="0" smtClean="0">
              <a:latin typeface="Footlight MT Light" pitchFamily="18" charset="0"/>
            </a:rPr>
            <a:t> </a:t>
          </a:r>
          <a:r>
            <a:rPr lang="en-US" sz="2600" i="0" baseline="0" dirty="0" err="1" smtClean="0">
              <a:latin typeface="Footlight MT Light" pitchFamily="18" charset="0"/>
            </a:rPr>
            <a:t>datangnya</a:t>
          </a:r>
          <a:r>
            <a:rPr lang="en-US" sz="2600" i="0" baseline="0" dirty="0" smtClean="0">
              <a:latin typeface="Footlight MT Light" pitchFamily="18" charset="0"/>
            </a:rPr>
            <a:t> </a:t>
          </a:r>
          <a:r>
            <a:rPr lang="en-US" sz="2600" i="0" baseline="0" dirty="0" err="1" smtClean="0">
              <a:latin typeface="Footlight MT Light" pitchFamily="18" charset="0"/>
            </a:rPr>
            <a:t>daripada</a:t>
          </a:r>
          <a:r>
            <a:rPr lang="en-US" sz="2600" i="0" baseline="0" dirty="0" smtClean="0">
              <a:latin typeface="Footlight MT Light" pitchFamily="18" charset="0"/>
            </a:rPr>
            <a:t> </a:t>
          </a:r>
          <a:r>
            <a:rPr lang="en-US" sz="2600" i="0" baseline="0" dirty="0" err="1" smtClean="0">
              <a:latin typeface="Footlight MT Light" pitchFamily="18" charset="0"/>
            </a:rPr>
            <a:t>sumber</a:t>
          </a:r>
          <a:r>
            <a:rPr lang="en-US" sz="2600" i="0" baseline="0" dirty="0" smtClean="0">
              <a:latin typeface="Footlight MT Light" pitchFamily="18" charset="0"/>
            </a:rPr>
            <a:t> </a:t>
          </a:r>
          <a:r>
            <a:rPr lang="en-US" sz="2600" i="0" baseline="0" dirty="0" err="1" smtClean="0">
              <a:latin typeface="Footlight MT Light" pitchFamily="18" charset="0"/>
            </a:rPr>
            <a:t>zakat</a:t>
          </a:r>
          <a:r>
            <a:rPr lang="en-US" sz="2600" i="0" baseline="0" dirty="0" smtClean="0">
              <a:latin typeface="Footlight MT Light" pitchFamily="18" charset="0"/>
            </a:rPr>
            <a:t>.</a:t>
          </a:r>
          <a:endParaRPr lang="en-US" sz="2600" i="0" baseline="0" dirty="0">
            <a:latin typeface="Footlight MT Light" pitchFamily="18" charset="0"/>
          </a:endParaRPr>
        </a:p>
      </dgm:t>
    </dgm:pt>
    <dgm:pt modelId="{5266D81B-95EA-4AC6-AB8C-FEA1166446AC}" type="parTrans" cxnId="{62A210B0-DA16-4947-A343-94DC4815371B}">
      <dgm:prSet/>
      <dgm:spPr/>
      <dgm:t>
        <a:bodyPr/>
        <a:lstStyle/>
        <a:p>
          <a:endParaRPr lang="en-US" sz="2600">
            <a:latin typeface="Footlight MT Light" pitchFamily="18" charset="0"/>
          </a:endParaRPr>
        </a:p>
      </dgm:t>
    </dgm:pt>
    <dgm:pt modelId="{27A356AE-5487-4CB5-BA0F-FD284006ADCB}" type="sibTrans" cxnId="{62A210B0-DA16-4947-A343-94DC4815371B}">
      <dgm:prSet/>
      <dgm:spPr/>
      <dgm:t>
        <a:bodyPr/>
        <a:lstStyle/>
        <a:p>
          <a:endParaRPr lang="en-US" sz="2600">
            <a:latin typeface="Footlight MT Light" pitchFamily="18" charset="0"/>
          </a:endParaRPr>
        </a:p>
      </dgm:t>
    </dgm:pt>
    <dgm:pt modelId="{FF7578BB-9ED9-4466-871E-D9E0C4C5FCD3}" type="pres">
      <dgm:prSet presAssocID="{B8DB6823-43AB-49F8-9F48-B0B54BE7E49D}" presName="Name0" presStyleCnt="0">
        <dgm:presLayoutVars>
          <dgm:dir/>
          <dgm:animLvl val="lvl"/>
          <dgm:resizeHandles/>
        </dgm:presLayoutVars>
      </dgm:prSet>
      <dgm:spPr/>
      <dgm:t>
        <a:bodyPr/>
        <a:lstStyle/>
        <a:p>
          <a:endParaRPr lang="en-US"/>
        </a:p>
      </dgm:t>
    </dgm:pt>
    <dgm:pt modelId="{FB7A313E-9C93-487E-B9AC-24C4A8D5BE59}" type="pres">
      <dgm:prSet presAssocID="{57E37C85-2566-45BD-B8A4-8A95D439C036}" presName="linNode" presStyleCnt="0"/>
      <dgm:spPr/>
    </dgm:pt>
    <dgm:pt modelId="{EECD4F9C-5E3B-4674-BE71-9395492C1C97}" type="pres">
      <dgm:prSet presAssocID="{57E37C85-2566-45BD-B8A4-8A95D439C036}" presName="parentShp" presStyleLbl="node1" presStyleIdx="0" presStyleCnt="3" custScaleX="239555">
        <dgm:presLayoutVars>
          <dgm:bulletEnabled val="1"/>
        </dgm:presLayoutVars>
      </dgm:prSet>
      <dgm:spPr/>
      <dgm:t>
        <a:bodyPr/>
        <a:lstStyle/>
        <a:p>
          <a:endParaRPr lang="en-US"/>
        </a:p>
      </dgm:t>
    </dgm:pt>
    <dgm:pt modelId="{E82CD5D4-D38F-48B3-9CDD-C384BAF6F8F8}" type="pres">
      <dgm:prSet presAssocID="{57E37C85-2566-45BD-B8A4-8A95D439C036}" presName="childShp" presStyleLbl="bgAccFollowNode1" presStyleIdx="0" presStyleCnt="3">
        <dgm:presLayoutVars>
          <dgm:bulletEnabled val="1"/>
        </dgm:presLayoutVars>
      </dgm:prSet>
      <dgm:spPr/>
    </dgm:pt>
    <dgm:pt modelId="{CC60EC5E-28BA-41F6-9BD0-1E5C83B4DD1E}" type="pres">
      <dgm:prSet presAssocID="{6850F4EA-5C8D-492D-B0FD-893CDFC2845B}" presName="spacing" presStyleCnt="0"/>
      <dgm:spPr/>
    </dgm:pt>
    <dgm:pt modelId="{6A5E6D7B-8A46-423A-9275-D20CD3A8C3A7}" type="pres">
      <dgm:prSet presAssocID="{7AAD23B6-D8FF-4172-AC11-B07D3E880BCD}" presName="linNode" presStyleCnt="0"/>
      <dgm:spPr/>
    </dgm:pt>
    <dgm:pt modelId="{FFE33C60-65B1-4247-9A02-23B2CB79D9B5}" type="pres">
      <dgm:prSet presAssocID="{7AAD23B6-D8FF-4172-AC11-B07D3E880BCD}" presName="parentShp" presStyleLbl="node1" presStyleIdx="1" presStyleCnt="3" custScaleX="251426">
        <dgm:presLayoutVars>
          <dgm:bulletEnabled val="1"/>
        </dgm:presLayoutVars>
      </dgm:prSet>
      <dgm:spPr/>
      <dgm:t>
        <a:bodyPr/>
        <a:lstStyle/>
        <a:p>
          <a:endParaRPr lang="en-US"/>
        </a:p>
      </dgm:t>
    </dgm:pt>
    <dgm:pt modelId="{FC396FFF-40E4-4E49-A8C5-6A782386367A}" type="pres">
      <dgm:prSet presAssocID="{7AAD23B6-D8FF-4172-AC11-B07D3E880BCD}" presName="childShp" presStyleLbl="bgAccFollowNode1" presStyleIdx="1" presStyleCnt="3">
        <dgm:presLayoutVars>
          <dgm:bulletEnabled val="1"/>
        </dgm:presLayoutVars>
      </dgm:prSet>
      <dgm:spPr/>
    </dgm:pt>
    <dgm:pt modelId="{477ED0D9-F035-4E5F-8FB3-C7EBB710820E}" type="pres">
      <dgm:prSet presAssocID="{768D81D5-ABB1-4FDE-ADF8-8784BADCCC57}" presName="spacing" presStyleCnt="0"/>
      <dgm:spPr/>
    </dgm:pt>
    <dgm:pt modelId="{3196BB02-1A46-45DB-B549-9F0E036D81DD}" type="pres">
      <dgm:prSet presAssocID="{033865F7-8575-4A9D-A54D-4BCFD10767DB}" presName="linNode" presStyleCnt="0"/>
      <dgm:spPr/>
    </dgm:pt>
    <dgm:pt modelId="{F1378FA5-8E75-4C2F-8C1E-8D31A487AC7C}" type="pres">
      <dgm:prSet presAssocID="{033865F7-8575-4A9D-A54D-4BCFD10767DB}" presName="parentShp" presStyleLbl="node1" presStyleIdx="2" presStyleCnt="3" custScaleX="247413">
        <dgm:presLayoutVars>
          <dgm:bulletEnabled val="1"/>
        </dgm:presLayoutVars>
      </dgm:prSet>
      <dgm:spPr/>
      <dgm:t>
        <a:bodyPr/>
        <a:lstStyle/>
        <a:p>
          <a:endParaRPr lang="en-US"/>
        </a:p>
      </dgm:t>
    </dgm:pt>
    <dgm:pt modelId="{F772607F-555C-49F8-9945-AB380747EB28}" type="pres">
      <dgm:prSet presAssocID="{033865F7-8575-4A9D-A54D-4BCFD10767DB}" presName="childShp" presStyleLbl="bgAccFollowNode1" presStyleIdx="2" presStyleCnt="3">
        <dgm:presLayoutVars>
          <dgm:bulletEnabled val="1"/>
        </dgm:presLayoutVars>
      </dgm:prSet>
      <dgm:spPr/>
    </dgm:pt>
  </dgm:ptLst>
  <dgm:cxnLst>
    <dgm:cxn modelId="{62A210B0-DA16-4947-A343-94DC4815371B}" srcId="{B8DB6823-43AB-49F8-9F48-B0B54BE7E49D}" destId="{033865F7-8575-4A9D-A54D-4BCFD10767DB}" srcOrd="2" destOrd="0" parTransId="{5266D81B-95EA-4AC6-AB8C-FEA1166446AC}" sibTransId="{27A356AE-5487-4CB5-BA0F-FD284006ADCB}"/>
    <dgm:cxn modelId="{357D9469-CC46-4B20-BD6A-E8395B8E6F11}" type="presOf" srcId="{57E37C85-2566-45BD-B8A4-8A95D439C036}" destId="{EECD4F9C-5E3B-4674-BE71-9395492C1C97}" srcOrd="0" destOrd="0" presId="urn:microsoft.com/office/officeart/2005/8/layout/vList6"/>
    <dgm:cxn modelId="{7426C091-2704-4DD1-BEFC-C8659C7F355D}" type="presOf" srcId="{7AAD23B6-D8FF-4172-AC11-B07D3E880BCD}" destId="{FFE33C60-65B1-4247-9A02-23B2CB79D9B5}" srcOrd="0" destOrd="0" presId="urn:microsoft.com/office/officeart/2005/8/layout/vList6"/>
    <dgm:cxn modelId="{2723D515-CFC0-4B99-97A8-ABCF0953EE22}" type="presOf" srcId="{033865F7-8575-4A9D-A54D-4BCFD10767DB}" destId="{F1378FA5-8E75-4C2F-8C1E-8D31A487AC7C}" srcOrd="0" destOrd="0" presId="urn:microsoft.com/office/officeart/2005/8/layout/vList6"/>
    <dgm:cxn modelId="{F3F565F5-0B18-449D-B31F-FAF996D2DB68}" srcId="{B8DB6823-43AB-49F8-9F48-B0B54BE7E49D}" destId="{7AAD23B6-D8FF-4172-AC11-B07D3E880BCD}" srcOrd="1" destOrd="0" parTransId="{68675D4C-F511-4C50-887C-CA4D36E58E5B}" sibTransId="{768D81D5-ABB1-4FDE-ADF8-8784BADCCC57}"/>
    <dgm:cxn modelId="{6DF5C58F-FBD9-4C1A-A076-0AA7FCEA4365}" type="presOf" srcId="{B8DB6823-43AB-49F8-9F48-B0B54BE7E49D}" destId="{FF7578BB-9ED9-4466-871E-D9E0C4C5FCD3}" srcOrd="0" destOrd="0" presId="urn:microsoft.com/office/officeart/2005/8/layout/vList6"/>
    <dgm:cxn modelId="{D4BFD2E1-8542-4155-BB4B-66FED6AA8A26}" srcId="{B8DB6823-43AB-49F8-9F48-B0B54BE7E49D}" destId="{57E37C85-2566-45BD-B8A4-8A95D439C036}" srcOrd="0" destOrd="0" parTransId="{1DDAAFB9-D530-4575-9BBC-9F15B211928A}" sibTransId="{6850F4EA-5C8D-492D-B0FD-893CDFC2845B}"/>
    <dgm:cxn modelId="{BC2BA42A-4F24-4BC9-A184-177D040B81BA}" type="presParOf" srcId="{FF7578BB-9ED9-4466-871E-D9E0C4C5FCD3}" destId="{FB7A313E-9C93-487E-B9AC-24C4A8D5BE59}" srcOrd="0" destOrd="0" presId="urn:microsoft.com/office/officeart/2005/8/layout/vList6"/>
    <dgm:cxn modelId="{417D8B98-5176-4C41-B8C2-90DA061A5734}" type="presParOf" srcId="{FB7A313E-9C93-487E-B9AC-24C4A8D5BE59}" destId="{EECD4F9C-5E3B-4674-BE71-9395492C1C97}" srcOrd="0" destOrd="0" presId="urn:microsoft.com/office/officeart/2005/8/layout/vList6"/>
    <dgm:cxn modelId="{A7C6976D-F69B-4384-84BE-EF1855F8A28B}" type="presParOf" srcId="{FB7A313E-9C93-487E-B9AC-24C4A8D5BE59}" destId="{E82CD5D4-D38F-48B3-9CDD-C384BAF6F8F8}" srcOrd="1" destOrd="0" presId="urn:microsoft.com/office/officeart/2005/8/layout/vList6"/>
    <dgm:cxn modelId="{86B7E558-26CD-4C54-B200-E31E568FA754}" type="presParOf" srcId="{FF7578BB-9ED9-4466-871E-D9E0C4C5FCD3}" destId="{CC60EC5E-28BA-41F6-9BD0-1E5C83B4DD1E}" srcOrd="1" destOrd="0" presId="urn:microsoft.com/office/officeart/2005/8/layout/vList6"/>
    <dgm:cxn modelId="{693A61A0-B044-48B9-B308-900AA0CF7E3B}" type="presParOf" srcId="{FF7578BB-9ED9-4466-871E-D9E0C4C5FCD3}" destId="{6A5E6D7B-8A46-423A-9275-D20CD3A8C3A7}" srcOrd="2" destOrd="0" presId="urn:microsoft.com/office/officeart/2005/8/layout/vList6"/>
    <dgm:cxn modelId="{EBB9E6F2-9F74-4603-8652-3177B5F157FC}" type="presParOf" srcId="{6A5E6D7B-8A46-423A-9275-D20CD3A8C3A7}" destId="{FFE33C60-65B1-4247-9A02-23B2CB79D9B5}" srcOrd="0" destOrd="0" presId="urn:microsoft.com/office/officeart/2005/8/layout/vList6"/>
    <dgm:cxn modelId="{C3625C7C-24C7-4262-A91F-B82057DB5962}" type="presParOf" srcId="{6A5E6D7B-8A46-423A-9275-D20CD3A8C3A7}" destId="{FC396FFF-40E4-4E49-A8C5-6A782386367A}" srcOrd="1" destOrd="0" presId="urn:microsoft.com/office/officeart/2005/8/layout/vList6"/>
    <dgm:cxn modelId="{0E905396-920A-4A26-AE01-90BBF76F84F1}" type="presParOf" srcId="{FF7578BB-9ED9-4466-871E-D9E0C4C5FCD3}" destId="{477ED0D9-F035-4E5F-8FB3-C7EBB710820E}" srcOrd="3" destOrd="0" presId="urn:microsoft.com/office/officeart/2005/8/layout/vList6"/>
    <dgm:cxn modelId="{F8BD6B27-13A4-4EC9-820B-090DFDD9FB51}" type="presParOf" srcId="{FF7578BB-9ED9-4466-871E-D9E0C4C5FCD3}" destId="{3196BB02-1A46-45DB-B549-9F0E036D81DD}" srcOrd="4" destOrd="0" presId="urn:microsoft.com/office/officeart/2005/8/layout/vList6"/>
    <dgm:cxn modelId="{528D1FBF-CAE5-4708-BAB5-41FC943A86E3}" type="presParOf" srcId="{3196BB02-1A46-45DB-B549-9F0E036D81DD}" destId="{F1378FA5-8E75-4C2F-8C1E-8D31A487AC7C}" srcOrd="0" destOrd="0" presId="urn:microsoft.com/office/officeart/2005/8/layout/vList6"/>
    <dgm:cxn modelId="{DBBC4EFD-D04C-429B-BB7E-F18C9CC9FCE3}" type="presParOf" srcId="{3196BB02-1A46-45DB-B549-9F0E036D81DD}" destId="{F772607F-555C-49F8-9945-AB380747EB2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6BE6F2-F032-409C-A0A1-E378E9A5CACA}" type="doc">
      <dgm:prSet loTypeId="urn:microsoft.com/office/officeart/2005/8/layout/default#1" loCatId="list" qsTypeId="urn:microsoft.com/office/officeart/2005/8/quickstyle/3d7" qsCatId="3D" csTypeId="urn:microsoft.com/office/officeart/2005/8/colors/colorful5" csCatId="colorful"/>
      <dgm:spPr/>
      <dgm:t>
        <a:bodyPr/>
        <a:lstStyle/>
        <a:p>
          <a:endParaRPr lang="en-US"/>
        </a:p>
      </dgm:t>
    </dgm:pt>
    <dgm:pt modelId="{1BD7DB46-C7B2-40E9-AB99-B8D6AC5C2B46}">
      <dgm:prSet custT="1"/>
      <dgm:spPr/>
      <dgm:t>
        <a:bodyPr/>
        <a:lstStyle/>
        <a:p>
          <a:pPr rtl="0"/>
          <a:r>
            <a:rPr lang="en-US" sz="2800" i="0" baseline="0" dirty="0" err="1" smtClean="0">
              <a:latin typeface="Footlight MT Light" pitchFamily="18" charset="0"/>
            </a:rPr>
            <a:t>statistik</a:t>
          </a:r>
          <a:r>
            <a:rPr lang="en-US" sz="2800" i="0" baseline="0" dirty="0" smtClean="0">
              <a:latin typeface="Footlight MT Light" pitchFamily="18" charset="0"/>
            </a:rPr>
            <a:t> </a:t>
          </a:r>
          <a:r>
            <a:rPr lang="en-US" sz="2800" i="0" baseline="0" dirty="0" err="1" smtClean="0">
              <a:latin typeface="Footlight MT Light" pitchFamily="18" charset="0"/>
            </a:rPr>
            <a:t>kutipan</a:t>
          </a:r>
          <a:r>
            <a:rPr lang="en-US" sz="2800" i="0" baseline="0" dirty="0" smtClean="0">
              <a:latin typeface="Footlight MT Light" pitchFamily="18" charset="0"/>
            </a:rPr>
            <a:t> </a:t>
          </a:r>
          <a:r>
            <a:rPr lang="en-US" sz="2800" i="0" baseline="0" dirty="0" err="1" smtClean="0">
              <a:latin typeface="Footlight MT Light" pitchFamily="18" charset="0"/>
            </a:rPr>
            <a:t>zakat</a:t>
          </a:r>
          <a:r>
            <a:rPr lang="en-US" sz="2800" i="0" baseline="0" dirty="0" smtClean="0">
              <a:latin typeface="Footlight MT Light" pitchFamily="18" charset="0"/>
            </a:rPr>
            <a:t> yang </a:t>
          </a:r>
          <a:r>
            <a:rPr lang="en-US" sz="2800" i="0" baseline="0" dirty="0" err="1" smtClean="0">
              <a:latin typeface="Footlight MT Light" pitchFamily="18" charset="0"/>
            </a:rPr>
            <a:t>dikeluarkan</a:t>
          </a:r>
          <a:r>
            <a:rPr lang="en-US" sz="2800" i="0" baseline="0" dirty="0" smtClean="0">
              <a:latin typeface="Footlight MT Light" pitchFamily="18" charset="0"/>
            </a:rPr>
            <a:t> </a:t>
          </a:r>
          <a:r>
            <a:rPr lang="en-US" sz="2800" i="0" baseline="0" dirty="0" err="1" smtClean="0">
              <a:latin typeface="Footlight MT Light" pitchFamily="18" charset="0"/>
            </a:rPr>
            <a:t>oleh</a:t>
          </a:r>
          <a:r>
            <a:rPr lang="en-US" sz="2800" i="0" baseline="0" dirty="0" smtClean="0">
              <a:latin typeface="Footlight MT Light" pitchFamily="18" charset="0"/>
            </a:rPr>
            <a:t> JAWHAR </a:t>
          </a:r>
          <a:r>
            <a:rPr lang="en-US" sz="2800" i="0" baseline="0" dirty="0" err="1" smtClean="0">
              <a:latin typeface="Footlight MT Light" pitchFamily="18" charset="0"/>
            </a:rPr>
            <a:t>terus</a:t>
          </a:r>
          <a:r>
            <a:rPr lang="en-US" sz="2800" i="0" baseline="0" dirty="0" smtClean="0">
              <a:latin typeface="Footlight MT Light" pitchFamily="18" charset="0"/>
            </a:rPr>
            <a:t> </a:t>
          </a:r>
          <a:r>
            <a:rPr lang="en-US" sz="2800" i="0" baseline="0" dirty="0" err="1" smtClean="0">
              <a:latin typeface="Footlight MT Light" pitchFamily="18" charset="0"/>
            </a:rPr>
            <a:t>meningkat</a:t>
          </a:r>
          <a:r>
            <a:rPr lang="en-US" sz="2800" i="0" baseline="0" dirty="0" smtClean="0">
              <a:latin typeface="Footlight MT Light" pitchFamily="18" charset="0"/>
            </a:rPr>
            <a:t> </a:t>
          </a:r>
          <a:r>
            <a:rPr lang="en-US" sz="2800" i="0" baseline="0" dirty="0" err="1" smtClean="0">
              <a:latin typeface="Footlight MT Light" pitchFamily="18" charset="0"/>
            </a:rPr>
            <a:t>atas</a:t>
          </a:r>
          <a:r>
            <a:rPr lang="en-US" sz="2800" i="0" baseline="0" dirty="0" smtClean="0">
              <a:latin typeface="Footlight MT Light" pitchFamily="18" charset="0"/>
            </a:rPr>
            <a:t> </a:t>
          </a:r>
          <a:r>
            <a:rPr lang="en-US" sz="2800" i="0" baseline="0" dirty="0" err="1" smtClean="0">
              <a:latin typeface="Footlight MT Light" pitchFamily="18" charset="0"/>
            </a:rPr>
            <a:t>pelbagai</a:t>
          </a:r>
          <a:r>
            <a:rPr lang="en-US" sz="2800" i="0" baseline="0" dirty="0" smtClean="0">
              <a:latin typeface="Footlight MT Light" pitchFamily="18" charset="0"/>
            </a:rPr>
            <a:t> </a:t>
          </a:r>
          <a:r>
            <a:rPr lang="en-US" sz="2800" i="0" baseline="0" dirty="0" err="1" smtClean="0">
              <a:latin typeface="Footlight MT Light" pitchFamily="18" charset="0"/>
            </a:rPr>
            <a:t>inisiatif</a:t>
          </a:r>
          <a:r>
            <a:rPr lang="en-US" sz="2800" i="0" baseline="0" dirty="0" smtClean="0">
              <a:latin typeface="Footlight MT Light" pitchFamily="18" charset="0"/>
            </a:rPr>
            <a:t> </a:t>
          </a:r>
          <a:r>
            <a:rPr lang="en-US" sz="2800" i="0" baseline="0" dirty="0" err="1" smtClean="0">
              <a:latin typeface="Footlight MT Light" pitchFamily="18" charset="0"/>
            </a:rPr>
            <a:t>dan</a:t>
          </a:r>
          <a:r>
            <a:rPr lang="en-US" sz="2800" i="0" baseline="0" dirty="0" smtClean="0">
              <a:latin typeface="Footlight MT Light" pitchFamily="18" charset="0"/>
            </a:rPr>
            <a:t> </a:t>
          </a:r>
          <a:r>
            <a:rPr lang="en-US" sz="2800" i="0" baseline="0" dirty="0" err="1" smtClean="0">
              <a:latin typeface="Footlight MT Light" pitchFamily="18" charset="0"/>
            </a:rPr>
            <a:t>usaha</a:t>
          </a:r>
          <a:r>
            <a:rPr lang="en-US" sz="2800" i="0" baseline="0" dirty="0" smtClean="0">
              <a:latin typeface="Footlight MT Light" pitchFamily="18" charset="0"/>
            </a:rPr>
            <a:t> </a:t>
          </a:r>
          <a:r>
            <a:rPr lang="en-US" sz="2800" i="0" baseline="0" dirty="0" err="1" smtClean="0">
              <a:latin typeface="Footlight MT Light" pitchFamily="18" charset="0"/>
            </a:rPr>
            <a:t>dakwah</a:t>
          </a:r>
          <a:r>
            <a:rPr lang="en-US" sz="2800" i="0" baseline="0" dirty="0" smtClean="0">
              <a:latin typeface="Footlight MT Light" pitchFamily="18" charset="0"/>
            </a:rPr>
            <a:t> yang </a:t>
          </a:r>
          <a:r>
            <a:rPr lang="en-US" sz="2800" i="0" baseline="0" dirty="0" err="1" smtClean="0">
              <a:latin typeface="Footlight MT Light" pitchFamily="18" charset="0"/>
            </a:rPr>
            <a:t>dijalankan</a:t>
          </a:r>
          <a:r>
            <a:rPr lang="en-US" sz="2800" i="0" baseline="0" dirty="0" smtClean="0">
              <a:latin typeface="Footlight MT Light" pitchFamily="18" charset="0"/>
            </a:rPr>
            <a:t> </a:t>
          </a:r>
          <a:r>
            <a:rPr lang="en-US" sz="2800" i="0" baseline="0" dirty="0" err="1" smtClean="0">
              <a:latin typeface="Footlight MT Light" pitchFamily="18" charset="0"/>
            </a:rPr>
            <a:t>oleh</a:t>
          </a:r>
          <a:r>
            <a:rPr lang="en-US" sz="2800" i="0" baseline="0" dirty="0" smtClean="0">
              <a:latin typeface="Footlight MT Light" pitchFamily="18" charset="0"/>
            </a:rPr>
            <a:t> </a:t>
          </a:r>
          <a:r>
            <a:rPr lang="en-US" sz="2800" i="0" baseline="0" dirty="0" err="1" smtClean="0">
              <a:latin typeface="Footlight MT Light" pitchFamily="18" charset="0"/>
            </a:rPr>
            <a:t>institusi</a:t>
          </a:r>
          <a:r>
            <a:rPr lang="en-US" sz="2800" i="0" baseline="0" dirty="0" smtClean="0">
              <a:latin typeface="Footlight MT Light" pitchFamily="18" charset="0"/>
            </a:rPr>
            <a:t> </a:t>
          </a:r>
          <a:r>
            <a:rPr lang="en-US" sz="2800" i="0" baseline="0" dirty="0" err="1" smtClean="0">
              <a:latin typeface="Footlight MT Light" pitchFamily="18" charset="0"/>
            </a:rPr>
            <a:t>zakat</a:t>
          </a:r>
          <a:r>
            <a:rPr lang="en-US" sz="2800" i="0" baseline="0" dirty="0" smtClean="0">
              <a:latin typeface="Footlight MT Light" pitchFamily="18" charset="0"/>
            </a:rPr>
            <a:t>.</a:t>
          </a:r>
          <a:endParaRPr lang="en-US" sz="2800" dirty="0">
            <a:latin typeface="Footlight MT Light" pitchFamily="18" charset="0"/>
          </a:endParaRPr>
        </a:p>
      </dgm:t>
    </dgm:pt>
    <dgm:pt modelId="{121B43F1-512F-4F92-B639-48E4FC0E6066}" type="parTrans" cxnId="{F24CD940-25D0-482B-9FDD-E6830A2C5FA8}">
      <dgm:prSet/>
      <dgm:spPr/>
      <dgm:t>
        <a:bodyPr/>
        <a:lstStyle/>
        <a:p>
          <a:endParaRPr lang="en-US" sz="2800">
            <a:latin typeface="Footlight MT Light" pitchFamily="18" charset="0"/>
          </a:endParaRPr>
        </a:p>
      </dgm:t>
    </dgm:pt>
    <dgm:pt modelId="{35B84109-1272-43F1-9488-F389620850E8}" type="sibTrans" cxnId="{F24CD940-25D0-482B-9FDD-E6830A2C5FA8}">
      <dgm:prSet/>
      <dgm:spPr/>
      <dgm:t>
        <a:bodyPr/>
        <a:lstStyle/>
        <a:p>
          <a:endParaRPr lang="en-US" sz="2800">
            <a:latin typeface="Footlight MT Light" pitchFamily="18" charset="0"/>
          </a:endParaRPr>
        </a:p>
      </dgm:t>
    </dgm:pt>
    <dgm:pt modelId="{8812B8EF-4601-45AC-B29C-D690F0BD63A1}">
      <dgm:prSet custT="1"/>
      <dgm:spPr/>
      <dgm:t>
        <a:bodyPr/>
        <a:lstStyle/>
        <a:p>
          <a:pPr rtl="0"/>
          <a:r>
            <a:rPr lang="en-US" sz="2800" i="0" baseline="0" dirty="0" err="1" smtClean="0">
              <a:latin typeface="Footlight MT Light" pitchFamily="18" charset="0"/>
            </a:rPr>
            <a:t>Perkembangan</a:t>
          </a:r>
          <a:r>
            <a:rPr lang="en-US" sz="2800" i="0" baseline="0" dirty="0" smtClean="0">
              <a:latin typeface="Footlight MT Light" pitchFamily="18" charset="0"/>
            </a:rPr>
            <a:t> </a:t>
          </a:r>
          <a:r>
            <a:rPr lang="en-US" sz="2800" i="0" baseline="0" dirty="0" err="1" smtClean="0">
              <a:latin typeface="Footlight MT Light" pitchFamily="18" charset="0"/>
            </a:rPr>
            <a:t>ini</a:t>
          </a:r>
          <a:r>
            <a:rPr lang="en-US" sz="2800" i="0" baseline="0" dirty="0" smtClean="0">
              <a:latin typeface="Footlight MT Light" pitchFamily="18" charset="0"/>
            </a:rPr>
            <a:t> </a:t>
          </a:r>
          <a:r>
            <a:rPr lang="en-US" sz="2800" i="0" baseline="0" dirty="0" err="1" smtClean="0">
              <a:latin typeface="Footlight MT Light" pitchFamily="18" charset="0"/>
            </a:rPr>
            <a:t>dibuktikan</a:t>
          </a:r>
          <a:r>
            <a:rPr lang="en-US" sz="2800" i="0" baseline="0" dirty="0" smtClean="0">
              <a:latin typeface="Footlight MT Light" pitchFamily="18" charset="0"/>
            </a:rPr>
            <a:t> </a:t>
          </a:r>
          <a:r>
            <a:rPr lang="en-US" sz="2800" i="0" baseline="0" dirty="0" err="1" smtClean="0">
              <a:latin typeface="Footlight MT Light" pitchFamily="18" charset="0"/>
            </a:rPr>
            <a:t>lagi</a:t>
          </a:r>
          <a:r>
            <a:rPr lang="en-US" sz="2800" i="0" baseline="0" dirty="0" smtClean="0">
              <a:latin typeface="Footlight MT Light" pitchFamily="18" charset="0"/>
            </a:rPr>
            <a:t> </a:t>
          </a:r>
          <a:r>
            <a:rPr lang="en-US" sz="2800" i="0" baseline="0" dirty="0" err="1" smtClean="0">
              <a:latin typeface="Footlight MT Light" pitchFamily="18" charset="0"/>
            </a:rPr>
            <a:t>dengan</a:t>
          </a:r>
          <a:r>
            <a:rPr lang="en-US" sz="2800" i="0" baseline="0" dirty="0" smtClean="0">
              <a:latin typeface="Footlight MT Light" pitchFamily="18" charset="0"/>
            </a:rPr>
            <a:t> </a:t>
          </a:r>
          <a:r>
            <a:rPr lang="en-US" sz="2800" i="0" baseline="0" dirty="0" err="1" smtClean="0">
              <a:latin typeface="Footlight MT Light" pitchFamily="18" charset="0"/>
            </a:rPr>
            <a:t>pertumbuhan</a:t>
          </a:r>
          <a:r>
            <a:rPr lang="en-US" sz="2800" i="0" baseline="0" dirty="0" smtClean="0">
              <a:latin typeface="Footlight MT Light" pitchFamily="18" charset="0"/>
            </a:rPr>
            <a:t> </a:t>
          </a:r>
          <a:r>
            <a:rPr lang="en-US" sz="2800" i="0" baseline="0" dirty="0" err="1" smtClean="0">
              <a:latin typeface="Footlight MT Light" pitchFamily="18" charset="0"/>
            </a:rPr>
            <a:t>jumlah</a:t>
          </a:r>
          <a:r>
            <a:rPr lang="en-US" sz="2800" i="0" baseline="0" dirty="0" smtClean="0">
              <a:latin typeface="Footlight MT Light" pitchFamily="18" charset="0"/>
            </a:rPr>
            <a:t> </a:t>
          </a:r>
          <a:r>
            <a:rPr lang="en-US" sz="2800" i="0" baseline="0" dirty="0" err="1" smtClean="0">
              <a:latin typeface="Footlight MT Light" pitchFamily="18" charset="0"/>
            </a:rPr>
            <a:t>agihan</a:t>
          </a:r>
          <a:r>
            <a:rPr lang="en-US" sz="2800" i="0" baseline="0" dirty="0" smtClean="0">
              <a:latin typeface="Footlight MT Light" pitchFamily="18" charset="0"/>
            </a:rPr>
            <a:t> </a:t>
          </a:r>
          <a:r>
            <a:rPr lang="en-US" sz="2800" i="0" baseline="0" dirty="0" err="1" smtClean="0">
              <a:latin typeface="Footlight MT Light" pitchFamily="18" charset="0"/>
            </a:rPr>
            <a:t>dan</a:t>
          </a:r>
          <a:r>
            <a:rPr lang="en-US" sz="2800" i="0" baseline="0" dirty="0" smtClean="0">
              <a:latin typeface="Footlight MT Light" pitchFamily="18" charset="0"/>
            </a:rPr>
            <a:t> </a:t>
          </a:r>
          <a:r>
            <a:rPr lang="en-US" sz="2800" i="0" baseline="0" dirty="0" err="1" smtClean="0">
              <a:latin typeface="Footlight MT Light" pitchFamily="18" charset="0"/>
            </a:rPr>
            <a:t>aset</a:t>
          </a:r>
          <a:r>
            <a:rPr lang="en-US" sz="2800" i="0" baseline="0" dirty="0" smtClean="0">
              <a:latin typeface="Footlight MT Light" pitchFamily="18" charset="0"/>
            </a:rPr>
            <a:t> yang </a:t>
          </a:r>
          <a:r>
            <a:rPr lang="en-US" sz="2800" i="0" baseline="0" dirty="0" err="1" smtClean="0">
              <a:latin typeface="Footlight MT Light" pitchFamily="18" charset="0"/>
            </a:rPr>
            <a:t>dimiliki</a:t>
          </a:r>
          <a:r>
            <a:rPr lang="en-US" sz="2800" i="0" baseline="0" dirty="0" smtClean="0">
              <a:latin typeface="Footlight MT Light" pitchFamily="18" charset="0"/>
            </a:rPr>
            <a:t> </a:t>
          </a:r>
          <a:r>
            <a:rPr lang="en-US" sz="2800" i="0" baseline="0" dirty="0" err="1" smtClean="0">
              <a:latin typeface="Footlight MT Light" pitchFamily="18" charset="0"/>
            </a:rPr>
            <a:t>oleh</a:t>
          </a:r>
          <a:r>
            <a:rPr lang="en-US" sz="2800" i="0" baseline="0" dirty="0" smtClean="0">
              <a:latin typeface="Footlight MT Light" pitchFamily="18" charset="0"/>
            </a:rPr>
            <a:t> </a:t>
          </a:r>
          <a:r>
            <a:rPr lang="en-US" sz="2800" i="0" baseline="0" dirty="0" err="1" smtClean="0">
              <a:latin typeface="Footlight MT Light" pitchFamily="18" charset="0"/>
            </a:rPr>
            <a:t>badan</a:t>
          </a:r>
          <a:r>
            <a:rPr lang="en-US" sz="2800" i="0" baseline="0" dirty="0" smtClean="0">
              <a:latin typeface="Footlight MT Light" pitchFamily="18" charset="0"/>
            </a:rPr>
            <a:t> </a:t>
          </a:r>
          <a:r>
            <a:rPr lang="en-US" sz="2800" i="0" baseline="0" dirty="0" err="1" smtClean="0">
              <a:latin typeface="Footlight MT Light" pitchFamily="18" charset="0"/>
            </a:rPr>
            <a:t>bertanggungjawab</a:t>
          </a:r>
          <a:r>
            <a:rPr lang="en-US" sz="2800" i="0" baseline="0" dirty="0" smtClean="0">
              <a:latin typeface="Footlight MT Light" pitchFamily="18" charset="0"/>
            </a:rPr>
            <a:t>.</a:t>
          </a:r>
          <a:endParaRPr lang="en-US" sz="2800" dirty="0">
            <a:latin typeface="Footlight MT Light" pitchFamily="18" charset="0"/>
          </a:endParaRPr>
        </a:p>
      </dgm:t>
    </dgm:pt>
    <dgm:pt modelId="{7A91BA77-9755-47F4-9A45-2A167170368B}" type="parTrans" cxnId="{2AC27381-996D-4B88-934C-3FC3BFC92497}">
      <dgm:prSet/>
      <dgm:spPr/>
      <dgm:t>
        <a:bodyPr/>
        <a:lstStyle/>
        <a:p>
          <a:endParaRPr lang="en-US" sz="2800">
            <a:latin typeface="Footlight MT Light" pitchFamily="18" charset="0"/>
          </a:endParaRPr>
        </a:p>
      </dgm:t>
    </dgm:pt>
    <dgm:pt modelId="{0EAA1B62-C036-4F57-B5D2-42F390FCCB25}" type="sibTrans" cxnId="{2AC27381-996D-4B88-934C-3FC3BFC92497}">
      <dgm:prSet/>
      <dgm:spPr/>
      <dgm:t>
        <a:bodyPr/>
        <a:lstStyle/>
        <a:p>
          <a:endParaRPr lang="en-US" sz="2800">
            <a:latin typeface="Footlight MT Light" pitchFamily="18" charset="0"/>
          </a:endParaRPr>
        </a:p>
      </dgm:t>
    </dgm:pt>
    <dgm:pt modelId="{D2E4F78E-B368-46E1-8B7F-F6FA8D148A21}">
      <dgm:prSet custT="1"/>
      <dgm:spPr/>
      <dgm:t>
        <a:bodyPr/>
        <a:lstStyle/>
        <a:p>
          <a:pPr rtl="0"/>
          <a:r>
            <a:rPr lang="en-US" sz="2800" i="0" baseline="0" dirty="0" err="1" smtClean="0">
              <a:latin typeface="Footlight MT Light" pitchFamily="18" charset="0"/>
            </a:rPr>
            <a:t>Faktor</a:t>
          </a:r>
          <a:r>
            <a:rPr lang="en-US" sz="2800" i="0" baseline="0" dirty="0" smtClean="0">
              <a:latin typeface="Footlight MT Light" pitchFamily="18" charset="0"/>
            </a:rPr>
            <a:t> </a:t>
          </a:r>
          <a:r>
            <a:rPr lang="en-US" sz="2800" i="0" baseline="0" dirty="0" err="1" smtClean="0">
              <a:latin typeface="Footlight MT Light" pitchFamily="18" charset="0"/>
            </a:rPr>
            <a:t>ini</a:t>
          </a:r>
          <a:r>
            <a:rPr lang="en-US" sz="2800" i="0" baseline="0" dirty="0" smtClean="0">
              <a:latin typeface="Footlight MT Light" pitchFamily="18" charset="0"/>
            </a:rPr>
            <a:t> </a:t>
          </a:r>
          <a:r>
            <a:rPr lang="en-US" sz="2800" i="0" baseline="0" dirty="0" err="1" smtClean="0">
              <a:latin typeface="Footlight MT Light" pitchFamily="18" charset="0"/>
            </a:rPr>
            <a:t>diharap</a:t>
          </a:r>
          <a:r>
            <a:rPr lang="en-US" sz="2800" i="0" baseline="0" dirty="0" smtClean="0">
              <a:latin typeface="Footlight MT Light" pitchFamily="18" charset="0"/>
            </a:rPr>
            <a:t> </a:t>
          </a:r>
          <a:r>
            <a:rPr lang="en-US" sz="2800" i="0" baseline="0" dirty="0" err="1" smtClean="0">
              <a:latin typeface="Footlight MT Light" pitchFamily="18" charset="0"/>
            </a:rPr>
            <a:t>dapat</a:t>
          </a:r>
          <a:r>
            <a:rPr lang="en-US" sz="2800" i="0" baseline="0" dirty="0" smtClean="0">
              <a:latin typeface="Footlight MT Light" pitchFamily="18" charset="0"/>
            </a:rPr>
            <a:t> </a:t>
          </a:r>
          <a:r>
            <a:rPr lang="en-US" sz="2800" i="0" baseline="0" dirty="0" err="1" smtClean="0">
              <a:latin typeface="Footlight MT Light" pitchFamily="18" charset="0"/>
            </a:rPr>
            <a:t>meningkatkan</a:t>
          </a:r>
          <a:r>
            <a:rPr lang="en-US" sz="2800" i="0" baseline="0" dirty="0" smtClean="0">
              <a:latin typeface="Footlight MT Light" pitchFamily="18" charset="0"/>
            </a:rPr>
            <a:t> </a:t>
          </a:r>
          <a:r>
            <a:rPr lang="en-US" sz="2800" i="0" baseline="0" dirty="0" err="1" smtClean="0">
              <a:latin typeface="Footlight MT Light" pitchFamily="18" charset="0"/>
            </a:rPr>
            <a:t>keyakinan</a:t>
          </a:r>
          <a:r>
            <a:rPr lang="en-US" sz="2800" i="0" baseline="0" dirty="0" smtClean="0">
              <a:latin typeface="Footlight MT Light" pitchFamily="18" charset="0"/>
            </a:rPr>
            <a:t> </a:t>
          </a:r>
          <a:r>
            <a:rPr lang="en-US" sz="2800" i="0" baseline="0" dirty="0" err="1" smtClean="0">
              <a:latin typeface="Footlight MT Light" pitchFamily="18" charset="0"/>
            </a:rPr>
            <a:t>pembayar</a:t>
          </a:r>
          <a:r>
            <a:rPr lang="en-US" sz="2800" i="0" baseline="0" dirty="0" smtClean="0">
              <a:latin typeface="Footlight MT Light" pitchFamily="18" charset="0"/>
            </a:rPr>
            <a:t> </a:t>
          </a:r>
          <a:r>
            <a:rPr lang="en-US" sz="2800" i="0" baseline="0" dirty="0" err="1" smtClean="0">
              <a:latin typeface="Footlight MT Light" pitchFamily="18" charset="0"/>
            </a:rPr>
            <a:t>untuk</a:t>
          </a:r>
          <a:r>
            <a:rPr lang="en-US" sz="2800" i="0" baseline="0" dirty="0" smtClean="0">
              <a:latin typeface="Footlight MT Light" pitchFamily="18" charset="0"/>
            </a:rPr>
            <a:t> </a:t>
          </a:r>
          <a:r>
            <a:rPr lang="en-US" sz="2800" i="0" baseline="0" dirty="0" err="1" smtClean="0">
              <a:latin typeface="Footlight MT Light" pitchFamily="18" charset="0"/>
            </a:rPr>
            <a:t>terus</a:t>
          </a:r>
          <a:r>
            <a:rPr lang="en-US" sz="2800" i="0" baseline="0" dirty="0" smtClean="0">
              <a:latin typeface="Footlight MT Light" pitchFamily="18" charset="0"/>
            </a:rPr>
            <a:t> </a:t>
          </a:r>
          <a:r>
            <a:rPr lang="en-US" sz="2800" i="0" baseline="0" dirty="0" err="1" smtClean="0">
              <a:latin typeface="Footlight MT Light" pitchFamily="18" charset="0"/>
            </a:rPr>
            <a:t>menunaikan</a:t>
          </a:r>
          <a:r>
            <a:rPr lang="en-US" sz="2800" i="0" baseline="0" dirty="0" smtClean="0">
              <a:latin typeface="Footlight MT Light" pitchFamily="18" charset="0"/>
            </a:rPr>
            <a:t> </a:t>
          </a:r>
          <a:r>
            <a:rPr lang="en-US" sz="2800" i="0" baseline="0" dirty="0" err="1" smtClean="0">
              <a:latin typeface="Footlight MT Light" pitchFamily="18" charset="0"/>
            </a:rPr>
            <a:t>kewajipan</a:t>
          </a:r>
          <a:r>
            <a:rPr lang="en-US" sz="2800" i="0" baseline="0" dirty="0" smtClean="0">
              <a:latin typeface="Footlight MT Light" pitchFamily="18" charset="0"/>
            </a:rPr>
            <a:t> </a:t>
          </a:r>
          <a:r>
            <a:rPr lang="en-US" sz="2800" i="0" baseline="0" dirty="0" err="1" smtClean="0">
              <a:latin typeface="Footlight MT Light" pitchFamily="18" charset="0"/>
            </a:rPr>
            <a:t>berzakat</a:t>
          </a:r>
          <a:r>
            <a:rPr lang="en-US" sz="2800" i="0" baseline="0" dirty="0" smtClean="0">
              <a:latin typeface="Footlight MT Light" pitchFamily="18" charset="0"/>
            </a:rPr>
            <a:t> </a:t>
          </a:r>
          <a:r>
            <a:rPr lang="en-US" sz="2800" i="0" baseline="0" dirty="0" err="1" smtClean="0">
              <a:latin typeface="Footlight MT Light" pitchFamily="18" charset="0"/>
            </a:rPr>
            <a:t>untuk</a:t>
          </a:r>
          <a:r>
            <a:rPr lang="en-US" sz="2800" i="0" baseline="0" dirty="0" smtClean="0">
              <a:latin typeface="Footlight MT Light" pitchFamily="18" charset="0"/>
            </a:rPr>
            <a:t> </a:t>
          </a:r>
          <a:r>
            <a:rPr lang="en-US" sz="2800" i="0" baseline="0" dirty="0" err="1" smtClean="0">
              <a:latin typeface="Footlight MT Light" pitchFamily="18" charset="0"/>
            </a:rPr>
            <a:t>diagihkan</a:t>
          </a:r>
          <a:r>
            <a:rPr lang="en-US" sz="2800" i="0" baseline="0" dirty="0" smtClean="0">
              <a:latin typeface="Footlight MT Light" pitchFamily="18" charset="0"/>
            </a:rPr>
            <a:t> </a:t>
          </a:r>
          <a:r>
            <a:rPr lang="en-US" sz="2800" i="0" baseline="0" dirty="0" err="1" smtClean="0">
              <a:latin typeface="Footlight MT Light" pitchFamily="18" charset="0"/>
            </a:rPr>
            <a:t>kepada</a:t>
          </a:r>
          <a:r>
            <a:rPr lang="en-US" sz="2800" i="0" baseline="0" dirty="0" smtClean="0">
              <a:latin typeface="Footlight MT Light" pitchFamily="18" charset="0"/>
            </a:rPr>
            <a:t> </a:t>
          </a:r>
          <a:r>
            <a:rPr lang="en-US" sz="2800" i="0" baseline="0" dirty="0" err="1" smtClean="0">
              <a:latin typeface="Footlight MT Light" pitchFamily="18" charset="0"/>
            </a:rPr>
            <a:t>golongan</a:t>
          </a:r>
          <a:r>
            <a:rPr lang="en-US" sz="2800" i="0" baseline="0" dirty="0" smtClean="0">
              <a:latin typeface="Footlight MT Light" pitchFamily="18" charset="0"/>
            </a:rPr>
            <a:t> </a:t>
          </a:r>
          <a:r>
            <a:rPr lang="en-US" sz="2800" i="0" baseline="0" dirty="0" err="1" smtClean="0">
              <a:latin typeface="Footlight MT Light" pitchFamily="18" charset="0"/>
            </a:rPr>
            <a:t>asnaf</a:t>
          </a:r>
          <a:r>
            <a:rPr lang="en-US" sz="2800" i="0" baseline="0" dirty="0" smtClean="0">
              <a:latin typeface="Footlight MT Light" pitchFamily="18" charset="0"/>
            </a:rPr>
            <a:t>.</a:t>
          </a:r>
          <a:endParaRPr lang="en-US" sz="2800" i="0" baseline="0" dirty="0">
            <a:latin typeface="Footlight MT Light" pitchFamily="18" charset="0"/>
          </a:endParaRPr>
        </a:p>
      </dgm:t>
    </dgm:pt>
    <dgm:pt modelId="{63F9750B-D554-44DE-B476-16D5BE30A1A3}" type="parTrans" cxnId="{E54170E7-4A80-40AF-A966-1CE7BF2731A2}">
      <dgm:prSet/>
      <dgm:spPr/>
      <dgm:t>
        <a:bodyPr/>
        <a:lstStyle/>
        <a:p>
          <a:endParaRPr lang="en-US" sz="2800">
            <a:latin typeface="Footlight MT Light" pitchFamily="18" charset="0"/>
          </a:endParaRPr>
        </a:p>
      </dgm:t>
    </dgm:pt>
    <dgm:pt modelId="{4F161793-9D5D-49D5-8349-8A6A2F339173}" type="sibTrans" cxnId="{E54170E7-4A80-40AF-A966-1CE7BF2731A2}">
      <dgm:prSet/>
      <dgm:spPr/>
      <dgm:t>
        <a:bodyPr/>
        <a:lstStyle/>
        <a:p>
          <a:endParaRPr lang="en-US" sz="2800">
            <a:latin typeface="Footlight MT Light" pitchFamily="18" charset="0"/>
          </a:endParaRPr>
        </a:p>
      </dgm:t>
    </dgm:pt>
    <dgm:pt modelId="{26148A73-84FF-469D-91CC-521752218BEA}" type="pres">
      <dgm:prSet presAssocID="{046BE6F2-F032-409C-A0A1-E378E9A5CACA}" presName="diagram" presStyleCnt="0">
        <dgm:presLayoutVars>
          <dgm:dir/>
          <dgm:resizeHandles val="exact"/>
        </dgm:presLayoutVars>
      </dgm:prSet>
      <dgm:spPr/>
      <dgm:t>
        <a:bodyPr/>
        <a:lstStyle/>
        <a:p>
          <a:endParaRPr lang="en-US"/>
        </a:p>
      </dgm:t>
    </dgm:pt>
    <dgm:pt modelId="{4EB05C6F-18DA-44E4-87EF-23AD9CCF2B32}" type="pres">
      <dgm:prSet presAssocID="{1BD7DB46-C7B2-40E9-AB99-B8D6AC5C2B46}" presName="node" presStyleLbl="node1" presStyleIdx="0" presStyleCnt="3">
        <dgm:presLayoutVars>
          <dgm:bulletEnabled val="1"/>
        </dgm:presLayoutVars>
      </dgm:prSet>
      <dgm:spPr/>
      <dgm:t>
        <a:bodyPr/>
        <a:lstStyle/>
        <a:p>
          <a:endParaRPr lang="en-US"/>
        </a:p>
      </dgm:t>
    </dgm:pt>
    <dgm:pt modelId="{BCD84D6D-25E6-42C6-9305-0B21BF71758D}" type="pres">
      <dgm:prSet presAssocID="{35B84109-1272-43F1-9488-F389620850E8}" presName="sibTrans" presStyleCnt="0"/>
      <dgm:spPr/>
    </dgm:pt>
    <dgm:pt modelId="{B42C18F2-5AC0-41C8-9A6D-D8A992FF8C2C}" type="pres">
      <dgm:prSet presAssocID="{8812B8EF-4601-45AC-B29C-D690F0BD63A1}" presName="node" presStyleLbl="node1" presStyleIdx="1" presStyleCnt="3">
        <dgm:presLayoutVars>
          <dgm:bulletEnabled val="1"/>
        </dgm:presLayoutVars>
      </dgm:prSet>
      <dgm:spPr/>
      <dgm:t>
        <a:bodyPr/>
        <a:lstStyle/>
        <a:p>
          <a:endParaRPr lang="en-US"/>
        </a:p>
      </dgm:t>
    </dgm:pt>
    <dgm:pt modelId="{193B2AA2-6E15-40C4-9B64-D265E2FCE751}" type="pres">
      <dgm:prSet presAssocID="{0EAA1B62-C036-4F57-B5D2-42F390FCCB25}" presName="sibTrans" presStyleCnt="0"/>
      <dgm:spPr/>
    </dgm:pt>
    <dgm:pt modelId="{606FC6DC-5768-48C2-8C15-8D5C741C2539}" type="pres">
      <dgm:prSet presAssocID="{D2E4F78E-B368-46E1-8B7F-F6FA8D148A21}" presName="node" presStyleLbl="node1" presStyleIdx="2" presStyleCnt="3">
        <dgm:presLayoutVars>
          <dgm:bulletEnabled val="1"/>
        </dgm:presLayoutVars>
      </dgm:prSet>
      <dgm:spPr/>
      <dgm:t>
        <a:bodyPr/>
        <a:lstStyle/>
        <a:p>
          <a:endParaRPr lang="en-US"/>
        </a:p>
      </dgm:t>
    </dgm:pt>
  </dgm:ptLst>
  <dgm:cxnLst>
    <dgm:cxn modelId="{274E9E78-074F-4EA1-BAF5-64BEBE529BCB}" type="presOf" srcId="{046BE6F2-F032-409C-A0A1-E378E9A5CACA}" destId="{26148A73-84FF-469D-91CC-521752218BEA}" srcOrd="0" destOrd="0" presId="urn:microsoft.com/office/officeart/2005/8/layout/default#1"/>
    <dgm:cxn modelId="{F24CD940-25D0-482B-9FDD-E6830A2C5FA8}" srcId="{046BE6F2-F032-409C-A0A1-E378E9A5CACA}" destId="{1BD7DB46-C7B2-40E9-AB99-B8D6AC5C2B46}" srcOrd="0" destOrd="0" parTransId="{121B43F1-512F-4F92-B639-48E4FC0E6066}" sibTransId="{35B84109-1272-43F1-9488-F389620850E8}"/>
    <dgm:cxn modelId="{D78B113C-DC55-4EB1-B9A7-26DB47890AFB}" type="presOf" srcId="{D2E4F78E-B368-46E1-8B7F-F6FA8D148A21}" destId="{606FC6DC-5768-48C2-8C15-8D5C741C2539}" srcOrd="0" destOrd="0" presId="urn:microsoft.com/office/officeart/2005/8/layout/default#1"/>
    <dgm:cxn modelId="{5B6F84F8-529A-449D-B3FF-682CB706EDD4}" type="presOf" srcId="{8812B8EF-4601-45AC-B29C-D690F0BD63A1}" destId="{B42C18F2-5AC0-41C8-9A6D-D8A992FF8C2C}" srcOrd="0" destOrd="0" presId="urn:microsoft.com/office/officeart/2005/8/layout/default#1"/>
    <dgm:cxn modelId="{2B149B60-D7C2-437D-822B-2B6D0ACC6697}" type="presOf" srcId="{1BD7DB46-C7B2-40E9-AB99-B8D6AC5C2B46}" destId="{4EB05C6F-18DA-44E4-87EF-23AD9CCF2B32}" srcOrd="0" destOrd="0" presId="urn:microsoft.com/office/officeart/2005/8/layout/default#1"/>
    <dgm:cxn modelId="{E54170E7-4A80-40AF-A966-1CE7BF2731A2}" srcId="{046BE6F2-F032-409C-A0A1-E378E9A5CACA}" destId="{D2E4F78E-B368-46E1-8B7F-F6FA8D148A21}" srcOrd="2" destOrd="0" parTransId="{63F9750B-D554-44DE-B476-16D5BE30A1A3}" sibTransId="{4F161793-9D5D-49D5-8349-8A6A2F339173}"/>
    <dgm:cxn modelId="{2AC27381-996D-4B88-934C-3FC3BFC92497}" srcId="{046BE6F2-F032-409C-A0A1-E378E9A5CACA}" destId="{8812B8EF-4601-45AC-B29C-D690F0BD63A1}" srcOrd="1" destOrd="0" parTransId="{7A91BA77-9755-47F4-9A45-2A167170368B}" sibTransId="{0EAA1B62-C036-4F57-B5D2-42F390FCCB25}"/>
    <dgm:cxn modelId="{A79EDC3B-CBD6-4ECC-BC7B-7732ECB67C4F}" type="presParOf" srcId="{26148A73-84FF-469D-91CC-521752218BEA}" destId="{4EB05C6F-18DA-44E4-87EF-23AD9CCF2B32}" srcOrd="0" destOrd="0" presId="urn:microsoft.com/office/officeart/2005/8/layout/default#1"/>
    <dgm:cxn modelId="{4ADA0541-42E9-41FE-90E7-73F1AAC44C8C}" type="presParOf" srcId="{26148A73-84FF-469D-91CC-521752218BEA}" destId="{BCD84D6D-25E6-42C6-9305-0B21BF71758D}" srcOrd="1" destOrd="0" presId="urn:microsoft.com/office/officeart/2005/8/layout/default#1"/>
    <dgm:cxn modelId="{41851959-DC30-4A13-A848-8EC61B1091B9}" type="presParOf" srcId="{26148A73-84FF-469D-91CC-521752218BEA}" destId="{B42C18F2-5AC0-41C8-9A6D-D8A992FF8C2C}" srcOrd="2" destOrd="0" presId="urn:microsoft.com/office/officeart/2005/8/layout/default#1"/>
    <dgm:cxn modelId="{3F1400AF-6CA9-422F-A2A7-B618822B5D60}" type="presParOf" srcId="{26148A73-84FF-469D-91CC-521752218BEA}" destId="{193B2AA2-6E15-40C4-9B64-D265E2FCE751}" srcOrd="3" destOrd="0" presId="urn:microsoft.com/office/officeart/2005/8/layout/default#1"/>
    <dgm:cxn modelId="{0F35ED2D-0BC3-4534-88B8-ABCB8F4C47CC}" type="presParOf" srcId="{26148A73-84FF-469D-91CC-521752218BEA}" destId="{606FC6DC-5768-48C2-8C15-8D5C741C2539}"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224D7A-D40B-413B-822B-5FC9E472F310}" type="doc">
      <dgm:prSet loTypeId="urn:microsoft.com/office/officeart/2005/8/layout/process4" loCatId="process" qsTypeId="urn:microsoft.com/office/officeart/2005/8/quickstyle/3d7" qsCatId="3D" csTypeId="urn:microsoft.com/office/officeart/2005/8/colors/colorful1#2" csCatId="colorful"/>
      <dgm:spPr/>
      <dgm:t>
        <a:bodyPr/>
        <a:lstStyle/>
        <a:p>
          <a:endParaRPr lang="en-US"/>
        </a:p>
      </dgm:t>
    </dgm:pt>
    <dgm:pt modelId="{5004DAE8-0363-4B50-8986-6AC7A51B331D}">
      <dgm:prSet custT="1"/>
      <dgm:spPr/>
      <dgm:t>
        <a:bodyPr/>
        <a:lstStyle/>
        <a:p>
          <a:pPr algn="ctr" rtl="0"/>
          <a:r>
            <a:rPr lang="en-US" sz="2800" i="0" baseline="0" dirty="0" err="1" smtClean="0">
              <a:latin typeface="Footlight MT Light" pitchFamily="18" charset="0"/>
            </a:rPr>
            <a:t>mimbar</a:t>
          </a:r>
          <a:r>
            <a:rPr lang="en-US" sz="2800" i="0" baseline="0" dirty="0" smtClean="0">
              <a:latin typeface="Footlight MT Light" pitchFamily="18" charset="0"/>
            </a:rPr>
            <a:t> </a:t>
          </a:r>
          <a:r>
            <a:rPr lang="en-US" sz="2800" i="0" baseline="0" dirty="0" err="1" smtClean="0">
              <a:latin typeface="Footlight MT Light" pitchFamily="18" charset="0"/>
            </a:rPr>
            <a:t>mengajak</a:t>
          </a:r>
          <a:r>
            <a:rPr lang="en-US" sz="2800" i="0" baseline="0" dirty="0" smtClean="0">
              <a:latin typeface="Footlight MT Light" pitchFamily="18" charset="0"/>
            </a:rPr>
            <a:t> </a:t>
          </a:r>
          <a:r>
            <a:rPr lang="en-US" sz="2800" i="0" baseline="0" dirty="0" err="1" smtClean="0">
              <a:latin typeface="Footlight MT Light" pitchFamily="18" charset="0"/>
            </a:rPr>
            <a:t>para</a:t>
          </a:r>
          <a:r>
            <a:rPr lang="en-US" sz="2800" i="0" baseline="0" dirty="0" smtClean="0">
              <a:latin typeface="Footlight MT Light" pitchFamily="18" charset="0"/>
            </a:rPr>
            <a:t> </a:t>
          </a:r>
          <a:r>
            <a:rPr lang="en-US" sz="2800" i="0" baseline="0" dirty="0" err="1" smtClean="0">
              <a:latin typeface="Footlight MT Light" pitchFamily="18" charset="0"/>
            </a:rPr>
            <a:t>jemaah</a:t>
          </a:r>
          <a:r>
            <a:rPr lang="en-US" sz="2800" i="0" baseline="0" dirty="0" smtClean="0">
              <a:latin typeface="Footlight MT Light" pitchFamily="18" charset="0"/>
            </a:rPr>
            <a:t> </a:t>
          </a:r>
          <a:r>
            <a:rPr lang="en-US" sz="2800" i="0" baseline="0" dirty="0" err="1" smtClean="0">
              <a:latin typeface="Footlight MT Light" pitchFamily="18" charset="0"/>
            </a:rPr>
            <a:t>sekalian</a:t>
          </a:r>
          <a:r>
            <a:rPr lang="en-US" sz="2800" i="0" baseline="0" dirty="0" smtClean="0">
              <a:latin typeface="Footlight MT Light" pitchFamily="18" charset="0"/>
            </a:rPr>
            <a:t> </a:t>
          </a:r>
          <a:r>
            <a:rPr lang="en-US" sz="2800" i="0" baseline="0" dirty="0" err="1" smtClean="0">
              <a:latin typeface="Footlight MT Light" pitchFamily="18" charset="0"/>
            </a:rPr>
            <a:t>untuk</a:t>
          </a:r>
          <a:r>
            <a:rPr lang="en-US" sz="2800" i="0" baseline="0" dirty="0" smtClean="0">
              <a:latin typeface="Footlight MT Light" pitchFamily="18" charset="0"/>
            </a:rPr>
            <a:t> </a:t>
          </a:r>
          <a:r>
            <a:rPr lang="en-US" sz="2800" i="0" baseline="0" dirty="0" err="1" smtClean="0">
              <a:latin typeface="Footlight MT Light" pitchFamily="18" charset="0"/>
            </a:rPr>
            <a:t>sama-sama</a:t>
          </a:r>
          <a:r>
            <a:rPr lang="en-US" sz="2800" i="0" baseline="0" dirty="0" smtClean="0">
              <a:latin typeface="Footlight MT Light" pitchFamily="18" charset="0"/>
            </a:rPr>
            <a:t> </a:t>
          </a:r>
          <a:r>
            <a:rPr lang="en-US" sz="2800" i="0" baseline="0" dirty="0" err="1" smtClean="0">
              <a:latin typeface="Footlight MT Light" pitchFamily="18" charset="0"/>
            </a:rPr>
            <a:t>menghayati</a:t>
          </a:r>
          <a:r>
            <a:rPr lang="en-US" sz="2800" i="0" baseline="0" dirty="0" smtClean="0">
              <a:latin typeface="Footlight MT Light" pitchFamily="18" charset="0"/>
            </a:rPr>
            <a:t> </a:t>
          </a:r>
          <a:r>
            <a:rPr lang="en-US" sz="2800" i="0" baseline="0" dirty="0" err="1" smtClean="0">
              <a:latin typeface="Footlight MT Light" pitchFamily="18" charset="0"/>
            </a:rPr>
            <a:t>falsafah</a:t>
          </a:r>
          <a:r>
            <a:rPr lang="en-US" sz="2800" i="0" baseline="0" dirty="0" smtClean="0">
              <a:latin typeface="Footlight MT Light" pitchFamily="18" charset="0"/>
            </a:rPr>
            <a:t> </a:t>
          </a:r>
          <a:r>
            <a:rPr lang="en-US" sz="2800" i="0" baseline="0" dirty="0" err="1" smtClean="0">
              <a:latin typeface="Footlight MT Light" pitchFamily="18" charset="0"/>
            </a:rPr>
            <a:t>ibadah</a:t>
          </a:r>
          <a:r>
            <a:rPr lang="en-US" sz="2800" i="0" baseline="0" dirty="0" smtClean="0">
              <a:latin typeface="Footlight MT Light" pitchFamily="18" charset="0"/>
            </a:rPr>
            <a:t> </a:t>
          </a:r>
          <a:r>
            <a:rPr lang="en-US" sz="2800" i="0" baseline="0" dirty="0" err="1" smtClean="0">
              <a:latin typeface="Footlight MT Light" pitchFamily="18" charset="0"/>
            </a:rPr>
            <a:t>zakat</a:t>
          </a:r>
          <a:r>
            <a:rPr lang="en-US" sz="2800" i="0" baseline="0" dirty="0" smtClean="0">
              <a:latin typeface="Footlight MT Light" pitchFamily="18" charset="0"/>
            </a:rPr>
            <a:t>. </a:t>
          </a:r>
          <a:endParaRPr lang="en-US" sz="2800" dirty="0">
            <a:latin typeface="Footlight MT Light" pitchFamily="18" charset="0"/>
          </a:endParaRPr>
        </a:p>
      </dgm:t>
    </dgm:pt>
    <dgm:pt modelId="{BCF4CC0D-25B7-47FC-91EC-AB121942B49A}" type="parTrans" cxnId="{5469F99B-034A-43FC-A119-3366A1FA9751}">
      <dgm:prSet/>
      <dgm:spPr/>
      <dgm:t>
        <a:bodyPr/>
        <a:lstStyle/>
        <a:p>
          <a:pPr algn="ctr"/>
          <a:endParaRPr lang="en-US" sz="2800">
            <a:latin typeface="Footlight MT Light" pitchFamily="18" charset="0"/>
          </a:endParaRPr>
        </a:p>
      </dgm:t>
    </dgm:pt>
    <dgm:pt modelId="{29032920-77DF-48B3-8A10-699E235FF731}" type="sibTrans" cxnId="{5469F99B-034A-43FC-A119-3366A1FA9751}">
      <dgm:prSet/>
      <dgm:spPr/>
      <dgm:t>
        <a:bodyPr/>
        <a:lstStyle/>
        <a:p>
          <a:pPr algn="ctr"/>
          <a:endParaRPr lang="en-US" sz="2800">
            <a:latin typeface="Footlight MT Light" pitchFamily="18" charset="0"/>
          </a:endParaRPr>
        </a:p>
      </dgm:t>
    </dgm:pt>
    <dgm:pt modelId="{E9407378-3AE3-4130-8F7B-23E58F85055D}">
      <dgm:prSet custT="1"/>
      <dgm:spPr/>
      <dgm:t>
        <a:bodyPr/>
        <a:lstStyle/>
        <a:p>
          <a:pPr algn="ctr" rtl="0"/>
          <a:r>
            <a:rPr lang="en-US" sz="2800" i="0" baseline="0" dirty="0" err="1" smtClean="0">
              <a:latin typeface="Footlight MT Light" pitchFamily="18" charset="0"/>
            </a:rPr>
            <a:t>apabila</a:t>
          </a:r>
          <a:r>
            <a:rPr lang="en-US" sz="2800" i="0" baseline="0" dirty="0" smtClean="0">
              <a:latin typeface="Footlight MT Light" pitchFamily="18" charset="0"/>
            </a:rPr>
            <a:t> </a:t>
          </a:r>
          <a:r>
            <a:rPr lang="en-US" sz="2800" i="0" baseline="0" dirty="0" err="1" smtClean="0">
              <a:latin typeface="Footlight MT Light" pitchFamily="18" charset="0"/>
            </a:rPr>
            <a:t>zakat</a:t>
          </a:r>
          <a:r>
            <a:rPr lang="en-US" sz="2800" i="0" baseline="0" dirty="0" smtClean="0">
              <a:latin typeface="Footlight MT Light" pitchFamily="18" charset="0"/>
            </a:rPr>
            <a:t> </a:t>
          </a:r>
          <a:r>
            <a:rPr lang="en-US" sz="2800" i="0" baseline="0" dirty="0" err="1" smtClean="0">
              <a:latin typeface="Footlight MT Light" pitchFamily="18" charset="0"/>
            </a:rPr>
            <a:t>dihayati</a:t>
          </a:r>
          <a:r>
            <a:rPr lang="en-US" sz="2800" i="0" baseline="0" dirty="0" smtClean="0">
              <a:latin typeface="Footlight MT Light" pitchFamily="18" charset="0"/>
            </a:rPr>
            <a:t> </a:t>
          </a:r>
          <a:r>
            <a:rPr lang="en-US" sz="2800" i="0" baseline="0" dirty="0" err="1" smtClean="0">
              <a:latin typeface="Footlight MT Light" pitchFamily="18" charset="0"/>
            </a:rPr>
            <a:t>maka</a:t>
          </a:r>
          <a:r>
            <a:rPr lang="en-US" sz="2800" i="0" baseline="0" dirty="0" smtClean="0">
              <a:latin typeface="Footlight MT Light" pitchFamily="18" charset="0"/>
            </a:rPr>
            <a:t> </a:t>
          </a:r>
          <a:r>
            <a:rPr lang="en-US" sz="2800" i="0" baseline="0" dirty="0" err="1" smtClean="0">
              <a:latin typeface="Footlight MT Light" pitchFamily="18" charset="0"/>
            </a:rPr>
            <a:t>hati</a:t>
          </a:r>
          <a:r>
            <a:rPr lang="en-US" sz="2800" i="0" baseline="0" dirty="0" smtClean="0">
              <a:latin typeface="Footlight MT Light" pitchFamily="18" charset="0"/>
            </a:rPr>
            <a:t> </a:t>
          </a:r>
          <a:r>
            <a:rPr lang="en-US" sz="2800" i="0" baseline="0" dirty="0" err="1" smtClean="0">
              <a:latin typeface="Footlight MT Light" pitchFamily="18" charset="0"/>
            </a:rPr>
            <a:t>kita</a:t>
          </a:r>
          <a:r>
            <a:rPr lang="en-US" sz="2800" i="0" baseline="0" dirty="0" smtClean="0">
              <a:latin typeface="Footlight MT Light" pitchFamily="18" charset="0"/>
            </a:rPr>
            <a:t> </a:t>
          </a:r>
          <a:r>
            <a:rPr lang="en-US" sz="2800" i="0" baseline="0" dirty="0" err="1" smtClean="0">
              <a:latin typeface="Footlight MT Light" pitchFamily="18" charset="0"/>
            </a:rPr>
            <a:t>akan</a:t>
          </a:r>
          <a:r>
            <a:rPr lang="en-US" sz="2800" i="0" baseline="0" dirty="0" smtClean="0">
              <a:latin typeface="Footlight MT Light" pitchFamily="18" charset="0"/>
            </a:rPr>
            <a:t> </a:t>
          </a:r>
          <a:r>
            <a:rPr lang="en-US" sz="2800" i="0" baseline="0" dirty="0" err="1" smtClean="0">
              <a:latin typeface="Footlight MT Light" pitchFamily="18" charset="0"/>
            </a:rPr>
            <a:t>dapat</a:t>
          </a:r>
          <a:r>
            <a:rPr lang="en-US" sz="2800" i="0" baseline="0" dirty="0" smtClean="0">
              <a:latin typeface="Footlight MT Light" pitchFamily="18" charset="0"/>
            </a:rPr>
            <a:t> </a:t>
          </a:r>
          <a:r>
            <a:rPr lang="en-US" sz="2800" i="0" baseline="0" dirty="0" err="1" smtClean="0">
              <a:latin typeface="Footlight MT Light" pitchFamily="18" charset="0"/>
            </a:rPr>
            <a:t>melihat</a:t>
          </a:r>
          <a:r>
            <a:rPr lang="en-US" sz="2800" i="0" baseline="0" dirty="0" smtClean="0">
              <a:latin typeface="Footlight MT Light" pitchFamily="18" charset="0"/>
            </a:rPr>
            <a:t> </a:t>
          </a:r>
          <a:r>
            <a:rPr lang="en-US" sz="2800" i="0" baseline="0" dirty="0" err="1" smtClean="0">
              <a:latin typeface="Footlight MT Light" pitchFamily="18" charset="0"/>
            </a:rPr>
            <a:t>manfaat</a:t>
          </a:r>
          <a:r>
            <a:rPr lang="en-US" sz="2800" i="0" baseline="0" dirty="0" smtClean="0">
              <a:latin typeface="Footlight MT Light" pitchFamily="18" charset="0"/>
            </a:rPr>
            <a:t> </a:t>
          </a:r>
          <a:r>
            <a:rPr lang="en-US" sz="2800" i="0" baseline="0" dirty="0" err="1" smtClean="0">
              <a:latin typeface="Footlight MT Light" pitchFamily="18" charset="0"/>
            </a:rPr>
            <a:t>dan</a:t>
          </a:r>
          <a:r>
            <a:rPr lang="en-US" sz="2800" i="0" baseline="0" dirty="0" smtClean="0">
              <a:latin typeface="Footlight MT Light" pitchFamily="18" charset="0"/>
            </a:rPr>
            <a:t> </a:t>
          </a:r>
          <a:r>
            <a:rPr lang="en-US" sz="2800" i="0" baseline="0" dirty="0" err="1" smtClean="0">
              <a:latin typeface="Footlight MT Light" pitchFamily="18" charset="0"/>
            </a:rPr>
            <a:t>faedah</a:t>
          </a:r>
          <a:r>
            <a:rPr lang="en-US" sz="2800" i="0" baseline="0" dirty="0" smtClean="0">
              <a:latin typeface="Footlight MT Light" pitchFamily="18" charset="0"/>
            </a:rPr>
            <a:t> </a:t>
          </a:r>
          <a:r>
            <a:rPr lang="en-US" sz="2800" i="0" baseline="0" dirty="0" err="1" smtClean="0">
              <a:latin typeface="Footlight MT Light" pitchFamily="18" charset="0"/>
            </a:rPr>
            <a:t>zakat</a:t>
          </a:r>
          <a:r>
            <a:rPr lang="en-US" sz="2800" i="0" baseline="0" dirty="0" smtClean="0">
              <a:latin typeface="Footlight MT Light" pitchFamily="18" charset="0"/>
            </a:rPr>
            <a:t> </a:t>
          </a:r>
          <a:r>
            <a:rPr lang="en-US" sz="2800" i="0" baseline="0" dirty="0" err="1" smtClean="0">
              <a:latin typeface="Footlight MT Light" pitchFamily="18" charset="0"/>
            </a:rPr>
            <a:t>itu</a:t>
          </a:r>
          <a:r>
            <a:rPr lang="en-US" sz="2800" i="0" baseline="0" dirty="0" smtClean="0">
              <a:latin typeface="Footlight MT Light" pitchFamily="18" charset="0"/>
            </a:rPr>
            <a:t> </a:t>
          </a:r>
          <a:r>
            <a:rPr lang="en-US" sz="2800" i="0" baseline="0" dirty="0" err="1" smtClean="0">
              <a:latin typeface="Footlight MT Light" pitchFamily="18" charset="0"/>
            </a:rPr>
            <a:t>kembali</a:t>
          </a:r>
          <a:r>
            <a:rPr lang="en-US" sz="2800" i="0" baseline="0" dirty="0" smtClean="0">
              <a:latin typeface="Footlight MT Light" pitchFamily="18" charset="0"/>
            </a:rPr>
            <a:t> </a:t>
          </a:r>
          <a:r>
            <a:rPr lang="en-US" sz="2800" i="0" baseline="0" dirty="0" err="1" smtClean="0">
              <a:latin typeface="Footlight MT Light" pitchFamily="18" charset="0"/>
            </a:rPr>
            <a:t>kepada</a:t>
          </a:r>
          <a:r>
            <a:rPr lang="en-US" sz="2800" i="0" baseline="0" dirty="0" smtClean="0">
              <a:latin typeface="Footlight MT Light" pitchFamily="18" charset="0"/>
            </a:rPr>
            <a:t> </a:t>
          </a:r>
          <a:r>
            <a:rPr lang="en-US" sz="2800" i="0" baseline="0" dirty="0" err="1" smtClean="0">
              <a:latin typeface="Footlight MT Light" pitchFamily="18" charset="0"/>
            </a:rPr>
            <a:t>diri</a:t>
          </a:r>
          <a:r>
            <a:rPr lang="en-US" sz="2800" i="0" baseline="0" dirty="0" smtClean="0">
              <a:latin typeface="Footlight MT Light" pitchFamily="18" charset="0"/>
            </a:rPr>
            <a:t> </a:t>
          </a:r>
          <a:r>
            <a:rPr lang="en-US" sz="2800" i="0" baseline="0" dirty="0" err="1" smtClean="0">
              <a:latin typeface="Footlight MT Light" pitchFamily="18" charset="0"/>
            </a:rPr>
            <a:t>kita</a:t>
          </a:r>
          <a:r>
            <a:rPr lang="en-US" sz="2800" i="0" baseline="0" dirty="0" smtClean="0">
              <a:latin typeface="Footlight MT Light" pitchFamily="18" charset="0"/>
            </a:rPr>
            <a:t> </a:t>
          </a:r>
          <a:r>
            <a:rPr lang="en-US" sz="2800" i="0" baseline="0" dirty="0" err="1" smtClean="0">
              <a:latin typeface="Footlight MT Light" pitchFamily="18" charset="0"/>
            </a:rPr>
            <a:t>sebagai</a:t>
          </a:r>
          <a:r>
            <a:rPr lang="en-US" sz="2800" i="0" baseline="0" dirty="0" smtClean="0">
              <a:latin typeface="Footlight MT Light" pitchFamily="18" charset="0"/>
            </a:rPr>
            <a:t> </a:t>
          </a:r>
          <a:r>
            <a:rPr lang="en-US" sz="2800" i="0" baseline="0" dirty="0" err="1" smtClean="0">
              <a:latin typeface="Footlight MT Light" pitchFamily="18" charset="0"/>
            </a:rPr>
            <a:t>hamba</a:t>
          </a:r>
          <a:r>
            <a:rPr lang="en-US" sz="2800" i="0" baseline="0" dirty="0" smtClean="0">
              <a:latin typeface="Footlight MT Light" pitchFamily="18" charset="0"/>
            </a:rPr>
            <a:t> Allah SWT. </a:t>
          </a:r>
          <a:endParaRPr lang="en-US" sz="2800" dirty="0">
            <a:latin typeface="Footlight MT Light" pitchFamily="18" charset="0"/>
          </a:endParaRPr>
        </a:p>
      </dgm:t>
    </dgm:pt>
    <dgm:pt modelId="{FE77C4C3-4D15-4D1F-A818-C15001F86789}" type="parTrans" cxnId="{1BE2B2C2-4133-4D84-88DB-D79AED93D706}">
      <dgm:prSet/>
      <dgm:spPr/>
      <dgm:t>
        <a:bodyPr/>
        <a:lstStyle/>
        <a:p>
          <a:pPr algn="ctr"/>
          <a:endParaRPr lang="en-US" sz="2800">
            <a:latin typeface="Footlight MT Light" pitchFamily="18" charset="0"/>
          </a:endParaRPr>
        </a:p>
      </dgm:t>
    </dgm:pt>
    <dgm:pt modelId="{F7F8E7C2-33CD-4BB2-BF5D-11443A9754E2}" type="sibTrans" cxnId="{1BE2B2C2-4133-4D84-88DB-D79AED93D706}">
      <dgm:prSet/>
      <dgm:spPr/>
      <dgm:t>
        <a:bodyPr/>
        <a:lstStyle/>
        <a:p>
          <a:pPr algn="ctr"/>
          <a:endParaRPr lang="en-US" sz="2800">
            <a:latin typeface="Footlight MT Light" pitchFamily="18" charset="0"/>
          </a:endParaRPr>
        </a:p>
      </dgm:t>
    </dgm:pt>
    <dgm:pt modelId="{8BDF6C7F-1C8A-4E12-8EEF-672551B4CA4D}">
      <dgm:prSet custT="1"/>
      <dgm:spPr/>
      <dgm:t>
        <a:bodyPr/>
        <a:lstStyle/>
        <a:p>
          <a:pPr algn="ctr" rtl="0"/>
          <a:r>
            <a:rPr lang="en-US" sz="2800" i="0" baseline="0" dirty="0" smtClean="0">
              <a:latin typeface="Footlight MT Light" pitchFamily="18" charset="0"/>
            </a:rPr>
            <a:t>z</a:t>
          </a:r>
          <a:r>
            <a:rPr lang="id-ID" sz="2800" i="0" baseline="0" dirty="0" smtClean="0">
              <a:latin typeface="Footlight MT Light" pitchFamily="18" charset="0"/>
            </a:rPr>
            <a:t>akat merupakan perkara penting dalam agama Islam sebagaimana s</a:t>
          </a:r>
          <a:r>
            <a:rPr lang="en-US" sz="2800" i="0" baseline="0" dirty="0" smtClean="0">
              <a:latin typeface="Footlight MT Light" pitchFamily="18" charset="0"/>
            </a:rPr>
            <a:t>o</a:t>
          </a:r>
          <a:r>
            <a:rPr lang="id-ID" sz="2800" i="0" baseline="0" dirty="0" smtClean="0">
              <a:latin typeface="Footlight MT Light" pitchFamily="18" charset="0"/>
            </a:rPr>
            <a:t>lat </a:t>
          </a:r>
          <a:r>
            <a:rPr lang="en-US" sz="2800" i="0" baseline="0" dirty="0" smtClean="0">
              <a:latin typeface="Footlight MT Light" pitchFamily="18" charset="0"/>
            </a:rPr>
            <a:t>lima</a:t>
          </a:r>
          <a:r>
            <a:rPr lang="id-ID" sz="2800" i="0" baseline="0" dirty="0" smtClean="0">
              <a:latin typeface="Footlight MT Light" pitchFamily="18" charset="0"/>
            </a:rPr>
            <a:t> waktu. </a:t>
          </a:r>
          <a:endParaRPr lang="en-US" sz="2800" i="0" baseline="0" dirty="0">
            <a:latin typeface="Footlight MT Light" pitchFamily="18" charset="0"/>
          </a:endParaRPr>
        </a:p>
      </dgm:t>
    </dgm:pt>
    <dgm:pt modelId="{52A8DA8A-83F7-4480-872A-93E15FFFCBB5}" type="parTrans" cxnId="{D3754A66-F93B-4E1C-A35F-A89C5F295220}">
      <dgm:prSet/>
      <dgm:spPr/>
      <dgm:t>
        <a:bodyPr/>
        <a:lstStyle/>
        <a:p>
          <a:pPr algn="ctr"/>
          <a:endParaRPr lang="en-US" sz="2800">
            <a:latin typeface="Footlight MT Light" pitchFamily="18" charset="0"/>
          </a:endParaRPr>
        </a:p>
      </dgm:t>
    </dgm:pt>
    <dgm:pt modelId="{F1297A9F-CA03-49DA-B8B2-B26DD5CABEC5}" type="sibTrans" cxnId="{D3754A66-F93B-4E1C-A35F-A89C5F295220}">
      <dgm:prSet/>
      <dgm:spPr/>
      <dgm:t>
        <a:bodyPr/>
        <a:lstStyle/>
        <a:p>
          <a:pPr algn="ctr"/>
          <a:endParaRPr lang="en-US" sz="2800">
            <a:latin typeface="Footlight MT Light" pitchFamily="18" charset="0"/>
          </a:endParaRPr>
        </a:p>
      </dgm:t>
    </dgm:pt>
    <dgm:pt modelId="{6A80B1FB-BD2E-4ADB-8FC3-3B4624D09552}">
      <dgm:prSet custT="1"/>
      <dgm:spPr/>
      <dgm:t>
        <a:bodyPr/>
        <a:lstStyle/>
        <a:p>
          <a:pPr algn="ctr" rtl="0"/>
          <a:r>
            <a:rPr lang="en-US" sz="2800" i="0" baseline="0" dirty="0" err="1" smtClean="0">
              <a:latin typeface="Footlight MT Light" pitchFamily="18" charset="0"/>
            </a:rPr>
            <a:t>Tatkala</a:t>
          </a:r>
          <a:r>
            <a:rPr lang="en-US" sz="2800" i="0" baseline="0" dirty="0" smtClean="0">
              <a:latin typeface="Footlight MT Light" pitchFamily="18" charset="0"/>
            </a:rPr>
            <a:t> </a:t>
          </a:r>
          <a:r>
            <a:rPr lang="en-US" sz="2800" i="0" baseline="0" dirty="0" err="1" smtClean="0">
              <a:latin typeface="Footlight MT Light" pitchFamily="18" charset="0"/>
            </a:rPr>
            <a:t>zakat</a:t>
          </a:r>
          <a:r>
            <a:rPr lang="en-US" sz="2800" i="0" baseline="0" dirty="0" smtClean="0">
              <a:latin typeface="Footlight MT Light" pitchFamily="18" charset="0"/>
            </a:rPr>
            <a:t> </a:t>
          </a:r>
          <a:r>
            <a:rPr lang="en-US" sz="2800" i="0" baseline="0" dirty="0" err="1" smtClean="0">
              <a:latin typeface="Footlight MT Light" pitchFamily="18" charset="0"/>
            </a:rPr>
            <a:t>ditunaikan</a:t>
          </a:r>
          <a:r>
            <a:rPr lang="en-US" sz="2800" i="0" baseline="0" dirty="0" smtClean="0">
              <a:latin typeface="Footlight MT Light" pitchFamily="18" charset="0"/>
            </a:rPr>
            <a:t> </a:t>
          </a:r>
          <a:r>
            <a:rPr lang="en-US" sz="2800" i="0" baseline="0" dirty="0" err="1" smtClean="0">
              <a:latin typeface="Footlight MT Light" pitchFamily="18" charset="0"/>
            </a:rPr>
            <a:t>dengan</a:t>
          </a:r>
          <a:r>
            <a:rPr lang="en-US" sz="2800" i="0" baseline="0" dirty="0" smtClean="0">
              <a:latin typeface="Footlight MT Light" pitchFamily="18" charset="0"/>
            </a:rPr>
            <a:t> </a:t>
          </a:r>
          <a:r>
            <a:rPr lang="en-US" sz="2800" i="0" baseline="0" dirty="0" err="1" smtClean="0">
              <a:latin typeface="Footlight MT Light" pitchFamily="18" charset="0"/>
            </a:rPr>
            <a:t>penuh</a:t>
          </a:r>
          <a:r>
            <a:rPr lang="en-US" sz="2800" i="0" baseline="0" dirty="0" smtClean="0">
              <a:latin typeface="Footlight MT Light" pitchFamily="18" charset="0"/>
            </a:rPr>
            <a:t> </a:t>
          </a:r>
          <a:r>
            <a:rPr lang="en-US" sz="2800" i="0" baseline="0" dirty="0" err="1" smtClean="0">
              <a:latin typeface="Footlight MT Light" pitchFamily="18" charset="0"/>
            </a:rPr>
            <a:t>keimanan</a:t>
          </a:r>
          <a:r>
            <a:rPr lang="en-US" sz="2800" i="0" baseline="0" dirty="0" smtClean="0">
              <a:latin typeface="Footlight MT Light" pitchFamily="18" charset="0"/>
            </a:rPr>
            <a:t>, </a:t>
          </a:r>
          <a:r>
            <a:rPr lang="en-US" sz="2800" i="0" baseline="0" dirty="0" err="1" smtClean="0">
              <a:latin typeface="Footlight MT Light" pitchFamily="18" charset="0"/>
            </a:rPr>
            <a:t>pasti</a:t>
          </a:r>
          <a:r>
            <a:rPr lang="en-US" sz="2800" i="0" baseline="0" dirty="0" smtClean="0">
              <a:latin typeface="Footlight MT Light" pitchFamily="18" charset="0"/>
            </a:rPr>
            <a:t> </a:t>
          </a:r>
          <a:r>
            <a:rPr lang="en-US" sz="2800" i="0" baseline="0" dirty="0" err="1" smtClean="0">
              <a:latin typeface="Footlight MT Light" pitchFamily="18" charset="0"/>
            </a:rPr>
            <a:t>ada</a:t>
          </a:r>
          <a:r>
            <a:rPr lang="en-US" sz="2800" i="0" baseline="0" dirty="0" smtClean="0">
              <a:latin typeface="Footlight MT Light" pitchFamily="18" charset="0"/>
            </a:rPr>
            <a:t> </a:t>
          </a:r>
          <a:r>
            <a:rPr lang="en-US" sz="2800" i="0" baseline="0" dirty="0" err="1" smtClean="0">
              <a:latin typeface="Footlight MT Light" pitchFamily="18" charset="0"/>
            </a:rPr>
            <a:t>kesan</a:t>
          </a:r>
          <a:r>
            <a:rPr lang="en-US" sz="2800" i="0" baseline="0" dirty="0" smtClean="0">
              <a:latin typeface="Footlight MT Light" pitchFamily="18" charset="0"/>
            </a:rPr>
            <a:t> yang </a:t>
          </a:r>
          <a:r>
            <a:rPr lang="en-US" sz="2800" i="0" baseline="0" dirty="0" err="1" smtClean="0">
              <a:latin typeface="Footlight MT Light" pitchFamily="18" charset="0"/>
            </a:rPr>
            <a:t>sangat</a:t>
          </a:r>
          <a:r>
            <a:rPr lang="en-US" sz="2800" i="0" baseline="0" dirty="0" smtClean="0">
              <a:latin typeface="Footlight MT Light" pitchFamily="18" charset="0"/>
            </a:rPr>
            <a:t> </a:t>
          </a:r>
          <a:r>
            <a:rPr lang="en-US" sz="2800" i="0" baseline="0" dirty="0" err="1" smtClean="0">
              <a:latin typeface="Footlight MT Light" pitchFamily="18" charset="0"/>
            </a:rPr>
            <a:t>besar</a:t>
          </a:r>
          <a:r>
            <a:rPr lang="en-US" sz="2800" i="0" baseline="0" dirty="0" smtClean="0">
              <a:latin typeface="Footlight MT Light" pitchFamily="18" charset="0"/>
            </a:rPr>
            <a:t> yang </a:t>
          </a:r>
          <a:r>
            <a:rPr lang="en-US" sz="2800" i="0" baseline="0" dirty="0" err="1" smtClean="0">
              <a:latin typeface="Footlight MT Light" pitchFamily="18" charset="0"/>
            </a:rPr>
            <a:t>dapat</a:t>
          </a:r>
          <a:r>
            <a:rPr lang="en-US" sz="2800" i="0" baseline="0" dirty="0" smtClean="0">
              <a:latin typeface="Footlight MT Light" pitchFamily="18" charset="0"/>
            </a:rPr>
            <a:t> </a:t>
          </a:r>
          <a:r>
            <a:rPr lang="en-US" sz="2800" i="0" baseline="0" dirty="0" err="1" smtClean="0">
              <a:latin typeface="Footlight MT Light" pitchFamily="18" charset="0"/>
            </a:rPr>
            <a:t>dirasai</a:t>
          </a:r>
          <a:r>
            <a:rPr lang="en-US" sz="2800" i="0" baseline="0" dirty="0" smtClean="0">
              <a:latin typeface="Footlight MT Light" pitchFamily="18" charset="0"/>
            </a:rPr>
            <a:t> </a:t>
          </a:r>
          <a:r>
            <a:rPr lang="en-US" sz="2800" i="0" baseline="0" dirty="0" err="1" smtClean="0">
              <a:latin typeface="Footlight MT Light" pitchFamily="18" charset="0"/>
            </a:rPr>
            <a:t>dan</a:t>
          </a:r>
          <a:r>
            <a:rPr lang="en-US" sz="2800" i="0" baseline="0" dirty="0" smtClean="0">
              <a:latin typeface="Footlight MT Light" pitchFamily="18" charset="0"/>
            </a:rPr>
            <a:t> </a:t>
          </a:r>
          <a:r>
            <a:rPr lang="en-US" sz="2800" i="0" baseline="0" dirty="0" err="1" smtClean="0">
              <a:latin typeface="Footlight MT Light" pitchFamily="18" charset="0"/>
            </a:rPr>
            <a:t>dinikmati</a:t>
          </a:r>
          <a:r>
            <a:rPr lang="en-US" sz="2800" i="0" baseline="0" dirty="0" smtClean="0">
              <a:latin typeface="Footlight MT Light" pitchFamily="18" charset="0"/>
            </a:rPr>
            <a:t> </a:t>
          </a:r>
          <a:r>
            <a:rPr lang="en-US" sz="2800" i="0" baseline="0" dirty="0" err="1" smtClean="0">
              <a:latin typeface="Footlight MT Light" pitchFamily="18" charset="0"/>
            </a:rPr>
            <a:t>oleh</a:t>
          </a:r>
          <a:r>
            <a:rPr lang="en-US" sz="2800" i="0" baseline="0" dirty="0" smtClean="0">
              <a:latin typeface="Footlight MT Light" pitchFamily="18" charset="0"/>
            </a:rPr>
            <a:t> </a:t>
          </a:r>
          <a:r>
            <a:rPr lang="en-US" sz="2800" i="0" baseline="0" dirty="0" err="1" smtClean="0">
              <a:latin typeface="Footlight MT Light" pitchFamily="18" charset="0"/>
            </a:rPr>
            <a:t>setiap</a:t>
          </a:r>
          <a:r>
            <a:rPr lang="en-US" sz="2800" i="0" baseline="0" dirty="0" smtClean="0">
              <a:latin typeface="Footlight MT Light" pitchFamily="18" charset="0"/>
            </a:rPr>
            <a:t> </a:t>
          </a:r>
          <a:r>
            <a:rPr lang="en-US" sz="2800" i="0" baseline="0" dirty="0" err="1" smtClean="0">
              <a:latin typeface="Footlight MT Light" pitchFamily="18" charset="0"/>
            </a:rPr>
            <a:t>individu</a:t>
          </a:r>
          <a:r>
            <a:rPr lang="en-US" sz="2800" i="0" baseline="0" dirty="0" smtClean="0">
              <a:latin typeface="Footlight MT Light" pitchFamily="18" charset="0"/>
            </a:rPr>
            <a:t>. </a:t>
          </a:r>
          <a:endParaRPr lang="en-US" sz="2800" dirty="0">
            <a:latin typeface="Footlight MT Light" pitchFamily="18" charset="0"/>
          </a:endParaRPr>
        </a:p>
      </dgm:t>
    </dgm:pt>
    <dgm:pt modelId="{2FB8248B-F120-485B-9E90-6F383642654D}" type="parTrans" cxnId="{337B2DA0-3C84-4263-AAEB-CDBB91C8BF9A}">
      <dgm:prSet/>
      <dgm:spPr/>
      <dgm:t>
        <a:bodyPr/>
        <a:lstStyle/>
        <a:p>
          <a:pPr algn="ctr"/>
          <a:endParaRPr lang="en-US" sz="2800">
            <a:latin typeface="Footlight MT Light" pitchFamily="18" charset="0"/>
          </a:endParaRPr>
        </a:p>
      </dgm:t>
    </dgm:pt>
    <dgm:pt modelId="{33AD67CF-ED8F-4E63-9BB7-F4B72B0983C5}" type="sibTrans" cxnId="{337B2DA0-3C84-4263-AAEB-CDBB91C8BF9A}">
      <dgm:prSet/>
      <dgm:spPr/>
      <dgm:t>
        <a:bodyPr/>
        <a:lstStyle/>
        <a:p>
          <a:pPr algn="ctr"/>
          <a:endParaRPr lang="en-US" sz="2800">
            <a:latin typeface="Footlight MT Light" pitchFamily="18" charset="0"/>
          </a:endParaRPr>
        </a:p>
      </dgm:t>
    </dgm:pt>
    <dgm:pt modelId="{785CC57F-2EB9-4E4C-927D-FF4775D34AE3}">
      <dgm:prSet custT="1"/>
      <dgm:spPr/>
      <dgm:t>
        <a:bodyPr/>
        <a:lstStyle/>
        <a:p>
          <a:pPr algn="ctr" rtl="0"/>
          <a:r>
            <a:rPr lang="en-US" sz="2800" i="0" baseline="0" dirty="0" err="1" smtClean="0">
              <a:latin typeface="Footlight MT Light" pitchFamily="18" charset="0"/>
            </a:rPr>
            <a:t>Jika</a:t>
          </a:r>
          <a:r>
            <a:rPr lang="en-US" sz="2800" i="0" baseline="0" dirty="0" smtClean="0">
              <a:latin typeface="Footlight MT Light" pitchFamily="18" charset="0"/>
            </a:rPr>
            <a:t> </a:t>
          </a:r>
          <a:r>
            <a:rPr lang="en-US" sz="2800" i="0" baseline="0" dirty="0" err="1" smtClean="0">
              <a:latin typeface="Footlight MT Light" pitchFamily="18" charset="0"/>
            </a:rPr>
            <a:t>ibadah</a:t>
          </a:r>
          <a:r>
            <a:rPr lang="en-US" sz="2800" i="0" baseline="0" dirty="0" smtClean="0">
              <a:latin typeface="Footlight MT Light" pitchFamily="18" charset="0"/>
            </a:rPr>
            <a:t> </a:t>
          </a:r>
          <a:r>
            <a:rPr lang="en-US" sz="2800" i="0" baseline="0" dirty="0" err="1" smtClean="0">
              <a:latin typeface="Footlight MT Light" pitchFamily="18" charset="0"/>
            </a:rPr>
            <a:t>solat</a:t>
          </a:r>
          <a:r>
            <a:rPr lang="en-US" sz="2800" i="0" baseline="0" dirty="0" smtClean="0">
              <a:latin typeface="Footlight MT Light" pitchFamily="18" charset="0"/>
            </a:rPr>
            <a:t> yang </a:t>
          </a:r>
          <a:r>
            <a:rPr lang="en-US" sz="2800" i="0" baseline="0" dirty="0" err="1" smtClean="0">
              <a:latin typeface="Footlight MT Light" pitchFamily="18" charset="0"/>
            </a:rPr>
            <a:t>dilaksanakan</a:t>
          </a:r>
          <a:r>
            <a:rPr lang="en-US" sz="2800" i="0" baseline="0" dirty="0" smtClean="0">
              <a:latin typeface="Footlight MT Light" pitchFamily="18" charset="0"/>
            </a:rPr>
            <a:t> </a:t>
          </a:r>
          <a:r>
            <a:rPr lang="en-US" sz="2800" i="0" baseline="0" dirty="0" err="1" smtClean="0">
              <a:latin typeface="Footlight MT Light" pitchFamily="18" charset="0"/>
            </a:rPr>
            <a:t>menjadi</a:t>
          </a:r>
          <a:r>
            <a:rPr lang="en-US" sz="2800" i="0" baseline="0" dirty="0" smtClean="0">
              <a:latin typeface="Footlight MT Light" pitchFamily="18" charset="0"/>
            </a:rPr>
            <a:t> </a:t>
          </a:r>
          <a:r>
            <a:rPr lang="en-US" sz="2800" i="0" baseline="0" dirty="0" err="1" smtClean="0">
              <a:latin typeface="Footlight MT Light" pitchFamily="18" charset="0"/>
            </a:rPr>
            <a:t>bukti</a:t>
          </a:r>
          <a:r>
            <a:rPr lang="en-US" sz="2800" i="0" baseline="0" dirty="0" smtClean="0">
              <a:latin typeface="Footlight MT Light" pitchFamily="18" charset="0"/>
            </a:rPr>
            <a:t> </a:t>
          </a:r>
          <a:r>
            <a:rPr lang="en-US" sz="2800" i="0" baseline="0" dirty="0" err="1" smtClean="0">
              <a:latin typeface="Footlight MT Light" pitchFamily="18" charset="0"/>
            </a:rPr>
            <a:t>kecintaan</a:t>
          </a:r>
          <a:r>
            <a:rPr lang="en-US" sz="2800" i="0" baseline="0" dirty="0" smtClean="0">
              <a:latin typeface="Footlight MT Light" pitchFamily="18" charset="0"/>
            </a:rPr>
            <a:t> </a:t>
          </a:r>
          <a:r>
            <a:rPr lang="en-US" sz="2800" i="0" baseline="0" dirty="0" err="1" smtClean="0">
              <a:latin typeface="Footlight MT Light" pitchFamily="18" charset="0"/>
            </a:rPr>
            <a:t>terhadap</a:t>
          </a:r>
          <a:r>
            <a:rPr lang="en-US" sz="2800" i="0" baseline="0" dirty="0" smtClean="0">
              <a:latin typeface="Footlight MT Light" pitchFamily="18" charset="0"/>
            </a:rPr>
            <a:t> Allah SWT, </a:t>
          </a:r>
          <a:r>
            <a:rPr lang="en-US" sz="2800" i="0" baseline="0" dirty="0" err="1" smtClean="0">
              <a:latin typeface="Footlight MT Light" pitchFamily="18" charset="0"/>
            </a:rPr>
            <a:t>zakat</a:t>
          </a:r>
          <a:r>
            <a:rPr lang="en-US" sz="2800" i="0" baseline="0" dirty="0" smtClean="0">
              <a:latin typeface="Footlight MT Light" pitchFamily="18" charset="0"/>
            </a:rPr>
            <a:t> pula </a:t>
          </a:r>
          <a:r>
            <a:rPr lang="en-US" sz="2800" i="0" baseline="0" dirty="0" err="1" smtClean="0">
              <a:latin typeface="Footlight MT Light" pitchFamily="18" charset="0"/>
            </a:rPr>
            <a:t>menjadi</a:t>
          </a:r>
          <a:r>
            <a:rPr lang="en-US" sz="2800" i="0" baseline="0" dirty="0" smtClean="0">
              <a:latin typeface="Footlight MT Light" pitchFamily="18" charset="0"/>
            </a:rPr>
            <a:t> </a:t>
          </a:r>
          <a:r>
            <a:rPr lang="en-US" sz="2800" i="0" baseline="0" dirty="0" err="1" smtClean="0">
              <a:latin typeface="Footlight MT Light" pitchFamily="18" charset="0"/>
            </a:rPr>
            <a:t>bukti</a:t>
          </a:r>
          <a:r>
            <a:rPr lang="en-US" sz="2800" i="0" baseline="0" dirty="0" smtClean="0">
              <a:latin typeface="Footlight MT Light" pitchFamily="18" charset="0"/>
            </a:rPr>
            <a:t> </a:t>
          </a:r>
          <a:r>
            <a:rPr lang="en-US" sz="2800" i="0" baseline="0" dirty="0" err="1" smtClean="0">
              <a:latin typeface="Footlight MT Light" pitchFamily="18" charset="0"/>
            </a:rPr>
            <a:t>kecintaan</a:t>
          </a:r>
          <a:r>
            <a:rPr lang="en-US" sz="2800" i="0" baseline="0" dirty="0" smtClean="0">
              <a:latin typeface="Footlight MT Light" pitchFamily="18" charset="0"/>
            </a:rPr>
            <a:t> </a:t>
          </a:r>
          <a:r>
            <a:rPr lang="en-US" sz="2800" i="0" baseline="0" dirty="0" err="1" smtClean="0">
              <a:latin typeface="Footlight MT Light" pitchFamily="18" charset="0"/>
            </a:rPr>
            <a:t>seseorang</a:t>
          </a:r>
          <a:r>
            <a:rPr lang="en-US" sz="2800" i="0" baseline="0" dirty="0" smtClean="0">
              <a:latin typeface="Footlight MT Light" pitchFamily="18" charset="0"/>
            </a:rPr>
            <a:t> </a:t>
          </a:r>
          <a:r>
            <a:rPr lang="en-US" sz="2800" i="0" baseline="0" dirty="0" err="1" smtClean="0">
              <a:latin typeface="Footlight MT Light" pitchFamily="18" charset="0"/>
            </a:rPr>
            <a:t>terhadap</a:t>
          </a:r>
          <a:r>
            <a:rPr lang="en-US" sz="2800" i="0" baseline="0" dirty="0" smtClean="0">
              <a:latin typeface="Footlight MT Light" pitchFamily="18" charset="0"/>
            </a:rPr>
            <a:t> </a:t>
          </a:r>
          <a:r>
            <a:rPr lang="en-US" sz="2800" i="0" baseline="0" dirty="0" err="1" smtClean="0">
              <a:latin typeface="Footlight MT Light" pitchFamily="18" charset="0"/>
            </a:rPr>
            <a:t>saudaranya</a:t>
          </a:r>
          <a:r>
            <a:rPr lang="en-US" sz="2800" i="0" baseline="0" dirty="0" smtClean="0">
              <a:latin typeface="Footlight MT Light" pitchFamily="18" charset="0"/>
            </a:rPr>
            <a:t>. </a:t>
          </a:r>
          <a:endParaRPr lang="en-US" sz="2800" i="0" baseline="0" dirty="0">
            <a:latin typeface="Footlight MT Light" pitchFamily="18" charset="0"/>
          </a:endParaRPr>
        </a:p>
      </dgm:t>
    </dgm:pt>
    <dgm:pt modelId="{C59AE708-65F3-4430-8028-2539B19BE4E8}" type="parTrans" cxnId="{1DA50744-07C4-4294-B81D-9046C474D318}">
      <dgm:prSet/>
      <dgm:spPr/>
      <dgm:t>
        <a:bodyPr/>
        <a:lstStyle/>
        <a:p>
          <a:pPr algn="ctr"/>
          <a:endParaRPr lang="en-US" sz="2800">
            <a:latin typeface="Footlight MT Light" pitchFamily="18" charset="0"/>
          </a:endParaRPr>
        </a:p>
      </dgm:t>
    </dgm:pt>
    <dgm:pt modelId="{83486D78-09D3-4FD6-BA09-980A9C0AB55E}" type="sibTrans" cxnId="{1DA50744-07C4-4294-B81D-9046C474D318}">
      <dgm:prSet/>
      <dgm:spPr/>
      <dgm:t>
        <a:bodyPr/>
        <a:lstStyle/>
        <a:p>
          <a:pPr algn="ctr"/>
          <a:endParaRPr lang="en-US" sz="2800">
            <a:latin typeface="Footlight MT Light" pitchFamily="18" charset="0"/>
          </a:endParaRPr>
        </a:p>
      </dgm:t>
    </dgm:pt>
    <dgm:pt modelId="{F4C83CD0-D47C-4C18-B3C7-2E1648FF9F45}" type="pres">
      <dgm:prSet presAssocID="{8E224D7A-D40B-413B-822B-5FC9E472F310}" presName="Name0" presStyleCnt="0">
        <dgm:presLayoutVars>
          <dgm:dir/>
          <dgm:animLvl val="lvl"/>
          <dgm:resizeHandles val="exact"/>
        </dgm:presLayoutVars>
      </dgm:prSet>
      <dgm:spPr/>
      <dgm:t>
        <a:bodyPr/>
        <a:lstStyle/>
        <a:p>
          <a:endParaRPr lang="en-US"/>
        </a:p>
      </dgm:t>
    </dgm:pt>
    <dgm:pt modelId="{3206526F-E3F5-4EC0-9A90-3EE550256972}" type="pres">
      <dgm:prSet presAssocID="{785CC57F-2EB9-4E4C-927D-FF4775D34AE3}" presName="boxAndChildren" presStyleCnt="0"/>
      <dgm:spPr/>
    </dgm:pt>
    <dgm:pt modelId="{0A25C760-B8DC-4AC0-ABB9-9296895969DB}" type="pres">
      <dgm:prSet presAssocID="{785CC57F-2EB9-4E4C-927D-FF4775D34AE3}" presName="parentTextBox" presStyleLbl="node1" presStyleIdx="0" presStyleCnt="5"/>
      <dgm:spPr/>
      <dgm:t>
        <a:bodyPr/>
        <a:lstStyle/>
        <a:p>
          <a:endParaRPr lang="en-US"/>
        </a:p>
      </dgm:t>
    </dgm:pt>
    <dgm:pt modelId="{929B3082-F61E-4056-B373-FE51559B2FF5}" type="pres">
      <dgm:prSet presAssocID="{33AD67CF-ED8F-4E63-9BB7-F4B72B0983C5}" presName="sp" presStyleCnt="0"/>
      <dgm:spPr/>
    </dgm:pt>
    <dgm:pt modelId="{BE658E14-D920-47B3-BB9E-FE450318609F}" type="pres">
      <dgm:prSet presAssocID="{6A80B1FB-BD2E-4ADB-8FC3-3B4624D09552}" presName="arrowAndChildren" presStyleCnt="0"/>
      <dgm:spPr/>
    </dgm:pt>
    <dgm:pt modelId="{BE34B4C4-E858-4064-9A46-4D3B5C66909A}" type="pres">
      <dgm:prSet presAssocID="{6A80B1FB-BD2E-4ADB-8FC3-3B4624D09552}" presName="parentTextArrow" presStyleLbl="node1" presStyleIdx="1" presStyleCnt="5"/>
      <dgm:spPr/>
      <dgm:t>
        <a:bodyPr/>
        <a:lstStyle/>
        <a:p>
          <a:endParaRPr lang="en-US"/>
        </a:p>
      </dgm:t>
    </dgm:pt>
    <dgm:pt modelId="{89B095F8-2F3A-4DA9-809E-0A233F4F5259}" type="pres">
      <dgm:prSet presAssocID="{F1297A9F-CA03-49DA-B8B2-B26DD5CABEC5}" presName="sp" presStyleCnt="0"/>
      <dgm:spPr/>
    </dgm:pt>
    <dgm:pt modelId="{A249EDC5-6D2E-495D-A1CC-70324A7D1540}" type="pres">
      <dgm:prSet presAssocID="{8BDF6C7F-1C8A-4E12-8EEF-672551B4CA4D}" presName="arrowAndChildren" presStyleCnt="0"/>
      <dgm:spPr/>
    </dgm:pt>
    <dgm:pt modelId="{12E54117-18F6-4342-A729-816C77125C39}" type="pres">
      <dgm:prSet presAssocID="{8BDF6C7F-1C8A-4E12-8EEF-672551B4CA4D}" presName="parentTextArrow" presStyleLbl="node1" presStyleIdx="2" presStyleCnt="5"/>
      <dgm:spPr/>
      <dgm:t>
        <a:bodyPr/>
        <a:lstStyle/>
        <a:p>
          <a:endParaRPr lang="en-US"/>
        </a:p>
      </dgm:t>
    </dgm:pt>
    <dgm:pt modelId="{3D769741-031C-47D2-80B5-241157DD575B}" type="pres">
      <dgm:prSet presAssocID="{F7F8E7C2-33CD-4BB2-BF5D-11443A9754E2}" presName="sp" presStyleCnt="0"/>
      <dgm:spPr/>
    </dgm:pt>
    <dgm:pt modelId="{45CFAFED-D267-46E0-9C19-8A1D440F0761}" type="pres">
      <dgm:prSet presAssocID="{E9407378-3AE3-4130-8F7B-23E58F85055D}" presName="arrowAndChildren" presStyleCnt="0"/>
      <dgm:spPr/>
    </dgm:pt>
    <dgm:pt modelId="{6CAB4B65-F35D-4B48-ADDD-9F216CCAD43E}" type="pres">
      <dgm:prSet presAssocID="{E9407378-3AE3-4130-8F7B-23E58F85055D}" presName="parentTextArrow" presStyleLbl="node1" presStyleIdx="3" presStyleCnt="5"/>
      <dgm:spPr/>
      <dgm:t>
        <a:bodyPr/>
        <a:lstStyle/>
        <a:p>
          <a:endParaRPr lang="en-US"/>
        </a:p>
      </dgm:t>
    </dgm:pt>
    <dgm:pt modelId="{DD2CD20E-0FA5-4A6C-922E-42C2EAEFDD91}" type="pres">
      <dgm:prSet presAssocID="{29032920-77DF-48B3-8A10-699E235FF731}" presName="sp" presStyleCnt="0"/>
      <dgm:spPr/>
    </dgm:pt>
    <dgm:pt modelId="{10F5C170-3E93-4B74-8240-D69B94228996}" type="pres">
      <dgm:prSet presAssocID="{5004DAE8-0363-4B50-8986-6AC7A51B331D}" presName="arrowAndChildren" presStyleCnt="0"/>
      <dgm:spPr/>
    </dgm:pt>
    <dgm:pt modelId="{A2ACF727-8C45-4740-8F9A-B7DB7F5CBBB1}" type="pres">
      <dgm:prSet presAssocID="{5004DAE8-0363-4B50-8986-6AC7A51B331D}" presName="parentTextArrow" presStyleLbl="node1" presStyleIdx="4" presStyleCnt="5"/>
      <dgm:spPr/>
      <dgm:t>
        <a:bodyPr/>
        <a:lstStyle/>
        <a:p>
          <a:endParaRPr lang="en-US"/>
        </a:p>
      </dgm:t>
    </dgm:pt>
  </dgm:ptLst>
  <dgm:cxnLst>
    <dgm:cxn modelId="{43BCBEAA-6D7F-4FA9-80D2-169EA19C730B}" type="presOf" srcId="{8E224D7A-D40B-413B-822B-5FC9E472F310}" destId="{F4C83CD0-D47C-4C18-B3C7-2E1648FF9F45}" srcOrd="0" destOrd="0" presId="urn:microsoft.com/office/officeart/2005/8/layout/process4"/>
    <dgm:cxn modelId="{5469F99B-034A-43FC-A119-3366A1FA9751}" srcId="{8E224D7A-D40B-413B-822B-5FC9E472F310}" destId="{5004DAE8-0363-4B50-8986-6AC7A51B331D}" srcOrd="0" destOrd="0" parTransId="{BCF4CC0D-25B7-47FC-91EC-AB121942B49A}" sibTransId="{29032920-77DF-48B3-8A10-699E235FF731}"/>
    <dgm:cxn modelId="{1DA50744-07C4-4294-B81D-9046C474D318}" srcId="{8E224D7A-D40B-413B-822B-5FC9E472F310}" destId="{785CC57F-2EB9-4E4C-927D-FF4775D34AE3}" srcOrd="4" destOrd="0" parTransId="{C59AE708-65F3-4430-8028-2539B19BE4E8}" sibTransId="{83486D78-09D3-4FD6-BA09-980A9C0AB55E}"/>
    <dgm:cxn modelId="{1BE2B2C2-4133-4D84-88DB-D79AED93D706}" srcId="{8E224D7A-D40B-413B-822B-5FC9E472F310}" destId="{E9407378-3AE3-4130-8F7B-23E58F85055D}" srcOrd="1" destOrd="0" parTransId="{FE77C4C3-4D15-4D1F-A818-C15001F86789}" sibTransId="{F7F8E7C2-33CD-4BB2-BF5D-11443A9754E2}"/>
    <dgm:cxn modelId="{3B8FD452-7C46-4209-9C4D-9C32EC5D8CF4}" type="presOf" srcId="{8BDF6C7F-1C8A-4E12-8EEF-672551B4CA4D}" destId="{12E54117-18F6-4342-A729-816C77125C39}" srcOrd="0" destOrd="0" presId="urn:microsoft.com/office/officeart/2005/8/layout/process4"/>
    <dgm:cxn modelId="{D3754A66-F93B-4E1C-A35F-A89C5F295220}" srcId="{8E224D7A-D40B-413B-822B-5FC9E472F310}" destId="{8BDF6C7F-1C8A-4E12-8EEF-672551B4CA4D}" srcOrd="2" destOrd="0" parTransId="{52A8DA8A-83F7-4480-872A-93E15FFFCBB5}" sibTransId="{F1297A9F-CA03-49DA-B8B2-B26DD5CABEC5}"/>
    <dgm:cxn modelId="{337B2DA0-3C84-4263-AAEB-CDBB91C8BF9A}" srcId="{8E224D7A-D40B-413B-822B-5FC9E472F310}" destId="{6A80B1FB-BD2E-4ADB-8FC3-3B4624D09552}" srcOrd="3" destOrd="0" parTransId="{2FB8248B-F120-485B-9E90-6F383642654D}" sibTransId="{33AD67CF-ED8F-4E63-9BB7-F4B72B0983C5}"/>
    <dgm:cxn modelId="{B251B1C3-0FFC-466D-8634-B9E82EF97C2F}" type="presOf" srcId="{E9407378-3AE3-4130-8F7B-23E58F85055D}" destId="{6CAB4B65-F35D-4B48-ADDD-9F216CCAD43E}" srcOrd="0" destOrd="0" presId="urn:microsoft.com/office/officeart/2005/8/layout/process4"/>
    <dgm:cxn modelId="{E3F28C56-683A-48B7-95AD-4D59DB0E1752}" type="presOf" srcId="{5004DAE8-0363-4B50-8986-6AC7A51B331D}" destId="{A2ACF727-8C45-4740-8F9A-B7DB7F5CBBB1}" srcOrd="0" destOrd="0" presId="urn:microsoft.com/office/officeart/2005/8/layout/process4"/>
    <dgm:cxn modelId="{4B2028F4-22BD-468F-8B2F-A273894F2C4A}" type="presOf" srcId="{785CC57F-2EB9-4E4C-927D-FF4775D34AE3}" destId="{0A25C760-B8DC-4AC0-ABB9-9296895969DB}" srcOrd="0" destOrd="0" presId="urn:microsoft.com/office/officeart/2005/8/layout/process4"/>
    <dgm:cxn modelId="{5141A4C7-D500-4B16-88E8-13AE23CC202F}" type="presOf" srcId="{6A80B1FB-BD2E-4ADB-8FC3-3B4624D09552}" destId="{BE34B4C4-E858-4064-9A46-4D3B5C66909A}" srcOrd="0" destOrd="0" presId="urn:microsoft.com/office/officeart/2005/8/layout/process4"/>
    <dgm:cxn modelId="{73FF347D-D3E4-468D-937A-B4F2135AA83D}" type="presParOf" srcId="{F4C83CD0-D47C-4C18-B3C7-2E1648FF9F45}" destId="{3206526F-E3F5-4EC0-9A90-3EE550256972}" srcOrd="0" destOrd="0" presId="urn:microsoft.com/office/officeart/2005/8/layout/process4"/>
    <dgm:cxn modelId="{4A132338-7ACF-465D-9354-B5AD210D6B03}" type="presParOf" srcId="{3206526F-E3F5-4EC0-9A90-3EE550256972}" destId="{0A25C760-B8DC-4AC0-ABB9-9296895969DB}" srcOrd="0" destOrd="0" presId="urn:microsoft.com/office/officeart/2005/8/layout/process4"/>
    <dgm:cxn modelId="{2B2C37AC-FFC5-46C0-8D28-B9090E86C9CA}" type="presParOf" srcId="{F4C83CD0-D47C-4C18-B3C7-2E1648FF9F45}" destId="{929B3082-F61E-4056-B373-FE51559B2FF5}" srcOrd="1" destOrd="0" presId="urn:microsoft.com/office/officeart/2005/8/layout/process4"/>
    <dgm:cxn modelId="{D4285DBE-61C0-4C08-A553-48777EB4A071}" type="presParOf" srcId="{F4C83CD0-D47C-4C18-B3C7-2E1648FF9F45}" destId="{BE658E14-D920-47B3-BB9E-FE450318609F}" srcOrd="2" destOrd="0" presId="urn:microsoft.com/office/officeart/2005/8/layout/process4"/>
    <dgm:cxn modelId="{2521E2FF-295E-48B0-8654-A59A3C99F083}" type="presParOf" srcId="{BE658E14-D920-47B3-BB9E-FE450318609F}" destId="{BE34B4C4-E858-4064-9A46-4D3B5C66909A}" srcOrd="0" destOrd="0" presId="urn:microsoft.com/office/officeart/2005/8/layout/process4"/>
    <dgm:cxn modelId="{A6D269D7-0765-45E9-8C3C-CA1CEFB5FDFE}" type="presParOf" srcId="{F4C83CD0-D47C-4C18-B3C7-2E1648FF9F45}" destId="{89B095F8-2F3A-4DA9-809E-0A233F4F5259}" srcOrd="3" destOrd="0" presId="urn:microsoft.com/office/officeart/2005/8/layout/process4"/>
    <dgm:cxn modelId="{EA817079-8106-4C3B-A269-6FA87AF3D7B4}" type="presParOf" srcId="{F4C83CD0-D47C-4C18-B3C7-2E1648FF9F45}" destId="{A249EDC5-6D2E-495D-A1CC-70324A7D1540}" srcOrd="4" destOrd="0" presId="urn:microsoft.com/office/officeart/2005/8/layout/process4"/>
    <dgm:cxn modelId="{E24D624E-584F-4B93-89ED-E3ACE485DB7E}" type="presParOf" srcId="{A249EDC5-6D2E-495D-A1CC-70324A7D1540}" destId="{12E54117-18F6-4342-A729-816C77125C39}" srcOrd="0" destOrd="0" presId="urn:microsoft.com/office/officeart/2005/8/layout/process4"/>
    <dgm:cxn modelId="{A35768DB-9D4D-4717-9B51-5B69139D234C}" type="presParOf" srcId="{F4C83CD0-D47C-4C18-B3C7-2E1648FF9F45}" destId="{3D769741-031C-47D2-80B5-241157DD575B}" srcOrd="5" destOrd="0" presId="urn:microsoft.com/office/officeart/2005/8/layout/process4"/>
    <dgm:cxn modelId="{BF8E0C84-1004-4B84-BCB6-6F6BB1DD8136}" type="presParOf" srcId="{F4C83CD0-D47C-4C18-B3C7-2E1648FF9F45}" destId="{45CFAFED-D267-46E0-9C19-8A1D440F0761}" srcOrd="6" destOrd="0" presId="urn:microsoft.com/office/officeart/2005/8/layout/process4"/>
    <dgm:cxn modelId="{2F61D8D9-093A-401B-BCA9-6060A184450F}" type="presParOf" srcId="{45CFAFED-D267-46E0-9C19-8A1D440F0761}" destId="{6CAB4B65-F35D-4B48-ADDD-9F216CCAD43E}" srcOrd="0" destOrd="0" presId="urn:microsoft.com/office/officeart/2005/8/layout/process4"/>
    <dgm:cxn modelId="{EA914E19-F835-4828-A668-2BEC4DB4BE9E}" type="presParOf" srcId="{F4C83CD0-D47C-4C18-B3C7-2E1648FF9F45}" destId="{DD2CD20E-0FA5-4A6C-922E-42C2EAEFDD91}" srcOrd="7" destOrd="0" presId="urn:microsoft.com/office/officeart/2005/8/layout/process4"/>
    <dgm:cxn modelId="{C30F286D-BDF1-4A87-99DA-DBD61269C2B3}" type="presParOf" srcId="{F4C83CD0-D47C-4C18-B3C7-2E1648FF9F45}" destId="{10F5C170-3E93-4B74-8240-D69B94228996}" srcOrd="8" destOrd="0" presId="urn:microsoft.com/office/officeart/2005/8/layout/process4"/>
    <dgm:cxn modelId="{1160D93C-6F5E-400E-BCC6-FB1E803039AB}" type="presParOf" srcId="{10F5C170-3E93-4B74-8240-D69B94228996}" destId="{A2ACF727-8C45-4740-8F9A-B7DB7F5CBBB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13/6/2016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15</a:t>
            </a:fld>
            <a:endParaRPr lang="en-MY"/>
          </a:p>
        </p:txBody>
      </p:sp>
    </p:spTree>
    <p:extLst>
      <p:ext uri="{BB962C8B-B14F-4D97-AF65-F5344CB8AC3E}">
        <p14:creationId xmlns:p14="http://schemas.microsoft.com/office/powerpoint/2010/main" val="176185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13/6/2016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13/6/2016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13/6/2016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13/6/2016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13/6/2016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13/6/2016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pic>
        <p:nvPicPr>
          <p:cNvPr id="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749425" cy="1841500"/>
          </a:xfrm>
          <a:prstGeom prst="rect">
            <a:avLst/>
          </a:prstGeom>
          <a:noFill/>
          <a:ln w="9525">
            <a:noFill/>
            <a:miter lim="800000"/>
            <a:headEnd/>
            <a:tailEnd/>
          </a:ln>
        </p:spPr>
      </p:pic>
      <p:pic>
        <p:nvPicPr>
          <p:cNvPr id="10" name="Picture 3" descr="C:\Users\asari\AppData\Local\Temp\Rar$DRa0.764\LOGO JAKIM EDIT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5880" y="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096000"/>
            <a:ext cx="9144000" cy="584775"/>
          </a:xfrm>
          <a:prstGeom prst="rect">
            <a:avLst/>
          </a:prstGeom>
        </p:spPr>
        <p:txBody>
          <a:bodyPr wrap="square">
            <a:spAutoFit/>
          </a:bodyPr>
          <a:lstStyle/>
          <a:p>
            <a:pPr lvl="0" algn="ctr">
              <a:defRPr/>
            </a:pPr>
            <a:r>
              <a:rPr lang="en-US" sz="2800" dirty="0" smtClean="0">
                <a:ln w="18415" cmpd="sng">
                  <a:solidFill>
                    <a:srgbClr val="0070C0"/>
                  </a:solidFill>
                  <a:prstDash val="solid"/>
                </a:ln>
                <a:solidFill>
                  <a:srgbClr val="0070C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320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18 DISEMBER  2015/ 06 RABIULAWAL 1437H</a:t>
            </a:r>
            <a:endParaRPr lang="en-MY" sz="32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sp>
        <p:nvSpPr>
          <p:cNvPr id="6" name="Rectangle 5"/>
          <p:cNvSpPr/>
          <p:nvPr/>
        </p:nvSpPr>
        <p:spPr>
          <a:xfrm>
            <a:off x="228600" y="2133600"/>
            <a:ext cx="8458200"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solidFill>
                    <a:srgbClr val="CC00CC"/>
                  </a:solidFill>
                </a:ln>
                <a:solidFill>
                  <a:srgbClr val="CC00CC"/>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ZAKAT DIHAYATI </a:t>
            </a:r>
          </a:p>
          <a:p>
            <a:pPr algn="ctr"/>
            <a:r>
              <a:rPr lang="en-US" sz="6600" b="1" spc="50" dirty="0" smtClean="0">
                <a:ln w="11430">
                  <a:solidFill>
                    <a:srgbClr val="FFFF00"/>
                  </a:solidFill>
                </a:ln>
                <a:solidFill>
                  <a:srgbClr val="FFFF0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rPr>
              <a:t>ASNAF DITRANSFORMASI</a:t>
            </a:r>
            <a:endParaRPr lang="en-US" sz="6600" b="1" spc="50" dirty="0">
              <a:ln w="11430">
                <a:solidFill>
                  <a:srgbClr val="FFFF00"/>
                </a:solidFill>
              </a:ln>
              <a:solidFill>
                <a:srgbClr val="FFFF00"/>
              </a:solidFill>
              <a:effectLst>
                <a:glow rad="101600">
                  <a:schemeClr val="tx1">
                    <a:alpha val="60000"/>
                  </a:schemeClr>
                </a:glow>
                <a:outerShdw blurRad="76200" dist="50800" dir="5400000" algn="tl" rotWithShape="0">
                  <a:srgbClr val="000000">
                    <a:alpha val="65000"/>
                  </a:srgbClr>
                </a:out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3795" name="Rectangle 3"/>
          <p:cNvSpPr>
            <a:spLocks noChangeArrowheads="1"/>
          </p:cNvSpPr>
          <p:nvPr/>
        </p:nvSpPr>
        <p:spPr bwMode="auto">
          <a:xfrm rot="10800000" flipV="1">
            <a:off x="685800" y="3200400"/>
            <a:ext cx="7924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Maksudnya</a:t>
            </a:r>
            <a:r>
              <a:rPr kumimoji="0" lang="en-US" sz="3200" b="1" i="0"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Dan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dirikanlah</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kamu</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akan</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sembahyang</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serta</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berilah</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1"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zakat</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dan</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ta’atlah</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kamu</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kepada</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Rasul</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Allah;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supaya</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kamu</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0"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beroleh</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 </a:t>
            </a:r>
            <a:r>
              <a:rPr kumimoji="0" lang="en-US" sz="3200" b="1" i="1" u="none" strike="noStrike" cap="none" normalizeH="0" baseline="0" dirty="0" err="1"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rahmat</a:t>
            </a:r>
            <a:r>
              <a:rPr kumimoji="0" lang="en-US" sz="3200" b="0" i="1"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ea typeface="Arial Unicode MS" pitchFamily="34" charset="-128"/>
                <a:cs typeface="Times New Roman" pitchFamily="18" charset="0"/>
              </a:rPr>
              <a:t>.”</a:t>
            </a:r>
            <a:endParaRPr kumimoji="0" lang="en-US" sz="3200" b="0" i="0" u="none" strike="noStrike" cap="none" normalizeH="0" baseline="0" dirty="0" smtClean="0">
              <a:ln>
                <a:solidFill>
                  <a:srgbClr val="00B050"/>
                </a:solidFill>
              </a:ln>
              <a:solidFill>
                <a:srgbClr val="00B050"/>
              </a:solidFill>
              <a:effectLst>
                <a:glow rad="101600">
                  <a:schemeClr val="tx1">
                    <a:alpha val="60000"/>
                  </a:schemeClr>
                </a:glow>
              </a:effectLst>
              <a:latin typeface="Footlight MT Light" pitchFamily="18" charset="0"/>
              <a:cs typeface="Arial" pitchFamily="34" charset="0"/>
            </a:endParaRPr>
          </a:p>
        </p:txBody>
      </p:sp>
      <p:sp>
        <p:nvSpPr>
          <p:cNvPr id="8" name="Rectangle 7"/>
          <p:cNvSpPr/>
          <p:nvPr/>
        </p:nvSpPr>
        <p:spPr>
          <a:xfrm>
            <a:off x="4191000" y="6088559"/>
            <a:ext cx="4953000" cy="769441"/>
          </a:xfrm>
          <a:prstGeom prst="rect">
            <a:avLst/>
          </a:prstGeom>
        </p:spPr>
        <p:txBody>
          <a:bodyPr wrap="square">
            <a:spAutoFit/>
          </a:bodyPr>
          <a:lstStyle/>
          <a:p>
            <a:pPr lvl="0" indent="457200" algn="r" fontAlgn="base">
              <a:spcBef>
                <a:spcPct val="0"/>
              </a:spcBef>
              <a:spcAft>
                <a:spcPct val="0"/>
              </a:spcAft>
            </a:pP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a typeface="Arial Unicode MS" pitchFamily="34" charset="-128"/>
                <a:cs typeface="Times New Roman" pitchFamily="18" charset="0"/>
              </a:rPr>
              <a:t>surah</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Bernard MT Condensed" pitchFamily="18" charset="0"/>
                <a:ea typeface="Arial Unicode MS" pitchFamily="34" charset="-128"/>
                <a:cs typeface="Times New Roman" pitchFamily="18" charset="0"/>
              </a:rPr>
              <a:t> an-Nur:56</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Arial Unicode MS" pitchFamily="34" charset="-128"/>
                <a:cs typeface="Times New Roman" pitchFamily="18" charset="0"/>
              </a:rPr>
              <a:t> </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
        <p:nvSpPr>
          <p:cNvPr id="33796" name="Rectangle 4"/>
          <p:cNvSpPr>
            <a:spLocks noChangeArrowheads="1"/>
          </p:cNvSpPr>
          <p:nvPr/>
        </p:nvSpPr>
        <p:spPr bwMode="auto">
          <a:xfrm>
            <a:off x="533400" y="838200"/>
            <a:ext cx="8305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0" i="0" u="none" strike="noStrike" cap="none" normalizeH="0" baseline="0" dirty="0" smtClean="0">
                <a:ln>
                  <a:solidFill>
                    <a:srgbClr val="0000FF"/>
                  </a:solidFill>
                </a:ln>
                <a:solidFill>
                  <a:srgbClr val="0000FF"/>
                </a:solidFill>
                <a:effectLst>
                  <a:glow rad="101600">
                    <a:schemeClr val="bg1">
                      <a:lumMod val="85000"/>
                      <a:alpha val="60000"/>
                    </a:schemeClr>
                  </a:glow>
                </a:effectLst>
                <a:latin typeface="QCF_P357" pitchFamily="2" charset="2"/>
                <a:ea typeface="Calibri" pitchFamily="34" charset="0"/>
                <a:cs typeface="QCF_P357" pitchFamily="2" charset="2"/>
              </a:rPr>
              <a:t>ﮕ ﮖ ﮗ ﮘ ﮙ ﮚ ﮛ ﮜ ﮝ</a:t>
            </a:r>
            <a:endParaRPr kumimoji="0" lang="ar-SA" sz="6000" b="0" i="0" u="none" strike="noStrike" cap="none" normalizeH="0" baseline="0" dirty="0" smtClean="0">
              <a:ln>
                <a:solidFill>
                  <a:srgbClr val="0000FF"/>
                </a:solidFill>
              </a:ln>
              <a:solidFill>
                <a:srgbClr val="0000FF"/>
              </a:solidFill>
              <a:effectLst>
                <a:glow rad="101600">
                  <a:schemeClr val="bg1">
                    <a:lumMod val="85000"/>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228600" y="304800"/>
          <a:ext cx="8610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pic>
        <p:nvPicPr>
          <p:cNvPr id="29697" name="Picture 15" descr="5.bmp"/>
          <p:cNvPicPr>
            <a:picLocks noChangeAspect="1" noChangeArrowheads="1"/>
          </p:cNvPicPr>
          <p:nvPr/>
        </p:nvPicPr>
        <p:blipFill>
          <a:blip r:embed="rId4"/>
          <a:srcRect/>
          <a:stretch>
            <a:fillRect/>
          </a:stretch>
        </p:blipFill>
        <p:spPr bwMode="auto">
          <a:xfrm>
            <a:off x="457200" y="2209800"/>
            <a:ext cx="8305800" cy="1905000"/>
          </a:xfrm>
          <a:prstGeom prst="rect">
            <a:avLst/>
          </a:prstGeom>
          <a:noFill/>
        </p:spPr>
      </p:pic>
      <p:sp>
        <p:nvSpPr>
          <p:cNvPr id="8" name="Rectangle 7"/>
          <p:cNvSpPr/>
          <p:nvPr/>
        </p:nvSpPr>
        <p:spPr>
          <a:xfrm>
            <a:off x="0" y="152400"/>
            <a:ext cx="9144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indent="457200" algn="ctr" fontAlgn="base">
              <a:spcBef>
                <a:spcPct val="0"/>
              </a:spcBef>
              <a:spcAft>
                <a:spcPct val="0"/>
              </a:spcAft>
            </a:pPr>
            <a:r>
              <a:rPr lang="en-US" sz="3600" dirty="0" err="1" smtClean="0">
                <a:latin typeface="Footlight MT Light" pitchFamily="18" charset="0"/>
                <a:ea typeface="Calibri" pitchFamily="34" charset="0"/>
                <a:cs typeface="Times New Roman" pitchFamily="18" charset="0"/>
              </a:rPr>
              <a:t>Ibnu</a:t>
            </a:r>
            <a:r>
              <a:rPr lang="en-US" sz="3600" dirty="0" smtClean="0">
                <a:latin typeface="Footlight MT Light" pitchFamily="18" charset="0"/>
                <a:ea typeface="Calibri" pitchFamily="34" charset="0"/>
                <a:cs typeface="Times New Roman" pitchFamily="18" charset="0"/>
              </a:rPr>
              <a:t> ‘</a:t>
            </a:r>
            <a:r>
              <a:rPr lang="en-US" sz="3600" dirty="0" err="1" smtClean="0">
                <a:latin typeface="Footlight MT Light" pitchFamily="18" charset="0"/>
                <a:ea typeface="Calibri" pitchFamily="34" charset="0"/>
                <a:cs typeface="Times New Roman" pitchFamily="18" charset="0"/>
              </a:rPr>
              <a:t>Abbas</a:t>
            </a:r>
            <a:r>
              <a:rPr lang="en-US" sz="3600" dirty="0" smtClean="0">
                <a:latin typeface="Footlight MT Light" pitchFamily="18" charset="0"/>
                <a:ea typeface="Calibri" pitchFamily="34" charset="0"/>
                <a:cs typeface="Times New Roman" pitchFamily="18" charset="0"/>
              </a:rPr>
              <a:t> </a:t>
            </a:r>
            <a:r>
              <a:rPr lang="en-US" sz="3600" dirty="0" err="1" smtClean="0">
                <a:latin typeface="Footlight MT Light" pitchFamily="18" charset="0"/>
                <a:ea typeface="Calibri" pitchFamily="34" charset="0"/>
                <a:cs typeface="Times New Roman" pitchFamily="18" charset="0"/>
              </a:rPr>
              <a:t>r.a</a:t>
            </a:r>
            <a:r>
              <a:rPr lang="en-US" sz="3600" dirty="0" smtClean="0">
                <a:latin typeface="Footlight MT Light" pitchFamily="18" charset="0"/>
                <a:ea typeface="Calibri" pitchFamily="34" charset="0"/>
                <a:cs typeface="Times New Roman" pitchFamily="18" charset="0"/>
              </a:rPr>
              <a:t> </a:t>
            </a:r>
            <a:r>
              <a:rPr lang="en-US" sz="3600" dirty="0" err="1" smtClean="0">
                <a:latin typeface="Footlight MT Light" pitchFamily="18" charset="0"/>
                <a:ea typeface="Calibri" pitchFamily="34" charset="0"/>
                <a:cs typeface="Times New Roman" pitchFamily="18" charset="0"/>
              </a:rPr>
              <a:t>meriwayatkan</a:t>
            </a:r>
            <a:r>
              <a:rPr lang="en-US" sz="3600" dirty="0" smtClean="0">
                <a:latin typeface="Footlight MT Light" pitchFamily="18" charset="0"/>
                <a:ea typeface="Calibri" pitchFamily="34" charset="0"/>
                <a:cs typeface="Times New Roman" pitchFamily="18" charset="0"/>
              </a:rPr>
              <a:t> </a:t>
            </a:r>
            <a:r>
              <a:rPr lang="en-US" sz="3600" dirty="0" err="1" smtClean="0">
                <a:latin typeface="Footlight MT Light" pitchFamily="18" charset="0"/>
                <a:ea typeface="Calibri" pitchFamily="34" charset="0"/>
                <a:cs typeface="Times New Roman" pitchFamily="18" charset="0"/>
              </a:rPr>
              <a:t>bahawa</a:t>
            </a:r>
            <a:r>
              <a:rPr lang="en-US" sz="3600" dirty="0" smtClean="0">
                <a:latin typeface="Footlight MT Light" pitchFamily="18" charset="0"/>
                <a:ea typeface="Calibri" pitchFamily="34" charset="0"/>
                <a:cs typeface="Times New Roman" pitchFamily="18" charset="0"/>
              </a:rPr>
              <a:t> </a:t>
            </a:r>
            <a:r>
              <a:rPr lang="en-US" sz="3600" dirty="0" err="1" smtClean="0">
                <a:latin typeface="Footlight MT Light" pitchFamily="18" charset="0"/>
                <a:ea typeface="Calibri" pitchFamily="34" charset="0"/>
                <a:cs typeface="Times New Roman" pitchFamily="18" charset="0"/>
              </a:rPr>
              <a:t>Rasulullah</a:t>
            </a:r>
            <a:r>
              <a:rPr lang="en-US" sz="3600" dirty="0" smtClean="0">
                <a:latin typeface="Footlight MT Light" pitchFamily="18" charset="0"/>
                <a:ea typeface="Calibri" pitchFamily="34" charset="0"/>
                <a:cs typeface="Times New Roman" pitchFamily="18" charset="0"/>
              </a:rPr>
              <a:t> SAW </a:t>
            </a:r>
            <a:r>
              <a:rPr lang="en-US" sz="3600" dirty="0" err="1" smtClean="0">
                <a:latin typeface="Footlight MT Light" pitchFamily="18" charset="0"/>
                <a:ea typeface="Calibri" pitchFamily="34" charset="0"/>
                <a:cs typeface="Times New Roman" pitchFamily="18" charset="0"/>
              </a:rPr>
              <a:t>bersabda</a:t>
            </a:r>
            <a:r>
              <a:rPr lang="en-US" sz="3600" dirty="0" smtClean="0">
                <a:latin typeface="Footlight MT Light" pitchFamily="18" charset="0"/>
                <a:ea typeface="Calibri" pitchFamily="34" charset="0"/>
                <a:cs typeface="Times New Roman" pitchFamily="18" charset="0"/>
              </a:rPr>
              <a:t>:</a:t>
            </a:r>
            <a:endParaRPr lang="en-US" sz="3600" dirty="0" smtClean="0">
              <a:latin typeface="Footlight MT Light" pitchFamily="18"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 name="Rectangle 2"/>
          <p:cNvSpPr/>
          <p:nvPr/>
        </p:nvSpPr>
        <p:spPr>
          <a:xfrm>
            <a:off x="457200" y="1600200"/>
            <a:ext cx="8229600" cy="3539430"/>
          </a:xfrm>
          <a:prstGeom prst="rect">
            <a:avLst/>
          </a:prstGeom>
        </p:spPr>
        <p:txBody>
          <a:bodyPr wrap="square">
            <a:spAutoFit/>
          </a:bodyPr>
          <a:lstStyle/>
          <a:p>
            <a:pPr lvl="0" algn="ctr" fontAlgn="base">
              <a:spcBef>
                <a:spcPct val="0"/>
              </a:spcBef>
              <a:spcAft>
                <a:spcPct val="0"/>
              </a:spcAft>
            </a:pPr>
            <a:r>
              <a:rPr lang="en-US" sz="3200" b="1" dirty="0" err="1" smtClean="0">
                <a:ln>
                  <a:solidFill>
                    <a:srgbClr val="FF00FF"/>
                  </a:solidFill>
                </a:ln>
                <a:solidFill>
                  <a:srgbClr val="FF00FF"/>
                </a:solidFill>
                <a:effectLst>
                  <a:glow rad="101600">
                    <a:schemeClr val="bg1">
                      <a:alpha val="60000"/>
                    </a:schemeClr>
                  </a:glow>
                </a:effectLst>
                <a:latin typeface="Bell MT" pitchFamily="18" charset="0"/>
                <a:ea typeface="Arial Unicode MS" pitchFamily="34" charset="-128"/>
                <a:cs typeface="Times New Roman" pitchFamily="18" charset="0"/>
              </a:rPr>
              <a:t>Maksudnya</a:t>
            </a:r>
            <a:r>
              <a:rPr lang="en-US" sz="3200" b="1" dirty="0" smtClean="0">
                <a:ln>
                  <a:solidFill>
                    <a:srgbClr val="FF00FF"/>
                  </a:solidFill>
                </a:ln>
                <a:solidFill>
                  <a:srgbClr val="FF00FF"/>
                </a:solidFill>
                <a:effectLst>
                  <a:glow rad="101600">
                    <a:schemeClr val="bg1">
                      <a:alpha val="60000"/>
                    </a:schemeClr>
                  </a:glow>
                </a:effectLst>
                <a:latin typeface="Bell MT" pitchFamily="18" charset="0"/>
                <a:ea typeface="Arial Unicode MS" pitchFamily="34" charset="-128"/>
                <a:cs typeface="Times New Roman" pitchFamily="18" charset="0"/>
              </a:rPr>
              <a:t>:</a:t>
            </a:r>
            <a:r>
              <a:rPr lang="en-US" sz="3200" dirty="0" smtClean="0">
                <a:ln>
                  <a:solidFill>
                    <a:srgbClr val="FF00FF"/>
                  </a:solidFill>
                </a:ln>
                <a:solidFill>
                  <a:srgbClr val="FF00FF"/>
                </a:solidFill>
                <a:effectLst>
                  <a:glow rad="101600">
                    <a:schemeClr val="bg1">
                      <a:alpha val="60000"/>
                    </a:schemeClr>
                  </a:glow>
                </a:effectLst>
                <a:latin typeface="Bell MT" pitchFamily="18" charset="0"/>
                <a:ea typeface="Arial Unicode MS" pitchFamily="34" charset="-128"/>
                <a:cs typeface="Times New Roman" pitchFamily="18" charset="0"/>
              </a:rPr>
              <a:t> </a:t>
            </a:r>
          </a:p>
          <a:p>
            <a:pPr lvl="0" algn="ctr" fontAlgn="base">
              <a:spcBef>
                <a:spcPct val="0"/>
              </a:spcBef>
              <a:spcAft>
                <a:spcPct val="0"/>
              </a:spcAft>
            </a:pPr>
            <a:r>
              <a:rPr lang="en-US" sz="3200"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Apabila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mereka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telah</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mematuhi</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hal</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itu</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maka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beritahukanlah</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kepada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mereka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bahawa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Allah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telah</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b="1"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mewajibkan</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mereka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mengeluarkan</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sedekah</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b="1"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a:t>
            </a:r>
            <a:r>
              <a:rPr lang="en-US" sz="3200" b="1"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zakat</a:t>
            </a:r>
            <a:r>
              <a:rPr lang="en-US" sz="3200" b="1"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daripada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harta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mereka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yang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dipungut</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dari</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orang-orang</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kaya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dalam</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kalangan</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mereka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lalu</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diserahkan</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kepada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orang-orang</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fakir </a:t>
            </a:r>
            <a:r>
              <a:rPr lang="en-US" sz="3200" i="1" dirty="0" err="1"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mereka</a:t>
            </a:r>
            <a:r>
              <a:rPr lang="en-US" sz="3200" i="1" dirty="0" smtClean="0">
                <a:ln>
                  <a:solidFill>
                    <a:srgbClr val="0000FF"/>
                  </a:solidFill>
                </a:ln>
                <a:solidFill>
                  <a:srgbClr val="0000FF"/>
                </a:solidFill>
                <a:effectLst>
                  <a:glow rad="101600">
                    <a:schemeClr val="bg1">
                      <a:alpha val="60000"/>
                    </a:schemeClr>
                  </a:glow>
                </a:effectLst>
                <a:latin typeface="Bell MT" pitchFamily="18" charset="0"/>
                <a:ea typeface="Arial Unicode MS" pitchFamily="34" charset="-128"/>
                <a:cs typeface="Times New Roman" pitchFamily="18" charset="0"/>
              </a:rPr>
              <a:t>.” </a:t>
            </a:r>
          </a:p>
        </p:txBody>
      </p:sp>
      <p:sp>
        <p:nvSpPr>
          <p:cNvPr id="4" name="Rectangle 3"/>
          <p:cNvSpPr/>
          <p:nvPr/>
        </p:nvSpPr>
        <p:spPr>
          <a:xfrm>
            <a:off x="7048555" y="6488668"/>
            <a:ext cx="2095445" cy="369332"/>
          </a:xfrm>
          <a:prstGeom prst="rect">
            <a:avLst/>
          </a:prstGeom>
        </p:spPr>
        <p:txBody>
          <a:bodyPr wrap="none">
            <a:spAutoFit/>
          </a:bodyPr>
          <a:lstStyle/>
          <a:p>
            <a:pPr lvl="0" algn="ctr" fontAlgn="base">
              <a:spcBef>
                <a:spcPct val="0"/>
              </a:spcBef>
              <a:spcAft>
                <a:spcPct val="0"/>
              </a:spcAft>
            </a:pPr>
            <a:r>
              <a:rPr lang="en-US" dirty="0" err="1" smtClean="0">
                <a:latin typeface="Times New Roman" pitchFamily="18" charset="0"/>
                <a:ea typeface="Arial Unicode MS" pitchFamily="34" charset="-128"/>
                <a:cs typeface="Times New Roman" pitchFamily="18" charset="0"/>
              </a:rPr>
              <a:t>Sahih</a:t>
            </a:r>
            <a:r>
              <a:rPr lang="en-US" dirty="0" smtClean="0">
                <a:latin typeface="Times New Roman" pitchFamily="18" charset="0"/>
                <a:ea typeface="Arial Unicode MS" pitchFamily="34" charset="-128"/>
                <a:cs typeface="Times New Roman" pitchFamily="18" charset="0"/>
              </a:rPr>
              <a:t> </a:t>
            </a:r>
            <a:r>
              <a:rPr lang="en-US" dirty="0" err="1" smtClean="0">
                <a:latin typeface="Times New Roman" pitchFamily="18" charset="0"/>
                <a:ea typeface="Arial Unicode MS" pitchFamily="34" charset="-128"/>
                <a:cs typeface="Times New Roman" pitchFamily="18" charset="0"/>
              </a:rPr>
              <a:t>Bukhari</a:t>
            </a:r>
            <a:r>
              <a:rPr lang="en-US" dirty="0" smtClean="0">
                <a:latin typeface="Times New Roman" pitchFamily="18" charset="0"/>
                <a:ea typeface="Arial Unicode MS" pitchFamily="34" charset="-128"/>
                <a:cs typeface="Times New Roman" pitchFamily="18" charset="0"/>
              </a:rPr>
              <a:t>: 1413</a:t>
            </a:r>
            <a:endParaRPr lang="en-US" sz="800"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pic>
        <p:nvPicPr>
          <p:cNvPr id="5"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11" name="Diagram 10"/>
          <p:cNvGraphicFramePr/>
          <p:nvPr/>
        </p:nvGraphicFramePr>
        <p:xfrm>
          <a:off x="0" y="6096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9" name="Diagram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3009" name="Rectangle 1"/>
          <p:cNvSpPr>
            <a:spLocks noChangeArrowheads="1"/>
          </p:cNvSpPr>
          <p:nvPr/>
        </p:nvSpPr>
        <p:spPr bwMode="auto">
          <a:xfrm>
            <a:off x="1905000" y="2286000"/>
            <a:ext cx="5181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12000" b="1" i="0" u="none" strike="noStrike" cap="all" normalizeH="0" baseline="0" dirty="0" smtClean="0">
                <a:ln w="9000" cmpd="sng">
                  <a:solidFill>
                    <a:srgbClr val="00FF00"/>
                  </a:solidFill>
                  <a:prstDash val="solid"/>
                </a:ln>
                <a:solidFill>
                  <a:srgbClr val="00FF00"/>
                </a:solidFill>
                <a:effectLst>
                  <a:glow rad="101600">
                    <a:srgbClr val="003300">
                      <a:alpha val="60000"/>
                    </a:srgbClr>
                  </a:glow>
                  <a:reflection blurRad="12700" stA="28000" endPos="45000" dist="1000" dir="5400000" sy="-100000" algn="bl" rotWithShape="0"/>
                </a:effectLst>
                <a:latin typeface="Traditional Arabic" pitchFamily="2" charset="-78"/>
                <a:ea typeface="Calibri" pitchFamily="34" charset="0"/>
                <a:cs typeface="Traditional Arabic" pitchFamily="2" charset="-78"/>
              </a:rPr>
              <a:t>اَلْحَمْدُ ِللهِ</a:t>
            </a:r>
            <a:r>
              <a:rPr kumimoji="0" lang="en-US" sz="12000" b="1" i="0" u="none" strike="noStrike" cap="all" normalizeH="0" baseline="0" dirty="0" smtClean="0">
                <a:ln w="9000" cmpd="sng">
                  <a:solidFill>
                    <a:srgbClr val="00FF00"/>
                  </a:solidFill>
                  <a:prstDash val="solid"/>
                </a:ln>
                <a:solidFill>
                  <a:srgbClr val="00FF00"/>
                </a:solidFill>
                <a:effectLst>
                  <a:glow rad="101600">
                    <a:srgbClr val="003300">
                      <a:alpha val="60000"/>
                    </a:srgbClr>
                  </a:glow>
                  <a:reflection blurRad="12700" stA="28000" endPos="45000" dist="1000" dir="5400000" sy="-100000" algn="bl" rotWithShape="0"/>
                </a:effectLst>
                <a:latin typeface="Arial" pitchFamily="34" charset="0"/>
                <a:cs typeface="Traditional Arabic" pitchFamily="2" charset="-78"/>
              </a:rPr>
              <a:t> </a:t>
            </a:r>
          </a:p>
        </p:txBody>
      </p:sp>
      <p:sp>
        <p:nvSpPr>
          <p:cNvPr id="4" name="Rectangle 3"/>
          <p:cNvSpPr/>
          <p:nvPr/>
        </p:nvSpPr>
        <p:spPr>
          <a:xfrm>
            <a:off x="0" y="228600"/>
            <a:ext cx="5334000" cy="923330"/>
          </a:xfrm>
          <a:prstGeom prst="rect">
            <a:avLst/>
          </a:prstGeom>
        </p:spPr>
        <p:txBody>
          <a:bodyPr wrap="square">
            <a:spAutoFit/>
          </a:bodyPr>
          <a:lstStyle/>
          <a:p>
            <a:pPr lvl="0"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pic>
        <p:nvPicPr>
          <p:cNvPr id="5" name="Picture 17" descr="6.bmp"/>
          <p:cNvPicPr>
            <a:picLocks noChangeAspect="1" noChangeArrowheads="1"/>
          </p:cNvPicPr>
          <p:nvPr/>
        </p:nvPicPr>
        <p:blipFill>
          <a:blip r:embed="rId3"/>
          <a:srcRect/>
          <a:stretch>
            <a:fillRect/>
          </a:stretch>
        </p:blipFill>
        <p:spPr bwMode="auto">
          <a:xfrm>
            <a:off x="762000" y="1828800"/>
            <a:ext cx="7620000" cy="990600"/>
          </a:xfrm>
          <a:prstGeom prst="rect">
            <a:avLst/>
          </a:prstGeom>
          <a:noFill/>
        </p:spPr>
      </p:pic>
      <p:sp>
        <p:nvSpPr>
          <p:cNvPr id="7" name="Rectangle 3"/>
          <p:cNvSpPr>
            <a:spLocks noChangeArrowheads="1"/>
          </p:cNvSpPr>
          <p:nvPr/>
        </p:nvSpPr>
        <p:spPr bwMode="auto">
          <a:xfrm>
            <a:off x="609600" y="3505200"/>
            <a:ext cx="8001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rPr>
              <a:t>Mafhumnya</a:t>
            </a:r>
            <a:r>
              <a:rPr kumimoji="0" lang="en-US" sz="3200" b="1" i="0"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rPr>
              <a:t>:</a:t>
            </a:r>
            <a:r>
              <a:rPr kumimoji="0" lang="en-US" sz="3200" b="0" i="0"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rPr>
              <a:t>“</a:t>
            </a:r>
            <a:r>
              <a:rPr kumimoji="0" lang="id-ID" sz="3200" b="0" i="1"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rPr>
              <a:t>Tidak sempurna iman seseorang di antara kalian sehingga dia mencintai saudaranya sebagaimana dia mencintai dirinya sendiri</a:t>
            </a:r>
            <a:r>
              <a:rPr kumimoji="0" lang="id-ID" sz="3200" b="0" i="0"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rPr>
              <a:t>.” </a:t>
            </a:r>
            <a:endParaRPr kumimoji="0" lang="en-US" sz="3200" b="0" i="0"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3200" b="0" i="0"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ea typeface="Times New Roman" pitchFamily="18" charset="0"/>
                <a:cs typeface="Arial" pitchFamily="34" charset="0"/>
              </a:rPr>
              <a:t>(Riwayat Bukhari dan Muslim)</a:t>
            </a:r>
            <a:endParaRPr kumimoji="0" lang="id-ID" sz="3200" b="0" i="0" u="none" strike="noStrike" cap="none" normalizeH="0" baseline="0" dirty="0" smtClean="0">
              <a:ln>
                <a:solidFill>
                  <a:srgbClr val="0000FF"/>
                </a:solidFill>
              </a:ln>
              <a:solidFill>
                <a:srgbClr val="0000FF"/>
              </a:solidFill>
              <a:effectLst>
                <a:glow rad="101600">
                  <a:schemeClr val="bg1">
                    <a:alpha val="60000"/>
                  </a:schemeClr>
                </a:glow>
              </a:effectLst>
              <a:latin typeface="Baskerville Old Face" pitchFamily="18" charset="0"/>
              <a:cs typeface="Arial" pitchFamily="34" charset="0"/>
            </a:endParaRPr>
          </a:p>
        </p:txBody>
      </p:sp>
      <p:sp>
        <p:nvSpPr>
          <p:cNvPr id="11" name="Rectangle 10"/>
          <p:cNvSpPr/>
          <p:nvPr/>
        </p:nvSpPr>
        <p:spPr>
          <a:xfrm>
            <a:off x="0" y="152400"/>
            <a:ext cx="9144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indent="457200" algn="ctr" fontAlgn="base">
              <a:spcBef>
                <a:spcPct val="0"/>
              </a:spcBef>
              <a:spcAft>
                <a:spcPct val="0"/>
              </a:spcAft>
            </a:pPr>
            <a:r>
              <a:rPr lang="en-US" sz="3600" dirty="0" err="1" smtClean="0">
                <a:latin typeface="Footlight MT Light" pitchFamily="18" charset="0"/>
                <a:ea typeface="Times New Roman" pitchFamily="18" charset="0"/>
                <a:cs typeface="Times New Roman" pitchFamily="18" charset="0"/>
              </a:rPr>
              <a:t>Anas</a:t>
            </a:r>
            <a:r>
              <a:rPr lang="en-US" sz="3600" dirty="0" smtClean="0">
                <a:latin typeface="Footlight MT Light" pitchFamily="18" charset="0"/>
                <a:ea typeface="Times New Roman" pitchFamily="18" charset="0"/>
                <a:cs typeface="Times New Roman" pitchFamily="18" charset="0"/>
              </a:rPr>
              <a:t> bin </a:t>
            </a:r>
            <a:r>
              <a:rPr lang="en-US" sz="3600" dirty="0" err="1" smtClean="0">
                <a:latin typeface="Footlight MT Light" pitchFamily="18" charset="0"/>
                <a:ea typeface="Times New Roman" pitchFamily="18" charset="0"/>
                <a:cs typeface="Times New Roman" pitchFamily="18" charset="0"/>
              </a:rPr>
              <a:t>Malik</a:t>
            </a:r>
            <a:r>
              <a:rPr lang="en-US" sz="3600" dirty="0" smtClean="0">
                <a:latin typeface="Footlight MT Light" pitchFamily="18" charset="0"/>
                <a:ea typeface="Times New Roman" pitchFamily="18" charset="0"/>
                <a:cs typeface="Times New Roman" pitchFamily="18" charset="0"/>
              </a:rPr>
              <a:t> </a:t>
            </a:r>
            <a:r>
              <a:rPr lang="en-US" sz="3600" dirty="0" err="1" smtClean="0">
                <a:latin typeface="Footlight MT Light" pitchFamily="18" charset="0"/>
                <a:ea typeface="Times New Roman" pitchFamily="18" charset="0"/>
                <a:cs typeface="Times New Roman" pitchFamily="18" charset="0"/>
              </a:rPr>
              <a:t>r.a</a:t>
            </a:r>
            <a:r>
              <a:rPr lang="en-US" sz="3600" dirty="0" smtClean="0">
                <a:latin typeface="Footlight MT Light" pitchFamily="18" charset="0"/>
                <a:ea typeface="Times New Roman" pitchFamily="18" charset="0"/>
                <a:cs typeface="Times New Roman" pitchFamily="18" charset="0"/>
              </a:rPr>
              <a:t> </a:t>
            </a:r>
            <a:r>
              <a:rPr lang="en-US" sz="3600" dirty="0" err="1" smtClean="0">
                <a:latin typeface="Footlight MT Light" pitchFamily="18" charset="0"/>
                <a:ea typeface="Times New Roman" pitchFamily="18" charset="0"/>
                <a:cs typeface="Times New Roman" pitchFamily="18" charset="0"/>
              </a:rPr>
              <a:t>meriwayatkan</a:t>
            </a:r>
            <a:r>
              <a:rPr lang="en-US" sz="3600" dirty="0" smtClean="0">
                <a:latin typeface="Footlight MT Light" pitchFamily="18" charset="0"/>
                <a:ea typeface="Times New Roman" pitchFamily="18" charset="0"/>
                <a:cs typeface="Times New Roman" pitchFamily="18" charset="0"/>
              </a:rPr>
              <a:t> </a:t>
            </a:r>
            <a:r>
              <a:rPr lang="en-US" sz="3600" dirty="0" err="1" smtClean="0">
                <a:latin typeface="Footlight MT Light" pitchFamily="18" charset="0"/>
                <a:ea typeface="Times New Roman" pitchFamily="18" charset="0"/>
                <a:cs typeface="Times New Roman" pitchFamily="18" charset="0"/>
              </a:rPr>
              <a:t>bahawa</a:t>
            </a:r>
            <a:r>
              <a:rPr lang="en-US" sz="3600" dirty="0" smtClean="0">
                <a:latin typeface="Footlight MT Light" pitchFamily="18" charset="0"/>
                <a:ea typeface="Times New Roman" pitchFamily="18" charset="0"/>
                <a:cs typeface="Times New Roman" pitchFamily="18" charset="0"/>
              </a:rPr>
              <a:t> </a:t>
            </a:r>
            <a:r>
              <a:rPr lang="id-ID" sz="3600" dirty="0" smtClean="0">
                <a:latin typeface="Footlight MT Light" pitchFamily="18" charset="0"/>
                <a:ea typeface="Times New Roman" pitchFamily="18" charset="0"/>
                <a:cs typeface="Times New Roman" pitchFamily="18" charset="0"/>
              </a:rPr>
              <a:t>Rasulullah </a:t>
            </a:r>
            <a:r>
              <a:rPr lang="en-US" sz="3600" dirty="0" smtClean="0">
                <a:latin typeface="Footlight MT Light" pitchFamily="18" charset="0"/>
                <a:ea typeface="Times New Roman" pitchFamily="18" charset="0"/>
                <a:cs typeface="Times New Roman" pitchFamily="18" charset="0"/>
              </a:rPr>
              <a:t>SAW</a:t>
            </a:r>
            <a:r>
              <a:rPr lang="id-ID" sz="3600" dirty="0" smtClean="0">
                <a:latin typeface="Footlight MT Light" pitchFamily="18" charset="0"/>
                <a:ea typeface="Times New Roman" pitchFamily="18" charset="0"/>
                <a:cs typeface="Times New Roman" pitchFamily="18" charset="0"/>
              </a:rPr>
              <a:t> </a:t>
            </a:r>
            <a:r>
              <a:rPr lang="en-US" sz="3600" dirty="0" err="1" smtClean="0">
                <a:latin typeface="Footlight MT Light" pitchFamily="18" charset="0"/>
                <a:ea typeface="Times New Roman" pitchFamily="18" charset="0"/>
                <a:cs typeface="Times New Roman" pitchFamily="18" charset="0"/>
              </a:rPr>
              <a:t>bersabda</a:t>
            </a:r>
            <a:r>
              <a:rPr lang="en-US" sz="3600" dirty="0" smtClean="0">
                <a:latin typeface="Footlight MT Light" pitchFamily="18" charset="0"/>
                <a:ea typeface="Times New Roman" pitchFamily="18" charset="0"/>
                <a:cs typeface="Times New Roman" pitchFamily="18" charset="0"/>
              </a:rPr>
              <a:t>, </a:t>
            </a:r>
            <a:endParaRPr lang="en-US" sz="3600" dirty="0" smtClean="0">
              <a:latin typeface="Footlight MT Light" pitchFamily="18" charset="0"/>
              <a:ea typeface="Times New Roman" pitchFamily="18"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8" name="Diagram 7"/>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8" name="Rectangle 7"/>
          <p:cNvSpPr/>
          <p:nvPr/>
        </p:nvSpPr>
        <p:spPr>
          <a:xfrm>
            <a:off x="0" y="0"/>
            <a:ext cx="91440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pPr>
            <a:r>
              <a:rPr lang="en-US" sz="2400" b="1" dirty="0" err="1" smtClean="0">
                <a:ln w="17780" cmpd="sng">
                  <a:solidFill>
                    <a:schemeClr val="tx1"/>
                  </a:solidFill>
                  <a:prstDash val="solid"/>
                  <a:miter lim="800000"/>
                </a:ln>
                <a:solidFill>
                  <a:schemeClr val="tx1"/>
                </a:solidFill>
                <a:effectLst>
                  <a:outerShdw blurRad="50800" algn="tl" rotWithShape="0">
                    <a:srgbClr val="000000"/>
                  </a:outerShdw>
                </a:effectLst>
                <a:latin typeface="Footlight MT Light" pitchFamily="18" charset="0"/>
                <a:ea typeface="Calibri"/>
                <a:cs typeface="Arial"/>
              </a:rPr>
              <a:t>Pertama</a:t>
            </a:r>
            <a:r>
              <a:rPr lang="en-US" sz="2400" b="1" dirty="0" smtClean="0">
                <a:ln w="17780" cmpd="sng">
                  <a:solidFill>
                    <a:schemeClr val="tx1"/>
                  </a:solidFill>
                  <a:prstDash val="solid"/>
                  <a:miter lim="800000"/>
                </a:ln>
                <a:solidFill>
                  <a:schemeClr val="tx1"/>
                </a:solidFill>
                <a:effectLst>
                  <a:outerShdw blurRad="50800" algn="tl" rotWithShape="0">
                    <a:srgbClr val="000000"/>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Tunaikanlah</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zakat</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terhadap</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harta</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yang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kita</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miliki</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seperti</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pendapatan</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wang</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simpanan</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saham</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emas</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perak</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hasil</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pertanian</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dan</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ternakan</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sebagai</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mensyukuri</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rahmat</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Allah SWT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serta</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penyebab</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keberkatan</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 </a:t>
            </a:r>
            <a:r>
              <a:rPr lang="en-US" sz="2400" dirty="0" err="1"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rezeki</a:t>
            </a:r>
            <a:r>
              <a:rPr lang="en-US" sz="2400" dirty="0" smtClean="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rPr>
              <a:t>.</a:t>
            </a:r>
            <a:endParaRPr lang="en-US" sz="2400" dirty="0">
              <a:ln w="18415" cmpd="sng">
                <a:solidFill>
                  <a:srgbClr val="FF00FF"/>
                </a:solidFill>
                <a:prstDash val="solid"/>
              </a:ln>
              <a:solidFill>
                <a:srgbClr val="FF00FF"/>
              </a:solidFill>
              <a:effectLst>
                <a:glow rad="101600">
                  <a:schemeClr val="tx1">
                    <a:alpha val="60000"/>
                  </a:schemeClr>
                </a:glow>
                <a:outerShdw blurRad="63500" dir="3600000" algn="tl" rotWithShape="0">
                  <a:srgbClr val="000000">
                    <a:alpha val="70000"/>
                  </a:srgbClr>
                </a:outerShdw>
              </a:effectLst>
              <a:latin typeface="Footlight MT Light" pitchFamily="18" charset="0"/>
              <a:ea typeface="Calibri"/>
              <a:cs typeface="Arial"/>
            </a:endParaRPr>
          </a:p>
        </p:txBody>
      </p:sp>
      <p:sp>
        <p:nvSpPr>
          <p:cNvPr id="9" name="Rectangle 8"/>
          <p:cNvSpPr/>
          <p:nvPr/>
        </p:nvSpPr>
        <p:spPr>
          <a:xfrm>
            <a:off x="0" y="2438400"/>
            <a:ext cx="91440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50000"/>
              </a:lnSpc>
            </a:pPr>
            <a:r>
              <a:rPr lang="en-US" sz="2400" b="1" dirty="0" err="1" smtClean="0">
                <a:ln>
                  <a:solidFill>
                    <a:srgbClr val="7030A0"/>
                  </a:solidFill>
                </a:ln>
                <a:solidFill>
                  <a:srgbClr val="7030A0"/>
                </a:solidFill>
                <a:effectLst>
                  <a:glow rad="101600">
                    <a:schemeClr val="bg1">
                      <a:alpha val="60000"/>
                    </a:schemeClr>
                  </a:glow>
                </a:effectLst>
                <a:latin typeface="Footlight MT Light" pitchFamily="18" charset="0"/>
                <a:ea typeface="Calibri"/>
                <a:cs typeface="Arial"/>
              </a:rPr>
              <a:t>Kedua</a:t>
            </a:r>
            <a:r>
              <a:rPr lang="en-US" sz="2400" b="1" dirty="0" smtClean="0">
                <a:ln>
                  <a:solidFill>
                    <a:srgbClr val="7030A0"/>
                  </a:solidFill>
                </a:ln>
                <a:solidFill>
                  <a:srgbClr val="7030A0"/>
                </a:solidFill>
                <a:effectLst>
                  <a:glow rad="101600">
                    <a:schemeClr val="bg1">
                      <a:alpha val="60000"/>
                    </a:schemeClr>
                  </a:glow>
                </a:effectLst>
                <a:latin typeface="Footlight MT Light" pitchFamily="18" charset="0"/>
                <a:ea typeface="Calibri"/>
                <a:cs typeface="Arial"/>
              </a:rPr>
              <a:t> :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Sentiasa</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beristiqamah</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dalam</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melaksanakan</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segala</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perintah</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Allah SWT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terutamanya</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ibadah</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zakat</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sebagai</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jalan</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menyucikan</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jiwa</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dan</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menanamkan</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sifat</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kasih</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sayang</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kepada</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golongan</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 </a:t>
            </a:r>
            <a:r>
              <a:rPr lang="en-US" sz="2400" dirty="0" err="1"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asnaf</a:t>
            </a:r>
            <a:r>
              <a:rPr lang="en-US" sz="2400" dirty="0" smtClean="0">
                <a:ln>
                  <a:solidFill>
                    <a:srgbClr val="FFFF00"/>
                  </a:solidFill>
                </a:ln>
                <a:solidFill>
                  <a:srgbClr val="FFFF00"/>
                </a:solidFill>
                <a:effectLst>
                  <a:glow rad="101600">
                    <a:schemeClr val="tx1">
                      <a:alpha val="60000"/>
                    </a:schemeClr>
                  </a:glow>
                </a:effectLst>
                <a:latin typeface="Footlight MT Light" pitchFamily="18" charset="0"/>
                <a:ea typeface="Calibri"/>
                <a:cs typeface="Arial"/>
              </a:rPr>
              <a:t>.</a:t>
            </a:r>
            <a:endParaRPr lang="en-US" sz="2400" dirty="0">
              <a:ln>
                <a:solidFill>
                  <a:srgbClr val="FFFF00"/>
                </a:solidFill>
              </a:ln>
              <a:solidFill>
                <a:srgbClr val="FFFF00"/>
              </a:solidFill>
              <a:effectLst>
                <a:glow rad="101600">
                  <a:schemeClr val="tx1">
                    <a:alpha val="60000"/>
                  </a:schemeClr>
                </a:glow>
              </a:effectLst>
              <a:latin typeface="Footlight MT Light" pitchFamily="18" charset="0"/>
              <a:ea typeface="Calibri"/>
              <a:cs typeface="Arial"/>
            </a:endParaRPr>
          </a:p>
        </p:txBody>
      </p:sp>
      <p:sp>
        <p:nvSpPr>
          <p:cNvPr id="12" name="Rectangle 11"/>
          <p:cNvSpPr/>
          <p:nvPr/>
        </p:nvSpPr>
        <p:spPr>
          <a:xfrm>
            <a:off x="0" y="4343400"/>
            <a:ext cx="91440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US" sz="2400" b="1" dirty="0" err="1" smtClean="0">
                <a:ln w="1905">
                  <a:solidFill>
                    <a:srgbClr val="FF0000"/>
                  </a:solidFill>
                </a:ln>
                <a:solidFill>
                  <a:srgbClr val="FF0000"/>
                </a:solidFill>
                <a:effectLst>
                  <a:glow rad="101600">
                    <a:schemeClr val="bg1">
                      <a:alpha val="60000"/>
                    </a:schemeClr>
                  </a:glow>
                  <a:innerShdw blurRad="69850" dist="43180" dir="5400000">
                    <a:srgbClr val="000000">
                      <a:alpha val="65000"/>
                    </a:srgbClr>
                  </a:innerShdw>
                </a:effectLst>
                <a:latin typeface="Footlight MT Light" pitchFamily="18" charset="0"/>
                <a:ea typeface="Calibri"/>
                <a:cs typeface="Arial"/>
              </a:rPr>
              <a:t>Ketiga</a:t>
            </a:r>
            <a:r>
              <a:rPr lang="en-US" sz="2400" b="1" dirty="0" smtClean="0">
                <a:ln w="1905">
                  <a:solidFill>
                    <a:srgbClr val="FF0000"/>
                  </a:solidFill>
                </a:ln>
                <a:solidFill>
                  <a:srgbClr val="FF0000"/>
                </a:solidFill>
                <a:effectLst>
                  <a:glow rad="101600">
                    <a:schemeClr val="bg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Tunaikanlah</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zakat</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menerusi</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kaedah</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yang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disediakan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oleh</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institusi</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zakat</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yang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diamanahkan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oleh</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kerajaan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bagi</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menjamin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pungutan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dan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agihan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diterima</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oleh</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asnaf</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yang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layak</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menerima</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zakat</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secara</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teratur</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dan</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 </a:t>
            </a:r>
            <a:r>
              <a:rPr lang="en-US" sz="2400" b="1" dirty="0" err="1"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sistematik</a:t>
            </a:r>
            <a:r>
              <a:rPr lang="en-US" sz="2400" b="1" dirty="0" smtClean="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rPr>
              <a:t>.</a:t>
            </a:r>
            <a:endParaRPr lang="en-US" sz="2400" b="1" dirty="0">
              <a:ln w="1905">
                <a:solidFill>
                  <a:srgbClr val="FFC000"/>
                </a:solidFill>
              </a:ln>
              <a:solidFill>
                <a:srgbClr val="FFC000"/>
              </a:solidFill>
              <a:effectLst>
                <a:glow rad="101600">
                  <a:schemeClr val="tx1">
                    <a:alpha val="60000"/>
                  </a:schemeClr>
                </a:glow>
                <a:innerShdw blurRad="69850" dist="43180" dir="5400000">
                  <a:srgbClr val="000000">
                    <a:alpha val="65000"/>
                  </a:srgbClr>
                </a:innerShdw>
              </a:effectLst>
              <a:latin typeface="Footlight MT Light" pitchFamily="18" charset="0"/>
              <a:ea typeface="Calibri"/>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2529" name="Rectangle 1"/>
          <p:cNvSpPr>
            <a:spLocks noChangeArrowheads="1"/>
          </p:cNvSpPr>
          <p:nvPr/>
        </p:nvSpPr>
        <p:spPr bwMode="auto">
          <a:xfrm>
            <a:off x="381000" y="838200"/>
            <a:ext cx="8305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80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QCF_P203" pitchFamily="2" charset="2"/>
                <a:ea typeface="Calibri" pitchFamily="34" charset="0"/>
                <a:cs typeface="QCF_P203" pitchFamily="2" charset="2"/>
              </a:rPr>
              <a:t>ﮚ ﮛ ﮜ ﮝ ﮞ ﮟ ﮠ ﮡ ﮢ ﮣ ﮤ ﮥ ﮦ ﮧ ﮨ ﮩ ﮪ ﮫ</a:t>
            </a:r>
            <a:endParaRPr kumimoji="0" lang="ar-SA" sz="8000" b="1" i="0" u="none" strike="noStrike" normalizeH="0" baseline="0" dirty="0" smtClean="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MY" dirty="0"/>
          </a:p>
        </p:txBody>
      </p:sp>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1505" name="Rectangle 1"/>
          <p:cNvSpPr>
            <a:spLocks noChangeArrowheads="1"/>
          </p:cNvSpPr>
          <p:nvPr/>
        </p:nvSpPr>
        <p:spPr bwMode="auto">
          <a:xfrm>
            <a:off x="381000" y="914400"/>
            <a:ext cx="8610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Maksudnya</a:t>
            </a:r>
            <a:r>
              <a:rPr kumimoji="0" lang="en-US" sz="2800" b="1" i="0"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Ambillah</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sebahagian</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dari</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harta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mereka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menjadi</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sedekah</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zakat</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supaya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dengannya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engkau</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membersihkan</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mereka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dari</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dosa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dan</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mensucikan</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mereka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dari</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akhlak</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yang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buruk</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dan</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do’akanlah</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untuk</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mereka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kerana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sesungguhnya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do’amu</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itu</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menjadi</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ketenteramanbagi</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mereka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Dan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ingatlah</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Allah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Maha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Mendengar</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lagi</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Maha</a:t>
            </a:r>
            <a:r>
              <a:rPr kumimoji="0" lang="en-US" sz="2800" b="1" i="1"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 </a:t>
            </a:r>
            <a:r>
              <a:rPr kumimoji="0" lang="en-US" sz="2800" b="1" i="1" u="none" strike="noStrike" normalizeH="0" baseline="0" dirty="0" err="1"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Mengetahui</a:t>
            </a:r>
            <a:r>
              <a:rPr kumimoji="0" lang="en-US" sz="2800" b="1" i="0"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ea typeface="Arial Unicode MS" pitchFamily="34" charset="-128"/>
                <a:cs typeface="Times New Roman" pitchFamily="18" charset="0"/>
              </a:rPr>
              <a:t>.”</a:t>
            </a:r>
            <a:endParaRPr kumimoji="0" lang="en-US" sz="2800" b="1" i="0" u="none" strike="noStrike" normalizeH="0" baseline="0" dirty="0" smtClean="0">
              <a:ln w="1905">
                <a:solidFill>
                  <a:srgbClr val="FF0000"/>
                </a:solidFill>
              </a:ln>
              <a:solidFill>
                <a:srgbClr val="FF0000"/>
              </a:solidFill>
              <a:effectLst>
                <a:glow rad="101600">
                  <a:schemeClr val="tx1">
                    <a:alpha val="60000"/>
                  </a:schemeClr>
                </a:glow>
                <a:innerShdw blurRad="69850" dist="43180" dir="5400000">
                  <a:srgbClr val="000000">
                    <a:alpha val="65000"/>
                  </a:srgbClr>
                </a:innerShdw>
              </a:effectLst>
              <a:latin typeface="Segoe Print" pitchFamily="2" charset="0"/>
              <a:cs typeface="Arial" pitchFamily="34" charset="0"/>
            </a:endParaRPr>
          </a:p>
        </p:txBody>
      </p:sp>
      <p:sp>
        <p:nvSpPr>
          <p:cNvPr id="7" name="Rectangle 6"/>
          <p:cNvSpPr/>
          <p:nvPr/>
        </p:nvSpPr>
        <p:spPr>
          <a:xfrm>
            <a:off x="5197214" y="5943600"/>
            <a:ext cx="3946786" cy="461665"/>
          </a:xfrm>
          <a:prstGeom prst="rect">
            <a:avLst/>
          </a:prstGeom>
        </p:spPr>
        <p:txBody>
          <a:bodyPr wrap="none">
            <a:spAutoFit/>
          </a:bodyPr>
          <a:lstStyle/>
          <a:p>
            <a:r>
              <a:rPr lang="en-US" sz="2400" dirty="0" err="1" smtClean="0">
                <a:ln>
                  <a:solidFill>
                    <a:srgbClr val="00FF00"/>
                  </a:solidFill>
                </a:ln>
                <a:solidFill>
                  <a:srgbClr val="00FF00"/>
                </a:solidFill>
                <a:effectLst>
                  <a:glow rad="101600">
                    <a:schemeClr val="tx1">
                      <a:alpha val="60000"/>
                    </a:schemeClr>
                  </a:glow>
                </a:effectLst>
                <a:latin typeface="Snap ITC" pitchFamily="82" charset="0"/>
                <a:ea typeface="Arial Unicode MS" pitchFamily="34" charset="-128"/>
                <a:cs typeface="Times New Roman" pitchFamily="18" charset="0"/>
              </a:rPr>
              <a:t>Surah</a:t>
            </a:r>
            <a:r>
              <a:rPr lang="en-US" sz="2400" dirty="0" smtClean="0">
                <a:ln>
                  <a:solidFill>
                    <a:srgbClr val="00FF00"/>
                  </a:solidFill>
                </a:ln>
                <a:solidFill>
                  <a:srgbClr val="00FF00"/>
                </a:solidFill>
                <a:effectLst>
                  <a:glow rad="101600">
                    <a:schemeClr val="tx1">
                      <a:alpha val="60000"/>
                    </a:schemeClr>
                  </a:glow>
                </a:effectLst>
                <a:latin typeface="Snap ITC" pitchFamily="82" charset="0"/>
                <a:ea typeface="Arial Unicode MS" pitchFamily="34" charset="-128"/>
                <a:cs typeface="Times New Roman" pitchFamily="18" charset="0"/>
              </a:rPr>
              <a:t> at-</a:t>
            </a:r>
            <a:r>
              <a:rPr lang="en-US" sz="2400" dirty="0" err="1" smtClean="0">
                <a:ln>
                  <a:solidFill>
                    <a:srgbClr val="00FF00"/>
                  </a:solidFill>
                </a:ln>
                <a:solidFill>
                  <a:srgbClr val="00FF00"/>
                </a:solidFill>
                <a:effectLst>
                  <a:glow rad="101600">
                    <a:schemeClr val="tx1">
                      <a:alpha val="60000"/>
                    </a:schemeClr>
                  </a:glow>
                </a:effectLst>
                <a:latin typeface="Snap ITC" pitchFamily="82" charset="0"/>
                <a:ea typeface="Arial Unicode MS" pitchFamily="34" charset="-128"/>
                <a:cs typeface="Times New Roman" pitchFamily="18" charset="0"/>
              </a:rPr>
              <a:t>Taubah</a:t>
            </a:r>
            <a:r>
              <a:rPr lang="en-US" sz="2400" dirty="0" smtClean="0">
                <a:ln>
                  <a:solidFill>
                    <a:srgbClr val="00FF00"/>
                  </a:solidFill>
                </a:ln>
                <a:solidFill>
                  <a:srgbClr val="00FF00"/>
                </a:solidFill>
                <a:effectLst>
                  <a:glow rad="101600">
                    <a:schemeClr val="tx1">
                      <a:alpha val="60000"/>
                    </a:schemeClr>
                  </a:glow>
                </a:effectLst>
                <a:latin typeface="Snap ITC" pitchFamily="82" charset="0"/>
                <a:ea typeface="Arial Unicode MS" pitchFamily="34" charset="-128"/>
                <a:cs typeface="Times New Roman" pitchFamily="18" charset="0"/>
              </a:rPr>
              <a:t>: 103</a:t>
            </a:r>
            <a:endParaRPr lang="en-US" sz="2400" dirty="0">
              <a:ln>
                <a:solidFill>
                  <a:srgbClr val="00FF00"/>
                </a:solidFill>
              </a:ln>
              <a:solidFill>
                <a:srgbClr val="00FF00"/>
              </a:solidFill>
              <a:effectLst>
                <a:glow rad="101600">
                  <a:schemeClr val="tx1">
                    <a:alpha val="60000"/>
                  </a:schemeClr>
                </a:glow>
              </a:effectLst>
              <a:latin typeface="Snap ITC" pitchFamily="8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5" name="Rectangle 4"/>
          <p:cNvSpPr/>
          <p:nvPr/>
        </p:nvSpPr>
        <p:spPr>
          <a:xfrm>
            <a:off x="533400" y="838200"/>
            <a:ext cx="8286328" cy="5262979"/>
          </a:xfrm>
          <a:prstGeom prst="rect">
            <a:avLst/>
          </a:prstGeom>
        </p:spPr>
        <p:txBody>
          <a:bodyPr wrap="square">
            <a:spAutoFit/>
          </a:bodyPr>
          <a:lstStyle/>
          <a:p>
            <a:pPr algn="ctr" rtl="1"/>
            <a:r>
              <a:rPr lang="ar-SA"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26</a:t>
            </a:fld>
            <a:endParaRPr lang="en-MY" sz="1600" b="1" dirty="0">
              <a:solidFill>
                <a:srgbClr val="FF0000"/>
              </a:solidFill>
            </a:endParaRPr>
          </a:p>
        </p:txBody>
      </p:sp>
      <p:grpSp>
        <p:nvGrpSpPr>
          <p:cNvPr id="5" name="Group 4"/>
          <p:cNvGrpSpPr/>
          <p:nvPr/>
        </p:nvGrpSpPr>
        <p:grpSpPr>
          <a:xfrm>
            <a:off x="0" y="0"/>
            <a:ext cx="9144000" cy="6856412"/>
            <a:chOff x="0" y="0"/>
            <a:chExt cx="9144000" cy="6856412"/>
          </a:xfrm>
        </p:grpSpPr>
        <p:pic>
          <p:nvPicPr>
            <p:cNvPr id="7" name="Picture 6"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27</a:t>
            </a:fld>
            <a:endParaRPr lang="en-MY" sz="1600" b="1" dirty="0">
              <a:solidFill>
                <a:srgbClr val="FF0000"/>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sp>
        <p:nvSpPr>
          <p:cNvPr id="15361" name="Rectangle 1"/>
          <p:cNvSpPr>
            <a:spLocks noChangeArrowheads="1"/>
          </p:cNvSpPr>
          <p:nvPr/>
        </p:nvSpPr>
        <p:spPr bwMode="auto">
          <a:xfrm>
            <a:off x="990600" y="3962400"/>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28</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1"/>
          <p:cNvSpPr>
            <a:spLocks noChangeArrowheads="1"/>
          </p:cNvSpPr>
          <p:nvPr/>
        </p:nvSpPr>
        <p:spPr bwMode="auto">
          <a:xfrm>
            <a:off x="3048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808000"/>
                </a:solidFill>
              </a:ln>
              <a:solidFill>
                <a:srgbClr val="8080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29</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a:t>
            </a:fld>
            <a:endParaRPr lang="en-MY"/>
          </a:p>
        </p:txBody>
      </p:sp>
      <p:sp>
        <p:nvSpPr>
          <p:cNvPr id="3" name="Rectangle 1"/>
          <p:cNvSpPr>
            <a:spLocks noChangeArrowheads="1"/>
          </p:cNvSpPr>
          <p:nvPr/>
        </p:nvSpPr>
        <p:spPr bwMode="auto">
          <a:xfrm>
            <a:off x="304800" y="2133600"/>
            <a:ext cx="8382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1" i="0" u="none" strike="noStrike" spc="50" normalizeH="0" baseline="0" dirty="0" smtClean="0">
                <a:ln w="11430">
                  <a:solidFill>
                    <a:srgbClr val="FF0000"/>
                  </a:solidFill>
                </a:ln>
                <a:solidFill>
                  <a:srgbClr val="FF0000"/>
                </a:solidFill>
                <a:effectLst>
                  <a:glow rad="101600">
                    <a:schemeClr val="tx1">
                      <a:alpha val="60000"/>
                    </a:schemeClr>
                  </a:glow>
                  <a:outerShdw blurRad="76200" dist="50800" dir="5400000" algn="tl" rotWithShape="0">
                    <a:srgbClr val="000000">
                      <a:alpha val="65000"/>
                    </a:srgbClr>
                  </a:outerShdw>
                </a:effectLst>
                <a:latin typeface="QCF_P007" pitchFamily="2" charset="2"/>
                <a:ea typeface="Calibri" pitchFamily="34" charset="0"/>
                <a:cs typeface="QCF_P007" pitchFamily="2" charset="2"/>
              </a:rPr>
              <a:t>ﮛ ﮜ ﮝ ﮞ ﮟ ﮠ ﮡ</a:t>
            </a:r>
            <a:endParaRPr kumimoji="0" lang="ar-SA" sz="6600" b="1" i="0" u="none" strike="noStrike" spc="50" normalizeH="0" baseline="0" dirty="0" smtClean="0">
              <a:ln w="11430">
                <a:solidFill>
                  <a:srgbClr val="FF0000"/>
                </a:solidFill>
              </a:ln>
              <a:solidFill>
                <a:srgbClr val="FF0000"/>
              </a:solidFill>
              <a:effectLst>
                <a:glow rad="101600">
                  <a:schemeClr val="tx1">
                    <a:alpha val="6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5" name="TextBox 4"/>
          <p:cNvSpPr txBox="1"/>
          <p:nvPr/>
        </p:nvSpPr>
        <p:spPr>
          <a:xfrm>
            <a:off x="152400" y="6096000"/>
            <a:ext cx="2590800" cy="523220"/>
          </a:xfrm>
          <a:prstGeom prst="rect">
            <a:avLst/>
          </a:prstGeom>
          <a:noFill/>
        </p:spPr>
        <p:txBody>
          <a:bodyPr wrap="square" rtlCol="0">
            <a:spAutoFit/>
          </a:bodyPr>
          <a:lstStyle/>
          <a:p>
            <a:r>
              <a:rPr lang="en-US" sz="2800" dirty="0" smtClean="0">
                <a:solidFill>
                  <a:srgbClr val="FFFF00"/>
                </a:solidFill>
                <a:effectLst>
                  <a:glow rad="101600">
                    <a:schemeClr val="tx1">
                      <a:alpha val="60000"/>
                    </a:schemeClr>
                  </a:glow>
                </a:effectLst>
                <a:latin typeface="Bernard MT Condensed" pitchFamily="18" charset="0"/>
              </a:rPr>
              <a:t>AL-BAQARAH: 43</a:t>
            </a:r>
            <a:endParaRPr lang="en-US" sz="2800" dirty="0">
              <a:solidFill>
                <a:srgbClr val="FFFF00"/>
              </a:solidFill>
              <a:effectLst>
                <a:glow rad="101600">
                  <a:schemeClr val="tx1">
                    <a:alpha val="60000"/>
                  </a:schemeClr>
                </a:glow>
              </a:effectLst>
              <a:latin typeface="Bernard MT Condensed"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30</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31</a:t>
            </a:fld>
            <a:endParaRPr lang="en-MY" sz="1600" b="1" dirty="0">
              <a:solidFill>
                <a:srgbClr val="FF000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00B0F0"/>
                </a:solidFill>
              </a:ln>
              <a:solidFill>
                <a:srgbClr val="00B0F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http://images.hdlandscapewallpaper.com/fields/pzm5vb2w5oy.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32</a:t>
            </a:fld>
            <a:endParaRPr lang="en-MY"/>
          </a:p>
        </p:txBody>
      </p:sp>
      <p:sp>
        <p:nvSpPr>
          <p:cNvPr id="57345"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izuriah\Pictures\bendera\1233958_721127957900802_204024120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A8784F8-D9B1-479F-A9B4-848AA317FB34}" type="slidenum">
              <a:rPr lang="en-MY" smtClean="0"/>
              <a:pPr/>
              <a:t>33</a:t>
            </a:fld>
            <a:endParaRPr lang="en-MY"/>
          </a:p>
        </p:txBody>
      </p:sp>
      <p:sp>
        <p:nvSpPr>
          <p:cNvPr id="58369"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1430">
                <a:solidFill>
                  <a:srgbClr val="FFFF00"/>
                </a:solidFill>
              </a:ln>
              <a:solidFill>
                <a:srgbClr val="FFFF00"/>
              </a:solidFill>
              <a:effectLst>
                <a:glow rad="101600">
                  <a:schemeClr val="tx1">
                    <a:alpha val="60000"/>
                  </a:schemeClr>
                </a:glow>
                <a:outerShdw blurRad="80000" dist="40000" dir="5040000" algn="tl">
                  <a:srgbClr val="000000">
                    <a:alpha val="30000"/>
                  </a:srgbClr>
                </a:outerShdw>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34</a:t>
            </a:fld>
            <a:endParaRPr lang="en-MY" sz="1600" b="1" dirty="0">
              <a:solidFill>
                <a:srgbClr val="FF0000"/>
              </a:solidFill>
            </a:endParaRPr>
          </a:p>
        </p:txBody>
      </p:sp>
      <p:sp>
        <p:nvSpPr>
          <p:cNvPr id="7" name="Rectangle 6"/>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9217"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35</a:t>
            </a:fld>
            <a:endParaRPr lang="en-MY" sz="1600" b="1" dirty="0">
              <a:solidFill>
                <a:srgbClr val="FF0000"/>
              </a:solidFill>
            </a:endParaRPr>
          </a:p>
        </p:txBody>
      </p:sp>
      <p:grpSp>
        <p:nvGrpSpPr>
          <p:cNvPr id="5" name="Group 4"/>
          <p:cNvGrpSpPr/>
          <p:nvPr/>
        </p:nvGrpSpPr>
        <p:grpSpPr>
          <a:xfrm>
            <a:off x="0" y="0"/>
            <a:ext cx="9144000" cy="6858000"/>
            <a:chOff x="0" y="0"/>
            <a:chExt cx="9144000" cy="685800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36</a:t>
            </a:fld>
            <a:endParaRPr lang="en-MY" sz="1600" b="1" dirty="0">
              <a:solidFill>
                <a:srgbClr val="FF0000"/>
              </a:solidFill>
            </a:endParaRPr>
          </a:p>
        </p:txBody>
      </p:sp>
      <p:grpSp>
        <p:nvGrpSpPr>
          <p:cNvPr id="5" name="Group 4"/>
          <p:cNvGrpSpPr/>
          <p:nvPr/>
        </p:nvGrpSpPr>
        <p:grpSpPr>
          <a:xfrm>
            <a:off x="0" y="0"/>
            <a:ext cx="9152351" cy="6858000"/>
            <a:chOff x="0" y="0"/>
            <a:chExt cx="9144000" cy="685800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0600" y="2967335"/>
              <a:ext cx="7467600" cy="1384995"/>
            </a:xfrm>
            <a:prstGeom prst="rect">
              <a:avLst/>
            </a:prstGeom>
          </p:spPr>
          <p:txBody>
            <a:bodyPr wrap="square">
              <a:spAutoFit/>
            </a:bodyPr>
            <a:lstStyle/>
            <a:p>
              <a:pPr algn="ctr"/>
              <a:r>
                <a:rPr lang="en-US" sz="2800">
                  <a:solidFill>
                    <a:srgbClr val="FFFF00"/>
                  </a:solidFill>
                  <a:effectLst>
                    <a:glow rad="127000">
                      <a:schemeClr val="tx1"/>
                    </a:glow>
                  </a:effectLst>
                </a:rPr>
                <a:t>Wahai Tuhan kami; berilah kami kebaikan di dunia dan kebaikan di akhirat, dan peliharalah kami dari azab neraka</a:t>
              </a:r>
            </a:p>
          </p:txBody>
        </p:sp>
        <p:pic>
          <p:nvPicPr>
            <p:cNvPr id="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12" y="1066800"/>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37</a:t>
            </a:fld>
            <a:endParaRPr lang="en-MY" sz="1600" b="1" dirty="0">
              <a:solidFill>
                <a:srgbClr val="FF000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lstStyle/>
          <a:p>
            <a:fld id="{BA8784F8-D9B1-479F-A9B4-848AA317FB34}" type="slidenum">
              <a:rPr lang="en-MY" sz="1600" b="1" smtClean="0">
                <a:solidFill>
                  <a:srgbClr val="FF0000"/>
                </a:solidFill>
              </a:rPr>
              <a:pPr/>
              <a:t>38</a:t>
            </a:fld>
            <a:endParaRPr lang="en-MY" sz="1600" b="1" dirty="0">
              <a:solidFill>
                <a:srgbClr val="FF0000"/>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13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40961" name="Rectangle 1"/>
          <p:cNvSpPr>
            <a:spLocks noChangeArrowheads="1"/>
          </p:cNvSpPr>
          <p:nvPr/>
        </p:nvSpPr>
        <p:spPr bwMode="auto">
          <a:xfrm>
            <a:off x="685800" y="1981200"/>
            <a:ext cx="7924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أَشْهَدُ أَنْ لآ إِلَهَ إِلاَّ اللهُ وَحْدَهُ لاَ شَرِيْكَ لَهُ. وَأَشْهَدُ أَنَّ سَيِّدَنَا مُحَمَّدًا عَبْدُهُ وَرَسُوْلُهُ</a:t>
            </a:r>
            <a:r>
              <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 </a:t>
            </a:r>
            <a:endParaRPr kumimoji="0" lang="en-US" sz="6000" b="1" i="0" u="none" strike="noStrike" normalizeH="0" baseline="0" dirty="0" smtClean="0">
              <a:ln w="18415" cmpd="sng">
                <a:solidFill>
                  <a:srgbClr val="00CCFF"/>
                </a:solidFill>
                <a:prstDash val="solid"/>
              </a:ln>
              <a:solidFill>
                <a:srgbClr val="00CC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2" name="Slide Number Placeholder 1"/>
          <p:cNvSpPr>
            <a:spLocks noGrp="1"/>
          </p:cNvSpPr>
          <p:nvPr>
            <p:ph type="sldNum" sz="quarter" idx="12"/>
          </p:nvPr>
        </p:nvSpPr>
        <p:spPr/>
        <p:txBody>
          <a:bodyPr/>
          <a:lstStyle/>
          <a:p>
            <a:fld id="{BA8784F8-D9B1-479F-A9B4-848AA317FB34}" type="slidenum">
              <a:rPr lang="en-MY" smtClean="0"/>
              <a:pPr/>
              <a:t>5</a:t>
            </a:fld>
            <a:endParaRPr lang="en-MY"/>
          </a:p>
        </p:txBody>
      </p:sp>
      <p:sp>
        <p:nvSpPr>
          <p:cNvPr id="7" name="Rectangle 6"/>
          <p:cNvSpPr/>
          <p:nvPr/>
        </p:nvSpPr>
        <p:spPr>
          <a:xfrm>
            <a:off x="0" y="0"/>
            <a:ext cx="3733800" cy="923330"/>
          </a:xfrm>
          <a:prstGeom prst="rect">
            <a:avLst/>
          </a:prstGeom>
        </p:spPr>
        <p:txBody>
          <a:bodyPr wrap="square">
            <a:spAutoFit/>
          </a:bodyPr>
          <a:lstStyle/>
          <a:p>
            <a:r>
              <a:rPr lang="en-US" sz="54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Selawat</a:t>
            </a:r>
            <a:endParaRPr lang="en-US" sz="54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Gloucester MT Extra Condensed" pitchFamily="18" charset="0"/>
            </a:endParaRPr>
          </a:p>
        </p:txBody>
      </p:sp>
      <p:sp>
        <p:nvSpPr>
          <p:cNvPr id="10" name="Rectangle 9"/>
          <p:cNvSpPr/>
          <p:nvPr/>
        </p:nvSpPr>
        <p:spPr>
          <a:xfrm>
            <a:off x="381000" y="1676400"/>
            <a:ext cx="8153400" cy="3139321"/>
          </a:xfrm>
          <a:prstGeom prst="rect">
            <a:avLst/>
          </a:prstGeom>
        </p:spPr>
        <p:txBody>
          <a:bodyPr wrap="square">
            <a:spAutoFit/>
          </a:bodyPr>
          <a:lstStyle/>
          <a:p>
            <a:pPr algn="ctr" rtl="1"/>
            <a:r>
              <a:rPr lang="ar-SA" sz="6600" b="1" dirty="0" smtClean="0">
                <a:ln>
                  <a:solidFill>
                    <a:srgbClr val="FFFF00"/>
                  </a:solidFill>
                </a:ln>
                <a:solidFill>
                  <a:srgbClr val="FFFF00"/>
                </a:solidFill>
                <a:effectLst>
                  <a:glow rad="101600">
                    <a:schemeClr val="tx1">
                      <a:alpha val="60000"/>
                    </a:schemeClr>
                  </a:glow>
                </a:effectLst>
                <a:cs typeface="Traditional Arabic" pitchFamily="2" charset="-78"/>
              </a:rPr>
              <a:t>اللَّهُمَّ صَلِّ وَسَلِّمْ وَبَارِكْ عَلَى نَبِيِّنَا سَيِّدِنَا مُحَمَّدٍ وَعَلَى آلِهِ وَأَصْحَابِهِ أَجْمَعِينَ</a:t>
            </a:r>
            <a:endParaRPr lang="en-US" sz="6600" dirty="0">
              <a:ln>
                <a:solidFill>
                  <a:srgbClr val="FFFF00"/>
                </a:solidFill>
              </a:ln>
              <a:solidFill>
                <a:srgbClr val="FFFF00"/>
              </a:solidFill>
              <a:effectLst>
                <a:glow rad="101600">
                  <a:schemeClr val="tx1">
                    <a:alpha val="6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7" name="Rectangle 6"/>
          <p:cNvSpPr/>
          <p:nvPr/>
        </p:nvSpPr>
        <p:spPr>
          <a:xfrm>
            <a:off x="304800" y="1371600"/>
            <a:ext cx="8382000" cy="3785652"/>
          </a:xfrm>
          <a:prstGeom prst="rect">
            <a:avLst/>
          </a:prstGeom>
        </p:spPr>
        <p:txBody>
          <a:bodyPr wrap="square">
            <a:spAutoFit/>
          </a:bodyPr>
          <a:lstStyle/>
          <a:p>
            <a:pPr algn="ctr"/>
            <a:r>
              <a:rPr lang="ar-SA" sz="8000" b="1" dirty="0" smtClean="0">
                <a:solidFill>
                  <a:srgbClr val="7030A0"/>
                </a:solidFill>
                <a:effectLst>
                  <a:glow rad="127000">
                    <a:schemeClr val="tx1"/>
                  </a:glow>
                  <a:outerShdw blurRad="38100" dist="38100" dir="2700000" algn="tl">
                    <a:srgbClr val="000000">
                      <a:alpha val="43137"/>
                    </a:srgbClr>
                  </a:outerShdw>
                </a:effectLst>
                <a:cs typeface="Traditional Arabic" panose="02010000000000000000" pitchFamily="2" charset="-78"/>
              </a:rPr>
              <a:t>أَمَّا بَعْدُ، فَيَا عِبَادَ اللهِ، اتَّقُوا اللهَ، أُوْصِيْكُمْ وَإِيَّايَ بِتَقْوَى اللهِ، فَقَدْ فَازَ الْمُتَّقُوْنَ</a:t>
            </a:r>
            <a:endParaRPr lang="en-MY" sz="8000" b="1" dirty="0">
              <a:solidFill>
                <a:srgbClr val="7030A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381000" y="3810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sp>
        <p:nvSpPr>
          <p:cNvPr id="36865" name="Rectangle 1"/>
          <p:cNvSpPr>
            <a:spLocks noChangeArrowheads="1"/>
          </p:cNvSpPr>
          <p:nvPr/>
        </p:nvSpPr>
        <p:spPr bwMode="auto">
          <a:xfrm>
            <a:off x="381000" y="1828800"/>
            <a:ext cx="8382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solidFill>
                    <a:srgbClr val="FF00FF"/>
                  </a:solidFill>
                </a:ln>
                <a:solidFill>
                  <a:srgbClr val="FF00FF"/>
                </a:solidFill>
                <a:effectLst>
                  <a:glow rad="101600">
                    <a:schemeClr val="tx1">
                      <a:alpha val="60000"/>
                    </a:schemeClr>
                  </a:glow>
                </a:effectLst>
                <a:latin typeface="Bernard MT Condensed" pitchFamily="18" charset="0"/>
                <a:ea typeface="Arial Unicode MS" pitchFamily="34" charset="-128"/>
                <a:cs typeface="Times New Roman" pitchFamily="18" charset="0"/>
              </a:rPr>
              <a:t>ZAKAT DIHAYATI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solidFill>
                    <a:srgbClr val="FF00FF"/>
                  </a:solidFill>
                </a:ln>
                <a:solidFill>
                  <a:srgbClr val="FF00FF"/>
                </a:solidFill>
                <a:effectLst>
                  <a:glow rad="101600">
                    <a:schemeClr val="tx1">
                      <a:alpha val="60000"/>
                    </a:schemeClr>
                  </a:glow>
                </a:effectLst>
                <a:latin typeface="Bernard MT Condensed" pitchFamily="18" charset="0"/>
                <a:ea typeface="Arial Unicode MS" pitchFamily="34" charset="-128"/>
                <a:cs typeface="Times New Roman" pitchFamily="18" charset="0"/>
              </a:rPr>
              <a:t> ASNAF DITRANSFORMASI</a:t>
            </a:r>
            <a:endParaRPr kumimoji="0" lang="ar-SA" sz="7200" b="1" i="0" u="none" strike="noStrike" cap="none" normalizeH="0" baseline="0" dirty="0" smtClean="0">
              <a:ln>
                <a:solidFill>
                  <a:srgbClr val="FF00FF"/>
                </a:solidFill>
              </a:ln>
              <a:solidFill>
                <a:srgbClr val="FF00FF"/>
              </a:solidFill>
              <a:effectLst>
                <a:glow rad="101600">
                  <a:schemeClr val="tx1">
                    <a:alpha val="60000"/>
                  </a:schemeClr>
                </a:glow>
              </a:effectLst>
              <a:latin typeface="Bernard MT Condensed" pitchFamily="18" charset="0"/>
              <a:ea typeface="Arial Unicode MS" pitchFamily="34" charset="-128"/>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81000" y="304800"/>
            <a:ext cx="3837397" cy="1015663"/>
          </a:xfrm>
          <a:prstGeom prst="rect">
            <a:avLst/>
          </a:prstGeom>
        </p:spPr>
        <p:txBody>
          <a:bodyPr wrap="none">
            <a:spAutoFit/>
          </a:bodyPr>
          <a:lstStyle/>
          <a:p>
            <a:pPr lvl="0" algn="ctr" fontAlgn="base">
              <a:spcBef>
                <a:spcPct val="0"/>
              </a:spcBef>
              <a:spcAft>
                <a:spcPct val="0"/>
              </a:spcAft>
            </a:pPr>
            <a:r>
              <a:rPr lang="en-US" sz="6000" dirty="0" err="1" smtClean="0">
                <a:ln>
                  <a:solidFill>
                    <a:srgbClr val="00CCFF"/>
                  </a:solidFill>
                </a:ln>
                <a:solidFill>
                  <a:srgbClr val="00CCFF"/>
                </a:solidFill>
                <a:effectLst>
                  <a:glow rad="101600">
                    <a:schemeClr val="tx1">
                      <a:alpha val="60000"/>
                    </a:schemeClr>
                  </a:glow>
                </a:effectLst>
                <a:latin typeface="Brush Script MT" pitchFamily="66" charset="0"/>
                <a:ea typeface="Arial Unicode MS" pitchFamily="34" charset="-128"/>
                <a:cs typeface="Times New Roman" pitchFamily="18" charset="0"/>
              </a:rPr>
              <a:t>TajukKhutbah</a:t>
            </a:r>
            <a:endParaRPr lang="ar-SA" sz="6000" b="1" dirty="0" smtClean="0">
              <a:ln>
                <a:solidFill>
                  <a:srgbClr val="00CCFF"/>
                </a:solidFill>
              </a:ln>
              <a:solidFill>
                <a:srgbClr val="00CCFF"/>
              </a:solidFill>
              <a:effectLst>
                <a:glow rad="101600">
                  <a:schemeClr val="tx1">
                    <a:alpha val="60000"/>
                  </a:schemeClr>
                </a:glow>
              </a:effectLst>
              <a:latin typeface="Brush Script MT" pitchFamily="66" charset="0"/>
              <a:ea typeface="Arial Unicode MS" pitchFamily="34" charset="-128"/>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1447800"/>
            <a:ext cx="7620000"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alpha val="60000"/>
                    </a:schemeClr>
                  </a:glow>
                  <a:outerShdw blurRad="50800" dist="39000" dir="5460000" algn="tl">
                    <a:srgbClr val="000000">
                      <a:alpha val="38000"/>
                    </a:srgbClr>
                  </a:outerShdw>
                </a:effectLst>
                <a:latin typeface="Mistral" pitchFamily="66" charset="0"/>
                <a:cs typeface="JasmineUPC" pitchFamily="18" charset="-34"/>
              </a:rPr>
              <a:t> </a:t>
            </a:r>
            <a:endParaRPr lang="en-US" sz="9600" b="1" dirty="0">
              <a:ln w="11430">
                <a:solidFill>
                  <a:srgbClr val="C00000"/>
                </a:solidFill>
              </a:ln>
              <a:solidFill>
                <a:srgbClr val="C00000"/>
              </a:solidFill>
              <a:effectLst>
                <a:glow rad="101600">
                  <a:schemeClr val="tx1">
                    <a:alpha val="60000"/>
                  </a:schemeClr>
                </a:glow>
                <a:outerShdw blurRad="50800" dist="39000" dir="5460000" algn="tl">
                  <a:srgbClr val="000000">
                    <a:alpha val="38000"/>
                  </a:srgbClr>
                </a:outerShdw>
              </a:effectLst>
              <a:latin typeface="Juice ITC" pitchFamily="82" charset="0"/>
              <a:cs typeface="JasmineUPC" pitchFamily="18" charset="-34"/>
            </a:endParaRPr>
          </a:p>
        </p:txBody>
      </p:sp>
      <p:sp>
        <p:nvSpPr>
          <p:cNvPr id="13" name="Rectangle 12"/>
          <p:cNvSpPr/>
          <p:nvPr/>
        </p:nvSpPr>
        <p:spPr>
          <a:xfrm>
            <a:off x="0" y="0"/>
            <a:ext cx="4395755" cy="1107996"/>
          </a:xfrm>
          <a:prstGeom prst="rect">
            <a:avLst/>
          </a:prstGeom>
        </p:spPr>
        <p:txBody>
          <a:bodyPr wrap="non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pic>
        <p:nvPicPr>
          <p:cNvPr id="6" name="Picture 6" descr="http://www.iscj.org/Resources/Committees/Zakat/zak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ln>
            <a:noFill/>
          </a:ln>
          <a:effectLst>
            <a:softEdge rad="112500"/>
          </a:effectLst>
        </p:spPr>
      </p:pic>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4085</TotalTime>
  <Words>1436</Words>
  <Application>Microsoft Office PowerPoint</Application>
  <PresentationFormat>On-screen Show (4:3)</PresentationFormat>
  <Paragraphs>98</Paragraphs>
  <Slides>38</Slides>
  <Notes>1</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38</vt:i4>
      </vt:variant>
    </vt:vector>
  </HeadingPairs>
  <TitlesOfParts>
    <vt:vector size="65" baseType="lpstr">
      <vt:lpstr>Arial Unicode MS</vt:lpstr>
      <vt:lpstr>SimSun</vt:lpstr>
      <vt:lpstr>SimSun</vt:lpstr>
      <vt:lpstr>Aharoni</vt:lpstr>
      <vt:lpstr>Arabic Transparent</vt:lpstr>
      <vt:lpstr>Arb Naskh</vt:lpstr>
      <vt:lpstr>Arial</vt:lpstr>
      <vt:lpstr>Baskerville Old Face</vt:lpstr>
      <vt:lpstr>Bell MT</vt:lpstr>
      <vt:lpstr>Berlin Sans FB Demi</vt:lpstr>
      <vt:lpstr>Bernard MT Condensed</vt:lpstr>
      <vt:lpstr>Brush Script MT</vt:lpstr>
      <vt:lpstr>Calibri</vt:lpstr>
      <vt:lpstr>Footlight MT Light</vt:lpstr>
      <vt:lpstr>Gloucester MT Extra Condensed</vt:lpstr>
      <vt:lpstr>JasmineUPC</vt:lpstr>
      <vt:lpstr>Jawi - Biasa</vt:lpstr>
      <vt:lpstr>Juice ITC</vt:lpstr>
      <vt:lpstr>Mistral</vt:lpstr>
      <vt:lpstr>QCF_P007</vt:lpstr>
      <vt:lpstr>QCF_P203</vt:lpstr>
      <vt:lpstr>QCF_P357</vt:lpstr>
      <vt:lpstr>Segoe Print</vt:lpstr>
      <vt:lpstr>Snap ITC</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403</cp:revision>
  <dcterms:created xsi:type="dcterms:W3CDTF">2014-12-10T01:16:34Z</dcterms:created>
  <dcterms:modified xsi:type="dcterms:W3CDTF">2016-06-13T02:26:52Z</dcterms:modified>
</cp:coreProperties>
</file>